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5.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6.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7.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9.xml" ContentType="application/vnd.openxmlformats-officedocument.presentationml.tags+xml"/>
  <Override PartName="/ppt/notesSlides/notesSlide9.xml" ContentType="application/vnd.openxmlformats-officedocument.presentationml.notesSlide+xml"/>
  <Override PartName="/ppt/tags/tag30.xml" ContentType="application/vnd.openxmlformats-officedocument.presentationml.tags+xml"/>
  <Override PartName="/ppt/notesSlides/notesSlide10.xml" ContentType="application/vnd.openxmlformats-officedocument.presentationml.notesSlide+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notesSlides/notesSlide12.xml" ContentType="application/vnd.openxmlformats-officedocument.presentationml.notesSlide+xml"/>
  <Override PartName="/ppt/tags/tag33.xml" ContentType="application/vnd.openxmlformats-officedocument.presentationml.tags+xml"/>
  <Override PartName="/ppt/notesSlides/notesSlide13.xml" ContentType="application/vnd.openxmlformats-officedocument.presentationml.notesSlide+xml"/>
  <Override PartName="/ppt/tags/tag3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99" r:id="rId3"/>
    <p:sldMasterId id="2147483737" r:id="rId4"/>
    <p:sldMasterId id="2147483751" r:id="rId5"/>
    <p:sldMasterId id="2147483763" r:id="rId6"/>
    <p:sldMasterId id="2147483772" r:id="rId7"/>
    <p:sldMasterId id="2147483784" r:id="rId8"/>
  </p:sldMasterIdLst>
  <p:notesMasterIdLst>
    <p:notesMasterId r:id="rId64"/>
  </p:notesMasterIdLst>
  <p:sldIdLst>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311" r:id="rId22"/>
    <p:sldId id="270" r:id="rId23"/>
    <p:sldId id="271" r:id="rId24"/>
    <p:sldId id="272" r:id="rId25"/>
    <p:sldId id="273" r:id="rId26"/>
    <p:sldId id="274" r:id="rId27"/>
    <p:sldId id="275" r:id="rId28"/>
    <p:sldId id="276" r:id="rId29"/>
    <p:sldId id="277" r:id="rId30"/>
    <p:sldId id="278" r:id="rId31"/>
    <p:sldId id="279" r:id="rId32"/>
    <p:sldId id="280" r:id="rId33"/>
    <p:sldId id="282" r:id="rId34"/>
    <p:sldId id="283" r:id="rId35"/>
    <p:sldId id="284" r:id="rId36"/>
    <p:sldId id="285" r:id="rId37"/>
    <p:sldId id="286" r:id="rId38"/>
    <p:sldId id="287" r:id="rId39"/>
    <p:sldId id="288" r:id="rId40"/>
    <p:sldId id="312"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D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0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4A6B21-AC63-42A3-AFCE-21C93CF3E97F}" type="datetimeFigureOut">
              <a:rPr lang="en-US" smtClean="0"/>
              <a:t>08/24/2021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68EAE-9949-41DB-89C8-5DAAF4BBAEB4}" type="slidenum">
              <a:rPr lang="en-US" smtClean="0"/>
              <a:t>‹#›</a:t>
            </a:fld>
            <a:endParaRPr lang="en-US"/>
          </a:p>
        </p:txBody>
      </p:sp>
    </p:spTree>
    <p:extLst>
      <p:ext uri="{BB962C8B-B14F-4D97-AF65-F5344CB8AC3E}">
        <p14:creationId xmlns:p14="http://schemas.microsoft.com/office/powerpoint/2010/main" val="2222717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32.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34.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本</a:t>
            </a:r>
            <a:r>
              <a:rPr lang="en-US" altLang="zh-CN" sz="1200" b="0" i="0" kern="1200" dirty="0">
                <a:solidFill>
                  <a:schemeClr val="tx1"/>
                </a:solidFill>
                <a:effectLst/>
                <a:latin typeface="+mn-lt"/>
                <a:ea typeface="+mn-ea"/>
                <a:cs typeface="+mn-cs"/>
              </a:rPr>
              <a:t>PPT</a:t>
            </a:r>
            <a:r>
              <a:rPr lang="zh-CN" altLang="en-US" sz="1200" b="0" i="0" kern="1200" dirty="0">
                <a:solidFill>
                  <a:schemeClr val="tx1"/>
                </a:solidFill>
                <a:effectLst/>
                <a:latin typeface="+mn-lt"/>
                <a:ea typeface="+mn-ea"/>
                <a:cs typeface="+mn-cs"/>
              </a:rPr>
              <a:t>模板部分元素使用了幻灯片母版制作。如果需要修改，点击</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视图</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幻灯片母版</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修改；完成后关闭编辑母版即可。</a:t>
            </a:r>
            <a:endParaRPr lang="zh-CN" altLang="en-US" dirty="0"/>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1</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021260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FB80A3F1-A5B8-4DD4-BBA4-6C471DA2EAD1}" type="slidenum">
              <a:rPr lang="en-US" smtClean="0">
                <a:solidFill>
                  <a:prstClr val="black"/>
                </a:solidFill>
              </a:rPr>
              <a:pPr>
                <a:defRPr/>
              </a:pPr>
              <a:t>49</a:t>
            </a:fld>
            <a:endParaRPr lang="en-US">
              <a:solidFill>
                <a:prstClr val="black"/>
              </a:solidFill>
            </a:endParaRPr>
          </a:p>
        </p:txBody>
      </p:sp>
    </p:spTree>
    <p:extLst>
      <p:ext uri="{BB962C8B-B14F-4D97-AF65-F5344CB8AC3E}">
        <p14:creationId xmlns:p14="http://schemas.microsoft.com/office/powerpoint/2010/main" val="1742338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FB80A3F1-A5B8-4DD4-BBA4-6C471DA2EAD1}" type="slidenum">
              <a:rPr lang="en-US" smtClean="0">
                <a:solidFill>
                  <a:prstClr val="black"/>
                </a:solidFill>
              </a:rPr>
              <a:pPr>
                <a:defRPr/>
              </a:pPr>
              <a:t>50</a:t>
            </a:fld>
            <a:endParaRPr lang="en-US">
              <a:solidFill>
                <a:prstClr val="black"/>
              </a:solidFill>
            </a:endParaRPr>
          </a:p>
        </p:txBody>
      </p:sp>
    </p:spTree>
    <p:extLst>
      <p:ext uri="{BB962C8B-B14F-4D97-AF65-F5344CB8AC3E}">
        <p14:creationId xmlns:p14="http://schemas.microsoft.com/office/powerpoint/2010/main" val="2137358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FB80A3F1-A5B8-4DD4-BBA4-6C471DA2EAD1}" type="slidenum">
              <a:rPr lang="en-US" smtClean="0">
                <a:solidFill>
                  <a:prstClr val="black"/>
                </a:solidFill>
              </a:rPr>
              <a:pPr>
                <a:defRPr/>
              </a:pPr>
              <a:t>51</a:t>
            </a:fld>
            <a:endParaRPr lang="en-US">
              <a:solidFill>
                <a:prstClr val="black"/>
              </a:solidFill>
            </a:endParaRPr>
          </a:p>
        </p:txBody>
      </p:sp>
    </p:spTree>
    <p:extLst>
      <p:ext uri="{BB962C8B-B14F-4D97-AF65-F5344CB8AC3E}">
        <p14:creationId xmlns:p14="http://schemas.microsoft.com/office/powerpoint/2010/main" val="1608014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FB80A3F1-A5B8-4DD4-BBA4-6C471DA2EAD1}" type="slidenum">
              <a:rPr lang="en-US" smtClean="0">
                <a:solidFill>
                  <a:prstClr val="black"/>
                </a:solidFill>
              </a:rPr>
              <a:pPr>
                <a:defRPr/>
              </a:pPr>
              <a:t>52</a:t>
            </a:fld>
            <a:endParaRPr lang="en-US">
              <a:solidFill>
                <a:prstClr val="black"/>
              </a:solidFill>
            </a:endParaRPr>
          </a:p>
        </p:txBody>
      </p:sp>
    </p:spTree>
    <p:extLst>
      <p:ext uri="{BB962C8B-B14F-4D97-AF65-F5344CB8AC3E}">
        <p14:creationId xmlns:p14="http://schemas.microsoft.com/office/powerpoint/2010/main" val="1764470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53</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258506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2</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874045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095696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9</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331555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24</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2049966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40</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417434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latin typeface="等线" panose="020F0502020204030204"/>
              </a:rPr>
              <a:pPr/>
              <a:t>44</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800082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FB80A3F1-A5B8-4DD4-BBA4-6C471DA2EAD1}" type="slidenum">
              <a:rPr lang="en-US" smtClean="0">
                <a:solidFill>
                  <a:prstClr val="black"/>
                </a:solidFill>
              </a:rPr>
              <a:pPr>
                <a:defRPr/>
              </a:pPr>
              <a:t>47</a:t>
            </a:fld>
            <a:endParaRPr lang="en-US">
              <a:solidFill>
                <a:prstClr val="black"/>
              </a:solidFill>
            </a:endParaRPr>
          </a:p>
        </p:txBody>
      </p:sp>
    </p:spTree>
    <p:extLst>
      <p:ext uri="{BB962C8B-B14F-4D97-AF65-F5344CB8AC3E}">
        <p14:creationId xmlns:p14="http://schemas.microsoft.com/office/powerpoint/2010/main" val="4083490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FB80A3F1-A5B8-4DD4-BBA4-6C471DA2EAD1}" type="slidenum">
              <a:rPr lang="en-US" smtClean="0">
                <a:solidFill>
                  <a:prstClr val="black"/>
                </a:solidFill>
              </a:rPr>
              <a:pPr>
                <a:defRPr/>
              </a:pPr>
              <a:t>48</a:t>
            </a:fld>
            <a:endParaRPr lang="en-US">
              <a:solidFill>
                <a:prstClr val="black"/>
              </a:solidFill>
            </a:endParaRPr>
          </a:p>
        </p:txBody>
      </p:sp>
    </p:spTree>
    <p:extLst>
      <p:ext uri="{BB962C8B-B14F-4D97-AF65-F5344CB8AC3E}">
        <p14:creationId xmlns:p14="http://schemas.microsoft.com/office/powerpoint/2010/main" val="1064219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NULL"/><Relationship Id="rId4" Type="http://schemas.openxmlformats.org/officeDocument/2006/relationships/image" Target="../media/image9.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NULL"/><Relationship Id="rId4" Type="http://schemas.openxmlformats.org/officeDocument/2006/relationships/image" Target="../media/image7.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NUL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4477502"/>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043413"/>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E9ABD0-655E-4203-B2D8-6AEABBAE044C}" type="slidenum">
              <a:rPr lang="en-US" smtClean="0"/>
              <a:pPr/>
              <a:t>‹#›</a:t>
            </a:fld>
            <a:endParaRPr lang="en-US" dirty="0"/>
          </a:p>
        </p:txBody>
      </p:sp>
    </p:spTree>
    <p:extLst>
      <p:ext uri="{BB962C8B-B14F-4D97-AF65-F5344CB8AC3E}">
        <p14:creationId xmlns:p14="http://schemas.microsoft.com/office/powerpoint/2010/main" val="156020029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E9ABD0-655E-4203-B2D8-6AEABBAE044C}"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 xmlns:a16="http://schemas.microsoft.com/office/drawing/2014/main" id="{E03B9914-2712-4C5D-B07A-AEE803E52E59}"/>
              </a:ext>
            </a:extLst>
          </p:cNvPr>
          <p:cNvGrpSpPr/>
          <p:nvPr userDrawn="1"/>
        </p:nvGrpSpPr>
        <p:grpSpPr>
          <a:xfrm>
            <a:off x="-8713" y="5486400"/>
            <a:ext cx="12204696" cy="1386478"/>
            <a:chOff x="-8713" y="5486400"/>
            <a:chExt cx="12204696" cy="1386478"/>
          </a:xfrm>
        </p:grpSpPr>
        <p:pic>
          <p:nvPicPr>
            <p:cNvPr id="13" name="Graphic 12">
              <a:extLst>
                <a:ext uri="{FF2B5EF4-FFF2-40B4-BE49-F238E27FC236}">
                  <a16:creationId xmlns="" xmlns:a16="http://schemas.microsoft.com/office/drawing/2014/main" id="{B2D5F1E0-9C00-4EC9-B051-82E5B52E677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8713" y="5494973"/>
              <a:ext cx="12200714" cy="1362075"/>
            </a:xfrm>
            <a:prstGeom prst="rect">
              <a:avLst/>
            </a:prstGeom>
          </p:spPr>
        </p:pic>
        <p:pic>
          <p:nvPicPr>
            <p:cNvPr id="14" name="Graphic 13">
              <a:extLst>
                <a:ext uri="{FF2B5EF4-FFF2-40B4-BE49-F238E27FC236}">
                  <a16:creationId xmlns="" xmlns:a16="http://schemas.microsoft.com/office/drawing/2014/main" id="{F1E66CAA-7EE6-43F3-9DA4-13F334E0C544}"/>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5010150" y="5486400"/>
              <a:ext cx="7185833" cy="1386478"/>
            </a:xfrm>
            <a:prstGeom prst="rect">
              <a:avLst/>
            </a:prstGeom>
          </p:spPr>
        </p:pic>
        <p:pic>
          <p:nvPicPr>
            <p:cNvPr id="15" name="Graphic 14">
              <a:extLst>
                <a:ext uri="{FF2B5EF4-FFF2-40B4-BE49-F238E27FC236}">
                  <a16:creationId xmlns="" xmlns:a16="http://schemas.microsoft.com/office/drawing/2014/main" id="{D67A7579-730D-49B5-BFC5-E4BAFD5D7B8C}"/>
                </a:ext>
              </a:extLst>
            </p:cNvPr>
            <p:cNvPicPr>
              <a:picLocks noChangeAspect="1"/>
            </p:cNvPicPr>
            <p:nvPr userDrawn="1"/>
          </p:nvPicPr>
          <p:blipFill>
            <a:blip r:embed="rId6">
              <a:extLst>
                <a:ext uri="{96DAC541-7B7A-43D3-8B79-37D633B846F1}">
                  <asvg:svgBlip xmlns="" xmlns:asvg="http://schemas.microsoft.com/office/drawing/2016/SVG/main" r:embed="rId7"/>
                </a:ext>
              </a:extLst>
            </a:blip>
            <a:stretch>
              <a:fillRect/>
            </a:stretch>
          </p:blipFill>
          <p:spPr>
            <a:xfrm>
              <a:off x="0" y="5556446"/>
              <a:ext cx="11658600" cy="1301554"/>
            </a:xfrm>
            <a:prstGeom prst="rect">
              <a:avLst/>
            </a:prstGeom>
          </p:spPr>
        </p:pic>
      </p:grpSp>
    </p:spTree>
    <p:extLst>
      <p:ext uri="{BB962C8B-B14F-4D97-AF65-F5344CB8AC3E}">
        <p14:creationId xmlns:p14="http://schemas.microsoft.com/office/powerpoint/2010/main" val="11615619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E9ABD0-655E-4203-B2D8-6AEABBAE044C}" type="slidenum">
              <a:rPr lang="en-US" smtClean="0"/>
              <a:pPr/>
              <a:t>‹#›</a:t>
            </a:fld>
            <a:endParaRPr lang="en-US" dirty="0"/>
          </a:p>
        </p:txBody>
      </p:sp>
    </p:spTree>
    <p:extLst>
      <p:ext uri="{BB962C8B-B14F-4D97-AF65-F5344CB8AC3E}">
        <p14:creationId xmlns:p14="http://schemas.microsoft.com/office/powerpoint/2010/main" val="224157930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E9ABD0-655E-4203-B2D8-6AEABBAE044C}" type="slidenum">
              <a:rPr lang="en-US" smtClean="0"/>
              <a:pPr/>
              <a:t>‹#›</a:t>
            </a:fld>
            <a:endParaRPr lang="en-US" dirty="0"/>
          </a:p>
        </p:txBody>
      </p:sp>
    </p:spTree>
    <p:extLst>
      <p:ext uri="{BB962C8B-B14F-4D97-AF65-F5344CB8AC3E}">
        <p14:creationId xmlns:p14="http://schemas.microsoft.com/office/powerpoint/2010/main" val="10250926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E9ABD0-655E-4203-B2D8-6AEABBAE044C}" type="slidenum">
              <a:rPr lang="en-US" smtClean="0"/>
              <a:pPr/>
              <a:t>‹#›</a:t>
            </a:fld>
            <a:endParaRPr lang="en-US" dirty="0"/>
          </a:p>
        </p:txBody>
      </p:sp>
      <p:sp>
        <p:nvSpPr>
          <p:cNvPr id="6" name="Text Placeholder 2">
            <a:extLst>
              <a:ext uri="{FF2B5EF4-FFF2-40B4-BE49-F238E27FC236}">
                <a16:creationId xmlns="" xmlns:a16="http://schemas.microsoft.com/office/drawing/2014/main" id="{593680F6-B3B6-4791-B9D2-3DAE2B6DFBB3}"/>
              </a:ext>
            </a:extLst>
          </p:cNvPr>
          <p:cNvSpPr>
            <a:spLocks noGrp="1"/>
          </p:cNvSpPr>
          <p:nvPr>
            <p:ph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122918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grpSp>
        <p:nvGrpSpPr>
          <p:cNvPr id="27" name="Group 26">
            <a:extLst>
              <a:ext uri="{FF2B5EF4-FFF2-40B4-BE49-F238E27FC236}">
                <a16:creationId xmlns="" xmlns:a16="http://schemas.microsoft.com/office/drawing/2014/main" id="{4780EEAF-F689-42D7-9EE1-6CE0D81D3B30}"/>
              </a:ext>
            </a:extLst>
          </p:cNvPr>
          <p:cNvGrpSpPr/>
          <p:nvPr userDrawn="1"/>
        </p:nvGrpSpPr>
        <p:grpSpPr>
          <a:xfrm rot="5400000">
            <a:off x="-2191122" y="2163412"/>
            <a:ext cx="6945333" cy="2618508"/>
            <a:chOff x="4" y="2981324"/>
            <a:chExt cx="12226464" cy="1367657"/>
          </a:xfrm>
        </p:grpSpPr>
        <p:pic>
          <p:nvPicPr>
            <p:cNvPr id="28" name="Graphic 27">
              <a:extLst>
                <a:ext uri="{FF2B5EF4-FFF2-40B4-BE49-F238E27FC236}">
                  <a16:creationId xmlns="" xmlns:a16="http://schemas.microsoft.com/office/drawing/2014/main" id="{386A642E-1027-49BB-8DE0-D3CEBB9751F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 y="2981324"/>
              <a:ext cx="12191995" cy="1361101"/>
            </a:xfrm>
            <a:prstGeom prst="rect">
              <a:avLst/>
            </a:prstGeom>
          </p:spPr>
        </p:pic>
        <p:pic>
          <p:nvPicPr>
            <p:cNvPr id="29" name="Graphic 28">
              <a:extLst>
                <a:ext uri="{FF2B5EF4-FFF2-40B4-BE49-F238E27FC236}">
                  <a16:creationId xmlns="" xmlns:a16="http://schemas.microsoft.com/office/drawing/2014/main" id="{9C6F5092-7738-410D-8BFF-E85A47B1CC9C}"/>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flipH="1">
              <a:off x="4" y="2987880"/>
              <a:ext cx="12191995" cy="1361101"/>
            </a:xfrm>
            <a:prstGeom prst="rect">
              <a:avLst/>
            </a:prstGeom>
          </p:spPr>
        </p:pic>
        <p:pic>
          <p:nvPicPr>
            <p:cNvPr id="30" name="Graphic 29">
              <a:extLst>
                <a:ext uri="{FF2B5EF4-FFF2-40B4-BE49-F238E27FC236}">
                  <a16:creationId xmlns="" xmlns:a16="http://schemas.microsoft.com/office/drawing/2014/main" id="{DD87D332-94F6-40EE-A077-923476C95CA0}"/>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4890618" y="2987879"/>
              <a:ext cx="7335850" cy="1354545"/>
            </a:xfrm>
            <a:prstGeom prst="rect">
              <a:avLst/>
            </a:prstGeom>
          </p:spPr>
        </p:pic>
      </p:grpSp>
      <p:sp>
        <p:nvSpPr>
          <p:cNvPr id="3" name="Content Placeholder 2"/>
          <p:cNvSpPr>
            <a:spLocks noGrp="1"/>
          </p:cNvSpPr>
          <p:nvPr>
            <p:ph idx="1"/>
          </p:nvPr>
        </p:nvSpPr>
        <p:spPr>
          <a:xfrm>
            <a:off x="5533292" y="738553"/>
            <a:ext cx="5931877" cy="491196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9E2AB48-6B81-443C-84F0-8098475CA912}" type="datetimeFigureOut">
              <a:rPr lang="en-US" smtClean="0"/>
              <a:pPr/>
              <a:t>08/24/2021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solidFill>
                <a:srgbClr val="082A75"/>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0E9ABD0-655E-4203-B2D8-6AEABBAE044C}" type="slidenum">
              <a:rPr lang="en-US" smtClean="0">
                <a:solidFill>
                  <a:srgbClr val="082A75"/>
                </a:solidFill>
              </a:rPr>
              <a:pPr/>
              <a:t>‹#›</a:t>
            </a:fld>
            <a:endParaRPr lang="en-US" dirty="0">
              <a:solidFill>
                <a:srgbClr val="082A75"/>
              </a:solidFill>
            </a:endParaRPr>
          </a:p>
        </p:txBody>
      </p:sp>
      <p:cxnSp>
        <p:nvCxnSpPr>
          <p:cNvPr id="34" name="Straight Connector 33">
            <a:extLst>
              <a:ext uri="{FF2B5EF4-FFF2-40B4-BE49-F238E27FC236}">
                <a16:creationId xmlns="" xmlns:a16="http://schemas.microsoft.com/office/drawing/2014/main" id="{5B58FC21-5EBB-4148-B9B6-5C86CD586D7D}"/>
              </a:ext>
            </a:extLst>
          </p:cNvPr>
          <p:cNvCxnSpPr>
            <a:cxnSpLocks/>
          </p:cNvCxnSpPr>
          <p:nvPr userDrawn="1"/>
        </p:nvCxnSpPr>
        <p:spPr>
          <a:xfrm>
            <a:off x="671247" y="2531221"/>
            <a:ext cx="208091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7" name="Title 1">
            <a:extLst>
              <a:ext uri="{FF2B5EF4-FFF2-40B4-BE49-F238E27FC236}">
                <a16:creationId xmlns="" xmlns:a16="http://schemas.microsoft.com/office/drawing/2014/main" id="{5C76D475-C577-46F3-AE49-D62D8FD859EC}"/>
              </a:ext>
            </a:extLst>
          </p:cNvPr>
          <p:cNvSpPr>
            <a:spLocks noGrp="1"/>
          </p:cNvSpPr>
          <p:nvPr>
            <p:ph type="title"/>
          </p:nvPr>
        </p:nvSpPr>
        <p:spPr>
          <a:xfrm>
            <a:off x="586981" y="948681"/>
            <a:ext cx="4784947" cy="1358539"/>
          </a:xfrm>
        </p:spPr>
        <p:txBody>
          <a:bodyPr anchor="b">
            <a:normAutofit/>
          </a:bodyPr>
          <a:lstStyle>
            <a:lvl1pPr>
              <a:defRPr sz="3600" b="0">
                <a:solidFill>
                  <a:schemeClr val="tx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59865256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E9ABD0-655E-4203-B2D8-6AEABBAE044C}" type="slidenum">
              <a:rPr lang="en-US" smtClean="0"/>
              <a:pPr/>
              <a:t>‹#›</a:t>
            </a:fld>
            <a:endParaRPr lang="en-US" dirty="0"/>
          </a:p>
        </p:txBody>
      </p:sp>
    </p:spTree>
    <p:extLst>
      <p:ext uri="{BB962C8B-B14F-4D97-AF65-F5344CB8AC3E}">
        <p14:creationId xmlns:p14="http://schemas.microsoft.com/office/powerpoint/2010/main" val="243412034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5219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47512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3067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xmlns=""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xmlns=""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Tree>
    <p:extLst>
      <p:ext uri="{BB962C8B-B14F-4D97-AF65-F5344CB8AC3E}">
        <p14:creationId xmlns:p14="http://schemas.microsoft.com/office/powerpoint/2010/main" val="293920930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1984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96174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805724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574229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37966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728580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591688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106028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79430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9014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with Half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a:extLst>
              <a:ext uri="{FF2B5EF4-FFF2-40B4-BE49-F238E27FC236}">
                <a16:creationId xmlns:a16="http://schemas.microsoft.com/office/drawing/2014/main" xmlns=""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a:extLst>
              <a:ext uri="{FF2B5EF4-FFF2-40B4-BE49-F238E27FC236}">
                <a16:creationId xmlns:a16="http://schemas.microsoft.com/office/drawing/2014/main" xmlns=""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xmlns=""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2" name="Picture Placeholder 31">
            <a:extLst>
              <a:ext uri="{FF2B5EF4-FFF2-40B4-BE49-F238E27FC236}">
                <a16:creationId xmlns:a16="http://schemas.microsoft.com/office/drawing/2014/main" xmlns="" id="{6BC25646-06FC-4B3E-A74E-268EB8AEA602}"/>
              </a:ext>
            </a:extLst>
          </p:cNvPr>
          <p:cNvSpPr>
            <a:spLocks noGrp="1"/>
          </p:cNvSpPr>
          <p:nvPr>
            <p:ph type="pic" sz="quarter" idx="12" hasCustomPrompt="1"/>
          </p:nvPr>
        </p:nvSpPr>
        <p:spPr>
          <a:xfrm>
            <a:off x="86714" y="86714"/>
            <a:ext cx="6009285" cy="6684572"/>
          </a:xfr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xmlns=""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5" name="Slide Number Placeholder 4">
            <a:extLst>
              <a:ext uri="{FF2B5EF4-FFF2-40B4-BE49-F238E27FC236}">
                <a16:creationId xmlns:a16="http://schemas.microsoft.com/office/drawing/2014/main" xmlns="" id="{B9994FE7-F6B5-D34D-B846-52B81F6F601D}"/>
              </a:ext>
            </a:extLst>
          </p:cNvPr>
          <p:cNvSpPr>
            <a:spLocks noGrp="1"/>
          </p:cNvSpPr>
          <p:nvPr>
            <p:ph type="sldNum" sz="quarter" idx="14"/>
          </p:nvPr>
        </p:nvSpPr>
        <p:spPr/>
        <p:txBody>
          <a:bodyPr/>
          <a:lstStyle/>
          <a:p>
            <a:fld id="{19B51A1E-902D-48AF-9020-955120F399B6}" type="slidenum">
              <a:rPr lang="en-US" smtClean="0">
                <a:solidFill>
                  <a:prstClr val="black"/>
                </a:solidFill>
              </a:rPr>
              <a:pPr/>
              <a:t>‹#›</a:t>
            </a:fld>
            <a:endParaRPr lang="en-US" dirty="0">
              <a:solidFill>
                <a:prstClr val="black"/>
              </a:solidFill>
            </a:endParaRPr>
          </a:p>
        </p:txBody>
      </p:sp>
      <p:sp>
        <p:nvSpPr>
          <p:cNvPr id="6" name="TextBox 5">
            <a:extLst>
              <a:ext uri="{FF2B5EF4-FFF2-40B4-BE49-F238E27FC236}">
                <a16:creationId xmlns:a16="http://schemas.microsoft.com/office/drawing/2014/main" xmlns=""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endParaRPr lang="en-US" sz="1200" dirty="0">
              <a:solidFill>
                <a:prstClr val="black">
                  <a:lumMod val="75000"/>
                  <a:lumOff val="25000"/>
                </a:prstClr>
              </a:solidFill>
            </a:endParaRPr>
          </a:p>
        </p:txBody>
      </p:sp>
    </p:spTree>
    <p:extLst>
      <p:ext uri="{BB962C8B-B14F-4D97-AF65-F5344CB8AC3E}">
        <p14:creationId xmlns:p14="http://schemas.microsoft.com/office/powerpoint/2010/main" val="26435329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323310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37392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02049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564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310011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68595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3302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738410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4288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84000" y="3517901"/>
            <a:ext cx="6012000" cy="1409700"/>
          </a:xfrm>
          <a:solidFill>
            <a:schemeClr val="tx1"/>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xmlns="" id="{C9980B88-3F4A-4688-9ED0-17EF37E62D93}"/>
              </a:ext>
            </a:extLst>
          </p:cNvPr>
          <p:cNvSpPr>
            <a:spLocks noGrp="1"/>
          </p:cNvSpPr>
          <p:nvPr>
            <p:ph type="subTitle" idx="1"/>
          </p:nvPr>
        </p:nvSpPr>
        <p:spPr>
          <a:xfrm>
            <a:off x="84000" y="4927600"/>
            <a:ext cx="6012000" cy="1845743"/>
          </a:xfrm>
          <a:solidFill>
            <a:schemeClr val="tx1">
              <a:lumMod val="85000"/>
              <a:lumOff val="15000"/>
            </a:schemeClr>
          </a:solidFill>
        </p:spPr>
        <p:txBody>
          <a:bodyPr lIns="288000" tIns="144000" rIns="43200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5" name="Slide Number Placeholder 4">
            <a:extLst>
              <a:ext uri="{FF2B5EF4-FFF2-40B4-BE49-F238E27FC236}">
                <a16:creationId xmlns:a16="http://schemas.microsoft.com/office/drawing/2014/main" xmlns="" id="{B9994FE7-F6B5-D34D-B846-52B81F6F601D}"/>
              </a:ext>
            </a:extLst>
          </p:cNvPr>
          <p:cNvSpPr>
            <a:spLocks noGrp="1"/>
          </p:cNvSpPr>
          <p:nvPr>
            <p:ph type="sldNum" sz="quarter" idx="14"/>
          </p:nvPr>
        </p:nvSpPr>
        <p:spPr/>
        <p:txBody>
          <a:bodyPr/>
          <a:lstStyle/>
          <a:p>
            <a:fld id="{19B51A1E-902D-48AF-9020-955120F399B6}" type="slidenum">
              <a:rPr lang="en-US" smtClean="0">
                <a:solidFill>
                  <a:prstClr val="black"/>
                </a:solidFill>
              </a:rPr>
              <a:pPr/>
              <a:t>‹#›</a:t>
            </a:fld>
            <a:endParaRPr lang="en-US" dirty="0">
              <a:solidFill>
                <a:prstClr val="black"/>
              </a:solidFill>
            </a:endParaRPr>
          </a:p>
        </p:txBody>
      </p:sp>
      <p:sp>
        <p:nvSpPr>
          <p:cNvPr id="6" name="TextBox 5">
            <a:extLst>
              <a:ext uri="{FF2B5EF4-FFF2-40B4-BE49-F238E27FC236}">
                <a16:creationId xmlns:a16="http://schemas.microsoft.com/office/drawing/2014/main" xmlns=""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endParaRPr lang="en-US" sz="1200" dirty="0">
              <a:solidFill>
                <a:prstClr val="black">
                  <a:lumMod val="75000"/>
                  <a:lumOff val="25000"/>
                </a:prstClr>
              </a:solidFill>
            </a:endParaRPr>
          </a:p>
        </p:txBody>
      </p:sp>
      <p:sp>
        <p:nvSpPr>
          <p:cNvPr id="32" name="Picture Placeholder 31">
            <a:extLst>
              <a:ext uri="{FF2B5EF4-FFF2-40B4-BE49-F238E27FC236}">
                <a16:creationId xmlns:a16="http://schemas.microsoft.com/office/drawing/2014/main" xmlns="" id="{6BC25646-06FC-4B3E-A74E-268EB8AEA602}"/>
              </a:ext>
            </a:extLst>
          </p:cNvPr>
          <p:cNvSpPr>
            <a:spLocks noGrp="1"/>
          </p:cNvSpPr>
          <p:nvPr>
            <p:ph type="pic" sz="quarter" idx="12" hasCustomPrompt="1"/>
          </p:nvPr>
        </p:nvSpPr>
        <p:spPr>
          <a:xfrm>
            <a:off x="84000" y="86714"/>
            <a:ext cx="6009285" cy="3431187"/>
          </a:xfrm>
          <a:solidFill>
            <a:srgbClr val="333333"/>
          </a:solidFill>
        </p:spPr>
        <p:txBody>
          <a:bodyPr lIns="0" tIns="0" anchor="ctr"/>
          <a:lstStyle>
            <a:lvl1pPr marL="0" indent="0" algn="ctr">
              <a:buNone/>
              <a:defRPr sz="1100" i="1">
                <a:solidFill>
                  <a:schemeClr val="bg1">
                    <a:lumMod val="85000"/>
                  </a:schemeClr>
                </a:solidFill>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16" name="Content Placeholder 2">
            <a:extLst>
              <a:ext uri="{FF2B5EF4-FFF2-40B4-BE49-F238E27FC236}">
                <a16:creationId xmlns:a16="http://schemas.microsoft.com/office/drawing/2014/main" xmlns="" id="{ED5F0C9D-A08F-4539-BA26-61D24BBE6E9A}"/>
              </a:ext>
            </a:extLst>
          </p:cNvPr>
          <p:cNvSpPr>
            <a:spLocks noGrp="1"/>
          </p:cNvSpPr>
          <p:nvPr>
            <p:ph idx="15"/>
          </p:nvPr>
        </p:nvSpPr>
        <p:spPr>
          <a:xfrm>
            <a:off x="6464300" y="1152000"/>
            <a:ext cx="5307700" cy="46800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3752956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1948E38-8FB0-4E51-A01C-C88794372E50}"/>
              </a:ext>
            </a:extLst>
          </p:cNvPr>
          <p:cNvSpPr>
            <a:spLocks noGrp="1"/>
          </p:cNvSpPr>
          <p:nvPr>
            <p:ph idx="1"/>
          </p:nvPr>
        </p:nvSpPr>
        <p:spPr>
          <a:xfrm>
            <a:off x="432000" y="1152000"/>
            <a:ext cx="11340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24" name="Freeform: Shape 23">
            <a:extLst>
              <a:ext uri="{FF2B5EF4-FFF2-40B4-BE49-F238E27FC236}">
                <a16:creationId xmlns:a16="http://schemas.microsoft.com/office/drawing/2014/main" xmlns=""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Freeform: Shape 24">
            <a:extLst>
              <a:ext uri="{FF2B5EF4-FFF2-40B4-BE49-F238E27FC236}">
                <a16:creationId xmlns:a16="http://schemas.microsoft.com/office/drawing/2014/main" xmlns=""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6" name="Freeform: Shape 25">
            <a:extLst>
              <a:ext uri="{FF2B5EF4-FFF2-40B4-BE49-F238E27FC236}">
                <a16:creationId xmlns:a16="http://schemas.microsoft.com/office/drawing/2014/main" xmlns=""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Freeform: Shape 27">
            <a:extLst>
              <a:ext uri="{FF2B5EF4-FFF2-40B4-BE49-F238E27FC236}">
                <a16:creationId xmlns:a16="http://schemas.microsoft.com/office/drawing/2014/main" xmlns=""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Freeform: Shape 28">
            <a:extLst>
              <a:ext uri="{FF2B5EF4-FFF2-40B4-BE49-F238E27FC236}">
                <a16:creationId xmlns:a16="http://schemas.microsoft.com/office/drawing/2014/main" xmlns=""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Freeform: Shape 29">
            <a:extLst>
              <a:ext uri="{FF2B5EF4-FFF2-40B4-BE49-F238E27FC236}">
                <a16:creationId xmlns:a16="http://schemas.microsoft.com/office/drawing/2014/main" xmlns=""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Freeform: Shape 30">
            <a:extLst>
              <a:ext uri="{FF2B5EF4-FFF2-40B4-BE49-F238E27FC236}">
                <a16:creationId xmlns:a16="http://schemas.microsoft.com/office/drawing/2014/main" xmlns=""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2" name="Freeform: Shape 31">
            <a:extLst>
              <a:ext uri="{FF2B5EF4-FFF2-40B4-BE49-F238E27FC236}">
                <a16:creationId xmlns:a16="http://schemas.microsoft.com/office/drawing/2014/main" xmlns=""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3" name="Freeform: Shape 32">
            <a:extLst>
              <a:ext uri="{FF2B5EF4-FFF2-40B4-BE49-F238E27FC236}">
                <a16:creationId xmlns:a16="http://schemas.microsoft.com/office/drawing/2014/main" xmlns=""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Freeform: Shape 33">
            <a:extLst>
              <a:ext uri="{FF2B5EF4-FFF2-40B4-BE49-F238E27FC236}">
                <a16:creationId xmlns:a16="http://schemas.microsoft.com/office/drawing/2014/main" xmlns=""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5" name="Freeform: Shape 34">
            <a:extLst>
              <a:ext uri="{FF2B5EF4-FFF2-40B4-BE49-F238E27FC236}">
                <a16:creationId xmlns:a16="http://schemas.microsoft.com/office/drawing/2014/main" xmlns=""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6" name="Freeform: Shape 35">
            <a:extLst>
              <a:ext uri="{FF2B5EF4-FFF2-40B4-BE49-F238E27FC236}">
                <a16:creationId xmlns:a16="http://schemas.microsoft.com/office/drawing/2014/main" xmlns=""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7" name="Freeform: Shape 36">
            <a:extLst>
              <a:ext uri="{FF2B5EF4-FFF2-40B4-BE49-F238E27FC236}">
                <a16:creationId xmlns:a16="http://schemas.microsoft.com/office/drawing/2014/main" xmlns=""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97532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BE0A84F6-FEAA-4BDD-9282-20006CFE8BD1}"/>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Freeform: Shape 9">
            <a:extLst>
              <a:ext uri="{FF2B5EF4-FFF2-40B4-BE49-F238E27FC236}">
                <a16:creationId xmlns:a16="http://schemas.microsoft.com/office/drawing/2014/main" xmlns="" id="{0CD00A51-7C86-40CE-9A85-9305A72856F5}"/>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Freeform: Shape 10">
            <a:extLst>
              <a:ext uri="{FF2B5EF4-FFF2-40B4-BE49-F238E27FC236}">
                <a16:creationId xmlns:a16="http://schemas.microsoft.com/office/drawing/2014/main" xmlns="" id="{72581C84-47AA-4227-BB97-9D73745C635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Freeform: Shape 11">
            <a:extLst>
              <a:ext uri="{FF2B5EF4-FFF2-40B4-BE49-F238E27FC236}">
                <a16:creationId xmlns:a16="http://schemas.microsoft.com/office/drawing/2014/main" xmlns="" id="{A3D0208D-7363-46C1-93C0-34D5C7CC03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Freeform: Shape 12">
            <a:extLst>
              <a:ext uri="{FF2B5EF4-FFF2-40B4-BE49-F238E27FC236}">
                <a16:creationId xmlns:a16="http://schemas.microsoft.com/office/drawing/2014/main" xmlns="" id="{9BF00BA4-FF52-480A-802E-02DFDD8C7441}"/>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Freeform: Shape 13">
            <a:extLst>
              <a:ext uri="{FF2B5EF4-FFF2-40B4-BE49-F238E27FC236}">
                <a16:creationId xmlns:a16="http://schemas.microsoft.com/office/drawing/2014/main" xmlns="" id="{98FC3C8E-D2F9-46FE-B29F-17C02B89FFCC}"/>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Freeform: Shape 14">
            <a:extLst>
              <a:ext uri="{FF2B5EF4-FFF2-40B4-BE49-F238E27FC236}">
                <a16:creationId xmlns:a16="http://schemas.microsoft.com/office/drawing/2014/main" xmlns="" id="{1AC53E23-4CA7-479D-B22A-A5FCB3E5B5F6}"/>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Freeform: Shape 15">
            <a:extLst>
              <a:ext uri="{FF2B5EF4-FFF2-40B4-BE49-F238E27FC236}">
                <a16:creationId xmlns:a16="http://schemas.microsoft.com/office/drawing/2014/main" xmlns="" id="{96F0F1DB-0C5F-4895-B71A-86B7D122DD4B}"/>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Freeform: Shape 16">
            <a:extLst>
              <a:ext uri="{FF2B5EF4-FFF2-40B4-BE49-F238E27FC236}">
                <a16:creationId xmlns:a16="http://schemas.microsoft.com/office/drawing/2014/main" xmlns="" id="{134BF4B3-A394-4B33-84E8-433CB3F4D710}"/>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B6E11BA4-7EBA-47E5-8E07-57E665A74955}"/>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7A178943-1EAE-4532-95FB-DFD1B8A936ED}"/>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A1603A2C-1F9D-4BAB-BF6C-C411F8898F5A}"/>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Freeform: Shape 20">
            <a:extLst>
              <a:ext uri="{FF2B5EF4-FFF2-40B4-BE49-F238E27FC236}">
                <a16:creationId xmlns:a16="http://schemas.microsoft.com/office/drawing/2014/main" xmlns="" id="{D019487C-9065-4D0C-8A4F-0BEC960FF5E1}"/>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Freeform: Shape 21">
            <a:extLst>
              <a:ext uri="{FF2B5EF4-FFF2-40B4-BE49-F238E27FC236}">
                <a16:creationId xmlns:a16="http://schemas.microsoft.com/office/drawing/2014/main" xmlns="" id="{B2E39A85-934A-4BF2-93E3-761989F1B981}"/>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40EE479C-D1F6-4BAC-80D2-90EF74E3261A}"/>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A22238F2-C6EC-476F-8371-119AECBA5622}"/>
              </a:ext>
            </a:extLst>
          </p:cNvPr>
          <p:cNvSpPr>
            <a:spLocks noGrp="1"/>
          </p:cNvSpPr>
          <p:nvPr>
            <p:ph sz="half" idx="1"/>
          </p:nvPr>
        </p:nvSpPr>
        <p:spPr>
          <a:xfrm>
            <a:off x="432000" y="1152000"/>
            <a:ext cx="5472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8" name="Footer Placeholder 7">
            <a:extLst>
              <a:ext uri="{FF2B5EF4-FFF2-40B4-BE49-F238E27FC236}">
                <a16:creationId xmlns:a16="http://schemas.microsoft.com/office/drawing/2014/main" xmlns="" id="{C9E47D86-FD0D-44D0-9B7F-9EDEBD11F9D6}"/>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9" name="Slide Number Placeholder 8">
            <a:extLst>
              <a:ext uri="{FF2B5EF4-FFF2-40B4-BE49-F238E27FC236}">
                <a16:creationId xmlns:a16="http://schemas.microsoft.com/office/drawing/2014/main" xmlns="" id="{0A29F8B3-4723-4928-83E5-76C29D05F2FE}"/>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23" name="Content Placeholder 3">
            <a:extLst>
              <a:ext uri="{FF2B5EF4-FFF2-40B4-BE49-F238E27FC236}">
                <a16:creationId xmlns:a16="http://schemas.microsoft.com/office/drawing/2014/main" xmlns="" id="{94AA1D0D-4A88-48E6-9F92-152A70F621DA}"/>
              </a:ext>
            </a:extLst>
          </p:cNvPr>
          <p:cNvSpPr>
            <a:spLocks noGrp="1"/>
          </p:cNvSpPr>
          <p:nvPr>
            <p:ph sz="half" idx="2"/>
          </p:nvPr>
        </p:nvSpPr>
        <p:spPr>
          <a:xfrm>
            <a:off x="6300384" y="1140847"/>
            <a:ext cx="5471616" cy="5036116"/>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507366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83C9BAF7-A9F4-4666-A96D-E0820914D8A4}"/>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Freeform: Shape 9">
            <a:extLst>
              <a:ext uri="{FF2B5EF4-FFF2-40B4-BE49-F238E27FC236}">
                <a16:creationId xmlns:a16="http://schemas.microsoft.com/office/drawing/2014/main" xmlns="" id="{9210B130-61BF-42BB-A9D3-54F0E9975E1E}"/>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Freeform: Shape 11">
            <a:extLst>
              <a:ext uri="{FF2B5EF4-FFF2-40B4-BE49-F238E27FC236}">
                <a16:creationId xmlns:a16="http://schemas.microsoft.com/office/drawing/2014/main" xmlns="" id="{8ED4637A-B150-47D5-91AA-5443ECDF24E5}"/>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Freeform: Shape 12">
            <a:extLst>
              <a:ext uri="{FF2B5EF4-FFF2-40B4-BE49-F238E27FC236}">
                <a16:creationId xmlns:a16="http://schemas.microsoft.com/office/drawing/2014/main" xmlns="" id="{F345A228-3ACD-436B-BAEA-C19CFB995DFF}"/>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Freeform: Shape 13">
            <a:extLst>
              <a:ext uri="{FF2B5EF4-FFF2-40B4-BE49-F238E27FC236}">
                <a16:creationId xmlns:a16="http://schemas.microsoft.com/office/drawing/2014/main" xmlns="" id="{4808980A-AE2C-4B9A-923B-70728FF4B383}"/>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Freeform: Shape 14">
            <a:extLst>
              <a:ext uri="{FF2B5EF4-FFF2-40B4-BE49-F238E27FC236}">
                <a16:creationId xmlns:a16="http://schemas.microsoft.com/office/drawing/2014/main" xmlns="" id="{E90E16CE-7F71-45E1-88F3-0F2422E4E14F}"/>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Freeform: Shape 15">
            <a:extLst>
              <a:ext uri="{FF2B5EF4-FFF2-40B4-BE49-F238E27FC236}">
                <a16:creationId xmlns:a16="http://schemas.microsoft.com/office/drawing/2014/main" xmlns="" id="{5024FFFC-3734-4C7F-8BB4-1D72D8764C19}"/>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Freeform: Shape 16">
            <a:extLst>
              <a:ext uri="{FF2B5EF4-FFF2-40B4-BE49-F238E27FC236}">
                <a16:creationId xmlns:a16="http://schemas.microsoft.com/office/drawing/2014/main" xmlns="" id="{15E243F7-C034-42A6-94F7-39C26EF11897}"/>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7F7416F4-3283-4DFF-BF8E-0F1B10C57C7B}"/>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4E43006F-FE7C-4D9C-9803-C7A1705E2E29}"/>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40B601BE-5173-46B7-B727-24C354628A9A}"/>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Freeform: Shape 20">
            <a:extLst>
              <a:ext uri="{FF2B5EF4-FFF2-40B4-BE49-F238E27FC236}">
                <a16:creationId xmlns:a16="http://schemas.microsoft.com/office/drawing/2014/main" xmlns="" id="{0840A278-AE7C-4997-AAEA-F758452843B7}"/>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Freeform: Shape 21">
            <a:extLst>
              <a:ext uri="{FF2B5EF4-FFF2-40B4-BE49-F238E27FC236}">
                <a16:creationId xmlns:a16="http://schemas.microsoft.com/office/drawing/2014/main" xmlns="" id="{03AE5DE6-4BFB-4DB3-8207-ABE7B804220D}"/>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Freeform: Shape 22">
            <a:extLst>
              <a:ext uri="{FF2B5EF4-FFF2-40B4-BE49-F238E27FC236}">
                <a16:creationId xmlns:a16="http://schemas.microsoft.com/office/drawing/2014/main" xmlns="" id="{06BC0376-95EB-4B85-AD13-AB07742066DC}"/>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B1948E38-8FB0-4E51-A01C-C88794372E50}"/>
              </a:ext>
            </a:extLst>
          </p:cNvPr>
          <p:cNvSpPr>
            <a:spLocks noGrp="1"/>
          </p:cNvSpPr>
          <p:nvPr>
            <p:ph idx="1"/>
          </p:nvPr>
        </p:nvSpPr>
        <p:spPr>
          <a:xfrm>
            <a:off x="432000" y="1152000"/>
            <a:ext cx="360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6A38E24-EB1C-472F-B631-5DF32F9C4CF5}"/>
              </a:ext>
            </a:extLst>
          </p:cNvPr>
          <p:cNvSpPr>
            <a:spLocks noGrp="1"/>
          </p:cNvSpPr>
          <p:nvPr>
            <p:ph type="body" sz="quarter" idx="12"/>
          </p:nvPr>
        </p:nvSpPr>
        <p:spPr>
          <a:xfrm>
            <a:off x="4301550" y="1152000"/>
            <a:ext cx="3600450" cy="503872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1" name="Text Placeholder 10">
            <a:extLst>
              <a:ext uri="{FF2B5EF4-FFF2-40B4-BE49-F238E27FC236}">
                <a16:creationId xmlns:a16="http://schemas.microsoft.com/office/drawing/2014/main" xmlns="" id="{5B4A252E-78C9-4F76-98A4-A4B580AD072A}"/>
              </a:ext>
            </a:extLst>
          </p:cNvPr>
          <p:cNvSpPr>
            <a:spLocks noGrp="1"/>
          </p:cNvSpPr>
          <p:nvPr>
            <p:ph type="body" sz="quarter" idx="13"/>
          </p:nvPr>
        </p:nvSpPr>
        <p:spPr>
          <a:xfrm>
            <a:off x="8171550" y="1152000"/>
            <a:ext cx="3600450" cy="503872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2236653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B1948E38-8FB0-4E51-A01C-C88794372E50}"/>
              </a:ext>
            </a:extLst>
          </p:cNvPr>
          <p:cNvSpPr>
            <a:spLocks noGrp="1"/>
          </p:cNvSpPr>
          <p:nvPr>
            <p:ph idx="1"/>
          </p:nvPr>
        </p:nvSpPr>
        <p:spPr>
          <a:xfrm>
            <a:off x="432000" y="1152000"/>
            <a:ext cx="216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p:nvPr>
        </p:nvSpPr>
        <p:spPr>
          <a:xfrm>
            <a:off x="2726412" y="1152525"/>
            <a:ext cx="2160588" cy="503872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p:nvPr>
        </p:nvSpPr>
        <p:spPr>
          <a:xfrm>
            <a:off x="5021412" y="1152525"/>
            <a:ext cx="2160588" cy="503872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5" name="Text Placeholder 14">
            <a:extLst>
              <a:ext uri="{FF2B5EF4-FFF2-40B4-BE49-F238E27FC236}">
                <a16:creationId xmlns:a16="http://schemas.microsoft.com/office/drawing/2014/main" xmlns="" id="{755213BF-EF6D-45DC-A01B-DE6C2F23A6D2}"/>
              </a:ext>
            </a:extLst>
          </p:cNvPr>
          <p:cNvSpPr>
            <a:spLocks noGrp="1"/>
          </p:cNvSpPr>
          <p:nvPr>
            <p:ph type="body" sz="quarter" idx="14"/>
          </p:nvPr>
        </p:nvSpPr>
        <p:spPr>
          <a:xfrm>
            <a:off x="7316412" y="1148060"/>
            <a:ext cx="2160588" cy="503872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7" name="Text Placeholder 16">
            <a:extLst>
              <a:ext uri="{FF2B5EF4-FFF2-40B4-BE49-F238E27FC236}">
                <a16:creationId xmlns:a16="http://schemas.microsoft.com/office/drawing/2014/main" xmlns="" id="{77D6BBBA-F4A3-45D4-91BC-A405FFDC7C3D}"/>
              </a:ext>
            </a:extLst>
          </p:cNvPr>
          <p:cNvSpPr>
            <a:spLocks noGrp="1"/>
          </p:cNvSpPr>
          <p:nvPr>
            <p:ph type="body" sz="quarter" idx="15"/>
          </p:nvPr>
        </p:nvSpPr>
        <p:spPr>
          <a:xfrm>
            <a:off x="9611412" y="1152525"/>
            <a:ext cx="2160588" cy="5038725"/>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3736800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Image Bullets">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xmlns="" id="{2041BFF2-BC3B-3145-940D-004809E5A80A}"/>
              </a:ext>
            </a:extLst>
          </p:cNvPr>
          <p:cNvSpPr>
            <a:spLocks noChangeAspect="1"/>
          </p:cNvSpPr>
          <p:nvPr userDrawn="1"/>
        </p:nvSpPr>
        <p:spPr>
          <a:xfrm>
            <a:off x="3050592"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Oval 28">
            <a:extLst>
              <a:ext uri="{FF2B5EF4-FFF2-40B4-BE49-F238E27FC236}">
                <a16:creationId xmlns:a16="http://schemas.microsoft.com/office/drawing/2014/main" xmlns="" id="{A9906F5C-A183-DF45-AE48-C1D611CDC98D}"/>
              </a:ext>
            </a:extLst>
          </p:cNvPr>
          <p:cNvSpPr>
            <a:spLocks noChangeAspect="1"/>
          </p:cNvSpPr>
          <p:nvPr userDrawn="1"/>
        </p:nvSpPr>
        <p:spPr>
          <a:xfrm>
            <a:off x="5345060"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Oval 29">
            <a:extLst>
              <a:ext uri="{FF2B5EF4-FFF2-40B4-BE49-F238E27FC236}">
                <a16:creationId xmlns:a16="http://schemas.microsoft.com/office/drawing/2014/main" xmlns="" id="{C9CFF2EB-CD95-EA4D-810E-C9F8127071FE}"/>
              </a:ext>
            </a:extLst>
          </p:cNvPr>
          <p:cNvSpPr>
            <a:spLocks noChangeAspect="1"/>
          </p:cNvSpPr>
          <p:nvPr userDrawn="1"/>
        </p:nvSpPr>
        <p:spPr>
          <a:xfrm>
            <a:off x="7639529"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Oval 30">
            <a:extLst>
              <a:ext uri="{FF2B5EF4-FFF2-40B4-BE49-F238E27FC236}">
                <a16:creationId xmlns:a16="http://schemas.microsoft.com/office/drawing/2014/main" xmlns="" id="{EE120266-68E0-504A-B1C8-F3369F5AF7C0}"/>
              </a:ext>
            </a:extLst>
          </p:cNvPr>
          <p:cNvSpPr>
            <a:spLocks noChangeAspect="1"/>
          </p:cNvSpPr>
          <p:nvPr userDrawn="1"/>
        </p:nvSpPr>
        <p:spPr>
          <a:xfrm>
            <a:off x="9933998"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Oval 8">
            <a:extLst>
              <a:ext uri="{FF2B5EF4-FFF2-40B4-BE49-F238E27FC236}">
                <a16:creationId xmlns:a16="http://schemas.microsoft.com/office/drawing/2014/main" xmlns="" id="{4FB4A810-8614-AD44-B362-CE45C8C679CE}"/>
              </a:ext>
            </a:extLst>
          </p:cNvPr>
          <p:cNvSpPr>
            <a:spLocks noChangeAspect="1"/>
          </p:cNvSpPr>
          <p:nvPr userDrawn="1"/>
        </p:nvSpPr>
        <p:spPr>
          <a:xfrm>
            <a:off x="759111"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2726075" y="4688112"/>
            <a:ext cx="2160588" cy="900000"/>
          </a:xfrm>
        </p:spPr>
        <p:txBody>
          <a:bodyPr/>
          <a:lstStyle>
            <a:lvl1pPr marL="0" indent="0" algn="ctr">
              <a:buNone/>
              <a:defRPr sz="1600"/>
            </a:lvl1pPr>
          </a:lstStyle>
          <a:p>
            <a:pPr lvl="0"/>
            <a:r>
              <a:rPr lang="en-US" noProof="0"/>
              <a:t>Bullet Description</a:t>
            </a:r>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5020543" y="4688112"/>
            <a:ext cx="2160588" cy="900000"/>
          </a:xfrm>
        </p:spPr>
        <p:txBody>
          <a:bodyPr/>
          <a:lstStyle>
            <a:lvl1pPr marL="0" indent="0" algn="ctr">
              <a:buNone/>
              <a:defRPr sz="1600"/>
            </a:lvl1pPr>
          </a:lstStyle>
          <a:p>
            <a:pPr lvl="0"/>
            <a:r>
              <a:rPr lang="en-US" noProof="0"/>
              <a:t>Bullet Description</a:t>
            </a:r>
          </a:p>
        </p:txBody>
      </p:sp>
      <p:sp>
        <p:nvSpPr>
          <p:cNvPr id="15" name="Text Placeholder 14">
            <a:extLst>
              <a:ext uri="{FF2B5EF4-FFF2-40B4-BE49-F238E27FC236}">
                <a16:creationId xmlns:a16="http://schemas.microsoft.com/office/drawing/2014/main" xmlns="" id="{755213BF-EF6D-45DC-A01B-DE6C2F23A6D2}"/>
              </a:ext>
            </a:extLst>
          </p:cNvPr>
          <p:cNvSpPr>
            <a:spLocks noGrp="1"/>
          </p:cNvSpPr>
          <p:nvPr>
            <p:ph type="body" sz="quarter" idx="14" hasCustomPrompt="1"/>
          </p:nvPr>
        </p:nvSpPr>
        <p:spPr>
          <a:xfrm>
            <a:off x="7315012" y="4683647"/>
            <a:ext cx="2160588" cy="900000"/>
          </a:xfrm>
        </p:spPr>
        <p:txBody>
          <a:bodyPr/>
          <a:lstStyle>
            <a:lvl1pPr marL="0" indent="0" algn="ctr">
              <a:buNone/>
              <a:defRPr sz="1600"/>
            </a:lvl1pPr>
          </a:lstStyle>
          <a:p>
            <a:pPr lvl="0"/>
            <a:r>
              <a:rPr lang="en-US" noProof="0"/>
              <a:t>Bullet Description</a:t>
            </a:r>
          </a:p>
        </p:txBody>
      </p:sp>
      <p:sp>
        <p:nvSpPr>
          <p:cNvPr id="17" name="Text Placeholder 16">
            <a:extLst>
              <a:ext uri="{FF2B5EF4-FFF2-40B4-BE49-F238E27FC236}">
                <a16:creationId xmlns:a16="http://schemas.microsoft.com/office/drawing/2014/main" xmlns="" id="{77D6BBBA-F4A3-45D4-91BC-A405FFDC7C3D}"/>
              </a:ext>
            </a:extLst>
          </p:cNvPr>
          <p:cNvSpPr>
            <a:spLocks noGrp="1"/>
          </p:cNvSpPr>
          <p:nvPr>
            <p:ph type="body" sz="quarter" idx="15" hasCustomPrompt="1"/>
          </p:nvPr>
        </p:nvSpPr>
        <p:spPr>
          <a:xfrm>
            <a:off x="9609481" y="4688112"/>
            <a:ext cx="2160588" cy="900000"/>
          </a:xfrm>
        </p:spPr>
        <p:txBody>
          <a:bodyPr/>
          <a:lstStyle>
            <a:lvl1pPr marL="0" indent="0" algn="ctr">
              <a:buNone/>
              <a:defRPr sz="1600"/>
            </a:lvl1pPr>
          </a:lstStyle>
          <a:p>
            <a:pPr lvl="0"/>
            <a:r>
              <a:rPr lang="en-US" noProof="0"/>
              <a:t>Bullet Description</a:t>
            </a:r>
          </a:p>
        </p:txBody>
      </p:sp>
      <p:sp>
        <p:nvSpPr>
          <p:cNvPr id="6" name="Text Placeholder 5">
            <a:extLst>
              <a:ext uri="{FF2B5EF4-FFF2-40B4-BE49-F238E27FC236}">
                <a16:creationId xmlns:a16="http://schemas.microsoft.com/office/drawing/2014/main" xmlns="" id="{EB3F7825-EB73-4976-9D8D-BAD8C8FCEA82}"/>
              </a:ext>
            </a:extLst>
          </p:cNvPr>
          <p:cNvSpPr>
            <a:spLocks noGrp="1"/>
          </p:cNvSpPr>
          <p:nvPr>
            <p:ph type="body" sz="quarter" idx="16" hasCustomPrompt="1"/>
          </p:nvPr>
        </p:nvSpPr>
        <p:spPr>
          <a:xfrm>
            <a:off x="431800" y="3926334"/>
            <a:ext cx="2160000" cy="504000"/>
          </a:xfrm>
        </p:spPr>
        <p:txBody>
          <a:bodyPr/>
          <a:lstStyle>
            <a:lvl1pPr marL="0" indent="0" algn="ctr">
              <a:buNone/>
              <a:defRPr b="1">
                <a:latin typeface="+mj-lt"/>
              </a:defRPr>
            </a:lvl1pPr>
          </a:lstStyle>
          <a:p>
            <a:pPr lvl="0"/>
            <a:r>
              <a:rPr lang="en-US" noProof="0"/>
              <a:t>Bullet 1</a:t>
            </a:r>
          </a:p>
        </p:txBody>
      </p:sp>
      <p:sp>
        <p:nvSpPr>
          <p:cNvPr id="10" name="Text Placeholder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2726076" y="3926335"/>
            <a:ext cx="2160587" cy="504000"/>
          </a:xfrm>
        </p:spPr>
        <p:txBody>
          <a:bodyPr/>
          <a:lstStyle>
            <a:lvl1pPr marL="0" indent="0" algn="ctr">
              <a:buNone/>
              <a:defRPr b="1">
                <a:latin typeface="+mj-lt"/>
              </a:defRPr>
            </a:lvl1pPr>
          </a:lstStyle>
          <a:p>
            <a:pPr lvl="0"/>
            <a:r>
              <a:rPr lang="en-US" noProof="0"/>
              <a:t>Bullet 2</a:t>
            </a:r>
          </a:p>
        </p:txBody>
      </p:sp>
      <p:sp>
        <p:nvSpPr>
          <p:cNvPr id="12" name="Text Placeholder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5020543" y="3926335"/>
            <a:ext cx="2160588" cy="504000"/>
          </a:xfrm>
        </p:spPr>
        <p:txBody>
          <a:bodyPr/>
          <a:lstStyle>
            <a:lvl1pPr marL="0" indent="0" algn="ctr">
              <a:buNone/>
              <a:defRPr b="1">
                <a:latin typeface="+mj-lt"/>
              </a:defRPr>
            </a:lvl1pPr>
          </a:lstStyle>
          <a:p>
            <a:pPr lvl="0"/>
            <a:r>
              <a:rPr lang="en-US" noProof="0"/>
              <a:t>Bullet 3</a:t>
            </a:r>
          </a:p>
        </p:txBody>
      </p:sp>
      <p:sp>
        <p:nvSpPr>
          <p:cNvPr id="16" name="Text Placeholder 15">
            <a:extLst>
              <a:ext uri="{FF2B5EF4-FFF2-40B4-BE49-F238E27FC236}">
                <a16:creationId xmlns:a16="http://schemas.microsoft.com/office/drawing/2014/main" xmlns="" id="{33DAFB20-1343-4578-8AA0-0378B674F1B1}"/>
              </a:ext>
            </a:extLst>
          </p:cNvPr>
          <p:cNvSpPr>
            <a:spLocks noGrp="1"/>
          </p:cNvSpPr>
          <p:nvPr>
            <p:ph type="body" sz="quarter" idx="19" hasCustomPrompt="1"/>
          </p:nvPr>
        </p:nvSpPr>
        <p:spPr>
          <a:xfrm>
            <a:off x="7315013" y="3926335"/>
            <a:ext cx="2160587" cy="504000"/>
          </a:xfrm>
        </p:spPr>
        <p:txBody>
          <a:bodyPr/>
          <a:lstStyle>
            <a:lvl1pPr marL="0" indent="0" algn="ctr">
              <a:buNone/>
              <a:defRPr b="1">
                <a:latin typeface="+mj-lt"/>
              </a:defRPr>
            </a:lvl1pPr>
          </a:lstStyle>
          <a:p>
            <a:pPr lvl="0"/>
            <a:r>
              <a:rPr lang="en-US" noProof="0"/>
              <a:t>Bullet 4</a:t>
            </a:r>
          </a:p>
        </p:txBody>
      </p:sp>
      <p:sp>
        <p:nvSpPr>
          <p:cNvPr id="19" name="Text Placeholder 18">
            <a:extLst>
              <a:ext uri="{FF2B5EF4-FFF2-40B4-BE49-F238E27FC236}">
                <a16:creationId xmlns:a16="http://schemas.microsoft.com/office/drawing/2014/main" xmlns="" id="{B01E9EA3-8BD6-4531-812C-663C75428B76}"/>
              </a:ext>
            </a:extLst>
          </p:cNvPr>
          <p:cNvSpPr>
            <a:spLocks noGrp="1"/>
          </p:cNvSpPr>
          <p:nvPr>
            <p:ph type="body" sz="quarter" idx="20" hasCustomPrompt="1"/>
          </p:nvPr>
        </p:nvSpPr>
        <p:spPr>
          <a:xfrm>
            <a:off x="9609481" y="3926335"/>
            <a:ext cx="2160588" cy="504000"/>
          </a:xfrm>
        </p:spPr>
        <p:txBody>
          <a:bodyPr/>
          <a:lstStyle>
            <a:lvl1pPr marL="0" indent="0" algn="ctr">
              <a:buNone/>
              <a:defRPr b="1">
                <a:latin typeface="+mj-lt"/>
              </a:defRPr>
            </a:lvl1pPr>
          </a:lstStyle>
          <a:p>
            <a:pPr lvl="0"/>
            <a:r>
              <a:rPr lang="en-US" noProof="0"/>
              <a:t>Bullet 5</a:t>
            </a:r>
          </a:p>
        </p:txBody>
      </p:sp>
      <p:sp>
        <p:nvSpPr>
          <p:cNvPr id="21" name="Text Placeholder 20">
            <a:extLst>
              <a:ext uri="{FF2B5EF4-FFF2-40B4-BE49-F238E27FC236}">
                <a16:creationId xmlns:a16="http://schemas.microsoft.com/office/drawing/2014/main" xmlns="" id="{DA4566DA-C848-4A27-BBC8-722932FFD7F6}"/>
              </a:ext>
            </a:extLst>
          </p:cNvPr>
          <p:cNvSpPr>
            <a:spLocks noGrp="1"/>
          </p:cNvSpPr>
          <p:nvPr>
            <p:ph type="body" sz="quarter" idx="21" hasCustomPrompt="1"/>
          </p:nvPr>
        </p:nvSpPr>
        <p:spPr>
          <a:xfrm>
            <a:off x="432094" y="4683350"/>
            <a:ext cx="2160000" cy="900000"/>
          </a:xfrm>
        </p:spPr>
        <p:txBody>
          <a:bodyPr/>
          <a:lstStyle>
            <a:lvl1pPr marL="0" indent="0" algn="ctr">
              <a:buNone/>
              <a:defRPr sz="1600"/>
            </a:lvl1pPr>
          </a:lstStyle>
          <a:p>
            <a:pPr lvl="0"/>
            <a:r>
              <a:rPr lang="en-US" noProof="0"/>
              <a:t>Bullet Description</a:t>
            </a:r>
          </a:p>
        </p:txBody>
      </p:sp>
      <p:sp>
        <p:nvSpPr>
          <p:cNvPr id="4" name="Picture Placeholder 3">
            <a:extLst>
              <a:ext uri="{FF2B5EF4-FFF2-40B4-BE49-F238E27FC236}">
                <a16:creationId xmlns:a16="http://schemas.microsoft.com/office/drawing/2014/main" xmlns="" id="{B0B1F8F6-73A5-F142-8A28-094DA998B5F5}"/>
              </a:ext>
            </a:extLst>
          </p:cNvPr>
          <p:cNvSpPr>
            <a:spLocks noGrp="1"/>
          </p:cNvSpPr>
          <p:nvPr>
            <p:ph type="pic" sz="quarter" idx="27"/>
          </p:nvPr>
        </p:nvSpPr>
        <p:spPr>
          <a:xfrm>
            <a:off x="1086454" y="2358091"/>
            <a:ext cx="854075" cy="854075"/>
          </a:xfrm>
        </p:spPr>
        <p:txBody>
          <a:bodyPr/>
          <a:lstStyle>
            <a:lvl1pPr marL="0" indent="0">
              <a:buNone/>
              <a:defRPr/>
            </a:lvl1pPr>
          </a:lstStyle>
          <a:p>
            <a:r>
              <a:rPr lang="en-US" noProof="0" smtClean="0"/>
              <a:t>Click icon to add picture</a:t>
            </a:r>
            <a:endParaRPr lang="en-US" noProof="0" dirty="0"/>
          </a:p>
        </p:txBody>
      </p:sp>
      <p:sp>
        <p:nvSpPr>
          <p:cNvPr id="32" name="Picture Placeholder 3">
            <a:extLst>
              <a:ext uri="{FF2B5EF4-FFF2-40B4-BE49-F238E27FC236}">
                <a16:creationId xmlns:a16="http://schemas.microsoft.com/office/drawing/2014/main" xmlns="" id="{F78A887E-89A6-244C-8AA4-484FE5358768}"/>
              </a:ext>
            </a:extLst>
          </p:cNvPr>
          <p:cNvSpPr>
            <a:spLocks noGrp="1"/>
          </p:cNvSpPr>
          <p:nvPr>
            <p:ph type="pic" sz="quarter" idx="28"/>
          </p:nvPr>
        </p:nvSpPr>
        <p:spPr>
          <a:xfrm>
            <a:off x="3380176" y="2358091"/>
            <a:ext cx="854075" cy="854075"/>
          </a:xfrm>
        </p:spPr>
        <p:txBody>
          <a:bodyPr/>
          <a:lstStyle>
            <a:lvl1pPr marL="0" indent="0">
              <a:buNone/>
              <a:defRPr/>
            </a:lvl1pPr>
          </a:lstStyle>
          <a:p>
            <a:r>
              <a:rPr lang="en-US" noProof="0" smtClean="0"/>
              <a:t>Click icon to add picture</a:t>
            </a:r>
            <a:endParaRPr lang="en-US" noProof="0" dirty="0"/>
          </a:p>
        </p:txBody>
      </p:sp>
      <p:sp>
        <p:nvSpPr>
          <p:cNvPr id="33" name="Picture Placeholder 3">
            <a:extLst>
              <a:ext uri="{FF2B5EF4-FFF2-40B4-BE49-F238E27FC236}">
                <a16:creationId xmlns:a16="http://schemas.microsoft.com/office/drawing/2014/main" xmlns="" id="{52B18661-99A8-214A-A089-09F11F1EB5C4}"/>
              </a:ext>
            </a:extLst>
          </p:cNvPr>
          <p:cNvSpPr>
            <a:spLocks noGrp="1"/>
          </p:cNvSpPr>
          <p:nvPr>
            <p:ph type="pic" sz="quarter" idx="29"/>
          </p:nvPr>
        </p:nvSpPr>
        <p:spPr>
          <a:xfrm>
            <a:off x="5673898" y="2358091"/>
            <a:ext cx="854075" cy="854075"/>
          </a:xfrm>
        </p:spPr>
        <p:txBody>
          <a:bodyPr/>
          <a:lstStyle>
            <a:lvl1pPr marL="0" indent="0">
              <a:buNone/>
              <a:defRPr/>
            </a:lvl1pPr>
          </a:lstStyle>
          <a:p>
            <a:r>
              <a:rPr lang="en-US" noProof="0" smtClean="0"/>
              <a:t>Click icon to add picture</a:t>
            </a:r>
            <a:endParaRPr lang="en-US" noProof="0" dirty="0"/>
          </a:p>
        </p:txBody>
      </p:sp>
      <p:sp>
        <p:nvSpPr>
          <p:cNvPr id="34" name="Picture Placeholder 3">
            <a:extLst>
              <a:ext uri="{FF2B5EF4-FFF2-40B4-BE49-F238E27FC236}">
                <a16:creationId xmlns:a16="http://schemas.microsoft.com/office/drawing/2014/main" xmlns="" id="{69D5F0B5-DE10-D646-9244-6B4289E7793E}"/>
              </a:ext>
            </a:extLst>
          </p:cNvPr>
          <p:cNvSpPr>
            <a:spLocks noGrp="1"/>
          </p:cNvSpPr>
          <p:nvPr>
            <p:ph type="pic" sz="quarter" idx="30"/>
          </p:nvPr>
        </p:nvSpPr>
        <p:spPr>
          <a:xfrm>
            <a:off x="7967620" y="2358091"/>
            <a:ext cx="854075" cy="854075"/>
          </a:xfrm>
        </p:spPr>
        <p:txBody>
          <a:bodyPr/>
          <a:lstStyle>
            <a:lvl1pPr marL="0" indent="0">
              <a:buNone/>
              <a:defRPr/>
            </a:lvl1pPr>
          </a:lstStyle>
          <a:p>
            <a:r>
              <a:rPr lang="en-US" noProof="0" smtClean="0"/>
              <a:t>Click icon to add picture</a:t>
            </a:r>
            <a:endParaRPr lang="en-US" noProof="0" dirty="0"/>
          </a:p>
        </p:txBody>
      </p:sp>
      <p:sp>
        <p:nvSpPr>
          <p:cNvPr id="35" name="Picture Placeholder 3">
            <a:extLst>
              <a:ext uri="{FF2B5EF4-FFF2-40B4-BE49-F238E27FC236}">
                <a16:creationId xmlns:a16="http://schemas.microsoft.com/office/drawing/2014/main" xmlns="" id="{72B87CCD-6D17-844B-87EF-F8BC69D79B06}"/>
              </a:ext>
            </a:extLst>
          </p:cNvPr>
          <p:cNvSpPr>
            <a:spLocks noGrp="1"/>
          </p:cNvSpPr>
          <p:nvPr>
            <p:ph type="pic" sz="quarter" idx="31"/>
          </p:nvPr>
        </p:nvSpPr>
        <p:spPr>
          <a:xfrm>
            <a:off x="10261341" y="2358091"/>
            <a:ext cx="854075" cy="854075"/>
          </a:xfrm>
        </p:spPr>
        <p:txBody>
          <a:bodyPr/>
          <a:lstStyle>
            <a:lvl1pPr marL="0" indent="0">
              <a:buNone/>
              <a:defRPr/>
            </a:lvl1pPr>
          </a:lstStyle>
          <a:p>
            <a:r>
              <a:rPr lang="en-US" noProof="0" smtClean="0"/>
              <a:t>Click icon to add picture</a:t>
            </a:r>
            <a:endParaRPr lang="en-US" noProof="0" dirty="0"/>
          </a:p>
        </p:txBody>
      </p:sp>
      <p:cxnSp>
        <p:nvCxnSpPr>
          <p:cNvPr id="25" name="Straight Connector 24" descr="First divider line on slide">
            <a:extLst>
              <a:ext uri="{FF2B5EF4-FFF2-40B4-BE49-F238E27FC236}">
                <a16:creationId xmlns:a16="http://schemas.microsoft.com/office/drawing/2014/main" xmlns="" id="{402BCAE3-72EC-4098-A211-3555BFDE9329}"/>
              </a:ext>
              <a:ext uri="{C183D7F6-B498-43B3-948B-1728B52AA6E4}">
                <adec:decorative xmlns:adec="http://schemas.microsoft.com/office/drawing/2017/decorative" xmlns="" val="1"/>
              </a:ext>
            </a:extLst>
          </p:cNvPr>
          <p:cNvCxnSpPr>
            <a:cxnSpLocks/>
          </p:cNvCxnSpPr>
          <p:nvPr userDrawn="1"/>
        </p:nvCxnSpPr>
        <p:spPr>
          <a:xfrm>
            <a:off x="2659047" y="2052013"/>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descr="Second divider line on slide">
            <a:extLst>
              <a:ext uri="{FF2B5EF4-FFF2-40B4-BE49-F238E27FC236}">
                <a16:creationId xmlns:a16="http://schemas.microsoft.com/office/drawing/2014/main" xmlns="" id="{94A08494-9C0E-4AAF-BE9A-166FE994DABC}"/>
              </a:ext>
              <a:ext uri="{C183D7F6-B498-43B3-948B-1728B52AA6E4}">
                <adec:decorative xmlns:adec="http://schemas.microsoft.com/office/drawing/2017/decorative" xmlns="" val="1"/>
              </a:ext>
            </a:extLst>
          </p:cNvPr>
          <p:cNvCxnSpPr>
            <a:cxnSpLocks/>
          </p:cNvCxnSpPr>
          <p:nvPr userDrawn="1"/>
        </p:nvCxnSpPr>
        <p:spPr>
          <a:xfrm>
            <a:off x="4953541" y="2052013"/>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descr="Third divider line on slide">
            <a:extLst>
              <a:ext uri="{FF2B5EF4-FFF2-40B4-BE49-F238E27FC236}">
                <a16:creationId xmlns:a16="http://schemas.microsoft.com/office/drawing/2014/main" xmlns="" id="{698FE6A1-AEF7-4FD7-A689-908A6B9CC06E}"/>
              </a:ext>
              <a:ext uri="{C183D7F6-B498-43B3-948B-1728B52AA6E4}">
                <adec:decorative xmlns:adec="http://schemas.microsoft.com/office/drawing/2017/decorative" xmlns="" val="1"/>
              </a:ext>
            </a:extLst>
          </p:cNvPr>
          <p:cNvCxnSpPr>
            <a:cxnSpLocks/>
          </p:cNvCxnSpPr>
          <p:nvPr userDrawn="1"/>
        </p:nvCxnSpPr>
        <p:spPr>
          <a:xfrm>
            <a:off x="7248035" y="2052013"/>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descr="Fourth divider line on slide">
            <a:extLst>
              <a:ext uri="{FF2B5EF4-FFF2-40B4-BE49-F238E27FC236}">
                <a16:creationId xmlns:a16="http://schemas.microsoft.com/office/drawing/2014/main" xmlns="" id="{636DD6E3-6313-40D8-B03E-60E2E5A6979D}"/>
              </a:ext>
              <a:ext uri="{C183D7F6-B498-43B3-948B-1728B52AA6E4}">
                <adec:decorative xmlns:adec="http://schemas.microsoft.com/office/drawing/2017/decorative" xmlns="" val="1"/>
              </a:ext>
            </a:extLst>
          </p:cNvPr>
          <p:cNvCxnSpPr>
            <a:cxnSpLocks/>
          </p:cNvCxnSpPr>
          <p:nvPr userDrawn="1"/>
        </p:nvCxnSpPr>
        <p:spPr>
          <a:xfrm>
            <a:off x="9542529" y="2052013"/>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232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3 x Image Bullets Left">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xmlns="" id="{019D3C0C-316D-A045-BC1B-D508718E47A9}"/>
              </a:ext>
            </a:extLst>
          </p:cNvPr>
          <p:cNvSpPr>
            <a:spLocks noChangeAspect="1"/>
          </p:cNvSpPr>
          <p:nvPr userDrawn="1"/>
        </p:nvSpPr>
        <p:spPr>
          <a:xfrm>
            <a:off x="3050592"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Oval 21">
            <a:extLst>
              <a:ext uri="{FF2B5EF4-FFF2-40B4-BE49-F238E27FC236}">
                <a16:creationId xmlns:a16="http://schemas.microsoft.com/office/drawing/2014/main" xmlns="" id="{56D90BAC-4672-454F-9B98-7A6F31D7B3F7}"/>
              </a:ext>
            </a:extLst>
          </p:cNvPr>
          <p:cNvSpPr>
            <a:spLocks noChangeAspect="1"/>
          </p:cNvSpPr>
          <p:nvPr userDrawn="1"/>
        </p:nvSpPr>
        <p:spPr>
          <a:xfrm>
            <a:off x="5345060"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6" name="Oval 25">
            <a:extLst>
              <a:ext uri="{FF2B5EF4-FFF2-40B4-BE49-F238E27FC236}">
                <a16:creationId xmlns:a16="http://schemas.microsoft.com/office/drawing/2014/main" xmlns="" id="{21146660-9CB0-D241-ACBC-5C0A9FC8AD1A}"/>
              </a:ext>
            </a:extLst>
          </p:cNvPr>
          <p:cNvSpPr>
            <a:spLocks noChangeAspect="1"/>
          </p:cNvSpPr>
          <p:nvPr userDrawn="1"/>
        </p:nvSpPr>
        <p:spPr>
          <a:xfrm>
            <a:off x="759111"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Picture Placeholder 3">
            <a:extLst>
              <a:ext uri="{FF2B5EF4-FFF2-40B4-BE49-F238E27FC236}">
                <a16:creationId xmlns:a16="http://schemas.microsoft.com/office/drawing/2014/main" xmlns="" id="{831AC394-0DDA-6F4A-B2D3-6D95CD866486}"/>
              </a:ext>
            </a:extLst>
          </p:cNvPr>
          <p:cNvSpPr>
            <a:spLocks noGrp="1"/>
          </p:cNvSpPr>
          <p:nvPr>
            <p:ph type="pic" sz="quarter" idx="27"/>
          </p:nvPr>
        </p:nvSpPr>
        <p:spPr>
          <a:xfrm>
            <a:off x="1086454" y="2358091"/>
            <a:ext cx="854075" cy="854075"/>
          </a:xfrm>
        </p:spPr>
        <p:txBody>
          <a:bodyPr/>
          <a:lstStyle>
            <a:lvl1pPr marL="0" indent="0">
              <a:buNone/>
              <a:defRPr/>
            </a:lvl1pPr>
          </a:lstStyle>
          <a:p>
            <a:r>
              <a:rPr lang="en-US" noProof="0" smtClean="0"/>
              <a:t>Click icon to add picture</a:t>
            </a:r>
            <a:endParaRPr lang="en-US" noProof="0" dirty="0"/>
          </a:p>
        </p:txBody>
      </p:sp>
      <p:sp>
        <p:nvSpPr>
          <p:cNvPr id="28" name="Picture Placeholder 3">
            <a:extLst>
              <a:ext uri="{FF2B5EF4-FFF2-40B4-BE49-F238E27FC236}">
                <a16:creationId xmlns:a16="http://schemas.microsoft.com/office/drawing/2014/main" xmlns="" id="{B1A58D5B-A4BA-F446-90DA-1B6B207869A8}"/>
              </a:ext>
            </a:extLst>
          </p:cNvPr>
          <p:cNvSpPr>
            <a:spLocks noGrp="1"/>
          </p:cNvSpPr>
          <p:nvPr>
            <p:ph type="pic" sz="quarter" idx="28"/>
          </p:nvPr>
        </p:nvSpPr>
        <p:spPr>
          <a:xfrm>
            <a:off x="3380176" y="2358091"/>
            <a:ext cx="854075" cy="854075"/>
          </a:xfrm>
        </p:spPr>
        <p:txBody>
          <a:bodyPr/>
          <a:lstStyle>
            <a:lvl1pPr marL="0" indent="0">
              <a:buNone/>
              <a:defRPr/>
            </a:lvl1pPr>
          </a:lstStyle>
          <a:p>
            <a:r>
              <a:rPr lang="en-US" noProof="0" smtClean="0"/>
              <a:t>Click icon to add picture</a:t>
            </a:r>
            <a:endParaRPr lang="en-US" noProof="0" dirty="0"/>
          </a:p>
        </p:txBody>
      </p:sp>
      <p:sp>
        <p:nvSpPr>
          <p:cNvPr id="29" name="Picture Placeholder 3">
            <a:extLst>
              <a:ext uri="{FF2B5EF4-FFF2-40B4-BE49-F238E27FC236}">
                <a16:creationId xmlns:a16="http://schemas.microsoft.com/office/drawing/2014/main" xmlns="" id="{7912C149-C249-1940-AF83-360853E78C26}"/>
              </a:ext>
            </a:extLst>
          </p:cNvPr>
          <p:cNvSpPr>
            <a:spLocks noGrp="1"/>
          </p:cNvSpPr>
          <p:nvPr>
            <p:ph type="pic" sz="quarter" idx="29"/>
          </p:nvPr>
        </p:nvSpPr>
        <p:spPr>
          <a:xfrm>
            <a:off x="5673898" y="2358091"/>
            <a:ext cx="854075" cy="854075"/>
          </a:xfrm>
        </p:spPr>
        <p:txBody>
          <a:bodyPr/>
          <a:lstStyle>
            <a:lvl1pPr marL="0" indent="0">
              <a:buNone/>
              <a:defRPr/>
            </a:lvl1pPr>
          </a:lstStyle>
          <a:p>
            <a:r>
              <a:rPr lang="en-US" noProof="0" smtClean="0"/>
              <a:t>Click icon to add picture</a:t>
            </a:r>
            <a:endParaRPr lang="en-US" noProof="0" dirty="0"/>
          </a:p>
        </p:txBody>
      </p:sp>
      <p:sp>
        <p:nvSpPr>
          <p:cNvPr id="42" name="Rectangle 41">
            <a:extLst>
              <a:ext uri="{FF2B5EF4-FFF2-40B4-BE49-F238E27FC236}">
                <a16:creationId xmlns:a16="http://schemas.microsoft.com/office/drawing/2014/main" xmlns="" id="{D24854E3-04DE-4154-AD8A-9F8AC3E4EE33}"/>
              </a:ext>
            </a:extLst>
          </p:cNvPr>
          <p:cNvSpPr/>
          <p:nvPr userDrawn="1"/>
        </p:nvSpPr>
        <p:spPr>
          <a:xfrm>
            <a:off x="7632650" y="86714"/>
            <a:ext cx="4472635" cy="6684572"/>
          </a:xfrm>
          <a:prstGeom prst="rect">
            <a:avLst/>
          </a:prstGeom>
          <a:gradFill>
            <a:gsLst>
              <a:gs pos="0">
                <a:schemeClr val="tx1">
                  <a:alpha val="0"/>
                </a:schemeClr>
              </a:gs>
              <a:gs pos="100000">
                <a:schemeClr val="tx1">
                  <a:alpha val="31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1" name="Picture Placeholder 40">
            <a:extLst>
              <a:ext uri="{FF2B5EF4-FFF2-40B4-BE49-F238E27FC236}">
                <a16:creationId xmlns:a16="http://schemas.microsoft.com/office/drawing/2014/main" xmlns="" id="{5BDD2BB3-B6A3-404C-846E-13E06B2F1662}"/>
              </a:ext>
            </a:extLst>
          </p:cNvPr>
          <p:cNvSpPr>
            <a:spLocks noGrp="1"/>
          </p:cNvSpPr>
          <p:nvPr>
            <p:ph type="pic" sz="quarter" idx="25" hasCustomPrompt="1"/>
          </p:nvPr>
        </p:nvSpPr>
        <p:spPr>
          <a:xfrm>
            <a:off x="7632650" y="86714"/>
            <a:ext cx="4472635" cy="6478538"/>
          </a:xfrm>
          <a:custGeom>
            <a:avLst/>
            <a:gdLst>
              <a:gd name="connsiteX0" fmla="*/ 376782 w 4559351"/>
              <a:gd name="connsiteY0" fmla="*/ 5927210 h 6604145"/>
              <a:gd name="connsiteX1" fmla="*/ 1519837 w 4559351"/>
              <a:gd name="connsiteY1" fmla="*/ 6224579 h 6604145"/>
              <a:gd name="connsiteX2" fmla="*/ 1067656 w 4559351"/>
              <a:gd name="connsiteY2" fmla="*/ 6604145 h 6604145"/>
              <a:gd name="connsiteX3" fmla="*/ 567431 w 4559351"/>
              <a:gd name="connsiteY3" fmla="*/ 6347235 h 6604145"/>
              <a:gd name="connsiteX4" fmla="*/ 3770030 w 4559351"/>
              <a:gd name="connsiteY4" fmla="*/ 4729122 h 6604145"/>
              <a:gd name="connsiteX5" fmla="*/ 3830234 w 4559351"/>
              <a:gd name="connsiteY5" fmla="*/ 4893659 h 6604145"/>
              <a:gd name="connsiteX6" fmla="*/ 3125854 w 4559351"/>
              <a:gd name="connsiteY6" fmla="*/ 4949110 h 6604145"/>
              <a:gd name="connsiteX7" fmla="*/ 3170574 w 4559351"/>
              <a:gd name="connsiteY7" fmla="*/ 4030224 h 6604145"/>
              <a:gd name="connsiteX8" fmla="*/ 3437863 w 4559351"/>
              <a:gd name="connsiteY8" fmla="*/ 4760691 h 6604145"/>
              <a:gd name="connsiteX9" fmla="*/ 2793688 w 4559351"/>
              <a:gd name="connsiteY9" fmla="*/ 4980680 h 6604145"/>
              <a:gd name="connsiteX10" fmla="*/ 2501683 w 4559351"/>
              <a:gd name="connsiteY10" fmla="*/ 5003670 h 6604145"/>
              <a:gd name="connsiteX11" fmla="*/ 0 w 4559351"/>
              <a:gd name="connsiteY11" fmla="*/ 3396395 h 6604145"/>
              <a:gd name="connsiteX12" fmla="*/ 3032435 w 4559351"/>
              <a:gd name="connsiteY12" fmla="*/ 3966867 h 6604145"/>
              <a:gd name="connsiteX13" fmla="*/ 1101460 w 4559351"/>
              <a:gd name="connsiteY13" fmla="*/ 6039845 h 6604145"/>
              <a:gd name="connsiteX14" fmla="*/ 10881 w 4559351"/>
              <a:gd name="connsiteY14" fmla="*/ 5508230 h 6604145"/>
              <a:gd name="connsiteX15" fmla="*/ 0 w 4559351"/>
              <a:gd name="connsiteY15" fmla="*/ 5475113 h 6604145"/>
              <a:gd name="connsiteX16" fmla="*/ 0 w 4559351"/>
              <a:gd name="connsiteY16" fmla="*/ 2843941 h 6604145"/>
              <a:gd name="connsiteX17" fmla="*/ 1605508 w 4559351"/>
              <a:gd name="connsiteY17" fmla="*/ 3374908 h 6604145"/>
              <a:gd name="connsiteX18" fmla="*/ 1482045 w 4559351"/>
              <a:gd name="connsiteY18" fmla="*/ 3547687 h 6604145"/>
              <a:gd name="connsiteX19" fmla="*/ 0 w 4559351"/>
              <a:gd name="connsiteY19" fmla="*/ 3206607 h 6604145"/>
              <a:gd name="connsiteX20" fmla="*/ 0 w 4559351"/>
              <a:gd name="connsiteY20" fmla="*/ 0 h 6604145"/>
              <a:gd name="connsiteX21" fmla="*/ 4559351 w 4559351"/>
              <a:gd name="connsiteY21" fmla="*/ 0 h 6604145"/>
              <a:gd name="connsiteX22" fmla="*/ 4559351 w 4559351"/>
              <a:gd name="connsiteY22" fmla="*/ 4284646 h 6604145"/>
              <a:gd name="connsiteX23" fmla="*/ 0 w 4559351"/>
              <a:gd name="connsiteY23" fmla="*/ 2645102 h 660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9351" h="6604145">
                <a:moveTo>
                  <a:pt x="376782" y="5927210"/>
                </a:moveTo>
                <a:lnTo>
                  <a:pt x="1519837" y="6224579"/>
                </a:lnTo>
                <a:lnTo>
                  <a:pt x="1067656" y="6604145"/>
                </a:lnTo>
                <a:lnTo>
                  <a:pt x="567431" y="6347235"/>
                </a:lnTo>
                <a:close/>
                <a:moveTo>
                  <a:pt x="3770030" y="4729122"/>
                </a:moveTo>
                <a:lnTo>
                  <a:pt x="3830234" y="4893659"/>
                </a:lnTo>
                <a:lnTo>
                  <a:pt x="3125854" y="4949110"/>
                </a:lnTo>
                <a:close/>
                <a:moveTo>
                  <a:pt x="3170574" y="4030224"/>
                </a:moveTo>
                <a:lnTo>
                  <a:pt x="3437863" y="4760691"/>
                </a:lnTo>
                <a:lnTo>
                  <a:pt x="2793688" y="4980680"/>
                </a:lnTo>
                <a:lnTo>
                  <a:pt x="2501683" y="5003670"/>
                </a:lnTo>
                <a:close/>
                <a:moveTo>
                  <a:pt x="0" y="3396395"/>
                </a:moveTo>
                <a:lnTo>
                  <a:pt x="3032435" y="3966867"/>
                </a:lnTo>
                <a:lnTo>
                  <a:pt x="1101460" y="6039845"/>
                </a:lnTo>
                <a:lnTo>
                  <a:pt x="10881" y="5508230"/>
                </a:lnTo>
                <a:lnTo>
                  <a:pt x="0" y="5475113"/>
                </a:lnTo>
                <a:close/>
                <a:moveTo>
                  <a:pt x="0" y="2843941"/>
                </a:moveTo>
                <a:lnTo>
                  <a:pt x="1605508" y="3374908"/>
                </a:lnTo>
                <a:lnTo>
                  <a:pt x="1482045" y="3547687"/>
                </a:lnTo>
                <a:lnTo>
                  <a:pt x="0" y="3206607"/>
                </a:lnTo>
                <a:close/>
                <a:moveTo>
                  <a:pt x="0" y="0"/>
                </a:moveTo>
                <a:lnTo>
                  <a:pt x="4559351" y="0"/>
                </a:lnTo>
                <a:lnTo>
                  <a:pt x="4559351" y="4284646"/>
                </a:lnTo>
                <a:lnTo>
                  <a:pt x="0" y="2645102"/>
                </a:lnTo>
                <a:close/>
              </a:path>
            </a:pathLst>
          </a:custGeom>
          <a:solidFill>
            <a:schemeClr val="bg1">
              <a:lumMod val="95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Insert or Drag and Drop Image Here</a:t>
            </a:r>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2726075" y="4688112"/>
            <a:ext cx="2160588" cy="900000"/>
          </a:xfrm>
        </p:spPr>
        <p:txBody>
          <a:bodyPr/>
          <a:lstStyle>
            <a:lvl1pPr marL="0" indent="0" algn="ctr">
              <a:buNone/>
              <a:defRPr sz="1600"/>
            </a:lvl1pPr>
          </a:lstStyle>
          <a:p>
            <a:pPr lvl="0"/>
            <a:r>
              <a:rPr lang="en-US" noProof="0"/>
              <a:t>Bullet Description</a:t>
            </a:r>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5020543" y="4688112"/>
            <a:ext cx="2160588" cy="900000"/>
          </a:xfrm>
        </p:spPr>
        <p:txBody>
          <a:bodyPr/>
          <a:lstStyle>
            <a:lvl1pPr marL="0" indent="0" algn="ctr">
              <a:buNone/>
              <a:defRPr sz="1600"/>
            </a:lvl1pPr>
          </a:lstStyle>
          <a:p>
            <a:pPr lvl="0"/>
            <a:r>
              <a:rPr lang="en-US" noProof="0"/>
              <a:t>Bullet Description</a:t>
            </a:r>
          </a:p>
        </p:txBody>
      </p:sp>
      <p:sp>
        <p:nvSpPr>
          <p:cNvPr id="6" name="Text Placeholder 5">
            <a:extLst>
              <a:ext uri="{FF2B5EF4-FFF2-40B4-BE49-F238E27FC236}">
                <a16:creationId xmlns:a16="http://schemas.microsoft.com/office/drawing/2014/main" xmlns="" id="{EB3F7825-EB73-4976-9D8D-BAD8C8FCEA82}"/>
              </a:ext>
            </a:extLst>
          </p:cNvPr>
          <p:cNvSpPr>
            <a:spLocks noGrp="1"/>
          </p:cNvSpPr>
          <p:nvPr>
            <p:ph type="body" sz="quarter" idx="16" hasCustomPrompt="1"/>
          </p:nvPr>
        </p:nvSpPr>
        <p:spPr>
          <a:xfrm>
            <a:off x="431800" y="3926334"/>
            <a:ext cx="2160000" cy="504000"/>
          </a:xfrm>
        </p:spPr>
        <p:txBody>
          <a:bodyPr/>
          <a:lstStyle>
            <a:lvl1pPr marL="0" indent="0" algn="ctr">
              <a:buNone/>
              <a:defRPr b="1">
                <a:latin typeface="+mj-lt"/>
              </a:defRPr>
            </a:lvl1pPr>
          </a:lstStyle>
          <a:p>
            <a:pPr lvl="0"/>
            <a:r>
              <a:rPr lang="en-US" noProof="0"/>
              <a:t>Bullet 1</a:t>
            </a:r>
          </a:p>
        </p:txBody>
      </p:sp>
      <p:sp>
        <p:nvSpPr>
          <p:cNvPr id="10" name="Text Placeholder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2726076" y="3926335"/>
            <a:ext cx="2160587" cy="504000"/>
          </a:xfrm>
        </p:spPr>
        <p:txBody>
          <a:bodyPr/>
          <a:lstStyle>
            <a:lvl1pPr marL="0" indent="0" algn="ctr">
              <a:buNone/>
              <a:defRPr b="1">
                <a:latin typeface="+mj-lt"/>
              </a:defRPr>
            </a:lvl1pPr>
          </a:lstStyle>
          <a:p>
            <a:pPr lvl="0"/>
            <a:r>
              <a:rPr lang="en-US" noProof="0"/>
              <a:t>Bullet 2</a:t>
            </a:r>
          </a:p>
        </p:txBody>
      </p:sp>
      <p:sp>
        <p:nvSpPr>
          <p:cNvPr id="12" name="Text Placeholder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5020543" y="3926335"/>
            <a:ext cx="2160588" cy="504000"/>
          </a:xfrm>
        </p:spPr>
        <p:txBody>
          <a:bodyPr/>
          <a:lstStyle>
            <a:lvl1pPr marL="0" indent="0" algn="ctr">
              <a:buNone/>
              <a:defRPr b="1">
                <a:latin typeface="+mj-lt"/>
              </a:defRPr>
            </a:lvl1pPr>
          </a:lstStyle>
          <a:p>
            <a:pPr lvl="0"/>
            <a:r>
              <a:rPr lang="en-US" noProof="0"/>
              <a:t>Bullet 3</a:t>
            </a:r>
          </a:p>
        </p:txBody>
      </p:sp>
      <p:sp>
        <p:nvSpPr>
          <p:cNvPr id="21" name="Text Placeholder 20">
            <a:extLst>
              <a:ext uri="{FF2B5EF4-FFF2-40B4-BE49-F238E27FC236}">
                <a16:creationId xmlns:a16="http://schemas.microsoft.com/office/drawing/2014/main" xmlns="" id="{DA4566DA-C848-4A27-BBC8-722932FFD7F6}"/>
              </a:ext>
            </a:extLst>
          </p:cNvPr>
          <p:cNvSpPr>
            <a:spLocks noGrp="1"/>
          </p:cNvSpPr>
          <p:nvPr>
            <p:ph type="body" sz="quarter" idx="21" hasCustomPrompt="1"/>
          </p:nvPr>
        </p:nvSpPr>
        <p:spPr>
          <a:xfrm>
            <a:off x="432094" y="4683350"/>
            <a:ext cx="2160000" cy="900000"/>
          </a:xfrm>
        </p:spPr>
        <p:txBody>
          <a:bodyPr/>
          <a:lstStyle>
            <a:lvl1pPr marL="0" indent="0" algn="ctr">
              <a:buNone/>
              <a:defRPr sz="1600"/>
            </a:lvl1pPr>
          </a:lstStyle>
          <a:p>
            <a:pPr lvl="0"/>
            <a:r>
              <a:rPr lang="en-US" noProof="0"/>
              <a:t>Bullet Description</a:t>
            </a:r>
          </a:p>
        </p:txBody>
      </p:sp>
      <p:sp>
        <p:nvSpPr>
          <p:cNvPr id="51" name="Octagon 50">
            <a:extLst>
              <a:ext uri="{FF2B5EF4-FFF2-40B4-BE49-F238E27FC236}">
                <a16:creationId xmlns:a16="http://schemas.microsoft.com/office/drawing/2014/main" xmlns="" id="{758B0359-60B9-4D73-825D-ACE303A61C50}"/>
              </a:ext>
            </a:extLst>
          </p:cNvPr>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2" name="Oval 51">
            <a:extLst>
              <a:ext uri="{FF2B5EF4-FFF2-40B4-BE49-F238E27FC236}">
                <a16:creationId xmlns:a16="http://schemas.microsoft.com/office/drawing/2014/main" xmlns="" id="{09921541-DECE-43BB-BF92-A4B5D5EE5469}"/>
              </a:ext>
            </a:extLst>
          </p:cNvPr>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ACB39"/>
              </a:solidFill>
            </a:endParaRPr>
          </a:p>
        </p:txBody>
      </p:sp>
      <p:sp>
        <p:nvSpPr>
          <p:cNvPr id="53" name="Oval 52">
            <a:extLst>
              <a:ext uri="{FF2B5EF4-FFF2-40B4-BE49-F238E27FC236}">
                <a16:creationId xmlns:a16="http://schemas.microsoft.com/office/drawing/2014/main" xmlns="" id="{83095B3B-1284-4E49-BE50-9C84BE7E58B6}"/>
              </a:ext>
            </a:extLst>
          </p:cNvPr>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4" name="Oval 53">
            <a:extLst>
              <a:ext uri="{FF2B5EF4-FFF2-40B4-BE49-F238E27FC236}">
                <a16:creationId xmlns:a16="http://schemas.microsoft.com/office/drawing/2014/main" xmlns="" id="{7491DD10-64CD-40CA-A0BB-397696C0C168}"/>
              </a:ext>
            </a:extLst>
          </p:cNvPr>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ACB39"/>
              </a:solidFill>
            </a:endParaRPr>
          </a:p>
        </p:txBody>
      </p:sp>
      <p:sp>
        <p:nvSpPr>
          <p:cNvPr id="55" name="Slide Number Placeholder 54">
            <a:extLst>
              <a:ext uri="{FF2B5EF4-FFF2-40B4-BE49-F238E27FC236}">
                <a16:creationId xmlns:a16="http://schemas.microsoft.com/office/drawing/2014/main" xmlns="" id="{8702E81C-40F0-489E-8339-0139157E6327}"/>
              </a:ext>
            </a:extLst>
          </p:cNvPr>
          <p:cNvSpPr>
            <a:spLocks noGrp="1"/>
          </p:cNvSpPr>
          <p:nvPr>
            <p:ph type="sldNum" sz="quarter" idx="26"/>
          </p:nvPr>
        </p:nvSpPr>
        <p:spPr/>
        <p:txBody>
          <a:bodyPr/>
          <a:lstStyle/>
          <a:p>
            <a:fld id="{19B51A1E-902D-48AF-9020-955120F399B6}" type="slidenum">
              <a:rPr lang="en-US" smtClean="0">
                <a:solidFill>
                  <a:prstClr val="black"/>
                </a:solidFill>
              </a:rPr>
              <a:pPr/>
              <a:t>‹#›</a:t>
            </a:fld>
            <a:endParaRPr lang="en-US" dirty="0">
              <a:solidFill>
                <a:prstClr val="black"/>
              </a:solidFill>
            </a:endParaRPr>
          </a:p>
        </p:txBody>
      </p:sp>
      <p:cxnSp>
        <p:nvCxnSpPr>
          <p:cNvPr id="23" name="Straight Connector 22" descr="First divider line on slide">
            <a:extLst>
              <a:ext uri="{FF2B5EF4-FFF2-40B4-BE49-F238E27FC236}">
                <a16:creationId xmlns:a16="http://schemas.microsoft.com/office/drawing/2014/main" xmlns="" id="{7FE1F4E8-B411-4807-9D24-A045EE06CFD9}"/>
              </a:ext>
              <a:ext uri="{C183D7F6-B498-43B3-948B-1728B52AA6E4}">
                <adec:decorative xmlns:adec="http://schemas.microsoft.com/office/drawing/2017/decorative" xmlns="" val="1"/>
              </a:ext>
            </a:extLst>
          </p:cNvPr>
          <p:cNvCxnSpPr>
            <a:cxnSpLocks/>
          </p:cNvCxnSpPr>
          <p:nvPr userDrawn="1"/>
        </p:nvCxnSpPr>
        <p:spPr>
          <a:xfrm>
            <a:off x="2659047" y="2052013"/>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descr="Second divider line on slide">
            <a:extLst>
              <a:ext uri="{FF2B5EF4-FFF2-40B4-BE49-F238E27FC236}">
                <a16:creationId xmlns:a16="http://schemas.microsoft.com/office/drawing/2014/main" xmlns="" id="{8C3F648E-45E5-403C-973E-2BEED634B269}"/>
              </a:ext>
              <a:ext uri="{C183D7F6-B498-43B3-948B-1728B52AA6E4}">
                <adec:decorative xmlns:adec="http://schemas.microsoft.com/office/drawing/2017/decorative" xmlns="" val="1"/>
              </a:ext>
            </a:extLst>
          </p:cNvPr>
          <p:cNvCxnSpPr>
            <a:cxnSpLocks/>
          </p:cNvCxnSpPr>
          <p:nvPr userDrawn="1"/>
        </p:nvCxnSpPr>
        <p:spPr>
          <a:xfrm>
            <a:off x="4953541" y="2052013"/>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477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804715"/>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3 x Image Bullets Right">
    <p:spTree>
      <p:nvGrpSpPr>
        <p:cNvPr id="1" name=""/>
        <p:cNvGrpSpPr/>
        <p:nvPr/>
      </p:nvGrpSpPr>
      <p:grpSpPr>
        <a:xfrm>
          <a:off x="0" y="0"/>
          <a:ext cx="0" cy="0"/>
          <a:chOff x="0" y="0"/>
          <a:chExt cx="0" cy="0"/>
        </a:xfrm>
      </p:grpSpPr>
      <p:sp>
        <p:nvSpPr>
          <p:cNvPr id="35" name="Oval 34">
            <a:extLst>
              <a:ext uri="{FF2B5EF4-FFF2-40B4-BE49-F238E27FC236}">
                <a16:creationId xmlns:a16="http://schemas.microsoft.com/office/drawing/2014/main" xmlns="" id="{22F44C7F-FA9B-CB41-B5C2-6A40A969176A}"/>
              </a:ext>
            </a:extLst>
          </p:cNvPr>
          <p:cNvSpPr>
            <a:spLocks noChangeAspect="1"/>
          </p:cNvSpPr>
          <p:nvPr userDrawn="1"/>
        </p:nvSpPr>
        <p:spPr>
          <a:xfrm>
            <a:off x="7065918" y="1366589"/>
            <a:ext cx="13716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3" name="Oval 32">
            <a:extLst>
              <a:ext uri="{FF2B5EF4-FFF2-40B4-BE49-F238E27FC236}">
                <a16:creationId xmlns:a16="http://schemas.microsoft.com/office/drawing/2014/main" xmlns="" id="{0ACFECE1-DAAF-5642-BD0B-7A8FE9D241D9}"/>
              </a:ext>
            </a:extLst>
          </p:cNvPr>
          <p:cNvSpPr>
            <a:spLocks noChangeAspect="1"/>
          </p:cNvSpPr>
          <p:nvPr userDrawn="1"/>
        </p:nvSpPr>
        <p:spPr>
          <a:xfrm>
            <a:off x="7065918" y="2931225"/>
            <a:ext cx="13716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Oval 33">
            <a:extLst>
              <a:ext uri="{FF2B5EF4-FFF2-40B4-BE49-F238E27FC236}">
                <a16:creationId xmlns:a16="http://schemas.microsoft.com/office/drawing/2014/main" xmlns="" id="{90294551-87F8-DE4F-B54E-8231A9CAF5BF}"/>
              </a:ext>
            </a:extLst>
          </p:cNvPr>
          <p:cNvSpPr>
            <a:spLocks noChangeAspect="1"/>
          </p:cNvSpPr>
          <p:nvPr userDrawn="1"/>
        </p:nvSpPr>
        <p:spPr>
          <a:xfrm>
            <a:off x="7065918" y="4495861"/>
            <a:ext cx="13716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ectangle 41">
            <a:extLst>
              <a:ext uri="{FF2B5EF4-FFF2-40B4-BE49-F238E27FC236}">
                <a16:creationId xmlns:a16="http://schemas.microsoft.com/office/drawing/2014/main" xmlns="" id="{D24854E3-04DE-4154-AD8A-9F8AC3E4EE33}"/>
              </a:ext>
            </a:extLst>
          </p:cNvPr>
          <p:cNvSpPr/>
          <p:nvPr userDrawn="1"/>
        </p:nvSpPr>
        <p:spPr>
          <a:xfrm>
            <a:off x="105351" y="86714"/>
            <a:ext cx="6208363" cy="6684572"/>
          </a:xfrm>
          <a:prstGeom prst="rect">
            <a:avLst/>
          </a:prstGeom>
          <a:gradFill>
            <a:gsLst>
              <a:gs pos="0">
                <a:schemeClr val="tx1">
                  <a:alpha val="0"/>
                </a:schemeClr>
              </a:gs>
              <a:gs pos="100000">
                <a:schemeClr val="tx1">
                  <a:alpha val="31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Picture Placeholder 19">
            <a:extLst>
              <a:ext uri="{FF2B5EF4-FFF2-40B4-BE49-F238E27FC236}">
                <a16:creationId xmlns:a16="http://schemas.microsoft.com/office/drawing/2014/main" xmlns="" id="{BDDC1CFF-7E89-421D-9524-BB3AECAFE005}"/>
              </a:ext>
            </a:extLst>
          </p:cNvPr>
          <p:cNvSpPr>
            <a:spLocks noGrp="1"/>
          </p:cNvSpPr>
          <p:nvPr>
            <p:ph type="pic" sz="quarter" idx="27" hasCustomPrompt="1"/>
          </p:nvPr>
        </p:nvSpPr>
        <p:spPr>
          <a:xfrm>
            <a:off x="105351" y="496139"/>
            <a:ext cx="6208364" cy="6275148"/>
          </a:xfrm>
          <a:custGeom>
            <a:avLst/>
            <a:gdLst>
              <a:gd name="connsiteX0" fmla="*/ 0 w 4441248"/>
              <a:gd name="connsiteY0" fmla="*/ 5980106 h 6321393"/>
              <a:gd name="connsiteX1" fmla="*/ 1034410 w 4441248"/>
              <a:gd name="connsiteY1" fmla="*/ 6048613 h 6321393"/>
              <a:gd name="connsiteX2" fmla="*/ 1778431 w 4441248"/>
              <a:gd name="connsiteY2" fmla="*/ 6321393 h 6321393"/>
              <a:gd name="connsiteX3" fmla="*/ 0 w 4441248"/>
              <a:gd name="connsiteY3" fmla="*/ 6321393 h 6321393"/>
              <a:gd name="connsiteX4" fmla="*/ 2269200 w 4441248"/>
              <a:gd name="connsiteY4" fmla="*/ 5443908 h 6321393"/>
              <a:gd name="connsiteX5" fmla="*/ 2395460 w 4441248"/>
              <a:gd name="connsiteY5" fmla="*/ 5885070 h 6321393"/>
              <a:gd name="connsiteX6" fmla="*/ 1997461 w 4441248"/>
              <a:gd name="connsiteY6" fmla="*/ 6195222 h 6321393"/>
              <a:gd name="connsiteX7" fmla="*/ 1526609 w 4441248"/>
              <a:gd name="connsiteY7" fmla="*/ 5931629 h 6321393"/>
              <a:gd name="connsiteX8" fmla="*/ 4441248 w 4441248"/>
              <a:gd name="connsiteY8" fmla="*/ 4283292 h 6321393"/>
              <a:gd name="connsiteX9" fmla="*/ 4441248 w 4441248"/>
              <a:gd name="connsiteY9" fmla="*/ 6321393 h 6321393"/>
              <a:gd name="connsiteX10" fmla="*/ 2296366 w 4441248"/>
              <a:gd name="connsiteY10" fmla="*/ 6321393 h 6321393"/>
              <a:gd name="connsiteX11" fmla="*/ 2056375 w 4441248"/>
              <a:gd name="connsiteY11" fmla="*/ 6224358 h 6321393"/>
              <a:gd name="connsiteX12" fmla="*/ 0 w 4441248"/>
              <a:gd name="connsiteY12" fmla="*/ 2359561 h 6321393"/>
              <a:gd name="connsiteX13" fmla="*/ 828613 w 4441248"/>
              <a:gd name="connsiteY13" fmla="*/ 2588947 h 6321393"/>
              <a:gd name="connsiteX14" fmla="*/ 0 w 4441248"/>
              <a:gd name="connsiteY14" fmla="*/ 3479506 h 6321393"/>
              <a:gd name="connsiteX15" fmla="*/ 3025930 w 4441248"/>
              <a:gd name="connsiteY15" fmla="*/ 144202 h 6321393"/>
              <a:gd name="connsiteX16" fmla="*/ 4441248 w 4441248"/>
              <a:gd name="connsiteY16" fmla="*/ 1340385 h 6321393"/>
              <a:gd name="connsiteX17" fmla="*/ 4441248 w 4441248"/>
              <a:gd name="connsiteY17" fmla="*/ 4098899 h 6321393"/>
              <a:gd name="connsiteX18" fmla="*/ 1417099 w 4441248"/>
              <a:gd name="connsiteY18" fmla="*/ 5846153 h 6321393"/>
              <a:gd name="connsiteX19" fmla="*/ 0 w 4441248"/>
              <a:gd name="connsiteY19" fmla="*/ 5428711 h 6321393"/>
              <a:gd name="connsiteX20" fmla="*/ 0 w 4441248"/>
              <a:gd name="connsiteY20" fmla="*/ 3724470 h 6321393"/>
              <a:gd name="connsiteX21" fmla="*/ 2684090 w 4441248"/>
              <a:gd name="connsiteY21" fmla="*/ 0 h 6321393"/>
              <a:gd name="connsiteX22" fmla="*/ 2784132 w 4441248"/>
              <a:gd name="connsiteY22" fmla="*/ 186781 h 6321393"/>
              <a:gd name="connsiteX23" fmla="*/ 1027256 w 4441248"/>
              <a:gd name="connsiteY23" fmla="*/ 2337985 h 6321393"/>
              <a:gd name="connsiteX24" fmla="*/ 451581 w 4441248"/>
              <a:gd name="connsiteY24" fmla="*/ 2265656 h 6321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41248" h="6321393">
                <a:moveTo>
                  <a:pt x="0" y="5980106"/>
                </a:moveTo>
                <a:lnTo>
                  <a:pt x="1034410" y="6048613"/>
                </a:lnTo>
                <a:lnTo>
                  <a:pt x="1778431" y="6321393"/>
                </a:lnTo>
                <a:lnTo>
                  <a:pt x="0" y="6321393"/>
                </a:lnTo>
                <a:close/>
                <a:moveTo>
                  <a:pt x="2269200" y="5443908"/>
                </a:moveTo>
                <a:lnTo>
                  <a:pt x="2395460" y="5885070"/>
                </a:lnTo>
                <a:lnTo>
                  <a:pt x="1997461" y="6195222"/>
                </a:lnTo>
                <a:lnTo>
                  <a:pt x="1526609" y="5931629"/>
                </a:lnTo>
                <a:close/>
                <a:moveTo>
                  <a:pt x="4441248" y="4283292"/>
                </a:moveTo>
                <a:lnTo>
                  <a:pt x="4441248" y="6321393"/>
                </a:lnTo>
                <a:lnTo>
                  <a:pt x="2296366" y="6321393"/>
                </a:lnTo>
                <a:lnTo>
                  <a:pt x="2056375" y="6224358"/>
                </a:lnTo>
                <a:close/>
                <a:moveTo>
                  <a:pt x="0" y="2359561"/>
                </a:moveTo>
                <a:lnTo>
                  <a:pt x="828613" y="2588947"/>
                </a:lnTo>
                <a:lnTo>
                  <a:pt x="0" y="3479506"/>
                </a:lnTo>
                <a:close/>
                <a:moveTo>
                  <a:pt x="3025930" y="144202"/>
                </a:moveTo>
                <a:lnTo>
                  <a:pt x="4441248" y="1340385"/>
                </a:lnTo>
                <a:lnTo>
                  <a:pt x="4441248" y="4098899"/>
                </a:lnTo>
                <a:lnTo>
                  <a:pt x="1417099" y="5846153"/>
                </a:lnTo>
                <a:lnTo>
                  <a:pt x="0" y="5428711"/>
                </a:lnTo>
                <a:lnTo>
                  <a:pt x="0" y="3724470"/>
                </a:lnTo>
                <a:close/>
                <a:moveTo>
                  <a:pt x="2684090" y="0"/>
                </a:moveTo>
                <a:lnTo>
                  <a:pt x="2784132" y="186781"/>
                </a:lnTo>
                <a:lnTo>
                  <a:pt x="1027256" y="2337985"/>
                </a:lnTo>
                <a:lnTo>
                  <a:pt x="451581" y="2265656"/>
                </a:lnTo>
                <a:close/>
              </a:path>
            </a:pathLst>
          </a:custGeom>
          <a:solidFill>
            <a:schemeClr val="bg1">
              <a:lumMod val="95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Insert or Drag and Drop Image Here</a:t>
            </a:r>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7068457" y="432000"/>
            <a:ext cx="4703542"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8768283" y="3582825"/>
            <a:ext cx="3002400" cy="720000"/>
          </a:xfrm>
        </p:spPr>
        <p:txBody>
          <a:bodyPr/>
          <a:lstStyle>
            <a:lvl1pPr marL="0" indent="0" algn="l">
              <a:buNone/>
              <a:defRPr sz="1600"/>
            </a:lvl1pPr>
          </a:lstStyle>
          <a:p>
            <a:pPr lvl="0"/>
            <a:r>
              <a:rPr lang="en-US" noProof="0"/>
              <a:t>Bullet Description</a:t>
            </a:r>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8768283" y="5147461"/>
            <a:ext cx="3002400" cy="720000"/>
          </a:xfrm>
        </p:spPr>
        <p:txBody>
          <a:bodyPr/>
          <a:lstStyle>
            <a:lvl1pPr marL="0" indent="0" algn="l">
              <a:buNone/>
              <a:defRPr sz="1600"/>
            </a:lvl1pPr>
          </a:lstStyle>
          <a:p>
            <a:pPr lvl="0"/>
            <a:r>
              <a:rPr lang="en-US" noProof="0"/>
              <a:t>Bullet Description</a:t>
            </a:r>
          </a:p>
        </p:txBody>
      </p:sp>
      <p:sp>
        <p:nvSpPr>
          <p:cNvPr id="6" name="Text Placeholder 5">
            <a:extLst>
              <a:ext uri="{FF2B5EF4-FFF2-40B4-BE49-F238E27FC236}">
                <a16:creationId xmlns:a16="http://schemas.microsoft.com/office/drawing/2014/main" xmlns="" id="{EB3F7825-EB73-4976-9D8D-BAD8C8FCEA82}"/>
              </a:ext>
            </a:extLst>
          </p:cNvPr>
          <p:cNvSpPr>
            <a:spLocks noGrp="1"/>
          </p:cNvSpPr>
          <p:nvPr>
            <p:ph type="body" sz="quarter" idx="16" hasCustomPrompt="1"/>
          </p:nvPr>
        </p:nvSpPr>
        <p:spPr>
          <a:xfrm>
            <a:off x="8768283" y="1369128"/>
            <a:ext cx="3002400" cy="432000"/>
          </a:xfrm>
        </p:spPr>
        <p:txBody>
          <a:bodyPr/>
          <a:lstStyle>
            <a:lvl1pPr marL="0" indent="0" algn="l">
              <a:buNone/>
              <a:defRPr b="1">
                <a:latin typeface="+mj-lt"/>
              </a:defRPr>
            </a:lvl1pPr>
          </a:lstStyle>
          <a:p>
            <a:pPr lvl="0"/>
            <a:r>
              <a:rPr lang="en-US" noProof="0"/>
              <a:t>Bullet 1</a:t>
            </a:r>
          </a:p>
        </p:txBody>
      </p:sp>
      <p:sp>
        <p:nvSpPr>
          <p:cNvPr id="10" name="Text Placeholder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8768283" y="2933764"/>
            <a:ext cx="3002400" cy="432000"/>
          </a:xfrm>
        </p:spPr>
        <p:txBody>
          <a:bodyPr/>
          <a:lstStyle>
            <a:lvl1pPr marL="0" indent="0" algn="l">
              <a:buNone/>
              <a:defRPr b="1">
                <a:latin typeface="+mj-lt"/>
              </a:defRPr>
            </a:lvl1pPr>
          </a:lstStyle>
          <a:p>
            <a:pPr lvl="0"/>
            <a:r>
              <a:rPr lang="en-US" noProof="0"/>
              <a:t>Bullet 2</a:t>
            </a:r>
          </a:p>
        </p:txBody>
      </p:sp>
      <p:sp>
        <p:nvSpPr>
          <p:cNvPr id="12" name="Text Placeholder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8768283" y="4498400"/>
            <a:ext cx="3002400" cy="432000"/>
          </a:xfrm>
        </p:spPr>
        <p:txBody>
          <a:bodyPr/>
          <a:lstStyle>
            <a:lvl1pPr marL="0" indent="0" algn="l">
              <a:buNone/>
              <a:defRPr b="1">
                <a:latin typeface="+mj-lt"/>
              </a:defRPr>
            </a:lvl1pPr>
          </a:lstStyle>
          <a:p>
            <a:pPr lvl="0"/>
            <a:r>
              <a:rPr lang="en-US" noProof="0"/>
              <a:t>Bullet 3</a:t>
            </a:r>
          </a:p>
        </p:txBody>
      </p:sp>
      <p:sp>
        <p:nvSpPr>
          <p:cNvPr id="21" name="Text Placeholder 20">
            <a:extLst>
              <a:ext uri="{FF2B5EF4-FFF2-40B4-BE49-F238E27FC236}">
                <a16:creationId xmlns:a16="http://schemas.microsoft.com/office/drawing/2014/main" xmlns="" id="{DA4566DA-C848-4A27-BBC8-722932FFD7F6}"/>
              </a:ext>
            </a:extLst>
          </p:cNvPr>
          <p:cNvSpPr>
            <a:spLocks noGrp="1"/>
          </p:cNvSpPr>
          <p:nvPr>
            <p:ph type="body" sz="quarter" idx="21" hasCustomPrompt="1"/>
          </p:nvPr>
        </p:nvSpPr>
        <p:spPr>
          <a:xfrm>
            <a:off x="8768283" y="1975094"/>
            <a:ext cx="3002400" cy="720000"/>
          </a:xfrm>
        </p:spPr>
        <p:txBody>
          <a:bodyPr/>
          <a:lstStyle>
            <a:lvl1pPr marL="0" indent="0" algn="l">
              <a:buNone/>
              <a:defRPr sz="1600"/>
            </a:lvl1pPr>
          </a:lstStyle>
          <a:p>
            <a:pPr lvl="0"/>
            <a:r>
              <a:rPr lang="en-US" noProof="0"/>
              <a:t>Bullet Description</a:t>
            </a:r>
          </a:p>
        </p:txBody>
      </p:sp>
      <p:sp>
        <p:nvSpPr>
          <p:cNvPr id="51" name="Octagon 50">
            <a:extLst>
              <a:ext uri="{FF2B5EF4-FFF2-40B4-BE49-F238E27FC236}">
                <a16:creationId xmlns:a16="http://schemas.microsoft.com/office/drawing/2014/main" xmlns="" id="{758B0359-60B9-4D73-825D-ACE303A61C50}"/>
              </a:ext>
            </a:extLst>
          </p:cNvPr>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2" name="Oval 51">
            <a:extLst>
              <a:ext uri="{FF2B5EF4-FFF2-40B4-BE49-F238E27FC236}">
                <a16:creationId xmlns:a16="http://schemas.microsoft.com/office/drawing/2014/main" xmlns="" id="{09921541-DECE-43BB-BF92-A4B5D5EE5469}"/>
              </a:ext>
            </a:extLst>
          </p:cNvPr>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ACB39"/>
              </a:solidFill>
            </a:endParaRPr>
          </a:p>
        </p:txBody>
      </p:sp>
      <p:sp>
        <p:nvSpPr>
          <p:cNvPr id="53" name="Oval 52">
            <a:extLst>
              <a:ext uri="{FF2B5EF4-FFF2-40B4-BE49-F238E27FC236}">
                <a16:creationId xmlns:a16="http://schemas.microsoft.com/office/drawing/2014/main" xmlns="" id="{83095B3B-1284-4E49-BE50-9C84BE7E58B6}"/>
              </a:ext>
            </a:extLst>
          </p:cNvPr>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4" name="Oval 53">
            <a:extLst>
              <a:ext uri="{FF2B5EF4-FFF2-40B4-BE49-F238E27FC236}">
                <a16:creationId xmlns:a16="http://schemas.microsoft.com/office/drawing/2014/main" xmlns="" id="{7491DD10-64CD-40CA-A0BB-397696C0C168}"/>
              </a:ext>
            </a:extLst>
          </p:cNvPr>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ACB39"/>
              </a:solidFill>
            </a:endParaRPr>
          </a:p>
        </p:txBody>
      </p:sp>
      <p:sp>
        <p:nvSpPr>
          <p:cNvPr id="55" name="Slide Number Placeholder 54">
            <a:extLst>
              <a:ext uri="{FF2B5EF4-FFF2-40B4-BE49-F238E27FC236}">
                <a16:creationId xmlns:a16="http://schemas.microsoft.com/office/drawing/2014/main" xmlns="" id="{8702E81C-40F0-489E-8339-0139157E6327}"/>
              </a:ext>
            </a:extLst>
          </p:cNvPr>
          <p:cNvSpPr>
            <a:spLocks noGrp="1"/>
          </p:cNvSpPr>
          <p:nvPr>
            <p:ph type="sldNum" sz="quarter" idx="26"/>
          </p:nvPr>
        </p:nvSpPr>
        <p:spPr/>
        <p:txBody>
          <a:bodyPr/>
          <a:lstStyle/>
          <a:p>
            <a:fld id="{19B51A1E-902D-48AF-9020-955120F399B6}" type="slidenum">
              <a:rPr lang="en-US" smtClean="0">
                <a:solidFill>
                  <a:prstClr val="black"/>
                </a:solidFill>
              </a:rPr>
              <a:pPr/>
              <a:t>‹#›</a:t>
            </a:fld>
            <a:endParaRPr lang="en-US" dirty="0">
              <a:solidFill>
                <a:prstClr val="black"/>
              </a:solidFill>
            </a:endParaRPr>
          </a:p>
        </p:txBody>
      </p:sp>
      <p:grpSp>
        <p:nvGrpSpPr>
          <p:cNvPr id="22" name="Group 21">
            <a:extLst>
              <a:ext uri="{FF2B5EF4-FFF2-40B4-BE49-F238E27FC236}">
                <a16:creationId xmlns:a16="http://schemas.microsoft.com/office/drawing/2014/main" xmlns="" id="{9089FAF0-BF60-4AB9-A62E-595008DC4646}"/>
              </a:ext>
            </a:extLst>
          </p:cNvPr>
          <p:cNvGrpSpPr/>
          <p:nvPr userDrawn="1"/>
        </p:nvGrpSpPr>
        <p:grpSpPr>
          <a:xfrm>
            <a:off x="1892000" y="2269752"/>
            <a:ext cx="3081180" cy="3011457"/>
            <a:chOff x="1892000" y="2269752"/>
            <a:chExt cx="3081180" cy="3011457"/>
          </a:xfrm>
        </p:grpSpPr>
        <p:sp>
          <p:nvSpPr>
            <p:cNvPr id="26" name="Freeform: Shape 13">
              <a:extLst>
                <a:ext uri="{FF2B5EF4-FFF2-40B4-BE49-F238E27FC236}">
                  <a16:creationId xmlns:a16="http://schemas.microsoft.com/office/drawing/2014/main" xmlns="" id="{ED7DCD52-0637-49D9-AD21-2DF94DD3E348}"/>
                </a:ext>
              </a:extLst>
            </p:cNvPr>
            <p:cNvSpPr/>
            <p:nvPr/>
          </p:nvSpPr>
          <p:spPr>
            <a:xfrm rot="4308689">
              <a:off x="2464728" y="2678543"/>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E6863CC2-FBFD-47D7-AB8F-DB2367EABF92}"/>
                </a:ext>
              </a:extLst>
            </p:cNvPr>
            <p:cNvSpPr/>
            <p:nvPr/>
          </p:nvSpPr>
          <p:spPr>
            <a:xfrm rot="13830869">
              <a:off x="2730967" y="5004791"/>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Freeform: Shape 17">
              <a:extLst>
                <a:ext uri="{FF2B5EF4-FFF2-40B4-BE49-F238E27FC236}">
                  <a16:creationId xmlns:a16="http://schemas.microsoft.com/office/drawing/2014/main" xmlns="" id="{09ADFC5E-3BBA-404B-A496-A4035DF5E859}"/>
                </a:ext>
              </a:extLst>
            </p:cNvPr>
            <p:cNvSpPr/>
            <p:nvPr/>
          </p:nvSpPr>
          <p:spPr>
            <a:xfrm rot="12431080">
              <a:off x="2802151" y="4740752"/>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Freeform: Shape 19">
              <a:extLst>
                <a:ext uri="{FF2B5EF4-FFF2-40B4-BE49-F238E27FC236}">
                  <a16:creationId xmlns:a16="http://schemas.microsoft.com/office/drawing/2014/main" xmlns="" id="{56E90DCD-03FB-4E9A-BD40-5269E9ACF1B1}"/>
                </a:ext>
              </a:extLst>
            </p:cNvPr>
            <p:cNvSpPr/>
            <p:nvPr/>
          </p:nvSpPr>
          <p:spPr>
            <a:xfrm rot="4308689">
              <a:off x="2058980" y="2102772"/>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Freeform: Shape 23">
              <a:extLst>
                <a:ext uri="{FF2B5EF4-FFF2-40B4-BE49-F238E27FC236}">
                  <a16:creationId xmlns:a16="http://schemas.microsoft.com/office/drawing/2014/main" xmlns="" id="{529D90B1-BC17-4168-A297-1DF303FB3C48}"/>
                </a:ext>
              </a:extLst>
            </p:cNvPr>
            <p:cNvSpPr/>
            <p:nvPr/>
          </p:nvSpPr>
          <p:spPr>
            <a:xfrm rot="17193105">
              <a:off x="4648324" y="3873318"/>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Freeform: Shape 30">
              <a:extLst>
                <a:ext uri="{FF2B5EF4-FFF2-40B4-BE49-F238E27FC236}">
                  <a16:creationId xmlns:a16="http://schemas.microsoft.com/office/drawing/2014/main" xmlns="" id="{6C5DEA8E-5C03-42CC-987D-490297890048}"/>
                </a:ext>
              </a:extLst>
            </p:cNvPr>
            <p:cNvSpPr/>
            <p:nvPr/>
          </p:nvSpPr>
          <p:spPr>
            <a:xfrm rot="17193105">
              <a:off x="4152588" y="3654247"/>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2" name="Freeform: Shape 28">
              <a:extLst>
                <a:ext uri="{FF2B5EF4-FFF2-40B4-BE49-F238E27FC236}">
                  <a16:creationId xmlns:a16="http://schemas.microsoft.com/office/drawing/2014/main" xmlns="" id="{404E048B-9C67-4EC0-82E9-DC9D4AEE9703}"/>
                </a:ext>
              </a:extLst>
            </p:cNvPr>
            <p:cNvSpPr/>
            <p:nvPr/>
          </p:nvSpPr>
          <p:spPr>
            <a:xfrm rot="4308689">
              <a:off x="3831248" y="2441608"/>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38" name="Picture Placeholder 3">
            <a:extLst>
              <a:ext uri="{FF2B5EF4-FFF2-40B4-BE49-F238E27FC236}">
                <a16:creationId xmlns:a16="http://schemas.microsoft.com/office/drawing/2014/main" xmlns="" id="{EC82E52C-5E33-5942-8474-7ED4354EC95D}"/>
              </a:ext>
            </a:extLst>
          </p:cNvPr>
          <p:cNvSpPr>
            <a:spLocks noGrp="1"/>
          </p:cNvSpPr>
          <p:nvPr>
            <p:ph type="pic" sz="quarter" idx="30"/>
          </p:nvPr>
        </p:nvSpPr>
        <p:spPr>
          <a:xfrm>
            <a:off x="7405874" y="4835817"/>
            <a:ext cx="691688" cy="691688"/>
          </a:xfrm>
        </p:spPr>
        <p:txBody>
          <a:bodyPr/>
          <a:lstStyle>
            <a:lvl1pPr marL="0" indent="0">
              <a:buNone/>
              <a:defRPr/>
            </a:lvl1pPr>
          </a:lstStyle>
          <a:p>
            <a:r>
              <a:rPr lang="en-US" noProof="0" smtClean="0"/>
              <a:t>Click icon to add picture</a:t>
            </a:r>
            <a:endParaRPr lang="en-US" noProof="0" dirty="0"/>
          </a:p>
        </p:txBody>
      </p:sp>
      <p:sp>
        <p:nvSpPr>
          <p:cNvPr id="39" name="Picture Placeholder 3">
            <a:extLst>
              <a:ext uri="{FF2B5EF4-FFF2-40B4-BE49-F238E27FC236}">
                <a16:creationId xmlns:a16="http://schemas.microsoft.com/office/drawing/2014/main" xmlns="" id="{07EC0147-5BE6-9248-BF42-BD99608F459C}"/>
              </a:ext>
            </a:extLst>
          </p:cNvPr>
          <p:cNvSpPr>
            <a:spLocks noGrp="1"/>
          </p:cNvSpPr>
          <p:nvPr>
            <p:ph type="pic" sz="quarter" idx="31"/>
          </p:nvPr>
        </p:nvSpPr>
        <p:spPr>
          <a:xfrm>
            <a:off x="7405874" y="3271181"/>
            <a:ext cx="691688" cy="691688"/>
          </a:xfrm>
        </p:spPr>
        <p:txBody>
          <a:bodyPr/>
          <a:lstStyle>
            <a:lvl1pPr marL="0" indent="0">
              <a:buNone/>
              <a:defRPr/>
            </a:lvl1pPr>
          </a:lstStyle>
          <a:p>
            <a:r>
              <a:rPr lang="en-US" noProof="0" smtClean="0"/>
              <a:t>Click icon to add picture</a:t>
            </a:r>
            <a:endParaRPr lang="en-US" noProof="0" dirty="0"/>
          </a:p>
        </p:txBody>
      </p:sp>
      <p:sp>
        <p:nvSpPr>
          <p:cNvPr id="40" name="Picture Placeholder 3">
            <a:extLst>
              <a:ext uri="{FF2B5EF4-FFF2-40B4-BE49-F238E27FC236}">
                <a16:creationId xmlns:a16="http://schemas.microsoft.com/office/drawing/2014/main" xmlns="" id="{2B8E1942-1472-BC49-A624-3A31190A69E1}"/>
              </a:ext>
            </a:extLst>
          </p:cNvPr>
          <p:cNvSpPr>
            <a:spLocks noGrp="1"/>
          </p:cNvSpPr>
          <p:nvPr>
            <p:ph type="pic" sz="quarter" idx="32"/>
          </p:nvPr>
        </p:nvSpPr>
        <p:spPr>
          <a:xfrm>
            <a:off x="7405874" y="1706545"/>
            <a:ext cx="691688" cy="691688"/>
          </a:xfrm>
        </p:spPr>
        <p:txBody>
          <a:bodyPr/>
          <a:lstStyle>
            <a:lvl1pPr marL="0" indent="0">
              <a:buNone/>
              <a:defRPr/>
            </a:lvl1pPr>
          </a:lstStyle>
          <a:p>
            <a:r>
              <a:rPr lang="en-US" noProof="0" smtClean="0"/>
              <a:t>Click icon to add picture</a:t>
            </a:r>
            <a:endParaRPr lang="en-US" noProof="0" dirty="0"/>
          </a:p>
        </p:txBody>
      </p:sp>
      <p:cxnSp>
        <p:nvCxnSpPr>
          <p:cNvPr id="36" name="Straight Connector 35" descr="First divider line on slide">
            <a:extLst>
              <a:ext uri="{FF2B5EF4-FFF2-40B4-BE49-F238E27FC236}">
                <a16:creationId xmlns:a16="http://schemas.microsoft.com/office/drawing/2014/main" xmlns="" id="{A140998F-B877-4BDC-843C-0071F5066380}"/>
              </a:ext>
              <a:ext uri="{C183D7F6-B498-43B3-948B-1728B52AA6E4}">
                <adec:decorative xmlns:adec="http://schemas.microsoft.com/office/drawing/2017/decorative" xmlns="" val="1"/>
              </a:ext>
            </a:extLst>
          </p:cNvPr>
          <p:cNvCxnSpPr>
            <a:cxnSpLocks/>
          </p:cNvCxnSpPr>
          <p:nvPr userDrawn="1"/>
        </p:nvCxnSpPr>
        <p:spPr>
          <a:xfrm flipH="1">
            <a:off x="8768283" y="2616579"/>
            <a:ext cx="2378687"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descr="Second divider line on slide">
            <a:extLst>
              <a:ext uri="{FF2B5EF4-FFF2-40B4-BE49-F238E27FC236}">
                <a16:creationId xmlns:a16="http://schemas.microsoft.com/office/drawing/2014/main" xmlns="" id="{2084D353-BE8A-4AAA-8BEC-B71CEE9DD7A1}"/>
              </a:ext>
              <a:ext uri="{C183D7F6-B498-43B3-948B-1728B52AA6E4}">
                <adec:decorative xmlns:adec="http://schemas.microsoft.com/office/drawing/2017/decorative" xmlns="" val="1"/>
              </a:ext>
            </a:extLst>
          </p:cNvPr>
          <p:cNvCxnSpPr>
            <a:cxnSpLocks/>
          </p:cNvCxnSpPr>
          <p:nvPr userDrawn="1"/>
        </p:nvCxnSpPr>
        <p:spPr>
          <a:xfrm flipH="1">
            <a:off x="8768283" y="4109914"/>
            <a:ext cx="2378687"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89041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gital Product">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xmlns=""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Freeform: Shape 24">
            <a:extLst>
              <a:ext uri="{FF2B5EF4-FFF2-40B4-BE49-F238E27FC236}">
                <a16:creationId xmlns:a16="http://schemas.microsoft.com/office/drawing/2014/main" xmlns=""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6" name="Freeform: Shape 25">
            <a:extLst>
              <a:ext uri="{FF2B5EF4-FFF2-40B4-BE49-F238E27FC236}">
                <a16:creationId xmlns:a16="http://schemas.microsoft.com/office/drawing/2014/main" xmlns=""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Freeform: Shape 27">
            <a:extLst>
              <a:ext uri="{FF2B5EF4-FFF2-40B4-BE49-F238E27FC236}">
                <a16:creationId xmlns:a16="http://schemas.microsoft.com/office/drawing/2014/main" xmlns=""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Freeform: Shape 28">
            <a:extLst>
              <a:ext uri="{FF2B5EF4-FFF2-40B4-BE49-F238E27FC236}">
                <a16:creationId xmlns:a16="http://schemas.microsoft.com/office/drawing/2014/main" xmlns=""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Freeform: Shape 29">
            <a:extLst>
              <a:ext uri="{FF2B5EF4-FFF2-40B4-BE49-F238E27FC236}">
                <a16:creationId xmlns:a16="http://schemas.microsoft.com/office/drawing/2014/main" xmlns=""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Freeform: Shape 30">
            <a:extLst>
              <a:ext uri="{FF2B5EF4-FFF2-40B4-BE49-F238E27FC236}">
                <a16:creationId xmlns:a16="http://schemas.microsoft.com/office/drawing/2014/main" xmlns=""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2" name="Freeform: Shape 31">
            <a:extLst>
              <a:ext uri="{FF2B5EF4-FFF2-40B4-BE49-F238E27FC236}">
                <a16:creationId xmlns:a16="http://schemas.microsoft.com/office/drawing/2014/main" xmlns=""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3" name="Freeform: Shape 32">
            <a:extLst>
              <a:ext uri="{FF2B5EF4-FFF2-40B4-BE49-F238E27FC236}">
                <a16:creationId xmlns:a16="http://schemas.microsoft.com/office/drawing/2014/main" xmlns=""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Freeform: Shape 33">
            <a:extLst>
              <a:ext uri="{FF2B5EF4-FFF2-40B4-BE49-F238E27FC236}">
                <a16:creationId xmlns:a16="http://schemas.microsoft.com/office/drawing/2014/main" xmlns=""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5" name="Freeform: Shape 34">
            <a:extLst>
              <a:ext uri="{FF2B5EF4-FFF2-40B4-BE49-F238E27FC236}">
                <a16:creationId xmlns:a16="http://schemas.microsoft.com/office/drawing/2014/main" xmlns=""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6" name="Freeform: Shape 35">
            <a:extLst>
              <a:ext uri="{FF2B5EF4-FFF2-40B4-BE49-F238E27FC236}">
                <a16:creationId xmlns:a16="http://schemas.microsoft.com/office/drawing/2014/main" xmlns=""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7" name="Freeform: Shape 36">
            <a:extLst>
              <a:ext uri="{FF2B5EF4-FFF2-40B4-BE49-F238E27FC236}">
                <a16:creationId xmlns:a16="http://schemas.microsoft.com/office/drawing/2014/main" xmlns=""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43" name="Group 42">
            <a:extLst>
              <a:ext uri="{FF2B5EF4-FFF2-40B4-BE49-F238E27FC236}">
                <a16:creationId xmlns:a16="http://schemas.microsoft.com/office/drawing/2014/main" xmlns="" id="{0725BC56-C7B6-400F-80F9-3F968E2CAE0E}"/>
              </a:ext>
            </a:extLst>
          </p:cNvPr>
          <p:cNvGrpSpPr/>
          <p:nvPr userDrawn="1"/>
        </p:nvGrpSpPr>
        <p:grpSpPr>
          <a:xfrm>
            <a:off x="3383603" y="1013721"/>
            <a:ext cx="7749965" cy="5100743"/>
            <a:chOff x="510812" y="938373"/>
            <a:chExt cx="8073393" cy="5313612"/>
          </a:xfrm>
        </p:grpSpPr>
        <p:sp>
          <p:nvSpPr>
            <p:cNvPr id="44" name="Rounded Rectangle 15">
              <a:extLst>
                <a:ext uri="{FF2B5EF4-FFF2-40B4-BE49-F238E27FC236}">
                  <a16:creationId xmlns:a16="http://schemas.microsoft.com/office/drawing/2014/main" xmlns="" id="{1EC806EC-A1B2-4893-9504-1D7FFE8E238F}"/>
                </a:ext>
              </a:extLst>
            </p:cNvPr>
            <p:cNvSpPr/>
            <p:nvPr/>
          </p:nvSpPr>
          <p:spPr>
            <a:xfrm>
              <a:off x="877709" y="938373"/>
              <a:ext cx="7339600" cy="5234482"/>
            </a:xfrm>
            <a:prstGeom prst="round2SameRect">
              <a:avLst>
                <a:gd name="adj1" fmla="val 5601"/>
                <a:gd name="adj2" fmla="val 0"/>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5" name="Rounded Rectangle 15">
              <a:extLst>
                <a:ext uri="{FF2B5EF4-FFF2-40B4-BE49-F238E27FC236}">
                  <a16:creationId xmlns:a16="http://schemas.microsoft.com/office/drawing/2014/main" xmlns="" id="{535A1B12-6F16-41A0-A6B1-4AD0CCB5A081}"/>
                </a:ext>
              </a:extLst>
            </p:cNvPr>
            <p:cNvSpPr/>
            <p:nvPr/>
          </p:nvSpPr>
          <p:spPr>
            <a:xfrm>
              <a:off x="930758" y="995668"/>
              <a:ext cx="7233502" cy="5177187"/>
            </a:xfrm>
            <a:prstGeom prst="round2SameRect">
              <a:avLst>
                <a:gd name="adj1" fmla="val 4499"/>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6" name="Rectangle: Rounded Corners 45">
              <a:extLst>
                <a:ext uri="{FF2B5EF4-FFF2-40B4-BE49-F238E27FC236}">
                  <a16:creationId xmlns:a16="http://schemas.microsoft.com/office/drawing/2014/main" xmlns="" id="{379B244F-CF81-4500-A78E-495ABA6828BA}"/>
                </a:ext>
              </a:extLst>
            </p:cNvPr>
            <p:cNvSpPr/>
            <p:nvPr/>
          </p:nvSpPr>
          <p:spPr>
            <a:xfrm rot="16200000">
              <a:off x="2264894" y="295974"/>
              <a:ext cx="4565229" cy="6599909"/>
            </a:xfrm>
            <a:prstGeom prst="roundRect">
              <a:avLst>
                <a:gd name="adj" fmla="val 1476"/>
              </a:avLst>
            </a:prstGeom>
            <a:solidFill>
              <a:schemeClr val="bg1"/>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7" name="Rounded Rectangle 15">
              <a:extLst>
                <a:ext uri="{FF2B5EF4-FFF2-40B4-BE49-F238E27FC236}">
                  <a16:creationId xmlns:a16="http://schemas.microsoft.com/office/drawing/2014/main" xmlns="" id="{EE88F157-E260-486F-937E-C18428699861}"/>
                </a:ext>
              </a:extLst>
            </p:cNvPr>
            <p:cNvSpPr/>
            <p:nvPr/>
          </p:nvSpPr>
          <p:spPr>
            <a:xfrm rot="10800000">
              <a:off x="510812" y="5998253"/>
              <a:ext cx="8073393" cy="248975"/>
            </a:xfrm>
            <a:prstGeom prst="round2SameRect">
              <a:avLst>
                <a:gd name="adj1" fmla="val 50000"/>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8" name="Rounded Rectangle 15">
              <a:extLst>
                <a:ext uri="{FF2B5EF4-FFF2-40B4-BE49-F238E27FC236}">
                  <a16:creationId xmlns:a16="http://schemas.microsoft.com/office/drawing/2014/main" xmlns="" id="{F736AFAF-44AD-47CE-A63B-210102A4BF0B}"/>
                </a:ext>
              </a:extLst>
            </p:cNvPr>
            <p:cNvSpPr/>
            <p:nvPr userDrawn="1"/>
          </p:nvSpPr>
          <p:spPr>
            <a:xfrm>
              <a:off x="3668019" y="6206338"/>
              <a:ext cx="1758981" cy="45647"/>
            </a:xfrm>
            <a:prstGeom prst="round2SameRect">
              <a:avLst>
                <a:gd name="adj1" fmla="val 50000"/>
                <a:gd name="adj2" fmla="val 0"/>
              </a:avLst>
            </a:prstGeom>
            <a:gradFill>
              <a:gsLst>
                <a:gs pos="0">
                  <a:schemeClr val="tx1">
                    <a:alpha val="0"/>
                  </a:schemeClr>
                </a:gs>
                <a:gs pos="100000">
                  <a:schemeClr val="tx1">
                    <a:alpha val="31000"/>
                  </a:schemeClr>
                </a:gs>
              </a:gsLst>
              <a:lin ang="16200000" scaled="0"/>
            </a:gra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9" name="Oval 48">
              <a:extLst>
                <a:ext uri="{FF2B5EF4-FFF2-40B4-BE49-F238E27FC236}">
                  <a16:creationId xmlns:a16="http://schemas.microsoft.com/office/drawing/2014/main" xmlns="" id="{A4F6457E-3660-4E80-82BC-8894D701DEE9}"/>
                </a:ext>
              </a:extLst>
            </p:cNvPr>
            <p:cNvSpPr/>
            <p:nvPr/>
          </p:nvSpPr>
          <p:spPr>
            <a:xfrm rot="16200000">
              <a:off x="4660498" y="1119143"/>
              <a:ext cx="48680" cy="48680"/>
            </a:xfrm>
            <a:prstGeom prst="ellipse">
              <a:avLst/>
            </a:prstGeom>
            <a:solidFill>
              <a:schemeClr val="bg1">
                <a:lumMod val="85000"/>
              </a:schemeClr>
            </a:solidFill>
            <a:ln w="0">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0" name="Oval 49">
              <a:extLst>
                <a:ext uri="{FF2B5EF4-FFF2-40B4-BE49-F238E27FC236}">
                  <a16:creationId xmlns:a16="http://schemas.microsoft.com/office/drawing/2014/main" xmlns="" id="{88230416-7E55-4CB0-9548-491BA471E9E8}"/>
                </a:ext>
              </a:extLst>
            </p:cNvPr>
            <p:cNvSpPr/>
            <p:nvPr/>
          </p:nvSpPr>
          <p:spPr>
            <a:xfrm rot="16200000">
              <a:off x="4505961" y="1106017"/>
              <a:ext cx="83096" cy="83096"/>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1" name="Oval 50">
              <a:extLst>
                <a:ext uri="{FF2B5EF4-FFF2-40B4-BE49-F238E27FC236}">
                  <a16:creationId xmlns:a16="http://schemas.microsoft.com/office/drawing/2014/main" xmlns="" id="{FE3C1810-AD4F-4393-928E-CFA8053A2CC2}"/>
                </a:ext>
              </a:extLst>
            </p:cNvPr>
            <p:cNvSpPr/>
            <p:nvPr/>
          </p:nvSpPr>
          <p:spPr>
            <a:xfrm rot="16200000">
              <a:off x="4524686" y="1124741"/>
              <a:ext cx="45647" cy="45647"/>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3" name="Content Placeholder 2">
            <a:extLst>
              <a:ext uri="{FF2B5EF4-FFF2-40B4-BE49-F238E27FC236}">
                <a16:creationId xmlns:a16="http://schemas.microsoft.com/office/drawing/2014/main" xmlns="" id="{B1948E38-8FB0-4E51-A01C-C88794372E50}"/>
              </a:ext>
            </a:extLst>
          </p:cNvPr>
          <p:cNvSpPr>
            <a:spLocks noGrp="1"/>
          </p:cNvSpPr>
          <p:nvPr>
            <p:ph idx="1" hasCustomPrompt="1"/>
          </p:nvPr>
        </p:nvSpPr>
        <p:spPr>
          <a:xfrm>
            <a:off x="432000" y="1152000"/>
            <a:ext cx="2951603" cy="2196235"/>
          </a:xfrm>
        </p:spPr>
        <p:txBody>
          <a:bodyPr anchor="b"/>
          <a:lstStyle>
            <a:lvl1pPr marL="0" indent="0">
              <a:buNone/>
              <a:defRPr sz="2800">
                <a:solidFill>
                  <a:schemeClr val="tx1">
                    <a:lumMod val="75000"/>
                    <a:lumOff val="25000"/>
                  </a:schemeClr>
                </a:solidFill>
              </a:defRPr>
            </a:lvl1pPr>
            <a:lvl2pPr marL="266700" indent="0">
              <a:buNone/>
              <a:defRPr sz="2400">
                <a:solidFill>
                  <a:schemeClr val="tx1">
                    <a:lumMod val="75000"/>
                    <a:lumOff val="25000"/>
                  </a:schemeClr>
                </a:solidFill>
              </a:defRPr>
            </a:lvl2pPr>
            <a:lvl3pPr marL="542925" indent="0">
              <a:buNone/>
              <a:defRPr sz="2000">
                <a:solidFill>
                  <a:schemeClr val="tx1">
                    <a:lumMod val="75000"/>
                    <a:lumOff val="25000"/>
                  </a:schemeClr>
                </a:solidFill>
              </a:defRPr>
            </a:lvl3pPr>
            <a:lvl4pPr marL="809625" indent="0">
              <a:buNone/>
              <a:defRPr sz="2000">
                <a:solidFill>
                  <a:schemeClr val="tx1">
                    <a:lumMod val="75000"/>
                    <a:lumOff val="25000"/>
                  </a:schemeClr>
                </a:solidFill>
              </a:defRPr>
            </a:lvl4pPr>
            <a:lvl5pPr marL="1076325" indent="0">
              <a:buNone/>
              <a:defRPr sz="2000">
                <a:solidFill>
                  <a:schemeClr val="tx1">
                    <a:lumMod val="75000"/>
                    <a:lumOff val="25000"/>
                  </a:schemeClr>
                </a:solidFill>
              </a:defRPr>
            </a:lvl5pPr>
          </a:lstStyle>
          <a:p>
            <a:pPr lvl="0"/>
            <a:r>
              <a:rPr lang="en-US" noProof="0"/>
              <a:t>Emphasized text can go here</a:t>
            </a:r>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Picture Placeholder 4">
            <a:extLst>
              <a:ext uri="{FF2B5EF4-FFF2-40B4-BE49-F238E27FC236}">
                <a16:creationId xmlns:a16="http://schemas.microsoft.com/office/drawing/2014/main" xmlns="" id="{8C1EA41E-F6C4-484F-95E9-42978FF21625}"/>
              </a:ext>
            </a:extLst>
          </p:cNvPr>
          <p:cNvSpPr>
            <a:spLocks noGrp="1"/>
          </p:cNvSpPr>
          <p:nvPr>
            <p:ph type="pic" sz="quarter" idx="12" hasCustomPrompt="1"/>
          </p:nvPr>
        </p:nvSpPr>
        <p:spPr>
          <a:xfrm>
            <a:off x="4092796" y="1376357"/>
            <a:ext cx="6333545" cy="4379625"/>
          </a:xfrm>
          <a:prstGeom prst="roundRect">
            <a:avLst>
              <a:gd name="adj" fmla="val 1356"/>
            </a:avLst>
          </a:prstGeom>
          <a:solidFill>
            <a:schemeClr val="bg1">
              <a:lumMod val="95000"/>
            </a:schemeClr>
          </a:solidFill>
          <a:ln>
            <a:noFill/>
          </a:ln>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Insert or Drag and Drop Image Here</a:t>
            </a:r>
          </a:p>
        </p:txBody>
      </p:sp>
      <p:sp>
        <p:nvSpPr>
          <p:cNvPr id="9" name="Text Placeholder 8">
            <a:extLst>
              <a:ext uri="{FF2B5EF4-FFF2-40B4-BE49-F238E27FC236}">
                <a16:creationId xmlns:a16="http://schemas.microsoft.com/office/drawing/2014/main" xmlns="" id="{35FD3B7C-17C6-4327-986C-A8A6D6EC1B52}"/>
              </a:ext>
            </a:extLst>
          </p:cNvPr>
          <p:cNvSpPr>
            <a:spLocks noGrp="1"/>
          </p:cNvSpPr>
          <p:nvPr>
            <p:ph type="body" sz="quarter" idx="13"/>
          </p:nvPr>
        </p:nvSpPr>
        <p:spPr>
          <a:xfrm>
            <a:off x="431800" y="3509766"/>
            <a:ext cx="2951163" cy="232270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9230345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3 Column Image Bullets">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xmlns="" id="{139FC94F-AE30-1048-843A-295FA302AC56}"/>
              </a:ext>
            </a:extLst>
          </p:cNvPr>
          <p:cNvSpPr>
            <a:spLocks noChangeAspect="1"/>
          </p:cNvSpPr>
          <p:nvPr userDrawn="1"/>
        </p:nvSpPr>
        <p:spPr>
          <a:xfrm>
            <a:off x="8294151"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Oval 16">
            <a:extLst>
              <a:ext uri="{FF2B5EF4-FFF2-40B4-BE49-F238E27FC236}">
                <a16:creationId xmlns:a16="http://schemas.microsoft.com/office/drawing/2014/main" xmlns="" id="{A037F3B8-BD34-EA4F-A1C0-4006B373159E}"/>
              </a:ext>
            </a:extLst>
          </p:cNvPr>
          <p:cNvSpPr>
            <a:spLocks noChangeAspect="1"/>
          </p:cNvSpPr>
          <p:nvPr userDrawn="1"/>
        </p:nvSpPr>
        <p:spPr>
          <a:xfrm>
            <a:off x="5345060"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Oval 18">
            <a:extLst>
              <a:ext uri="{FF2B5EF4-FFF2-40B4-BE49-F238E27FC236}">
                <a16:creationId xmlns:a16="http://schemas.microsoft.com/office/drawing/2014/main" xmlns="" id="{8A1CF33D-645D-E940-8FF4-6178A32A19A2}"/>
              </a:ext>
            </a:extLst>
          </p:cNvPr>
          <p:cNvSpPr>
            <a:spLocks noChangeAspect="1"/>
          </p:cNvSpPr>
          <p:nvPr userDrawn="1"/>
        </p:nvSpPr>
        <p:spPr>
          <a:xfrm>
            <a:off x="2398763"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2071452" y="4688112"/>
            <a:ext cx="2160588" cy="900000"/>
          </a:xfrm>
        </p:spPr>
        <p:txBody>
          <a:bodyPr/>
          <a:lstStyle>
            <a:lvl1pPr marL="0" indent="0" algn="ctr">
              <a:buNone/>
              <a:defRPr sz="1600"/>
            </a:lvl1pPr>
          </a:lstStyle>
          <a:p>
            <a:pPr lvl="0"/>
            <a:r>
              <a:rPr lang="en-US" noProof="0"/>
              <a:t>Bullet Description</a:t>
            </a:r>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5020543" y="4688112"/>
            <a:ext cx="2160588" cy="900000"/>
          </a:xfrm>
        </p:spPr>
        <p:txBody>
          <a:bodyPr/>
          <a:lstStyle>
            <a:lvl1pPr marL="0" indent="0" algn="ctr">
              <a:buNone/>
              <a:defRPr sz="1600"/>
            </a:lvl1pPr>
          </a:lstStyle>
          <a:p>
            <a:pPr lvl="0"/>
            <a:r>
              <a:rPr lang="en-US" noProof="0"/>
              <a:t>Bullet Description</a:t>
            </a:r>
          </a:p>
        </p:txBody>
      </p:sp>
      <p:sp>
        <p:nvSpPr>
          <p:cNvPr id="15" name="Text Placeholder 14">
            <a:extLst>
              <a:ext uri="{FF2B5EF4-FFF2-40B4-BE49-F238E27FC236}">
                <a16:creationId xmlns:a16="http://schemas.microsoft.com/office/drawing/2014/main" xmlns="" id="{755213BF-EF6D-45DC-A01B-DE6C2F23A6D2}"/>
              </a:ext>
            </a:extLst>
          </p:cNvPr>
          <p:cNvSpPr>
            <a:spLocks noGrp="1"/>
          </p:cNvSpPr>
          <p:nvPr>
            <p:ph type="body" sz="quarter" idx="14" hasCustomPrompt="1"/>
          </p:nvPr>
        </p:nvSpPr>
        <p:spPr>
          <a:xfrm>
            <a:off x="7969634" y="4683647"/>
            <a:ext cx="2160588" cy="900000"/>
          </a:xfrm>
        </p:spPr>
        <p:txBody>
          <a:bodyPr/>
          <a:lstStyle>
            <a:lvl1pPr marL="0" indent="0" algn="ctr">
              <a:buNone/>
              <a:defRPr sz="1600"/>
            </a:lvl1pPr>
          </a:lstStyle>
          <a:p>
            <a:pPr lvl="0"/>
            <a:r>
              <a:rPr lang="en-US" noProof="0"/>
              <a:t>Bullet Description</a:t>
            </a:r>
          </a:p>
        </p:txBody>
      </p:sp>
      <p:sp>
        <p:nvSpPr>
          <p:cNvPr id="10" name="Text Placeholder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2071453" y="3926335"/>
            <a:ext cx="2160587" cy="504000"/>
          </a:xfrm>
        </p:spPr>
        <p:txBody>
          <a:bodyPr/>
          <a:lstStyle>
            <a:lvl1pPr marL="0" indent="0" algn="ctr">
              <a:buNone/>
              <a:defRPr b="1">
                <a:latin typeface="+mj-lt"/>
              </a:defRPr>
            </a:lvl1pPr>
          </a:lstStyle>
          <a:p>
            <a:pPr lvl="0"/>
            <a:r>
              <a:rPr lang="en-US" noProof="0"/>
              <a:t>Bullet 2</a:t>
            </a:r>
          </a:p>
        </p:txBody>
      </p:sp>
      <p:sp>
        <p:nvSpPr>
          <p:cNvPr id="12" name="Text Placeholder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5020543" y="3926335"/>
            <a:ext cx="2160588" cy="504000"/>
          </a:xfrm>
        </p:spPr>
        <p:txBody>
          <a:bodyPr/>
          <a:lstStyle>
            <a:lvl1pPr marL="0" indent="0" algn="ctr">
              <a:buNone/>
              <a:defRPr b="1">
                <a:latin typeface="+mj-lt"/>
              </a:defRPr>
            </a:lvl1pPr>
          </a:lstStyle>
          <a:p>
            <a:pPr lvl="0"/>
            <a:r>
              <a:rPr lang="en-US" noProof="0"/>
              <a:t>Bullet 3</a:t>
            </a:r>
          </a:p>
        </p:txBody>
      </p:sp>
      <p:sp>
        <p:nvSpPr>
          <p:cNvPr id="16" name="Text Placeholder 15">
            <a:extLst>
              <a:ext uri="{FF2B5EF4-FFF2-40B4-BE49-F238E27FC236}">
                <a16:creationId xmlns:a16="http://schemas.microsoft.com/office/drawing/2014/main" xmlns="" id="{33DAFB20-1343-4578-8AA0-0378B674F1B1}"/>
              </a:ext>
            </a:extLst>
          </p:cNvPr>
          <p:cNvSpPr>
            <a:spLocks noGrp="1"/>
          </p:cNvSpPr>
          <p:nvPr>
            <p:ph type="body" sz="quarter" idx="19" hasCustomPrompt="1"/>
          </p:nvPr>
        </p:nvSpPr>
        <p:spPr>
          <a:xfrm>
            <a:off x="7969635" y="3926335"/>
            <a:ext cx="2160587" cy="504000"/>
          </a:xfrm>
        </p:spPr>
        <p:txBody>
          <a:bodyPr/>
          <a:lstStyle>
            <a:lvl1pPr marL="0" indent="0" algn="ctr">
              <a:buNone/>
              <a:defRPr b="1">
                <a:latin typeface="+mj-lt"/>
              </a:defRPr>
            </a:lvl1pPr>
          </a:lstStyle>
          <a:p>
            <a:pPr lvl="0"/>
            <a:r>
              <a:rPr lang="en-US" noProof="0"/>
              <a:t>Bullet 4</a:t>
            </a:r>
          </a:p>
        </p:txBody>
      </p:sp>
      <p:sp>
        <p:nvSpPr>
          <p:cNvPr id="9" name="Text Placeholder 8">
            <a:extLst>
              <a:ext uri="{FF2B5EF4-FFF2-40B4-BE49-F238E27FC236}">
                <a16:creationId xmlns:a16="http://schemas.microsoft.com/office/drawing/2014/main" xmlns="" id="{36DD16A0-27CF-480C-8ADD-7BB99E0031A4}"/>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20" name="Picture Placeholder 3">
            <a:extLst>
              <a:ext uri="{FF2B5EF4-FFF2-40B4-BE49-F238E27FC236}">
                <a16:creationId xmlns:a16="http://schemas.microsoft.com/office/drawing/2014/main" xmlns="" id="{06B6D0B6-0884-CD46-A1B0-9FED03C22626}"/>
              </a:ext>
            </a:extLst>
          </p:cNvPr>
          <p:cNvSpPr>
            <a:spLocks noGrp="1"/>
          </p:cNvSpPr>
          <p:nvPr>
            <p:ph type="pic" sz="quarter" idx="27"/>
          </p:nvPr>
        </p:nvSpPr>
        <p:spPr>
          <a:xfrm>
            <a:off x="2724708" y="2358091"/>
            <a:ext cx="854075" cy="854075"/>
          </a:xfrm>
        </p:spPr>
        <p:txBody>
          <a:bodyPr/>
          <a:lstStyle>
            <a:lvl1pPr marL="0" indent="0">
              <a:buNone/>
              <a:defRPr/>
            </a:lvl1pPr>
          </a:lstStyle>
          <a:p>
            <a:r>
              <a:rPr lang="en-US" noProof="0" smtClean="0"/>
              <a:t>Click icon to add picture</a:t>
            </a:r>
            <a:endParaRPr lang="en-US" noProof="0" dirty="0"/>
          </a:p>
        </p:txBody>
      </p:sp>
      <p:sp>
        <p:nvSpPr>
          <p:cNvPr id="21" name="Picture Placeholder 3">
            <a:extLst>
              <a:ext uri="{FF2B5EF4-FFF2-40B4-BE49-F238E27FC236}">
                <a16:creationId xmlns:a16="http://schemas.microsoft.com/office/drawing/2014/main" xmlns="" id="{BAAC12A0-90C3-984B-A8FC-7EB4AA432E3A}"/>
              </a:ext>
            </a:extLst>
          </p:cNvPr>
          <p:cNvSpPr>
            <a:spLocks noGrp="1"/>
          </p:cNvSpPr>
          <p:nvPr>
            <p:ph type="pic" sz="quarter" idx="28"/>
          </p:nvPr>
        </p:nvSpPr>
        <p:spPr>
          <a:xfrm>
            <a:off x="5672402" y="2358091"/>
            <a:ext cx="854075" cy="854075"/>
          </a:xfrm>
        </p:spPr>
        <p:txBody>
          <a:bodyPr/>
          <a:lstStyle>
            <a:lvl1pPr marL="0" indent="0">
              <a:buNone/>
              <a:defRPr/>
            </a:lvl1pPr>
          </a:lstStyle>
          <a:p>
            <a:r>
              <a:rPr lang="en-US" noProof="0" smtClean="0"/>
              <a:t>Click icon to add picture</a:t>
            </a:r>
            <a:endParaRPr lang="en-US" noProof="0" dirty="0"/>
          </a:p>
        </p:txBody>
      </p:sp>
      <p:sp>
        <p:nvSpPr>
          <p:cNvPr id="22" name="Picture Placeholder 3">
            <a:extLst>
              <a:ext uri="{FF2B5EF4-FFF2-40B4-BE49-F238E27FC236}">
                <a16:creationId xmlns:a16="http://schemas.microsoft.com/office/drawing/2014/main" xmlns="" id="{51565942-8816-734B-BEEE-1258F13B66DA}"/>
              </a:ext>
            </a:extLst>
          </p:cNvPr>
          <p:cNvSpPr>
            <a:spLocks noGrp="1"/>
          </p:cNvSpPr>
          <p:nvPr>
            <p:ph type="pic" sz="quarter" idx="29"/>
          </p:nvPr>
        </p:nvSpPr>
        <p:spPr>
          <a:xfrm>
            <a:off x="8621493" y="2358090"/>
            <a:ext cx="854075" cy="854075"/>
          </a:xfrm>
        </p:spPr>
        <p:txBody>
          <a:bodyPr/>
          <a:lstStyle>
            <a:lvl1pPr marL="0" indent="0">
              <a:buNone/>
              <a:defRPr/>
            </a:lvl1pPr>
          </a:lstStyle>
          <a:p>
            <a:r>
              <a:rPr lang="en-US" noProof="0" smtClean="0"/>
              <a:t>Click icon to add picture</a:t>
            </a:r>
            <a:endParaRPr lang="en-US" noProof="0" dirty="0"/>
          </a:p>
        </p:txBody>
      </p:sp>
      <p:cxnSp>
        <p:nvCxnSpPr>
          <p:cNvPr id="23" name="Straight Connector 22" descr="First divider line on slide">
            <a:extLst>
              <a:ext uri="{FF2B5EF4-FFF2-40B4-BE49-F238E27FC236}">
                <a16:creationId xmlns:a16="http://schemas.microsoft.com/office/drawing/2014/main" xmlns="" id="{82D5D2B4-7BAC-4C27-8D68-12365C7E7EF4}"/>
              </a:ext>
              <a:ext uri="{C183D7F6-B498-43B3-948B-1728B52AA6E4}">
                <adec:decorative xmlns:adec="http://schemas.microsoft.com/office/drawing/2017/decorative" xmlns="" val="1"/>
              </a:ext>
            </a:extLst>
          </p:cNvPr>
          <p:cNvCxnSpPr>
            <a:cxnSpLocks/>
          </p:cNvCxnSpPr>
          <p:nvPr userDrawn="1"/>
        </p:nvCxnSpPr>
        <p:spPr>
          <a:xfrm>
            <a:off x="4626292" y="2033542"/>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descr="Second divider line on slide">
            <a:extLst>
              <a:ext uri="{FF2B5EF4-FFF2-40B4-BE49-F238E27FC236}">
                <a16:creationId xmlns:a16="http://schemas.microsoft.com/office/drawing/2014/main" xmlns="" id="{7D9203C1-910E-4AFC-95E0-13BF40D08831}"/>
              </a:ext>
              <a:ext uri="{C183D7F6-B498-43B3-948B-1728B52AA6E4}">
                <adec:decorative xmlns:adec="http://schemas.microsoft.com/office/drawing/2017/decorative" xmlns="" val="1"/>
              </a:ext>
            </a:extLst>
          </p:cNvPr>
          <p:cNvCxnSpPr>
            <a:cxnSpLocks/>
          </p:cNvCxnSpPr>
          <p:nvPr userDrawn="1"/>
        </p:nvCxnSpPr>
        <p:spPr>
          <a:xfrm>
            <a:off x="7575384" y="2033542"/>
            <a:ext cx="0" cy="148749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502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xmlns="" id="{730F7266-25A0-4B3A-A8CE-F083ECC9D4C6}"/>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40EE479C-D1F6-4BAC-80D2-90EF74E3261A}"/>
              </a:ext>
            </a:extLst>
          </p:cNvPr>
          <p:cNvSpPr>
            <a:spLocks noGrp="1"/>
          </p:cNvSpPr>
          <p:nvPr userDrawn="1">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A22238F2-C6EC-476F-8371-119AECBA5622}"/>
              </a:ext>
            </a:extLst>
          </p:cNvPr>
          <p:cNvSpPr>
            <a:spLocks noGrp="1"/>
          </p:cNvSpPr>
          <p:nvPr userDrawn="1">
            <p:ph sz="half" idx="1"/>
          </p:nvPr>
        </p:nvSpPr>
        <p:spPr>
          <a:xfrm>
            <a:off x="906843" y="3429050"/>
            <a:ext cx="4522314" cy="27629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8" name="Footer Placeholder 7">
            <a:extLst>
              <a:ext uri="{FF2B5EF4-FFF2-40B4-BE49-F238E27FC236}">
                <a16:creationId xmlns:a16="http://schemas.microsoft.com/office/drawing/2014/main" xmlns="" id="{C9E47D86-FD0D-44D0-9B7F-9EDEBD11F9D6}"/>
              </a:ext>
            </a:extLst>
          </p:cNvPr>
          <p:cNvSpPr>
            <a:spLocks noGrp="1"/>
          </p:cNvSpPr>
          <p:nvPr userDrawn="1">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9" name="Slide Number Placeholder 8">
            <a:extLst>
              <a:ext uri="{FF2B5EF4-FFF2-40B4-BE49-F238E27FC236}">
                <a16:creationId xmlns:a16="http://schemas.microsoft.com/office/drawing/2014/main" xmlns="" id="{0A29F8B3-4723-4928-83E5-76C29D05F2FE}"/>
              </a:ext>
            </a:extLst>
          </p:cNvPr>
          <p:cNvSpPr>
            <a:spLocks noGrp="1"/>
          </p:cNvSpPr>
          <p:nvPr userDrawn="1">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6" name="Text Placeholder 5">
            <a:extLst>
              <a:ext uri="{FF2B5EF4-FFF2-40B4-BE49-F238E27FC236}">
                <a16:creationId xmlns:a16="http://schemas.microsoft.com/office/drawing/2014/main" xmlns="" id="{7867C73D-EE16-41D1-B7CE-A35C765E3B8D}"/>
              </a:ext>
            </a:extLst>
          </p:cNvPr>
          <p:cNvSpPr>
            <a:spLocks noGrp="1"/>
          </p:cNvSpPr>
          <p:nvPr userDrawn="1">
            <p:ph type="body" sz="quarter" idx="12"/>
          </p:nvPr>
        </p:nvSpPr>
        <p:spPr>
          <a:xfrm>
            <a:off x="6774740" y="3429000"/>
            <a:ext cx="4522407" cy="27622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9" name="Text Placeholder 18">
            <a:extLst>
              <a:ext uri="{FF2B5EF4-FFF2-40B4-BE49-F238E27FC236}">
                <a16:creationId xmlns:a16="http://schemas.microsoft.com/office/drawing/2014/main" xmlns="" id="{FEF984BB-176D-4924-ADAD-52FBC95B07B2}"/>
              </a:ext>
            </a:extLst>
          </p:cNvPr>
          <p:cNvSpPr>
            <a:spLocks noGrp="1"/>
          </p:cNvSpPr>
          <p:nvPr>
            <p:ph type="body" sz="quarter" idx="13" hasCustomPrompt="1"/>
          </p:nvPr>
        </p:nvSpPr>
        <p:spPr>
          <a:xfrm>
            <a:off x="906463" y="2278063"/>
            <a:ext cx="4522787" cy="885825"/>
          </a:xfrm>
        </p:spPr>
        <p:txBody>
          <a:bodyPr anchor="ctr"/>
          <a:lstStyle>
            <a:lvl1pPr marL="0" indent="0">
              <a:buNone/>
              <a:defRPr sz="8000" b="1">
                <a:latin typeface="+mj-lt"/>
              </a:defRPr>
            </a:lvl1pPr>
            <a:lvl2pPr marL="266700" indent="0">
              <a:buNone/>
              <a:defRPr sz="8000">
                <a:latin typeface="+mj-lt"/>
              </a:defRPr>
            </a:lvl2pPr>
            <a:lvl3pPr marL="542925" indent="0">
              <a:buNone/>
              <a:defRPr sz="8000">
                <a:latin typeface="+mj-lt"/>
              </a:defRPr>
            </a:lvl3pPr>
            <a:lvl4pPr marL="809625" indent="0">
              <a:buNone/>
              <a:defRPr sz="8000">
                <a:latin typeface="+mj-lt"/>
              </a:defRPr>
            </a:lvl4pPr>
            <a:lvl5pPr marL="1076325" indent="0">
              <a:buNone/>
              <a:defRPr sz="8000">
                <a:latin typeface="+mj-lt"/>
              </a:defRPr>
            </a:lvl5pPr>
          </a:lstStyle>
          <a:p>
            <a:pPr lvl="0"/>
            <a:r>
              <a:rPr lang="en-US" noProof="0"/>
              <a:t>1</a:t>
            </a:r>
          </a:p>
        </p:txBody>
      </p:sp>
      <p:sp>
        <p:nvSpPr>
          <p:cNvPr id="21" name="Text Placeholder 20">
            <a:extLst>
              <a:ext uri="{FF2B5EF4-FFF2-40B4-BE49-F238E27FC236}">
                <a16:creationId xmlns:a16="http://schemas.microsoft.com/office/drawing/2014/main" xmlns="" id="{C59BE1D7-885A-4749-99BA-6909D64AFA4A}"/>
              </a:ext>
            </a:extLst>
          </p:cNvPr>
          <p:cNvSpPr>
            <a:spLocks noGrp="1"/>
          </p:cNvSpPr>
          <p:nvPr>
            <p:ph type="body" sz="quarter" idx="14" hasCustomPrompt="1"/>
          </p:nvPr>
        </p:nvSpPr>
        <p:spPr>
          <a:xfrm>
            <a:off x="6762750" y="2278063"/>
            <a:ext cx="4522787" cy="885825"/>
          </a:xfrm>
        </p:spPr>
        <p:txBody>
          <a:bodyPr anchor="ctr"/>
          <a:lstStyle>
            <a:lvl1pPr marL="0" indent="0">
              <a:buNone/>
              <a:defRPr sz="8000" b="1" i="0">
                <a:latin typeface="+mj-lt"/>
              </a:defRPr>
            </a:lvl1pPr>
          </a:lstStyle>
          <a:p>
            <a:pPr lvl="0"/>
            <a:r>
              <a:rPr lang="en-US" noProof="0"/>
              <a:t>2</a:t>
            </a:r>
          </a:p>
        </p:txBody>
      </p:sp>
      <p:cxnSp>
        <p:nvCxnSpPr>
          <p:cNvPr id="10" name="Straight Connector 9" descr="Middle divider line">
            <a:extLst>
              <a:ext uri="{FF2B5EF4-FFF2-40B4-BE49-F238E27FC236}">
                <a16:creationId xmlns:a16="http://schemas.microsoft.com/office/drawing/2014/main" xmlns="" id="{2B940646-DE40-4E0F-AE42-6530784C9A7D}"/>
              </a:ext>
              <a:ext uri="{C183D7F6-B498-43B3-948B-1728B52AA6E4}">
                <adec:decorative xmlns:adec="http://schemas.microsoft.com/office/drawing/2017/decorative" xmlns="" val="1"/>
              </a:ext>
            </a:extLst>
          </p:cNvPr>
          <p:cNvCxnSpPr>
            <a:cxnSpLocks/>
          </p:cNvCxnSpPr>
          <p:nvPr userDrawn="1"/>
        </p:nvCxnSpPr>
        <p:spPr>
          <a:xfrm>
            <a:off x="6096000" y="1391763"/>
            <a:ext cx="0" cy="4588123"/>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93645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6AAF5B5B-E896-400A-9E43-EAF605A0AC8B}"/>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Freeform: Shape 12">
            <a:extLst>
              <a:ext uri="{FF2B5EF4-FFF2-40B4-BE49-F238E27FC236}">
                <a16:creationId xmlns:a16="http://schemas.microsoft.com/office/drawing/2014/main" xmlns="" id="{BA2F5A3D-36C4-4B97-A62C-2AEA3B6FC1CF}"/>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Freeform: Shape 13">
            <a:extLst>
              <a:ext uri="{FF2B5EF4-FFF2-40B4-BE49-F238E27FC236}">
                <a16:creationId xmlns:a16="http://schemas.microsoft.com/office/drawing/2014/main" xmlns="" id="{BB474E17-6556-4551-AD1B-351EE2DA98E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Freeform: Shape 14">
            <a:extLst>
              <a:ext uri="{FF2B5EF4-FFF2-40B4-BE49-F238E27FC236}">
                <a16:creationId xmlns:a16="http://schemas.microsoft.com/office/drawing/2014/main" xmlns="" id="{F860E6D1-2C9F-477C-AE22-BFF5ADE85C60}"/>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Freeform: Shape 15">
            <a:extLst>
              <a:ext uri="{FF2B5EF4-FFF2-40B4-BE49-F238E27FC236}">
                <a16:creationId xmlns:a16="http://schemas.microsoft.com/office/drawing/2014/main" xmlns="" id="{65EC6C60-C605-4022-9718-ED56F34D6448}"/>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Freeform: Shape 16">
            <a:extLst>
              <a:ext uri="{FF2B5EF4-FFF2-40B4-BE49-F238E27FC236}">
                <a16:creationId xmlns:a16="http://schemas.microsoft.com/office/drawing/2014/main" xmlns="" id="{9F47BB28-400F-4C54-ADDA-0055CEB6593B}"/>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7386F148-99E1-4ED6-B4DA-151A6DB27D67}"/>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1A0565DA-6430-4984-ACB6-E7FACACC71AF}"/>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DDE18DFF-F9E6-4839-817B-4DD871CEAE6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Freeform: Shape 20">
            <a:extLst>
              <a:ext uri="{FF2B5EF4-FFF2-40B4-BE49-F238E27FC236}">
                <a16:creationId xmlns:a16="http://schemas.microsoft.com/office/drawing/2014/main" xmlns="" id="{30038A3A-7324-4606-9C92-00C9AB1759F4}"/>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Freeform: Shape 21">
            <a:extLst>
              <a:ext uri="{FF2B5EF4-FFF2-40B4-BE49-F238E27FC236}">
                <a16:creationId xmlns:a16="http://schemas.microsoft.com/office/drawing/2014/main" xmlns="" id="{5C0291BA-50C5-406F-B24E-14C9CAF652D7}"/>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Freeform: Shape 22">
            <a:extLst>
              <a:ext uri="{FF2B5EF4-FFF2-40B4-BE49-F238E27FC236}">
                <a16:creationId xmlns:a16="http://schemas.microsoft.com/office/drawing/2014/main" xmlns="" id="{152EBA81-38BC-4DF6-93C3-4A1A02FD2789}"/>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Freeform: Shape 23">
            <a:extLst>
              <a:ext uri="{FF2B5EF4-FFF2-40B4-BE49-F238E27FC236}">
                <a16:creationId xmlns:a16="http://schemas.microsoft.com/office/drawing/2014/main" xmlns="" id="{9AF80622-5597-45AD-92C3-2C4C3797720A}"/>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Freeform: Shape 24">
            <a:extLst>
              <a:ext uri="{FF2B5EF4-FFF2-40B4-BE49-F238E27FC236}">
                <a16:creationId xmlns:a16="http://schemas.microsoft.com/office/drawing/2014/main" xmlns="" id="{6833793E-EB91-43B4-8444-36ADD2A48E55}"/>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3F288DD7-6DAF-436D-B04A-EBCCAA36917C}"/>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9322B50D-6A7D-41C6-BA57-613BC231DF36}"/>
              </a:ext>
            </a:extLst>
          </p:cNvPr>
          <p:cNvSpPr>
            <a:spLocks noGrp="1"/>
          </p:cNvSpPr>
          <p:nvPr>
            <p:ph type="body" idx="1"/>
          </p:nvPr>
        </p:nvSpPr>
        <p:spPr>
          <a:xfrm>
            <a:off x="432000" y="1152000"/>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a:extLst>
              <a:ext uri="{FF2B5EF4-FFF2-40B4-BE49-F238E27FC236}">
                <a16:creationId xmlns:a16="http://schemas.microsoft.com/office/drawing/2014/main" xmlns="" id="{9FD584DA-F775-47B8-A1D7-6556AD5FCBD2}"/>
              </a:ext>
            </a:extLst>
          </p:cNvPr>
          <p:cNvSpPr>
            <a:spLocks noGrp="1"/>
          </p:cNvSpPr>
          <p:nvPr>
            <p:ph sz="half" idx="2"/>
          </p:nvPr>
        </p:nvSpPr>
        <p:spPr>
          <a:xfrm>
            <a:off x="432000" y="1584000"/>
            <a:ext cx="5472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0" name="Footer Placeholder 9">
            <a:extLst>
              <a:ext uri="{FF2B5EF4-FFF2-40B4-BE49-F238E27FC236}">
                <a16:creationId xmlns:a16="http://schemas.microsoft.com/office/drawing/2014/main" xmlns="" id="{9337FD81-6DFD-43B7-A7D9-59E45ECDF39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11" name="Slide Number Placeholder 10">
            <a:extLst>
              <a:ext uri="{FF2B5EF4-FFF2-40B4-BE49-F238E27FC236}">
                <a16:creationId xmlns:a16="http://schemas.microsoft.com/office/drawing/2014/main" xmlns="" id="{F17B7460-0559-435A-9C2F-1B12BC6CE184}"/>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26" name="Content Placeholder 5">
            <a:extLst>
              <a:ext uri="{FF2B5EF4-FFF2-40B4-BE49-F238E27FC236}">
                <a16:creationId xmlns:a16="http://schemas.microsoft.com/office/drawing/2014/main" xmlns="" id="{EA7B8348-A00A-4AAE-B1F6-924515577B23}"/>
              </a:ext>
            </a:extLst>
          </p:cNvPr>
          <p:cNvSpPr>
            <a:spLocks noGrp="1"/>
          </p:cNvSpPr>
          <p:nvPr>
            <p:ph sz="quarter" idx="4"/>
          </p:nvPr>
        </p:nvSpPr>
        <p:spPr>
          <a:xfrm>
            <a:off x="6300000" y="1581663"/>
            <a:ext cx="5472000" cy="460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7" name="Text Placeholder 4">
            <a:extLst>
              <a:ext uri="{FF2B5EF4-FFF2-40B4-BE49-F238E27FC236}">
                <a16:creationId xmlns:a16="http://schemas.microsoft.com/office/drawing/2014/main" xmlns="" id="{4521CFCD-C079-4019-942D-035558CAFCAC}"/>
              </a:ext>
            </a:extLst>
          </p:cNvPr>
          <p:cNvSpPr>
            <a:spLocks noGrp="1"/>
          </p:cNvSpPr>
          <p:nvPr>
            <p:ph type="body" sz="quarter" idx="3"/>
          </p:nvPr>
        </p:nvSpPr>
        <p:spPr>
          <a:xfrm>
            <a:off x="6288002" y="1151785"/>
            <a:ext cx="5483998" cy="354868"/>
          </a:xfrm>
        </p:spPr>
        <p:txBody>
          <a:bodyPr vert="horz" lIns="0" tIns="0" rIns="0" bIns="0" rtlCol="0" anchor="t">
            <a:noAutofit/>
          </a:bodyPr>
          <a:lstStyle>
            <a:lvl1pPr marL="0" indent="0">
              <a:buNone/>
              <a:defRPr lang="en-US" sz="2400" b="1"/>
            </a:lvl1pPr>
          </a:lstStyle>
          <a:p>
            <a:pPr marL="266700" lvl="0" indent="-266700"/>
            <a:r>
              <a:rPr lang="en-US" noProof="0" smtClean="0"/>
              <a:t>Click to edit Master text styles</a:t>
            </a:r>
          </a:p>
        </p:txBody>
      </p:sp>
      <p:cxnSp>
        <p:nvCxnSpPr>
          <p:cNvPr id="28" name="Straight Connector 27" descr="Center divider line">
            <a:extLst>
              <a:ext uri="{FF2B5EF4-FFF2-40B4-BE49-F238E27FC236}">
                <a16:creationId xmlns:a16="http://schemas.microsoft.com/office/drawing/2014/main" xmlns="" id="{AEACA101-2521-41AA-8F51-FF0BF783E493}"/>
              </a:ext>
              <a:ext uri="{C183D7F6-B498-43B3-948B-1728B52AA6E4}">
                <adec:decorative xmlns:adec="http://schemas.microsoft.com/office/drawing/2017/decorative" xmlns="" val="1"/>
              </a:ext>
            </a:extLst>
          </p:cNvPr>
          <p:cNvCxnSpPr>
            <a:cxnSpLocks/>
          </p:cNvCxnSpPr>
          <p:nvPr userDrawn="1"/>
        </p:nvCxnSpPr>
        <p:spPr>
          <a:xfrm>
            <a:off x="6096000" y="2438720"/>
            <a:ext cx="0" cy="2525166"/>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07313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3" name="Content Placeholder 2">
            <a:extLst>
              <a:ext uri="{FF2B5EF4-FFF2-40B4-BE49-F238E27FC236}">
                <a16:creationId xmlns:a16="http://schemas.microsoft.com/office/drawing/2014/main" xmlns="" id="{B1948E38-8FB0-4E51-A01C-C88794372E50}"/>
              </a:ext>
            </a:extLst>
          </p:cNvPr>
          <p:cNvSpPr>
            <a:spLocks noGrp="1"/>
          </p:cNvSpPr>
          <p:nvPr>
            <p:ph idx="1"/>
          </p:nvPr>
        </p:nvSpPr>
        <p:spPr>
          <a:xfrm>
            <a:off x="744396" y="2463936"/>
            <a:ext cx="3726003" cy="3314545"/>
          </a:xfrm>
          <a:prstGeom prst="rightArrowCallout">
            <a:avLst>
              <a:gd name="adj1" fmla="val 50000"/>
              <a:gd name="adj2" fmla="val 25000"/>
              <a:gd name="adj3" fmla="val 15421"/>
              <a:gd name="adj4" fmla="val 80487"/>
            </a:avLst>
          </a:prstGeom>
          <a:solidFill>
            <a:schemeClr val="bg1">
              <a:lumMod val="95000"/>
            </a:schemeClr>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6A38E24-EB1C-472F-B631-5DF32F9C4CF5}"/>
              </a:ext>
            </a:extLst>
          </p:cNvPr>
          <p:cNvSpPr>
            <a:spLocks noGrp="1"/>
          </p:cNvSpPr>
          <p:nvPr>
            <p:ph type="body" sz="quarter" idx="12"/>
          </p:nvPr>
        </p:nvSpPr>
        <p:spPr>
          <a:xfrm>
            <a:off x="4613985" y="2463801"/>
            <a:ext cx="3726469" cy="3314200"/>
          </a:xfrm>
          <a:prstGeom prst="rightArrowCallout">
            <a:avLst>
              <a:gd name="adj1" fmla="val 50000"/>
              <a:gd name="adj2" fmla="val 25000"/>
              <a:gd name="adj3" fmla="val 16186"/>
              <a:gd name="adj4" fmla="val 80493"/>
            </a:avLst>
          </a:prstGeom>
          <a:solidFill>
            <a:schemeClr val="bg1">
              <a:lumMod val="95000"/>
            </a:schemeClr>
          </a:solidFill>
        </p:spPr>
        <p:txBody>
          <a:bodyPr lIns="180000" tIns="180000" rIns="18000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1" name="Text Placeholder 10">
            <a:extLst>
              <a:ext uri="{FF2B5EF4-FFF2-40B4-BE49-F238E27FC236}">
                <a16:creationId xmlns:a16="http://schemas.microsoft.com/office/drawing/2014/main" xmlns="" id="{5B4A252E-78C9-4F76-98A4-A4B580AD072A}"/>
              </a:ext>
            </a:extLst>
          </p:cNvPr>
          <p:cNvSpPr>
            <a:spLocks noGrp="1"/>
          </p:cNvSpPr>
          <p:nvPr>
            <p:ph type="body" sz="quarter" idx="13"/>
          </p:nvPr>
        </p:nvSpPr>
        <p:spPr>
          <a:xfrm>
            <a:off x="8483985" y="2463801"/>
            <a:ext cx="2963619" cy="3314200"/>
          </a:xfrm>
          <a:prstGeom prst="rect">
            <a:avLst/>
          </a:prstGeom>
          <a:solidFill>
            <a:schemeClr val="bg1">
              <a:lumMod val="95000"/>
            </a:schemeClr>
          </a:solidFill>
        </p:spPr>
        <p:txBody>
          <a:bodyPr lIns="180000" tIns="180000" rIns="18000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9" name="Text Placeholder 8">
            <a:extLst>
              <a:ext uri="{FF2B5EF4-FFF2-40B4-BE49-F238E27FC236}">
                <a16:creationId xmlns:a16="http://schemas.microsoft.com/office/drawing/2014/main" xmlns="" id="{F8E9D1B9-1C3A-4397-B3B4-9A921D64159E}"/>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6" name="Text Placeholder 5">
            <a:extLst>
              <a:ext uri="{FF2B5EF4-FFF2-40B4-BE49-F238E27FC236}">
                <a16:creationId xmlns:a16="http://schemas.microsoft.com/office/drawing/2014/main" xmlns="" id="{1B4F049D-3C57-44BB-ACE2-1363AF36D9EF}"/>
              </a:ext>
            </a:extLst>
          </p:cNvPr>
          <p:cNvSpPr>
            <a:spLocks noGrp="1"/>
          </p:cNvSpPr>
          <p:nvPr>
            <p:ph type="body" sz="quarter" idx="27" hasCustomPrompt="1"/>
          </p:nvPr>
        </p:nvSpPr>
        <p:spPr>
          <a:xfrm>
            <a:off x="744236" y="1647240"/>
            <a:ext cx="2975578" cy="648000"/>
          </a:xfrm>
          <a:ln>
            <a:solidFill>
              <a:schemeClr val="accent1"/>
            </a:solidFill>
          </a:ln>
        </p:spPr>
        <p:txBody>
          <a:bodyPr tIns="108000" anchor="t"/>
          <a:lstStyle>
            <a:lvl1pPr marL="0" indent="0" algn="ctr">
              <a:buNone/>
              <a:defRPr>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Section 1 Title</a:t>
            </a:r>
          </a:p>
        </p:txBody>
      </p:sp>
      <p:sp>
        <p:nvSpPr>
          <p:cNvPr id="12" name="Text Placeholder 11">
            <a:extLst>
              <a:ext uri="{FF2B5EF4-FFF2-40B4-BE49-F238E27FC236}">
                <a16:creationId xmlns:a16="http://schemas.microsoft.com/office/drawing/2014/main" xmlns="" id="{FB9B793F-A64B-475C-96F3-FB40100E01E4}"/>
              </a:ext>
            </a:extLst>
          </p:cNvPr>
          <p:cNvSpPr>
            <a:spLocks noGrp="1"/>
          </p:cNvSpPr>
          <p:nvPr>
            <p:ph type="body" sz="quarter" idx="28" hasCustomPrompt="1"/>
          </p:nvPr>
        </p:nvSpPr>
        <p:spPr>
          <a:xfrm>
            <a:off x="4608336" y="1647040"/>
            <a:ext cx="2975578" cy="648000"/>
          </a:xfrm>
          <a:ln>
            <a:solidFill>
              <a:schemeClr val="accent2"/>
            </a:solidFill>
          </a:ln>
        </p:spPr>
        <p:txBody>
          <a:bodyPr tIns="108000" anchor="t"/>
          <a:lstStyle>
            <a:lvl1pPr marL="0" indent="0" algn="ctr">
              <a:buNone/>
              <a:defRPr>
                <a:latin typeface="+mj-lt"/>
              </a:defRPr>
            </a:lvl1pPr>
          </a:lstStyle>
          <a:p>
            <a:pPr lvl="0"/>
            <a:r>
              <a:rPr lang="en-US" noProof="0"/>
              <a:t>Section 2 Title</a:t>
            </a:r>
          </a:p>
        </p:txBody>
      </p:sp>
      <p:sp>
        <p:nvSpPr>
          <p:cNvPr id="14" name="Text Placeholder 13">
            <a:extLst>
              <a:ext uri="{FF2B5EF4-FFF2-40B4-BE49-F238E27FC236}">
                <a16:creationId xmlns:a16="http://schemas.microsoft.com/office/drawing/2014/main" xmlns="" id="{0EF53567-5287-43FB-B07E-A12F3AEEDB98}"/>
              </a:ext>
            </a:extLst>
          </p:cNvPr>
          <p:cNvSpPr>
            <a:spLocks noGrp="1"/>
          </p:cNvSpPr>
          <p:nvPr>
            <p:ph type="body" sz="quarter" idx="29" hasCustomPrompt="1"/>
          </p:nvPr>
        </p:nvSpPr>
        <p:spPr>
          <a:xfrm>
            <a:off x="8483986" y="1647240"/>
            <a:ext cx="2975578" cy="648000"/>
          </a:xfrm>
          <a:ln>
            <a:solidFill>
              <a:schemeClr val="accent3"/>
            </a:solidFill>
          </a:ln>
        </p:spPr>
        <p:txBody>
          <a:bodyPr tIns="108000" anchor="t"/>
          <a:lstStyle>
            <a:lvl1pPr marL="0" indent="0" algn="ctr">
              <a:buNone/>
              <a:defRPr>
                <a:latin typeface="+mj-lt"/>
              </a:defRPr>
            </a:lvl1pPr>
          </a:lstStyle>
          <a:p>
            <a:pPr lvl="0"/>
            <a:r>
              <a:rPr lang="en-US" noProof="0"/>
              <a:t>Section 3 Title</a:t>
            </a:r>
          </a:p>
        </p:txBody>
      </p:sp>
    </p:spTree>
    <p:extLst>
      <p:ext uri="{BB962C8B-B14F-4D97-AF65-F5344CB8AC3E}">
        <p14:creationId xmlns:p14="http://schemas.microsoft.com/office/powerpoint/2010/main" val="32822520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13" name="Text Placeholder 8">
            <a:extLst>
              <a:ext uri="{FF2B5EF4-FFF2-40B4-BE49-F238E27FC236}">
                <a16:creationId xmlns:a16="http://schemas.microsoft.com/office/drawing/2014/main" xmlns=""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cxnSp>
        <p:nvCxnSpPr>
          <p:cNvPr id="15" name="Straight Arrow Connector 14">
            <a:extLst>
              <a:ext uri="{FF2B5EF4-FFF2-40B4-BE49-F238E27FC236}">
                <a16:creationId xmlns:a16="http://schemas.microsoft.com/office/drawing/2014/main" xmlns="" id="{52158F80-0C1A-4B9E-9335-A5A0015187F7}"/>
              </a:ext>
            </a:extLst>
          </p:cNvPr>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xmlns="" id="{723DA611-B88C-4D7E-82A4-5E4CA9DC2EA3}"/>
              </a:ext>
            </a:extLst>
          </p:cNvPr>
          <p:cNvSpPr>
            <a:spLocks noGrp="1"/>
          </p:cNvSpPr>
          <p:nvPr>
            <p:ph type="body" sz="quarter" idx="33" hasCustomPrompt="1"/>
          </p:nvPr>
        </p:nvSpPr>
        <p:spPr>
          <a:xfrm>
            <a:off x="4129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7" name="Text Placeholder 10">
            <a:extLst>
              <a:ext uri="{FF2B5EF4-FFF2-40B4-BE49-F238E27FC236}">
                <a16:creationId xmlns:a16="http://schemas.microsoft.com/office/drawing/2014/main" xmlns="" id="{180A0FA4-75CD-4A61-AA79-9C3C5F97ED8C}"/>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xmlns="" id="{EBB89A53-1B07-4560-B98E-03BECDB832C9}"/>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xmlns="" id="{22D34AD8-D83D-4409-A418-C00840A085AC}"/>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xmlns="" id="{3EAA6A46-63F3-49A5-8E0B-758176E4429D}"/>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xmlns="" id="{BB051A6E-4868-4F3F-93DB-AD07020E9344}"/>
              </a:ext>
            </a:extLst>
          </p:cNvPr>
          <p:cNvSpPr>
            <a:spLocks noGrp="1"/>
          </p:cNvSpPr>
          <p:nvPr>
            <p:ph type="body" sz="quarter" idx="38" hasCustomPrompt="1"/>
          </p:nvPr>
        </p:nvSpPr>
        <p:spPr>
          <a:xfrm>
            <a:off x="60771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8" name="Text Placeholder 10">
            <a:extLst>
              <a:ext uri="{FF2B5EF4-FFF2-40B4-BE49-F238E27FC236}">
                <a16:creationId xmlns:a16="http://schemas.microsoft.com/office/drawing/2014/main" xmlns="" id="{61519886-189E-4C69-AEED-FD9BDD3E567B}"/>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xmlns="" id="{0F084DDF-04EE-46A9-9F77-D5FD94D1B543}"/>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xmlns="" id="{743DE8AB-BF74-4CC9-AD19-8BBBF44867AF}"/>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xmlns="" id="{2ECC5C24-2CE5-491E-89DC-F9C5AE98B067}"/>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xmlns="" id="{ADB0F187-5781-4076-B761-264B1C683A63}"/>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xmlns="" id="{B2E776B2-D388-4243-80AE-BD8AF47C8AAB}"/>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xmlns="" id="{79F3A104-EDC0-4A25-9585-3F9F8C1022C7}"/>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xmlns="" id="{23DA3E7C-9F0E-4A57-B6EA-C01C72788E9E}"/>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xmlns="" id="{A8ABC110-DC97-4A71-9A16-67581EAC9895}"/>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8" name="Text Placeholder 10">
            <a:extLst>
              <a:ext uri="{FF2B5EF4-FFF2-40B4-BE49-F238E27FC236}">
                <a16:creationId xmlns:a16="http://schemas.microsoft.com/office/drawing/2014/main" xmlns="" id="{81058125-332B-41A7-BCD5-72CAE3F9F97D}"/>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9" name="Text Placeholder 10">
            <a:extLst>
              <a:ext uri="{FF2B5EF4-FFF2-40B4-BE49-F238E27FC236}">
                <a16:creationId xmlns:a16="http://schemas.microsoft.com/office/drawing/2014/main" xmlns="" id="{E32DE8FD-6391-4094-BAEC-CC0836CC67EB}"/>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10">
            <a:extLst>
              <a:ext uri="{FF2B5EF4-FFF2-40B4-BE49-F238E27FC236}">
                <a16:creationId xmlns:a16="http://schemas.microsoft.com/office/drawing/2014/main" xmlns="" id="{5C53C0F3-9308-422B-BC6E-1ACA5029027A}"/>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1" name="Text Placeholder 10">
            <a:extLst>
              <a:ext uri="{FF2B5EF4-FFF2-40B4-BE49-F238E27FC236}">
                <a16:creationId xmlns:a16="http://schemas.microsoft.com/office/drawing/2014/main" xmlns="" id="{06DFFA03-9EA6-4F70-9519-AB1361BAF7CE}"/>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2" name="Text Placeholder 10">
            <a:extLst>
              <a:ext uri="{FF2B5EF4-FFF2-40B4-BE49-F238E27FC236}">
                <a16:creationId xmlns:a16="http://schemas.microsoft.com/office/drawing/2014/main" xmlns="" id="{49CD8693-3557-4241-BB88-518160D989C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3" name="Text Placeholder 10">
            <a:extLst>
              <a:ext uri="{FF2B5EF4-FFF2-40B4-BE49-F238E27FC236}">
                <a16:creationId xmlns:a16="http://schemas.microsoft.com/office/drawing/2014/main" xmlns="" id="{4884DF69-4936-4F90-BFB8-ED04A228DA22}"/>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4" name="Text Placeholder 10">
            <a:extLst>
              <a:ext uri="{FF2B5EF4-FFF2-40B4-BE49-F238E27FC236}">
                <a16:creationId xmlns:a16="http://schemas.microsoft.com/office/drawing/2014/main" xmlns="" id="{00804F61-8052-4AD8-8370-ED72B261BC29}"/>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5" name="Text Placeholder 10">
            <a:extLst>
              <a:ext uri="{FF2B5EF4-FFF2-40B4-BE49-F238E27FC236}">
                <a16:creationId xmlns:a16="http://schemas.microsoft.com/office/drawing/2014/main" xmlns="" id="{313F370F-A9EC-477E-BED7-BF4E87527420}"/>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6" name="Text Placeholder 10">
            <a:extLst>
              <a:ext uri="{FF2B5EF4-FFF2-40B4-BE49-F238E27FC236}">
                <a16:creationId xmlns:a16="http://schemas.microsoft.com/office/drawing/2014/main" xmlns="" id="{9E687ADD-FE6C-441E-991F-E71EA0572C32}"/>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7" name="Text Placeholder 10">
            <a:extLst>
              <a:ext uri="{FF2B5EF4-FFF2-40B4-BE49-F238E27FC236}">
                <a16:creationId xmlns:a16="http://schemas.microsoft.com/office/drawing/2014/main" xmlns="" id="{5E0252B4-80AE-40E9-BA32-6EDAAC625211}"/>
              </a:ext>
            </a:extLst>
          </p:cNvPr>
          <p:cNvSpPr>
            <a:spLocks noGrp="1"/>
          </p:cNvSpPr>
          <p:nvPr>
            <p:ph type="body" sz="quarter" idx="57" hasCustomPrompt="1"/>
          </p:nvPr>
        </p:nvSpPr>
        <p:spPr>
          <a:xfrm>
            <a:off x="1081616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8" name="Text Placeholder 10">
            <a:extLst>
              <a:ext uri="{FF2B5EF4-FFF2-40B4-BE49-F238E27FC236}">
                <a16:creationId xmlns:a16="http://schemas.microsoft.com/office/drawing/2014/main" xmlns="" id="{8A807DF0-23B6-4B83-B3F6-8D0BE9A851F6}"/>
              </a:ext>
            </a:extLst>
          </p:cNvPr>
          <p:cNvSpPr>
            <a:spLocks noGrp="1"/>
          </p:cNvSpPr>
          <p:nvPr>
            <p:ph type="body" sz="quarter" idx="58" hasCustomPrompt="1"/>
          </p:nvPr>
        </p:nvSpPr>
        <p:spPr>
          <a:xfrm>
            <a:off x="1128818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9" name="Text Placeholder 3">
            <a:extLst>
              <a:ext uri="{FF2B5EF4-FFF2-40B4-BE49-F238E27FC236}">
                <a16:creationId xmlns:a16="http://schemas.microsoft.com/office/drawing/2014/main" xmlns="" id="{F3591345-36C8-481A-AD5B-5F69B03D1710}"/>
              </a:ext>
            </a:extLst>
          </p:cNvPr>
          <p:cNvSpPr>
            <a:spLocks noGrp="1"/>
          </p:cNvSpPr>
          <p:nvPr>
            <p:ph type="body" sz="quarter" idx="59" hasCustomPrompt="1"/>
          </p:nvPr>
        </p:nvSpPr>
        <p:spPr>
          <a:xfrm>
            <a:off x="5360988" y="2190750"/>
            <a:ext cx="1793875" cy="561975"/>
          </a:xfrm>
          <a:noFill/>
          <a:ln>
            <a:noFill/>
          </a:ln>
        </p:spPr>
        <p:txBody>
          <a:bodyPr tIns="36000" anchor="t"/>
          <a:lstStyle>
            <a:lvl1pPr marL="0" indent="0" algn="ctr">
              <a:buNone/>
              <a:defRPr sz="1600" b="1">
                <a:solidFill>
                  <a:schemeClr val="tx1">
                    <a:lumMod val="75000"/>
                    <a:lumOff val="25000"/>
                  </a:schemeClr>
                </a:solidFill>
              </a:defRPr>
            </a:lvl1pPr>
          </a:lstStyle>
          <a:p>
            <a:pPr lvl="0"/>
            <a:r>
              <a:rPr lang="en-US" noProof="0"/>
              <a:t>Item Title</a:t>
            </a:r>
          </a:p>
        </p:txBody>
      </p:sp>
      <p:sp>
        <p:nvSpPr>
          <p:cNvPr id="50" name="Text Placeholder 36">
            <a:extLst>
              <a:ext uri="{FF2B5EF4-FFF2-40B4-BE49-F238E27FC236}">
                <a16:creationId xmlns:a16="http://schemas.microsoft.com/office/drawing/2014/main" xmlns="" id="{954C0732-1924-4A1B-9272-95C51D0B36FE}"/>
              </a:ext>
            </a:extLst>
          </p:cNvPr>
          <p:cNvSpPr>
            <a:spLocks noGrp="1"/>
          </p:cNvSpPr>
          <p:nvPr>
            <p:ph type="body" sz="quarter" idx="60" hasCustomPrompt="1"/>
          </p:nvPr>
        </p:nvSpPr>
        <p:spPr>
          <a:xfrm>
            <a:off x="5395728" y="2531196"/>
            <a:ext cx="1724394" cy="185808"/>
          </a:xfr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pPr lvl="0"/>
            <a:r>
              <a:rPr lang="en-US" noProof="0"/>
              <a:t>Month, Year</a:t>
            </a:r>
          </a:p>
        </p:txBody>
      </p:sp>
    </p:spTree>
    <p:extLst>
      <p:ext uri="{BB962C8B-B14F-4D97-AF65-F5344CB8AC3E}">
        <p14:creationId xmlns:p14="http://schemas.microsoft.com/office/powerpoint/2010/main" val="23897310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2103945" y="3995705"/>
            <a:ext cx="1964171" cy="216000"/>
          </a:xfrm>
        </p:spPr>
        <p:txBody>
          <a:bodyPr/>
          <a:lstStyle>
            <a:lvl1pPr marL="0" indent="0" algn="l">
              <a:buNone/>
              <a:defRPr sz="1600"/>
            </a:lvl1pPr>
          </a:lstStyle>
          <a:p>
            <a:pPr lvl="0"/>
            <a:r>
              <a:rPr lang="en-US" noProof="0"/>
              <a:t>Title</a:t>
            </a:r>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5955887" y="3995705"/>
            <a:ext cx="1964171" cy="216000"/>
          </a:xfrm>
        </p:spPr>
        <p:txBody>
          <a:bodyPr/>
          <a:lstStyle>
            <a:lvl1pPr marL="0" indent="0" algn="l">
              <a:buNone/>
              <a:defRPr sz="1600"/>
            </a:lvl1pPr>
          </a:lstStyle>
          <a:p>
            <a:pPr lvl="0"/>
            <a:r>
              <a:rPr lang="en-US" noProof="0"/>
              <a:t>Title</a:t>
            </a:r>
          </a:p>
        </p:txBody>
      </p:sp>
      <p:sp>
        <p:nvSpPr>
          <p:cNvPr id="15" name="Text Placeholder 14">
            <a:extLst>
              <a:ext uri="{FF2B5EF4-FFF2-40B4-BE49-F238E27FC236}">
                <a16:creationId xmlns:a16="http://schemas.microsoft.com/office/drawing/2014/main" xmlns="" id="{755213BF-EF6D-45DC-A01B-DE6C2F23A6D2}"/>
              </a:ext>
            </a:extLst>
          </p:cNvPr>
          <p:cNvSpPr>
            <a:spLocks noGrp="1"/>
          </p:cNvSpPr>
          <p:nvPr>
            <p:ph type="body" sz="quarter" idx="14" hasCustomPrompt="1"/>
          </p:nvPr>
        </p:nvSpPr>
        <p:spPr>
          <a:xfrm>
            <a:off x="9807829" y="3991240"/>
            <a:ext cx="1964171" cy="216000"/>
          </a:xfrm>
        </p:spPr>
        <p:txBody>
          <a:bodyPr/>
          <a:lstStyle>
            <a:lvl1pPr marL="0" indent="0" algn="l">
              <a:buNone/>
              <a:defRPr sz="1600"/>
            </a:lvl1pPr>
          </a:lstStyle>
          <a:p>
            <a:pPr lvl="0"/>
            <a:r>
              <a:rPr lang="en-US" noProof="0"/>
              <a:t>Title</a:t>
            </a:r>
          </a:p>
        </p:txBody>
      </p:sp>
      <p:sp>
        <p:nvSpPr>
          <p:cNvPr id="10" name="Text Placeholder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2103945" y="3424428"/>
            <a:ext cx="1964170" cy="504000"/>
          </a:xfrm>
        </p:spPr>
        <p:txBody>
          <a:bodyPr/>
          <a:lstStyle>
            <a:lvl1pPr marL="0" indent="0" algn="l">
              <a:buNone/>
              <a:defRPr b="1">
                <a:latin typeface="+mj-lt"/>
              </a:defRPr>
            </a:lvl1pPr>
          </a:lstStyle>
          <a:p>
            <a:pPr lvl="0"/>
            <a:r>
              <a:rPr lang="en-US" noProof="0"/>
              <a:t>Name</a:t>
            </a:r>
          </a:p>
        </p:txBody>
      </p:sp>
      <p:sp>
        <p:nvSpPr>
          <p:cNvPr id="12" name="Text Placeholder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5955887" y="3424428"/>
            <a:ext cx="1964171" cy="504000"/>
          </a:xfrm>
        </p:spPr>
        <p:txBody>
          <a:bodyPr/>
          <a:lstStyle>
            <a:lvl1pPr marL="0" indent="0" algn="l">
              <a:buNone/>
              <a:defRPr b="1">
                <a:latin typeface="+mj-lt"/>
              </a:defRPr>
            </a:lvl1pPr>
          </a:lstStyle>
          <a:p>
            <a:pPr lvl="0"/>
            <a:r>
              <a:rPr lang="en-US" noProof="0"/>
              <a:t>Name</a:t>
            </a:r>
          </a:p>
        </p:txBody>
      </p:sp>
      <p:sp>
        <p:nvSpPr>
          <p:cNvPr id="16" name="Text Placeholder 15">
            <a:extLst>
              <a:ext uri="{FF2B5EF4-FFF2-40B4-BE49-F238E27FC236}">
                <a16:creationId xmlns:a16="http://schemas.microsoft.com/office/drawing/2014/main" xmlns="" id="{33DAFB20-1343-4578-8AA0-0378B674F1B1}"/>
              </a:ext>
            </a:extLst>
          </p:cNvPr>
          <p:cNvSpPr>
            <a:spLocks noGrp="1"/>
          </p:cNvSpPr>
          <p:nvPr>
            <p:ph type="body" sz="quarter" idx="19" hasCustomPrompt="1"/>
          </p:nvPr>
        </p:nvSpPr>
        <p:spPr>
          <a:xfrm>
            <a:off x="9807830" y="3424428"/>
            <a:ext cx="1964170" cy="504000"/>
          </a:xfrm>
        </p:spPr>
        <p:txBody>
          <a:bodyPr/>
          <a:lstStyle>
            <a:lvl1pPr marL="0" indent="0" algn="l">
              <a:buNone/>
              <a:defRPr b="1">
                <a:latin typeface="+mj-lt"/>
              </a:defRPr>
            </a:lvl1pPr>
          </a:lstStyle>
          <a:p>
            <a:pPr lvl="0"/>
            <a:r>
              <a:rPr lang="en-US" noProof="0"/>
              <a:t>Name</a:t>
            </a:r>
          </a:p>
        </p:txBody>
      </p:sp>
      <p:sp>
        <p:nvSpPr>
          <p:cNvPr id="24" name="Picture Placeholder 22">
            <a:extLst>
              <a:ext uri="{FF2B5EF4-FFF2-40B4-BE49-F238E27FC236}">
                <a16:creationId xmlns:a16="http://schemas.microsoft.com/office/drawing/2014/main" xmlns="" id="{806A4855-25AA-40D4-B1A4-A271486B6C9F}"/>
              </a:ext>
            </a:extLst>
          </p:cNvPr>
          <p:cNvSpPr>
            <a:spLocks noGrp="1"/>
          </p:cNvSpPr>
          <p:nvPr>
            <p:ph type="pic" sz="quarter" idx="23"/>
          </p:nvPr>
        </p:nvSpPr>
        <p:spPr>
          <a:xfrm>
            <a:off x="431800"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5" name="Picture Placeholder 22">
            <a:extLst>
              <a:ext uri="{FF2B5EF4-FFF2-40B4-BE49-F238E27FC236}">
                <a16:creationId xmlns:a16="http://schemas.microsoft.com/office/drawing/2014/main" xmlns="" id="{31E10A24-B676-4117-9507-B4B0EB406F02}"/>
              </a:ext>
            </a:extLst>
          </p:cNvPr>
          <p:cNvSpPr>
            <a:spLocks noGrp="1"/>
          </p:cNvSpPr>
          <p:nvPr>
            <p:ph type="pic" sz="quarter" idx="24"/>
          </p:nvPr>
        </p:nvSpPr>
        <p:spPr>
          <a:xfrm>
            <a:off x="4283742"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6" name="Picture Placeholder 22">
            <a:extLst>
              <a:ext uri="{FF2B5EF4-FFF2-40B4-BE49-F238E27FC236}">
                <a16:creationId xmlns:a16="http://schemas.microsoft.com/office/drawing/2014/main" xmlns="" id="{6549D851-9848-44AC-937A-9B1EF867E595}"/>
              </a:ext>
            </a:extLst>
          </p:cNvPr>
          <p:cNvSpPr>
            <a:spLocks noGrp="1"/>
          </p:cNvSpPr>
          <p:nvPr>
            <p:ph type="pic" sz="quarter" idx="25"/>
          </p:nvPr>
        </p:nvSpPr>
        <p:spPr>
          <a:xfrm>
            <a:off x="8135683"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9" name="Text Placeholder 8">
            <a:extLst>
              <a:ext uri="{FF2B5EF4-FFF2-40B4-BE49-F238E27FC236}">
                <a16:creationId xmlns:a16="http://schemas.microsoft.com/office/drawing/2014/main" xmlns="" id="{36DD16A0-27CF-480C-8ADD-7BB99E0031A4}"/>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4" name="Text Placeholder 3">
            <a:extLst>
              <a:ext uri="{FF2B5EF4-FFF2-40B4-BE49-F238E27FC236}">
                <a16:creationId xmlns:a16="http://schemas.microsoft.com/office/drawing/2014/main" xmlns="" id="{B47CA876-2153-4136-850D-EE098BDC242E}"/>
              </a:ext>
            </a:extLst>
          </p:cNvPr>
          <p:cNvSpPr>
            <a:spLocks noGrp="1"/>
          </p:cNvSpPr>
          <p:nvPr>
            <p:ph type="body" sz="quarter" idx="27" hasCustomPrompt="1"/>
          </p:nvPr>
        </p:nvSpPr>
        <p:spPr>
          <a:xfrm>
            <a:off x="2103945" y="4311393"/>
            <a:ext cx="1964172" cy="1130300"/>
          </a:xfrm>
        </p:spPr>
        <p:txBody>
          <a:bodyPr/>
          <a:lstStyle>
            <a:lvl1pPr marL="0" indent="0">
              <a:buFont typeface="Arial" panose="020B0604020202020204" pitchFamily="34" charse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Short Bio</a:t>
            </a:r>
          </a:p>
        </p:txBody>
      </p:sp>
      <p:sp>
        <p:nvSpPr>
          <p:cNvPr id="11" name="Text Placeholder 10">
            <a:extLst>
              <a:ext uri="{FF2B5EF4-FFF2-40B4-BE49-F238E27FC236}">
                <a16:creationId xmlns:a16="http://schemas.microsoft.com/office/drawing/2014/main" xmlns="" id="{969B21C2-C689-49C2-B45F-14C5C53A587B}"/>
              </a:ext>
            </a:extLst>
          </p:cNvPr>
          <p:cNvSpPr>
            <a:spLocks noGrp="1"/>
          </p:cNvSpPr>
          <p:nvPr>
            <p:ph type="body" sz="quarter" idx="28" hasCustomPrompt="1"/>
          </p:nvPr>
        </p:nvSpPr>
        <p:spPr>
          <a:xfrm>
            <a:off x="5955887" y="4311393"/>
            <a:ext cx="1963737" cy="1130300"/>
          </a:xfrm>
        </p:spPr>
        <p:txBody>
          <a:bodyPr/>
          <a:lstStyle>
            <a:lvl1pPr marL="0" indent="0">
              <a:buNone/>
              <a:defRPr/>
            </a:lvl1pPr>
          </a:lstStyle>
          <a:p>
            <a:pPr lvl="0"/>
            <a:r>
              <a:rPr lang="en-US" noProof="0"/>
              <a:t>Short Bio</a:t>
            </a:r>
          </a:p>
        </p:txBody>
      </p:sp>
      <p:sp>
        <p:nvSpPr>
          <p:cNvPr id="17" name="Text Placeholder 16">
            <a:extLst>
              <a:ext uri="{FF2B5EF4-FFF2-40B4-BE49-F238E27FC236}">
                <a16:creationId xmlns:a16="http://schemas.microsoft.com/office/drawing/2014/main" xmlns="" id="{E33D8E11-F7FD-4AD9-BEC6-78C6500F8172}"/>
              </a:ext>
            </a:extLst>
          </p:cNvPr>
          <p:cNvSpPr>
            <a:spLocks noGrp="1"/>
          </p:cNvSpPr>
          <p:nvPr>
            <p:ph type="body" sz="quarter" idx="29" hasCustomPrompt="1"/>
          </p:nvPr>
        </p:nvSpPr>
        <p:spPr>
          <a:xfrm>
            <a:off x="9807829" y="4311393"/>
            <a:ext cx="1981200" cy="1138238"/>
          </a:xfrm>
        </p:spPr>
        <p:txBody>
          <a:bodyPr/>
          <a:lstStyle>
            <a:lvl1pPr marL="0" indent="0">
              <a:buNone/>
              <a:defRPr/>
            </a:lvl1pPr>
          </a:lstStyle>
          <a:p>
            <a:pPr lvl="0"/>
            <a:r>
              <a:rPr lang="en-US" noProof="0"/>
              <a:t>Short Bio</a:t>
            </a:r>
          </a:p>
        </p:txBody>
      </p:sp>
    </p:spTree>
    <p:extLst>
      <p:ext uri="{BB962C8B-B14F-4D97-AF65-F5344CB8AC3E}">
        <p14:creationId xmlns:p14="http://schemas.microsoft.com/office/powerpoint/2010/main" val="3038821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7" name="Footer Placeholder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8" name="Slide Number Placeholder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5" name="Text Placeholder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2340113" y="4505325"/>
            <a:ext cx="1800000" cy="900000"/>
          </a:xfrm>
        </p:spPr>
        <p:txBody>
          <a:bodyPr/>
          <a:lstStyle>
            <a:lvl1pPr marL="0" indent="0" algn="ctr">
              <a:buNone/>
              <a:defRPr sz="1600"/>
            </a:lvl1pPr>
          </a:lstStyle>
          <a:p>
            <a:pPr lvl="0"/>
            <a:r>
              <a:rPr lang="en-US" noProof="0"/>
              <a:t>Title</a:t>
            </a:r>
          </a:p>
        </p:txBody>
      </p:sp>
      <p:sp>
        <p:nvSpPr>
          <p:cNvPr id="13" name="Text Placeholder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4248426" y="4505325"/>
            <a:ext cx="1800000" cy="900000"/>
          </a:xfrm>
        </p:spPr>
        <p:txBody>
          <a:bodyPr/>
          <a:lstStyle>
            <a:lvl1pPr marL="0" indent="0" algn="ctr">
              <a:buNone/>
              <a:defRPr sz="1600"/>
            </a:lvl1pPr>
          </a:lstStyle>
          <a:p>
            <a:pPr lvl="0"/>
            <a:r>
              <a:rPr lang="en-US" noProof="0"/>
              <a:t>Title</a:t>
            </a:r>
          </a:p>
        </p:txBody>
      </p:sp>
      <p:sp>
        <p:nvSpPr>
          <p:cNvPr id="15" name="Text Placeholder 14">
            <a:extLst>
              <a:ext uri="{FF2B5EF4-FFF2-40B4-BE49-F238E27FC236}">
                <a16:creationId xmlns:a16="http://schemas.microsoft.com/office/drawing/2014/main" xmlns="" id="{755213BF-EF6D-45DC-A01B-DE6C2F23A6D2}"/>
              </a:ext>
            </a:extLst>
          </p:cNvPr>
          <p:cNvSpPr>
            <a:spLocks noGrp="1"/>
          </p:cNvSpPr>
          <p:nvPr>
            <p:ph type="body" sz="quarter" idx="14" hasCustomPrompt="1"/>
          </p:nvPr>
        </p:nvSpPr>
        <p:spPr>
          <a:xfrm>
            <a:off x="6156739" y="4505325"/>
            <a:ext cx="1800000" cy="900000"/>
          </a:xfrm>
        </p:spPr>
        <p:txBody>
          <a:bodyPr/>
          <a:lstStyle>
            <a:lvl1pPr marL="0" indent="0" algn="ctr">
              <a:buNone/>
              <a:defRPr sz="1600"/>
            </a:lvl1pPr>
          </a:lstStyle>
          <a:p>
            <a:pPr lvl="0"/>
            <a:r>
              <a:rPr lang="en-US" noProof="0"/>
              <a:t>Title</a:t>
            </a:r>
          </a:p>
        </p:txBody>
      </p:sp>
      <p:sp>
        <p:nvSpPr>
          <p:cNvPr id="17" name="Text Placeholder 16">
            <a:extLst>
              <a:ext uri="{FF2B5EF4-FFF2-40B4-BE49-F238E27FC236}">
                <a16:creationId xmlns:a16="http://schemas.microsoft.com/office/drawing/2014/main" xmlns="" id="{77D6BBBA-F4A3-45D4-91BC-A405FFDC7C3D}"/>
              </a:ext>
            </a:extLst>
          </p:cNvPr>
          <p:cNvSpPr>
            <a:spLocks noGrp="1"/>
          </p:cNvSpPr>
          <p:nvPr>
            <p:ph type="body" sz="quarter" idx="15" hasCustomPrompt="1"/>
          </p:nvPr>
        </p:nvSpPr>
        <p:spPr>
          <a:xfrm>
            <a:off x="8065052" y="4505325"/>
            <a:ext cx="1800000" cy="900000"/>
          </a:xfrm>
        </p:spPr>
        <p:txBody>
          <a:bodyPr/>
          <a:lstStyle>
            <a:lvl1pPr marL="0" indent="0" algn="ctr">
              <a:buNone/>
              <a:defRPr sz="1600"/>
            </a:lvl1pPr>
          </a:lstStyle>
          <a:p>
            <a:pPr lvl="0"/>
            <a:r>
              <a:rPr lang="en-US" noProof="0"/>
              <a:t>Title</a:t>
            </a:r>
          </a:p>
        </p:txBody>
      </p:sp>
      <p:sp>
        <p:nvSpPr>
          <p:cNvPr id="6" name="Text Placeholder 5">
            <a:extLst>
              <a:ext uri="{FF2B5EF4-FFF2-40B4-BE49-F238E27FC236}">
                <a16:creationId xmlns:a16="http://schemas.microsoft.com/office/drawing/2014/main" xmlns="" id="{EB3F7825-EB73-4976-9D8D-BAD8C8FCEA82}"/>
              </a:ext>
            </a:extLst>
          </p:cNvPr>
          <p:cNvSpPr>
            <a:spLocks noGrp="1"/>
          </p:cNvSpPr>
          <p:nvPr>
            <p:ph type="body" sz="quarter" idx="16" hasCustomPrompt="1"/>
          </p:nvPr>
        </p:nvSpPr>
        <p:spPr>
          <a:xfrm>
            <a:off x="431800" y="3926334"/>
            <a:ext cx="1800000" cy="504000"/>
          </a:xfrm>
        </p:spPr>
        <p:txBody>
          <a:bodyPr/>
          <a:lstStyle>
            <a:lvl1pPr marL="0" indent="0" algn="ctr">
              <a:buNone/>
              <a:defRPr b="1">
                <a:latin typeface="+mj-lt"/>
              </a:defRPr>
            </a:lvl1pPr>
          </a:lstStyle>
          <a:p>
            <a:pPr lvl="0"/>
            <a:r>
              <a:rPr lang="en-US" noProof="0"/>
              <a:t>Full Name</a:t>
            </a:r>
          </a:p>
        </p:txBody>
      </p:sp>
      <p:sp>
        <p:nvSpPr>
          <p:cNvPr id="10" name="Text Placeholder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2340113" y="3926335"/>
            <a:ext cx="1800000" cy="504000"/>
          </a:xfrm>
        </p:spPr>
        <p:txBody>
          <a:bodyPr/>
          <a:lstStyle>
            <a:lvl1pPr marL="0" indent="0" algn="ctr">
              <a:buNone/>
              <a:defRPr b="1">
                <a:latin typeface="+mj-lt"/>
              </a:defRPr>
            </a:lvl1pPr>
          </a:lstStyle>
          <a:p>
            <a:pPr lvl="0"/>
            <a:r>
              <a:rPr lang="en-US" noProof="0"/>
              <a:t>Full Name</a:t>
            </a:r>
          </a:p>
        </p:txBody>
      </p:sp>
      <p:sp>
        <p:nvSpPr>
          <p:cNvPr id="12" name="Text Placeholder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4248426" y="3926335"/>
            <a:ext cx="1800000" cy="504000"/>
          </a:xfrm>
        </p:spPr>
        <p:txBody>
          <a:bodyPr/>
          <a:lstStyle>
            <a:lvl1pPr marL="0" indent="0" algn="ctr">
              <a:buNone/>
              <a:defRPr b="1">
                <a:latin typeface="+mj-lt"/>
              </a:defRPr>
            </a:lvl1pPr>
          </a:lstStyle>
          <a:p>
            <a:pPr lvl="0"/>
            <a:r>
              <a:rPr lang="en-US" noProof="0"/>
              <a:t>Full Name</a:t>
            </a:r>
          </a:p>
        </p:txBody>
      </p:sp>
      <p:sp>
        <p:nvSpPr>
          <p:cNvPr id="16" name="Text Placeholder 15">
            <a:extLst>
              <a:ext uri="{FF2B5EF4-FFF2-40B4-BE49-F238E27FC236}">
                <a16:creationId xmlns:a16="http://schemas.microsoft.com/office/drawing/2014/main" xmlns="" id="{33DAFB20-1343-4578-8AA0-0378B674F1B1}"/>
              </a:ext>
            </a:extLst>
          </p:cNvPr>
          <p:cNvSpPr>
            <a:spLocks noGrp="1"/>
          </p:cNvSpPr>
          <p:nvPr>
            <p:ph type="body" sz="quarter" idx="19" hasCustomPrompt="1"/>
          </p:nvPr>
        </p:nvSpPr>
        <p:spPr>
          <a:xfrm>
            <a:off x="6156739" y="3926335"/>
            <a:ext cx="1800000" cy="504000"/>
          </a:xfrm>
        </p:spPr>
        <p:txBody>
          <a:bodyPr/>
          <a:lstStyle>
            <a:lvl1pPr marL="0" indent="0" algn="ctr">
              <a:buNone/>
              <a:defRPr b="1">
                <a:latin typeface="+mj-lt"/>
              </a:defRPr>
            </a:lvl1pPr>
          </a:lstStyle>
          <a:p>
            <a:pPr lvl="0"/>
            <a:r>
              <a:rPr lang="en-US" noProof="0"/>
              <a:t>Full Name</a:t>
            </a:r>
          </a:p>
        </p:txBody>
      </p:sp>
      <p:sp>
        <p:nvSpPr>
          <p:cNvPr id="19" name="Text Placeholder 18">
            <a:extLst>
              <a:ext uri="{FF2B5EF4-FFF2-40B4-BE49-F238E27FC236}">
                <a16:creationId xmlns:a16="http://schemas.microsoft.com/office/drawing/2014/main" xmlns="" id="{B01E9EA3-8BD6-4531-812C-663C75428B76}"/>
              </a:ext>
            </a:extLst>
          </p:cNvPr>
          <p:cNvSpPr>
            <a:spLocks noGrp="1"/>
          </p:cNvSpPr>
          <p:nvPr>
            <p:ph type="body" sz="quarter" idx="20" hasCustomPrompt="1"/>
          </p:nvPr>
        </p:nvSpPr>
        <p:spPr>
          <a:xfrm>
            <a:off x="8065052" y="3926335"/>
            <a:ext cx="1800000" cy="504000"/>
          </a:xfrm>
        </p:spPr>
        <p:txBody>
          <a:bodyPr/>
          <a:lstStyle>
            <a:lvl1pPr marL="0" indent="0" algn="ctr">
              <a:buNone/>
              <a:defRPr b="1">
                <a:latin typeface="+mj-lt"/>
              </a:defRPr>
            </a:lvl1pPr>
          </a:lstStyle>
          <a:p>
            <a:pPr lvl="0"/>
            <a:r>
              <a:rPr lang="en-US" noProof="0"/>
              <a:t>Full Name</a:t>
            </a:r>
          </a:p>
        </p:txBody>
      </p:sp>
      <p:sp>
        <p:nvSpPr>
          <p:cNvPr id="21" name="Text Placeholder 20">
            <a:extLst>
              <a:ext uri="{FF2B5EF4-FFF2-40B4-BE49-F238E27FC236}">
                <a16:creationId xmlns:a16="http://schemas.microsoft.com/office/drawing/2014/main" xmlns="" id="{DA4566DA-C848-4A27-BBC8-722932FFD7F6}"/>
              </a:ext>
            </a:extLst>
          </p:cNvPr>
          <p:cNvSpPr>
            <a:spLocks noGrp="1"/>
          </p:cNvSpPr>
          <p:nvPr>
            <p:ph type="body" sz="quarter" idx="21" hasCustomPrompt="1"/>
          </p:nvPr>
        </p:nvSpPr>
        <p:spPr>
          <a:xfrm>
            <a:off x="431800" y="4505325"/>
            <a:ext cx="1800000" cy="900000"/>
          </a:xfrm>
        </p:spPr>
        <p:txBody>
          <a:bodyPr/>
          <a:lstStyle>
            <a:lvl1pPr marL="0" indent="0" algn="ctr">
              <a:buNone/>
              <a:defRPr sz="1600"/>
            </a:lvl1pPr>
          </a:lstStyle>
          <a:p>
            <a:pPr lvl="0"/>
            <a:r>
              <a:rPr lang="en-US" noProof="0"/>
              <a:t>Title</a:t>
            </a:r>
          </a:p>
        </p:txBody>
      </p:sp>
      <p:sp>
        <p:nvSpPr>
          <p:cNvPr id="23" name="Picture Placeholder 22">
            <a:extLst>
              <a:ext uri="{FF2B5EF4-FFF2-40B4-BE49-F238E27FC236}">
                <a16:creationId xmlns:a16="http://schemas.microsoft.com/office/drawing/2014/main" xmlns="" id="{4089E01F-0C47-4C6A-A9A8-A1A7E470F31A}"/>
              </a:ext>
            </a:extLst>
          </p:cNvPr>
          <p:cNvSpPr>
            <a:spLocks noGrp="1"/>
          </p:cNvSpPr>
          <p:nvPr>
            <p:ph type="pic" sz="quarter" idx="22"/>
          </p:nvPr>
        </p:nvSpPr>
        <p:spPr>
          <a:xfrm>
            <a:off x="717088"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4" name="Picture Placeholder 22">
            <a:extLst>
              <a:ext uri="{FF2B5EF4-FFF2-40B4-BE49-F238E27FC236}">
                <a16:creationId xmlns:a16="http://schemas.microsoft.com/office/drawing/2014/main" xmlns="" id="{806A4855-25AA-40D4-B1A4-A271486B6C9F}"/>
              </a:ext>
            </a:extLst>
          </p:cNvPr>
          <p:cNvSpPr>
            <a:spLocks noGrp="1"/>
          </p:cNvSpPr>
          <p:nvPr>
            <p:ph type="pic" sz="quarter" idx="23"/>
          </p:nvPr>
        </p:nvSpPr>
        <p:spPr>
          <a:xfrm>
            <a:off x="262540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5" name="Picture Placeholder 22">
            <a:extLst>
              <a:ext uri="{FF2B5EF4-FFF2-40B4-BE49-F238E27FC236}">
                <a16:creationId xmlns:a16="http://schemas.microsoft.com/office/drawing/2014/main" xmlns="" id="{31E10A24-B676-4117-9507-B4B0EB406F02}"/>
              </a:ext>
            </a:extLst>
          </p:cNvPr>
          <p:cNvSpPr>
            <a:spLocks noGrp="1"/>
          </p:cNvSpPr>
          <p:nvPr>
            <p:ph type="pic" sz="quarter" idx="24"/>
          </p:nvPr>
        </p:nvSpPr>
        <p:spPr>
          <a:xfrm>
            <a:off x="4533714"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6" name="Picture Placeholder 22">
            <a:extLst>
              <a:ext uri="{FF2B5EF4-FFF2-40B4-BE49-F238E27FC236}">
                <a16:creationId xmlns:a16="http://schemas.microsoft.com/office/drawing/2014/main" xmlns="" id="{6549D851-9848-44AC-937A-9B1EF867E595}"/>
              </a:ext>
            </a:extLst>
          </p:cNvPr>
          <p:cNvSpPr>
            <a:spLocks noGrp="1"/>
          </p:cNvSpPr>
          <p:nvPr>
            <p:ph type="pic" sz="quarter" idx="25"/>
          </p:nvPr>
        </p:nvSpPr>
        <p:spPr>
          <a:xfrm>
            <a:off x="6442027"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7" name="Picture Placeholder 22">
            <a:extLst>
              <a:ext uri="{FF2B5EF4-FFF2-40B4-BE49-F238E27FC236}">
                <a16:creationId xmlns:a16="http://schemas.microsoft.com/office/drawing/2014/main" xmlns="" id="{B765F5D3-7CB7-4E55-8217-E9EEA9F2945A}"/>
              </a:ext>
            </a:extLst>
          </p:cNvPr>
          <p:cNvSpPr>
            <a:spLocks noGrp="1"/>
          </p:cNvSpPr>
          <p:nvPr>
            <p:ph type="pic" sz="quarter" idx="26"/>
          </p:nvPr>
        </p:nvSpPr>
        <p:spPr>
          <a:xfrm>
            <a:off x="8350340"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20" name="Picture Placeholder 22">
            <a:extLst>
              <a:ext uri="{FF2B5EF4-FFF2-40B4-BE49-F238E27FC236}">
                <a16:creationId xmlns:a16="http://schemas.microsoft.com/office/drawing/2014/main" xmlns="" id="{8CB2CA38-4C7F-4D6B-9B34-606F1A007A17}"/>
              </a:ext>
            </a:extLst>
          </p:cNvPr>
          <p:cNvSpPr>
            <a:spLocks noGrp="1"/>
          </p:cNvSpPr>
          <p:nvPr>
            <p:ph type="pic" sz="quarter" idx="27"/>
          </p:nvPr>
        </p:nvSpPr>
        <p:spPr>
          <a:xfrm>
            <a:off x="1025865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smtClean="0"/>
              <a:t>Click icon to add picture</a:t>
            </a:r>
            <a:endParaRPr lang="en-US" noProof="0" dirty="0"/>
          </a:p>
        </p:txBody>
      </p:sp>
      <p:sp>
        <p:nvSpPr>
          <p:cNvPr id="4" name="Text Placeholder 3">
            <a:extLst>
              <a:ext uri="{FF2B5EF4-FFF2-40B4-BE49-F238E27FC236}">
                <a16:creationId xmlns:a16="http://schemas.microsoft.com/office/drawing/2014/main" xmlns="" id="{F5DA42CA-D117-4AF7-9FEC-03EB2BBB7566}"/>
              </a:ext>
            </a:extLst>
          </p:cNvPr>
          <p:cNvSpPr>
            <a:spLocks noGrp="1"/>
          </p:cNvSpPr>
          <p:nvPr>
            <p:ph type="body" sz="quarter" idx="28" hasCustomPrompt="1"/>
          </p:nvPr>
        </p:nvSpPr>
        <p:spPr>
          <a:xfrm>
            <a:off x="9973363" y="3925888"/>
            <a:ext cx="1800000" cy="504825"/>
          </a:xfrm>
        </p:spPr>
        <p:txBody>
          <a:bodyPr/>
          <a:lstStyle>
            <a:lvl1pPr marL="0" indent="0" algn="ctr">
              <a:buNone/>
              <a:defRPr b="1">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Full Name</a:t>
            </a:r>
          </a:p>
        </p:txBody>
      </p:sp>
      <p:sp>
        <p:nvSpPr>
          <p:cNvPr id="11" name="Text Placeholder 10">
            <a:extLst>
              <a:ext uri="{FF2B5EF4-FFF2-40B4-BE49-F238E27FC236}">
                <a16:creationId xmlns:a16="http://schemas.microsoft.com/office/drawing/2014/main" xmlns="" id="{5F9CEF5A-8DCE-4156-9138-C113C0D3A79D}"/>
              </a:ext>
            </a:extLst>
          </p:cNvPr>
          <p:cNvSpPr>
            <a:spLocks noGrp="1"/>
          </p:cNvSpPr>
          <p:nvPr>
            <p:ph type="body" sz="quarter" idx="29" hasCustomPrompt="1"/>
          </p:nvPr>
        </p:nvSpPr>
        <p:spPr>
          <a:xfrm>
            <a:off x="9973363" y="4505325"/>
            <a:ext cx="1800000" cy="900113"/>
          </a:xfrm>
        </p:spPr>
        <p:txBody>
          <a:bodyPr/>
          <a:lstStyle>
            <a:lvl1pPr marL="0" indent="0" algn="ctr">
              <a:buNone/>
              <a:defRPr/>
            </a:lvl1pPr>
          </a:lstStyle>
          <a:p>
            <a:pPr lvl="0"/>
            <a:r>
              <a:rPr lang="en-US" noProof="0"/>
              <a:t>Title</a:t>
            </a:r>
          </a:p>
        </p:txBody>
      </p:sp>
    </p:spTree>
    <p:extLst>
      <p:ext uri="{BB962C8B-B14F-4D97-AF65-F5344CB8AC3E}">
        <p14:creationId xmlns:p14="http://schemas.microsoft.com/office/powerpoint/2010/main" val="21640029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xmlns=""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14" name="Freeform: Shape 13">
            <a:extLst>
              <a:ext uri="{FF2B5EF4-FFF2-40B4-BE49-F238E27FC236}">
                <a16:creationId xmlns:a16="http://schemas.microsoft.com/office/drawing/2014/main" xmlns=""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Freeform: Shape 23">
            <a:extLst>
              <a:ext uri="{FF2B5EF4-FFF2-40B4-BE49-F238E27FC236}">
                <a16:creationId xmlns:a16="http://schemas.microsoft.com/office/drawing/2014/main" xmlns=""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Freeform: Shape 22">
            <a:extLst>
              <a:ext uri="{FF2B5EF4-FFF2-40B4-BE49-F238E27FC236}">
                <a16:creationId xmlns:a16="http://schemas.microsoft.com/office/drawing/2014/main" xmlns=""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Text Placeholder 8">
            <a:extLst>
              <a:ext uri="{FF2B5EF4-FFF2-40B4-BE49-F238E27FC236}">
                <a16:creationId xmlns:a16="http://schemas.microsoft.com/office/drawing/2014/main" xmlns=""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Tree>
    <p:extLst>
      <p:ext uri="{BB962C8B-B14F-4D97-AF65-F5344CB8AC3E}">
        <p14:creationId xmlns:p14="http://schemas.microsoft.com/office/powerpoint/2010/main" val="1240529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792126"/>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xmlns="" id="{B29137C9-7B18-454C-AB56-2B4631DFE59D}"/>
              </a:ext>
            </a:extLst>
          </p:cNvPr>
          <p:cNvSpPr/>
          <p:nvPr userDrawn="1"/>
        </p:nvSpPr>
        <p:spPr>
          <a:xfrm rot="14199158">
            <a:off x="10161654" y="-236402"/>
            <a:ext cx="1957093" cy="1399810"/>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7093" h="1399810">
                <a:moveTo>
                  <a:pt x="0" y="318772"/>
                </a:moveTo>
                <a:lnTo>
                  <a:pt x="858544" y="36067"/>
                </a:lnTo>
                <a:lnTo>
                  <a:pt x="1957093" y="0"/>
                </a:lnTo>
                <a:lnTo>
                  <a:pt x="1012700" y="1399810"/>
                </a:lnTo>
                <a:lnTo>
                  <a:pt x="172487" y="1221089"/>
                </a:lnTo>
                <a:lnTo>
                  <a:pt x="0" y="31877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Freeform: Shape 13">
            <a:extLst>
              <a:ext uri="{FF2B5EF4-FFF2-40B4-BE49-F238E27FC236}">
                <a16:creationId xmlns:a16="http://schemas.microsoft.com/office/drawing/2014/main" xmlns="" id="{0C7CDA8E-8D79-474E-8278-7D77C867E238}"/>
              </a:ext>
            </a:extLst>
          </p:cNvPr>
          <p:cNvSpPr/>
          <p:nvPr userDrawn="1"/>
        </p:nvSpPr>
        <p:spPr>
          <a:xfrm rot="6973557">
            <a:off x="9799840" y="198216"/>
            <a:ext cx="748251" cy="780669"/>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24" name="Freeform: Shape 23">
            <a:extLst>
              <a:ext uri="{FF2B5EF4-FFF2-40B4-BE49-F238E27FC236}">
                <a16:creationId xmlns:a16="http://schemas.microsoft.com/office/drawing/2014/main" xmlns="" id="{4F0A2415-21FA-4B06-89CA-A379C8C2E262}"/>
              </a:ext>
            </a:extLst>
          </p:cNvPr>
          <p:cNvSpPr/>
          <p:nvPr userDrawn="1"/>
        </p:nvSpPr>
        <p:spPr>
          <a:xfrm rot="5483574">
            <a:off x="9854193" y="80859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Freeform: Shape 21">
            <a:extLst>
              <a:ext uri="{FF2B5EF4-FFF2-40B4-BE49-F238E27FC236}">
                <a16:creationId xmlns:a16="http://schemas.microsoft.com/office/drawing/2014/main" xmlns="" id="{9AACAC53-33A6-4BBC-8C68-0C56D0B39F57}"/>
              </a:ext>
            </a:extLst>
          </p:cNvPr>
          <p:cNvSpPr/>
          <p:nvPr userDrawn="1"/>
        </p:nvSpPr>
        <p:spPr>
          <a:xfrm rot="14235708">
            <a:off x="11753205" y="112024"/>
            <a:ext cx="332291" cy="247882"/>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 name="connsiteX0" fmla="*/ 0 w 1449157"/>
              <a:gd name="connsiteY0" fmla="*/ 282705 h 1363743"/>
              <a:gd name="connsiteX1" fmla="*/ 858544 w 1449157"/>
              <a:gd name="connsiteY1" fmla="*/ 0 h 1363743"/>
              <a:gd name="connsiteX2" fmla="*/ 1449157 w 1449157"/>
              <a:gd name="connsiteY2" fmla="*/ 715834 h 1363743"/>
              <a:gd name="connsiteX3" fmla="*/ 1012700 w 1449157"/>
              <a:gd name="connsiteY3" fmla="*/ 1363743 h 1363743"/>
              <a:gd name="connsiteX4" fmla="*/ 172487 w 1449157"/>
              <a:gd name="connsiteY4" fmla="*/ 1185022 h 1363743"/>
              <a:gd name="connsiteX5" fmla="*/ 0 w 1449157"/>
              <a:gd name="connsiteY5" fmla="*/ 282705 h 1363743"/>
              <a:gd name="connsiteX0" fmla="*/ 0 w 1449157"/>
              <a:gd name="connsiteY0" fmla="*/ 0 h 1081038"/>
              <a:gd name="connsiteX1" fmla="*/ 1449157 w 1449157"/>
              <a:gd name="connsiteY1" fmla="*/ 433129 h 1081038"/>
              <a:gd name="connsiteX2" fmla="*/ 1012700 w 1449157"/>
              <a:gd name="connsiteY2" fmla="*/ 1081038 h 1081038"/>
              <a:gd name="connsiteX3" fmla="*/ 172487 w 1449157"/>
              <a:gd name="connsiteY3" fmla="*/ 902317 h 1081038"/>
              <a:gd name="connsiteX4" fmla="*/ 0 w 1449157"/>
              <a:gd name="connsiteY4" fmla="*/ 0 h 108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9157" h="1081038">
                <a:moveTo>
                  <a:pt x="0" y="0"/>
                </a:moveTo>
                <a:lnTo>
                  <a:pt x="1449157" y="433129"/>
                </a:lnTo>
                <a:lnTo>
                  <a:pt x="1012700" y="1081038"/>
                </a:lnTo>
                <a:lnTo>
                  <a:pt x="172487" y="902317"/>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Freeform: Shape 24">
            <a:extLst>
              <a:ext uri="{FF2B5EF4-FFF2-40B4-BE49-F238E27FC236}">
                <a16:creationId xmlns:a16="http://schemas.microsoft.com/office/drawing/2014/main" xmlns="" id="{ED86A7C4-9F1E-4F96-8AD9-5B75BEE364BE}"/>
              </a:ext>
            </a:extLst>
          </p:cNvPr>
          <p:cNvSpPr/>
          <p:nvPr userDrawn="1"/>
        </p:nvSpPr>
        <p:spPr>
          <a:xfrm rot="13336516">
            <a:off x="10313236" y="1084299"/>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6" name="Freeform: Shape 25">
            <a:extLst>
              <a:ext uri="{FF2B5EF4-FFF2-40B4-BE49-F238E27FC236}">
                <a16:creationId xmlns:a16="http://schemas.microsoft.com/office/drawing/2014/main" xmlns="" id="{B63BFE72-A1DE-4CFE-9B52-553C99D52699}"/>
              </a:ext>
            </a:extLst>
          </p:cNvPr>
          <p:cNvSpPr/>
          <p:nvPr userDrawn="1"/>
        </p:nvSpPr>
        <p:spPr>
          <a:xfrm rot="5738060">
            <a:off x="9844293" y="1032301"/>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Freeform: Shape 29">
            <a:extLst>
              <a:ext uri="{FF2B5EF4-FFF2-40B4-BE49-F238E27FC236}">
                <a16:creationId xmlns:a16="http://schemas.microsoft.com/office/drawing/2014/main" xmlns="" id="{9C266CD9-D77B-4B4D-8673-531E2784C610}"/>
              </a:ext>
            </a:extLst>
          </p:cNvPr>
          <p:cNvSpPr/>
          <p:nvPr userDrawn="1"/>
        </p:nvSpPr>
        <p:spPr>
          <a:xfrm rot="8291645">
            <a:off x="10081798" y="798094"/>
            <a:ext cx="371360" cy="273702"/>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049155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No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smtClean="0"/>
              <a:t>Click to edit Master title style</a:t>
            </a:r>
            <a:endParaRPr lang="en-US" noProof="0"/>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Tree>
    <p:extLst>
      <p:ext uri="{BB962C8B-B14F-4D97-AF65-F5344CB8AC3E}">
        <p14:creationId xmlns:p14="http://schemas.microsoft.com/office/powerpoint/2010/main" val="23732124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xmlns=""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2494607" y="2237328"/>
            <a:ext cx="7202786" cy="1449788"/>
          </a:xfrm>
          <a:solidFill>
            <a:schemeClr val="tx1">
              <a:alpha val="80000"/>
            </a:schemeClr>
          </a:solidFill>
        </p:spPr>
        <p:txBody>
          <a:bodyPr lIns="288000" rIns="2160000" bIns="144000" anchor="b" anchorCtr="0"/>
          <a:lstStyle>
            <a:lvl1pPr algn="r">
              <a:defRPr sz="6600" spc="-15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xmlns="" id="{C9980B88-3F4A-4688-9ED0-17EF37E62D93}"/>
              </a:ext>
            </a:extLst>
          </p:cNvPr>
          <p:cNvSpPr>
            <a:spLocks noGrp="1"/>
          </p:cNvSpPr>
          <p:nvPr>
            <p:ph type="subTitle" idx="1"/>
          </p:nvPr>
        </p:nvSpPr>
        <p:spPr>
          <a:xfrm>
            <a:off x="2494607" y="3684672"/>
            <a:ext cx="5282503" cy="1604172"/>
          </a:xfrm>
          <a:solidFill>
            <a:schemeClr val="tx1">
              <a:alpha val="90000"/>
            </a:schemeClr>
          </a:solidFill>
        </p:spPr>
        <p:txBody>
          <a:bodyPr lIns="216000" tIns="144000" rIns="576000"/>
          <a:lstStyle>
            <a:lvl1pPr marL="0" indent="0" algn="r">
              <a:buNone/>
              <a:defRPr sz="21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cxnSp>
        <p:nvCxnSpPr>
          <p:cNvPr id="5" name="Straight Connector 4">
            <a:extLst>
              <a:ext uri="{FF2B5EF4-FFF2-40B4-BE49-F238E27FC236}">
                <a16:creationId xmlns:a16="http://schemas.microsoft.com/office/drawing/2014/main" xmlns="" id="{9688AEDF-1396-4322-8818-9D1C7976FCDF}"/>
              </a:ext>
            </a:extLst>
          </p:cNvPr>
          <p:cNvCxnSpPr>
            <a:cxnSpLocks/>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xmlns="" id="{BC122267-81F5-4D7C-8854-830FD491A4E9}"/>
              </a:ext>
            </a:extLst>
          </p:cNvPr>
          <p:cNvSpPr>
            <a:spLocks noGrp="1"/>
          </p:cNvSpPr>
          <p:nvPr>
            <p:ph type="body" sz="quarter" idx="13" hasCustomPrompt="1"/>
          </p:nvPr>
        </p:nvSpPr>
        <p:spPr>
          <a:xfrm>
            <a:off x="2667000" y="4142258"/>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Contact Number</a:t>
            </a:r>
          </a:p>
        </p:txBody>
      </p:sp>
      <p:sp>
        <p:nvSpPr>
          <p:cNvPr id="9" name="Text Placeholder 5">
            <a:extLst>
              <a:ext uri="{FF2B5EF4-FFF2-40B4-BE49-F238E27FC236}">
                <a16:creationId xmlns:a16="http://schemas.microsoft.com/office/drawing/2014/main" xmlns="" id="{D1624B9A-AB57-40B6-89A6-D34ED60BBF00}"/>
              </a:ext>
            </a:extLst>
          </p:cNvPr>
          <p:cNvSpPr>
            <a:spLocks noGrp="1"/>
          </p:cNvSpPr>
          <p:nvPr>
            <p:ph type="body" sz="quarter" idx="14" hasCustomPrompt="1"/>
          </p:nvPr>
        </p:nvSpPr>
        <p:spPr>
          <a:xfrm>
            <a:off x="2667000" y="4448040"/>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Email or Social Media Handle</a:t>
            </a:r>
          </a:p>
        </p:txBody>
      </p:sp>
      <p:sp>
        <p:nvSpPr>
          <p:cNvPr id="8" name="Picture Placeholder 5">
            <a:extLst>
              <a:ext uri="{FF2B5EF4-FFF2-40B4-BE49-F238E27FC236}">
                <a16:creationId xmlns:a16="http://schemas.microsoft.com/office/drawing/2014/main" xmlns="" id="{61EA5FFD-797F-43FF-B13A-5DA8C820EE22}"/>
              </a:ext>
            </a:extLst>
          </p:cNvPr>
          <p:cNvSpPr>
            <a:spLocks noGrp="1"/>
          </p:cNvSpPr>
          <p:nvPr>
            <p:ph type="pic" sz="quarter" idx="15" hasCustomPrompt="1"/>
          </p:nvPr>
        </p:nvSpPr>
        <p:spPr>
          <a:xfrm>
            <a:off x="8065008" y="2587752"/>
            <a:ext cx="1344168" cy="704088"/>
          </a:xfrm>
        </p:spPr>
        <p:txBody>
          <a:bodyPr/>
          <a:lstStyle>
            <a:lvl1pPr marL="0" indent="0">
              <a:buNone/>
              <a:defRPr>
                <a:solidFill>
                  <a:schemeClr val="bg1"/>
                </a:solidFill>
              </a:defRPr>
            </a:lvl1pPr>
          </a:lstStyle>
          <a:p>
            <a:r>
              <a:rPr lang="en-US" noProof="0" dirty="0"/>
              <a:t>Logo</a:t>
            </a:r>
          </a:p>
        </p:txBody>
      </p:sp>
      <p:sp>
        <p:nvSpPr>
          <p:cNvPr id="10" name="Text Placeholder 5">
            <a:extLst>
              <a:ext uri="{FF2B5EF4-FFF2-40B4-BE49-F238E27FC236}">
                <a16:creationId xmlns:a16="http://schemas.microsoft.com/office/drawing/2014/main" xmlns="" id="{7436EF9B-F86C-114A-BB87-C439E5F12997}"/>
              </a:ext>
            </a:extLst>
          </p:cNvPr>
          <p:cNvSpPr>
            <a:spLocks noGrp="1"/>
          </p:cNvSpPr>
          <p:nvPr>
            <p:ph type="body" sz="quarter" idx="16" hasCustomPrompt="1"/>
          </p:nvPr>
        </p:nvSpPr>
        <p:spPr>
          <a:xfrm>
            <a:off x="2667000" y="4753821"/>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Website Address</a:t>
            </a:r>
          </a:p>
        </p:txBody>
      </p:sp>
    </p:spTree>
    <p:extLst>
      <p:ext uri="{BB962C8B-B14F-4D97-AF65-F5344CB8AC3E}">
        <p14:creationId xmlns:p14="http://schemas.microsoft.com/office/powerpoint/2010/main" val="37960556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xmlns=""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5" name="Freeform: Shape 4">
            <a:extLst>
              <a:ext uri="{FF2B5EF4-FFF2-40B4-BE49-F238E27FC236}">
                <a16:creationId xmlns:a16="http://schemas.microsoft.com/office/drawing/2014/main" xmlns="" id="{13A733F0-30A3-4125-9B9B-2A07E1461F1B}"/>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Freeform: Shape 5">
            <a:extLst>
              <a:ext uri="{FF2B5EF4-FFF2-40B4-BE49-F238E27FC236}">
                <a16:creationId xmlns:a16="http://schemas.microsoft.com/office/drawing/2014/main" xmlns="" id="{9E236A80-227E-4FE4-AA47-7802636969A0}"/>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Freeform: Shape 6">
            <a:extLst>
              <a:ext uri="{FF2B5EF4-FFF2-40B4-BE49-F238E27FC236}">
                <a16:creationId xmlns:a16="http://schemas.microsoft.com/office/drawing/2014/main" xmlns="" id="{AAF58058-47D7-451D-B2D5-713873CFA06B}"/>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Freeform: Shape 7">
            <a:extLst>
              <a:ext uri="{FF2B5EF4-FFF2-40B4-BE49-F238E27FC236}">
                <a16:creationId xmlns:a16="http://schemas.microsoft.com/office/drawing/2014/main" xmlns="" id="{E6D9AC51-13A8-43F2-B0AE-A475CD84575E}"/>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Freeform: Shape 8">
            <a:extLst>
              <a:ext uri="{FF2B5EF4-FFF2-40B4-BE49-F238E27FC236}">
                <a16:creationId xmlns:a16="http://schemas.microsoft.com/office/drawing/2014/main" xmlns="" id="{CBA8CC4C-FA3C-45FB-A5CE-C0F41063A4AA}"/>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Freeform: Shape 9">
            <a:extLst>
              <a:ext uri="{FF2B5EF4-FFF2-40B4-BE49-F238E27FC236}">
                <a16:creationId xmlns:a16="http://schemas.microsoft.com/office/drawing/2014/main" xmlns="" id="{320D0EA4-6C0E-4F3B-B209-84132CF9DCEE}"/>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Freeform: Shape 10">
            <a:extLst>
              <a:ext uri="{FF2B5EF4-FFF2-40B4-BE49-F238E27FC236}">
                <a16:creationId xmlns:a16="http://schemas.microsoft.com/office/drawing/2014/main" xmlns="" id="{B2637900-ABE5-44BB-8955-B59B20FACF68}"/>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Freeform: Shape 11">
            <a:extLst>
              <a:ext uri="{FF2B5EF4-FFF2-40B4-BE49-F238E27FC236}">
                <a16:creationId xmlns:a16="http://schemas.microsoft.com/office/drawing/2014/main" xmlns="" id="{8878CEF9-0D4E-43CF-A1AC-B8A752A7EDD3}"/>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9295827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a:extLst>
              <a:ext uri="{FF2B5EF4-FFF2-40B4-BE49-F238E27FC236}">
                <a16:creationId xmlns:a16="http://schemas.microsoft.com/office/drawing/2014/main" xmlns=""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a:extLst>
              <a:ext uri="{FF2B5EF4-FFF2-40B4-BE49-F238E27FC236}">
                <a16:creationId xmlns:a16="http://schemas.microsoft.com/office/drawing/2014/main" xmlns=""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xmlns=""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xmlns=""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5" name="Slide Number Placeholder 4">
            <a:extLst>
              <a:ext uri="{FF2B5EF4-FFF2-40B4-BE49-F238E27FC236}">
                <a16:creationId xmlns:a16="http://schemas.microsoft.com/office/drawing/2014/main" xmlns="" id="{B9994FE7-F6B5-D34D-B846-52B81F6F601D}"/>
              </a:ext>
            </a:extLst>
          </p:cNvPr>
          <p:cNvSpPr>
            <a:spLocks noGrp="1"/>
          </p:cNvSpPr>
          <p:nvPr>
            <p:ph type="sldNum" sz="quarter" idx="14"/>
          </p:nvPr>
        </p:nvSpPr>
        <p:spPr/>
        <p:txBody>
          <a:bodyPr/>
          <a:lstStyle/>
          <a:p>
            <a:fld id="{19B51A1E-902D-48AF-9020-955120F399B6}" type="slidenum">
              <a:rPr lang="en-US" smtClean="0">
                <a:solidFill>
                  <a:prstClr val="black"/>
                </a:solidFill>
              </a:rPr>
              <a:pPr/>
              <a:t>‹#›</a:t>
            </a:fld>
            <a:endParaRPr lang="en-US" dirty="0">
              <a:solidFill>
                <a:prstClr val="black"/>
              </a:solidFill>
            </a:endParaRPr>
          </a:p>
        </p:txBody>
      </p:sp>
      <p:sp>
        <p:nvSpPr>
          <p:cNvPr id="6" name="TextBox 5">
            <a:extLst>
              <a:ext uri="{FF2B5EF4-FFF2-40B4-BE49-F238E27FC236}">
                <a16:creationId xmlns:a16="http://schemas.microsoft.com/office/drawing/2014/main" xmlns=""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endParaRPr lang="en-US" sz="1200" dirty="0">
              <a:solidFill>
                <a:prstClr val="black">
                  <a:lumMod val="75000"/>
                  <a:lumOff val="25000"/>
                </a:prstClr>
              </a:solidFill>
            </a:endParaRPr>
          </a:p>
        </p:txBody>
      </p:sp>
      <p:sp>
        <p:nvSpPr>
          <p:cNvPr id="13" name="Freeform: Shape 12">
            <a:extLst>
              <a:ext uri="{FF2B5EF4-FFF2-40B4-BE49-F238E27FC236}">
                <a16:creationId xmlns:a16="http://schemas.microsoft.com/office/drawing/2014/main" xmlns="" id="{20052C3A-3942-4B16-A466-441F8E3C2260}"/>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9397350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xmlns=""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14" name="Freeform: Shape 13">
            <a:extLst>
              <a:ext uri="{FF2B5EF4-FFF2-40B4-BE49-F238E27FC236}">
                <a16:creationId xmlns:a16="http://schemas.microsoft.com/office/drawing/2014/main" xmlns=""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Freeform: Shape 23">
            <a:extLst>
              <a:ext uri="{FF2B5EF4-FFF2-40B4-BE49-F238E27FC236}">
                <a16:creationId xmlns:a16="http://schemas.microsoft.com/office/drawing/2014/main" xmlns=""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Freeform: Shape 22">
            <a:extLst>
              <a:ext uri="{FF2B5EF4-FFF2-40B4-BE49-F238E27FC236}">
                <a16:creationId xmlns:a16="http://schemas.microsoft.com/office/drawing/2014/main" xmlns=""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Title 1">
            <a:extLst>
              <a:ext uri="{FF2B5EF4-FFF2-40B4-BE49-F238E27FC236}">
                <a16:creationId xmlns:a16="http://schemas.microsoft.com/office/drawing/2014/main" xmlns="" id="{E73E47D5-BDE7-46E7-8C4E-6111A41AF8D9}"/>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a:p>
        </p:txBody>
      </p:sp>
      <p:sp>
        <p:nvSpPr>
          <p:cNvPr id="16" name="Text Placeholder 3">
            <a:extLst>
              <a:ext uri="{FF2B5EF4-FFF2-40B4-BE49-F238E27FC236}">
                <a16:creationId xmlns:a16="http://schemas.microsoft.com/office/drawing/2014/main" xmlns="" id="{4D90A547-C01D-42BC-98ED-831FDD76F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17" name="Content Placeholder 2">
            <a:extLst>
              <a:ext uri="{FF2B5EF4-FFF2-40B4-BE49-F238E27FC236}">
                <a16:creationId xmlns:a16="http://schemas.microsoft.com/office/drawing/2014/main" xmlns="" id="{AEBF3BE3-47D8-4511-B598-743DF88DF915}"/>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31143951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xmlns=""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14" name="Freeform: Shape 13">
            <a:extLst>
              <a:ext uri="{FF2B5EF4-FFF2-40B4-BE49-F238E27FC236}">
                <a16:creationId xmlns:a16="http://schemas.microsoft.com/office/drawing/2014/main" xmlns=""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Freeform: Shape 23">
            <a:extLst>
              <a:ext uri="{FF2B5EF4-FFF2-40B4-BE49-F238E27FC236}">
                <a16:creationId xmlns:a16="http://schemas.microsoft.com/office/drawing/2014/main" xmlns=""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Freeform: Shape 22">
            <a:extLst>
              <a:ext uri="{FF2B5EF4-FFF2-40B4-BE49-F238E27FC236}">
                <a16:creationId xmlns:a16="http://schemas.microsoft.com/office/drawing/2014/main" xmlns=""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Title 1">
            <a:extLst>
              <a:ext uri="{FF2B5EF4-FFF2-40B4-BE49-F238E27FC236}">
                <a16:creationId xmlns:a16="http://schemas.microsoft.com/office/drawing/2014/main" xmlns="" id="{91434632-BEE5-428E-872A-794325BA8062}"/>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a:p>
        </p:txBody>
      </p:sp>
      <p:sp>
        <p:nvSpPr>
          <p:cNvPr id="16" name="Text Placeholder 3">
            <a:extLst>
              <a:ext uri="{FF2B5EF4-FFF2-40B4-BE49-F238E27FC236}">
                <a16:creationId xmlns:a16="http://schemas.microsoft.com/office/drawing/2014/main" xmlns="" id="{7CB95FD3-7DAC-4417-8633-7EFA4852E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17" name="Picture Placeholder 2">
            <a:extLst>
              <a:ext uri="{FF2B5EF4-FFF2-40B4-BE49-F238E27FC236}">
                <a16:creationId xmlns:a16="http://schemas.microsoft.com/office/drawing/2014/main" xmlns="" id="{94CDAD6C-9665-443F-B344-147513A6C144}"/>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Tree>
    <p:extLst>
      <p:ext uri="{BB962C8B-B14F-4D97-AF65-F5344CB8AC3E}">
        <p14:creationId xmlns:p14="http://schemas.microsoft.com/office/powerpoint/2010/main" val="25767913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xmlns=""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Freeform: Shape 26">
            <a:extLst>
              <a:ext uri="{FF2B5EF4-FFF2-40B4-BE49-F238E27FC236}">
                <a16:creationId xmlns:a16="http://schemas.microsoft.com/office/drawing/2014/main" xmlns=""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Footer Placeholder 5">
            <a:extLst>
              <a:ext uri="{FF2B5EF4-FFF2-40B4-BE49-F238E27FC236}">
                <a16:creationId xmlns:a16="http://schemas.microsoft.com/office/drawing/2014/main" xmlns=""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7" name="Slide Number Placeholder 6">
            <a:extLst>
              <a:ext uri="{FF2B5EF4-FFF2-40B4-BE49-F238E27FC236}">
                <a16:creationId xmlns:a16="http://schemas.microsoft.com/office/drawing/2014/main" xmlns=""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smtClean="0">
                <a:solidFill>
                  <a:prstClr val="black">
                    <a:lumMod val="75000"/>
                    <a:lumOff val="25000"/>
                  </a:prstClr>
                </a:solidFill>
              </a:rPr>
              <a:pPr/>
              <a:t>‹#›</a:t>
            </a:fld>
            <a:endParaRPr lang="en-US" dirty="0">
              <a:solidFill>
                <a:prstClr val="black">
                  <a:lumMod val="75000"/>
                  <a:lumOff val="25000"/>
                </a:prstClr>
              </a:solidFill>
            </a:endParaRPr>
          </a:p>
        </p:txBody>
      </p:sp>
      <p:sp>
        <p:nvSpPr>
          <p:cNvPr id="14" name="Freeform: Shape 13">
            <a:extLst>
              <a:ext uri="{FF2B5EF4-FFF2-40B4-BE49-F238E27FC236}">
                <a16:creationId xmlns:a16="http://schemas.microsoft.com/office/drawing/2014/main" xmlns=""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Freeform: Shape 18">
            <a:extLst>
              <a:ext uri="{FF2B5EF4-FFF2-40B4-BE49-F238E27FC236}">
                <a16:creationId xmlns:a16="http://schemas.microsoft.com/office/drawing/2014/main" xmlns=""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Freeform: Shape 17">
            <a:extLst>
              <a:ext uri="{FF2B5EF4-FFF2-40B4-BE49-F238E27FC236}">
                <a16:creationId xmlns:a16="http://schemas.microsoft.com/office/drawing/2014/main" xmlns=""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Freeform: Shape 19">
            <a:extLst>
              <a:ext uri="{FF2B5EF4-FFF2-40B4-BE49-F238E27FC236}">
                <a16:creationId xmlns:a16="http://schemas.microsoft.com/office/drawing/2014/main" xmlns=""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Freeform: Shape 23">
            <a:extLst>
              <a:ext uri="{FF2B5EF4-FFF2-40B4-BE49-F238E27FC236}">
                <a16:creationId xmlns:a16="http://schemas.microsoft.com/office/drawing/2014/main" xmlns=""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Freeform: Shape 22">
            <a:extLst>
              <a:ext uri="{FF2B5EF4-FFF2-40B4-BE49-F238E27FC236}">
                <a16:creationId xmlns:a16="http://schemas.microsoft.com/office/drawing/2014/main" xmlns=""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91796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78196A9-689D-4410-BFC0-7ACB19755A0C}"/>
              </a:ext>
            </a:extLst>
          </p:cNvPr>
          <p:cNvSpPr/>
          <p:nvPr userDrawn="1"/>
        </p:nvSpPr>
        <p:spPr>
          <a:xfrm>
            <a:off x="0" y="0"/>
            <a:ext cx="12192000" cy="4416552"/>
          </a:xfrm>
          <a:prstGeom prst="rect">
            <a:avLst/>
          </a:prstGeom>
          <a:blipFill>
            <a:blip r:embed="rId2"/>
            <a:srcRect/>
            <a:stretch>
              <a:fillRect l="-842" r="-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129BFEAD-57CF-438A-8084-C5AC7F47E544}"/>
              </a:ext>
            </a:extLst>
          </p:cNvPr>
          <p:cNvSpPr>
            <a:spLocks noGrp="1"/>
          </p:cNvSpPr>
          <p:nvPr>
            <p:ph type="ctrTitle" hasCustomPrompt="1"/>
          </p:nvPr>
        </p:nvSpPr>
        <p:spPr>
          <a:xfrm>
            <a:off x="1524000" y="2462986"/>
            <a:ext cx="9144000" cy="1786094"/>
          </a:xfrm>
        </p:spPr>
        <p:txBody>
          <a:bodyPr anchor="b"/>
          <a:lstStyle>
            <a:lvl1pPr algn="ctr">
              <a:defRPr sz="6000"/>
            </a:lvl1pPr>
          </a:lstStyle>
          <a:p>
            <a:r>
              <a:rPr lang="en-US" noProof="0"/>
              <a:t>CLICK TO EDIT MASTER TITLE STYLE</a:t>
            </a:r>
          </a:p>
        </p:txBody>
      </p:sp>
      <p:sp>
        <p:nvSpPr>
          <p:cNvPr id="4" name="Date Placeholder 3">
            <a:extLst>
              <a:ext uri="{FF2B5EF4-FFF2-40B4-BE49-F238E27FC236}">
                <a16:creationId xmlns:a16="http://schemas.microsoft.com/office/drawing/2014/main" xmlns="" id="{7E17A3CB-B083-4E49-9123-A5E47559DCDB}"/>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A8C4102C-4609-416C-A808-0FFE0051DA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2D7BCC5D-6F2C-472F-BD4C-4096793DFC2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7" name="Rectangle 6">
            <a:extLst>
              <a:ext uri="{FF2B5EF4-FFF2-40B4-BE49-F238E27FC236}">
                <a16:creationId xmlns:a16="http://schemas.microsoft.com/office/drawing/2014/main" xmlns="" id="{7BE854BB-FA44-4CAB-85DF-F5C412560348}"/>
              </a:ext>
            </a:extLst>
          </p:cNvPr>
          <p:cNvSpPr/>
          <p:nvPr userDrawn="1"/>
        </p:nvSpPr>
        <p:spPr>
          <a:xfrm>
            <a:off x="0" y="4416552"/>
            <a:ext cx="12192000" cy="2441448"/>
          </a:xfrm>
          <a:prstGeom prst="rect">
            <a:avLst/>
          </a:prstGeom>
          <a:gradFill flip="none" rotWithShape="1">
            <a:gsLst>
              <a:gs pos="0">
                <a:schemeClr val="accent2"/>
              </a:gs>
              <a:gs pos="34000">
                <a:srgbClr val="0F1722"/>
              </a:gs>
              <a:gs pos="69000">
                <a:srgbClr val="0F1722"/>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 name="Subtitle 2">
            <a:extLst>
              <a:ext uri="{FF2B5EF4-FFF2-40B4-BE49-F238E27FC236}">
                <a16:creationId xmlns:a16="http://schemas.microsoft.com/office/drawing/2014/main" xmlns="" id="{389BFFF1-5465-4317-B9DB-C23A5B1D76EF}"/>
              </a:ext>
            </a:extLst>
          </p:cNvPr>
          <p:cNvSpPr>
            <a:spLocks noGrp="1"/>
          </p:cNvSpPr>
          <p:nvPr>
            <p:ph type="subTitle" idx="1"/>
          </p:nvPr>
        </p:nvSpPr>
        <p:spPr>
          <a:xfrm>
            <a:off x="1524000" y="4734696"/>
            <a:ext cx="9144000" cy="459798"/>
          </a:xfrm>
        </p:spPr>
        <p:txBody>
          <a:bodyPr lIns="0" tIns="0" rIns="0" bIns="0">
            <a:normAutofit/>
          </a:bodyPr>
          <a:lstStyle>
            <a:lvl1pPr marL="0" indent="0" algn="ctr">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10" name="Picture Placeholder 9">
            <a:extLst>
              <a:ext uri="{FF2B5EF4-FFF2-40B4-BE49-F238E27FC236}">
                <a16:creationId xmlns:a16="http://schemas.microsoft.com/office/drawing/2014/main" xmlns="" id="{EA313B4B-5B98-4B33-885A-DF7669E72D7A}"/>
              </a:ext>
            </a:extLst>
          </p:cNvPr>
          <p:cNvSpPr>
            <a:spLocks noGrp="1"/>
          </p:cNvSpPr>
          <p:nvPr>
            <p:ph type="pic" sz="quarter" idx="13"/>
          </p:nvPr>
        </p:nvSpPr>
        <p:spPr>
          <a:xfrm>
            <a:off x="5355336" y="1172982"/>
            <a:ext cx="1481328" cy="758952"/>
          </a:xfrm>
        </p:spPr>
        <p:txBody>
          <a:bodyPr anchor="ctr" anchorCtr="0">
            <a:normAutofit/>
          </a:bodyPr>
          <a:lstStyle>
            <a:lvl1pPr marL="0" indent="0" algn="ctr">
              <a:buNone/>
              <a:defRPr sz="14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676B4374-8F24-43DE-860D-E5C6EA850AB4}"/>
              </a:ext>
            </a:extLst>
          </p:cNvPr>
          <p:cNvGrpSpPr/>
          <p:nvPr userDrawn="1"/>
        </p:nvGrpSpPr>
        <p:grpSpPr>
          <a:xfrm>
            <a:off x="3619265" y="2253996"/>
            <a:ext cx="4953471" cy="100584"/>
            <a:chOff x="3631692" y="2253996"/>
            <a:chExt cx="4953471" cy="100584"/>
          </a:xfrm>
        </p:grpSpPr>
        <p:sp>
          <p:nvSpPr>
            <p:cNvPr id="11" name="Oval 10">
              <a:extLst>
                <a:ext uri="{FF2B5EF4-FFF2-40B4-BE49-F238E27FC236}">
                  <a16:creationId xmlns:a16="http://schemas.microsoft.com/office/drawing/2014/main" xmlns="" id="{585C7755-9394-4129-AB48-1AC32DA80C75}"/>
                </a:ext>
              </a:extLst>
            </p:cNvPr>
            <p:cNvSpPr/>
            <p:nvPr userDrawn="1"/>
          </p:nvSpPr>
          <p:spPr>
            <a:xfrm>
              <a:off x="3631692"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3" name="Straight Connector 12">
              <a:extLst>
                <a:ext uri="{FF2B5EF4-FFF2-40B4-BE49-F238E27FC236}">
                  <a16:creationId xmlns:a16="http://schemas.microsoft.com/office/drawing/2014/main" xmlns="" id="{64C71ABE-575A-48CF-82B1-EDE8535F3993}"/>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E3C1EA63-78B2-4715-B4DC-63D98AC7F354}"/>
                </a:ext>
              </a:extLst>
            </p:cNvPr>
            <p:cNvSpPr/>
            <p:nvPr userDrawn="1"/>
          </p:nvSpPr>
          <p:spPr>
            <a:xfrm>
              <a:off x="8484579"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grpSp>
        <p:nvGrpSpPr>
          <p:cNvPr id="16" name="Group 15">
            <a:extLst>
              <a:ext uri="{FF2B5EF4-FFF2-40B4-BE49-F238E27FC236}">
                <a16:creationId xmlns:a16="http://schemas.microsoft.com/office/drawing/2014/main" xmlns="" id="{E9BB74A1-0BEA-4AD8-8138-0641A45D8B40}"/>
              </a:ext>
            </a:extLst>
          </p:cNvPr>
          <p:cNvGrpSpPr/>
          <p:nvPr userDrawn="1"/>
        </p:nvGrpSpPr>
        <p:grpSpPr>
          <a:xfrm>
            <a:off x="4652581" y="5305363"/>
            <a:ext cx="2886839" cy="100584"/>
            <a:chOff x="3631690" y="2253996"/>
            <a:chExt cx="5028467" cy="100584"/>
          </a:xfrm>
        </p:grpSpPr>
        <p:sp>
          <p:nvSpPr>
            <p:cNvPr id="17" name="Oval 16">
              <a:extLst>
                <a:ext uri="{FF2B5EF4-FFF2-40B4-BE49-F238E27FC236}">
                  <a16:creationId xmlns:a16="http://schemas.microsoft.com/office/drawing/2014/main" xmlns="" id="{73D0026E-5270-4C52-A1AF-5631E8192DCD}"/>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A6085D92-5F70-4097-A2FF-C15B13788D08}"/>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BE68EB6C-48D0-4EBF-8541-926D16790F52}"/>
                </a:ext>
              </a:extLst>
            </p:cNvPr>
            <p:cNvSpPr/>
            <p:nvPr userDrawn="1"/>
          </p:nvSpPr>
          <p:spPr>
            <a:xfrm>
              <a:off x="8484578"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spTree>
    <p:extLst>
      <p:ext uri="{BB962C8B-B14F-4D97-AF65-F5344CB8AC3E}">
        <p14:creationId xmlns:p14="http://schemas.microsoft.com/office/powerpoint/2010/main" val="27506317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C799DC18-D353-427C-B849-0204F13D9B3D}"/>
              </a:ext>
            </a:extLst>
          </p:cNvPr>
          <p:cNvSpPr>
            <a:spLocks noGrp="1"/>
          </p:cNvSpPr>
          <p:nvPr>
            <p:ph type="pic" sz="quarter" idx="14"/>
          </p:nvPr>
        </p:nvSpPr>
        <p:spPr>
          <a:xfrm>
            <a:off x="0" y="0"/>
            <a:ext cx="6083300" cy="6858000"/>
          </a:xfrm>
        </p:spPr>
        <p:txBody>
          <a:bodyPr anchor="ctr" anchorCtr="0">
            <a:normAutofit/>
          </a:bodyPr>
          <a:lstStyle>
            <a:lvl1pPr marL="0" indent="0" algn="ctr">
              <a:buNone/>
              <a:defRPr sz="1800"/>
            </a:lvl1pPr>
          </a:lstStyle>
          <a:p>
            <a:r>
              <a:rPr lang="en-US" noProof="0" smtClean="0"/>
              <a:t>Click icon to add picture</a:t>
            </a:r>
            <a:endParaRPr lang="en-US" noProof="0" dirty="0"/>
          </a:p>
        </p:txBody>
      </p:sp>
      <p:sp>
        <p:nvSpPr>
          <p:cNvPr id="7" name="Rectangle 6">
            <a:extLst>
              <a:ext uri="{FF2B5EF4-FFF2-40B4-BE49-F238E27FC236}">
                <a16:creationId xmlns:a16="http://schemas.microsoft.com/office/drawing/2014/main" xmlns="" id="{45015858-8549-49EA-BB83-070E0D9D4890}"/>
              </a:ext>
            </a:extLst>
          </p:cNvPr>
          <p:cNvSpPr/>
          <p:nvPr userDrawn="1"/>
        </p:nvSpPr>
        <p:spPr>
          <a:xfrm>
            <a:off x="6083808" y="0"/>
            <a:ext cx="6108192" cy="6858000"/>
          </a:xfrm>
          <a:prstGeom prst="rect">
            <a:avLst/>
          </a:prstGeom>
          <a:gradFill flip="none" rotWithShape="1">
            <a:gsLst>
              <a:gs pos="0">
                <a:schemeClr val="accent2"/>
              </a:gs>
              <a:gs pos="36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2206FBAC-B8FD-4768-B682-E0B93BA33105}"/>
              </a:ext>
            </a:extLst>
          </p:cNvPr>
          <p:cNvSpPr>
            <a:spLocks noGrp="1"/>
          </p:cNvSpPr>
          <p:nvPr>
            <p:ph type="title" hasCustomPrompt="1"/>
          </p:nvPr>
        </p:nvSpPr>
        <p:spPr>
          <a:xfrm>
            <a:off x="6769768" y="2133599"/>
            <a:ext cx="4618957" cy="2492461"/>
          </a:xfrm>
        </p:spPr>
        <p:txBody>
          <a:bodyPr lIns="0" tIns="0" rIns="0" bIns="0" anchor="b" anchorCtr="0">
            <a:noAutofit/>
          </a:bodyPr>
          <a:lstStyle>
            <a:lvl1pPr>
              <a:defRPr sz="6000"/>
            </a:lvl1pPr>
          </a:lstStyle>
          <a:p>
            <a:r>
              <a:rPr lang="en-US" noProof="0"/>
              <a:t>PITCH</a:t>
            </a:r>
            <a:br>
              <a:rPr lang="en-US" noProof="0"/>
            </a:br>
            <a:r>
              <a:rPr lang="en-US" noProof="0"/>
              <a:t>DECK</a:t>
            </a:r>
            <a:br>
              <a:rPr lang="en-US" noProof="0"/>
            </a:br>
            <a:r>
              <a:rPr lang="en-US" noProof="0"/>
              <a:t>TITLE</a:t>
            </a:r>
          </a:p>
        </p:txBody>
      </p:sp>
      <p:sp>
        <p:nvSpPr>
          <p:cNvPr id="4" name="Date Placeholder 3">
            <a:extLst>
              <a:ext uri="{FF2B5EF4-FFF2-40B4-BE49-F238E27FC236}">
                <a16:creationId xmlns:a16="http://schemas.microsoft.com/office/drawing/2014/main" xmlns="" id="{2472534F-03A6-408A-9BF1-303D0A440BA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0A24E181-0C50-4F43-A5A7-6FDD1500C708}"/>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13A749CC-EB55-4FEF-AA4C-9A9C6E2AA9C0}"/>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grpSp>
        <p:nvGrpSpPr>
          <p:cNvPr id="9" name="Group 8">
            <a:extLst>
              <a:ext uri="{FF2B5EF4-FFF2-40B4-BE49-F238E27FC236}">
                <a16:creationId xmlns:a16="http://schemas.microsoft.com/office/drawing/2014/main" xmlns="" id="{6F3E26A6-6962-4A35-AA86-805537D45296}"/>
              </a:ext>
            </a:extLst>
          </p:cNvPr>
          <p:cNvGrpSpPr/>
          <p:nvPr userDrawn="1"/>
        </p:nvGrpSpPr>
        <p:grpSpPr>
          <a:xfrm>
            <a:off x="6769768" y="1947412"/>
            <a:ext cx="2520148" cy="102440"/>
            <a:chOff x="3631690" y="2252140"/>
            <a:chExt cx="4389743" cy="102440"/>
          </a:xfrm>
        </p:grpSpPr>
        <p:sp>
          <p:nvSpPr>
            <p:cNvPr id="10" name="Oval 9">
              <a:extLst>
                <a:ext uri="{FF2B5EF4-FFF2-40B4-BE49-F238E27FC236}">
                  <a16:creationId xmlns:a16="http://schemas.microsoft.com/office/drawing/2014/main" xmlns="" id="{681504C4-12AC-4251-8E47-0089784BDB9B}"/>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1" name="Straight Connector 10">
              <a:extLst>
                <a:ext uri="{FF2B5EF4-FFF2-40B4-BE49-F238E27FC236}">
                  <a16:creationId xmlns:a16="http://schemas.microsoft.com/office/drawing/2014/main" xmlns="" id="{192040D0-01C2-4643-8F84-3B8F334E545C}"/>
                </a:ext>
              </a:extLst>
            </p:cNvPr>
            <p:cNvCxnSpPr/>
            <p:nvPr userDrawn="1"/>
          </p:nvCxnSpPr>
          <p:spPr>
            <a:xfrm>
              <a:off x="3681984" y="2307679"/>
              <a:ext cx="4201365"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xmlns="" id="{7ED601E9-2BFC-460B-A2A8-69A787A4988E}"/>
                </a:ext>
              </a:extLst>
            </p:cNvPr>
            <p:cNvSpPr/>
            <p:nvPr userDrawn="1"/>
          </p:nvSpPr>
          <p:spPr>
            <a:xfrm>
              <a:off x="7845854" y="2252140"/>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grpSp>
        <p:nvGrpSpPr>
          <p:cNvPr id="13" name="Group 12">
            <a:extLst>
              <a:ext uri="{FF2B5EF4-FFF2-40B4-BE49-F238E27FC236}">
                <a16:creationId xmlns:a16="http://schemas.microsoft.com/office/drawing/2014/main" xmlns="" id="{BB49A8A6-FEDB-4D20-B581-A84DB8EFE977}"/>
              </a:ext>
            </a:extLst>
          </p:cNvPr>
          <p:cNvGrpSpPr/>
          <p:nvPr userDrawn="1"/>
        </p:nvGrpSpPr>
        <p:grpSpPr>
          <a:xfrm>
            <a:off x="6769768" y="4654084"/>
            <a:ext cx="2520148" cy="100584"/>
            <a:chOff x="3631690" y="2253996"/>
            <a:chExt cx="4389742" cy="100584"/>
          </a:xfrm>
        </p:grpSpPr>
        <p:sp>
          <p:nvSpPr>
            <p:cNvPr id="14" name="Oval 13">
              <a:extLst>
                <a:ext uri="{FF2B5EF4-FFF2-40B4-BE49-F238E27FC236}">
                  <a16:creationId xmlns:a16="http://schemas.microsoft.com/office/drawing/2014/main" xmlns="" id="{C2F65998-5EC3-446A-8307-1CF81A348CE3}"/>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5" name="Straight Connector 14">
              <a:extLst>
                <a:ext uri="{FF2B5EF4-FFF2-40B4-BE49-F238E27FC236}">
                  <a16:creationId xmlns:a16="http://schemas.microsoft.com/office/drawing/2014/main" xmlns="" id="{7CC5D776-F60A-4A0C-AA7C-EFACDA2CEA88}"/>
                </a:ext>
              </a:extLst>
            </p:cNvPr>
            <p:cNvCxnSpPr/>
            <p:nvPr userDrawn="1"/>
          </p:nvCxnSpPr>
          <p:spPr>
            <a:xfrm>
              <a:off x="3681984" y="2307679"/>
              <a:ext cx="4201364"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xmlns="" id="{AEAFE309-55C5-409C-92ED-748307C74318}"/>
                </a:ext>
              </a:extLst>
            </p:cNvPr>
            <p:cNvSpPr/>
            <p:nvPr userDrawn="1"/>
          </p:nvSpPr>
          <p:spPr>
            <a:xfrm>
              <a:off x="7845853"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sp>
        <p:nvSpPr>
          <p:cNvPr id="17" name="Subtitle 2">
            <a:extLst>
              <a:ext uri="{FF2B5EF4-FFF2-40B4-BE49-F238E27FC236}">
                <a16:creationId xmlns:a16="http://schemas.microsoft.com/office/drawing/2014/main" xmlns="" id="{5B77B20B-76F5-4912-803D-5709F730D4FB}"/>
              </a:ext>
            </a:extLst>
          </p:cNvPr>
          <p:cNvSpPr>
            <a:spLocks noGrp="1"/>
          </p:cNvSpPr>
          <p:nvPr>
            <p:ph type="subTitle" idx="1"/>
          </p:nvPr>
        </p:nvSpPr>
        <p:spPr>
          <a:xfrm>
            <a:off x="6769767" y="4889444"/>
            <a:ext cx="4618957" cy="590626"/>
          </a:xfrm>
        </p:spPr>
        <p:txBody>
          <a:bodyPr lIns="0" tIns="0" rIns="0" bIns="0">
            <a:normAutofit/>
          </a:bodyPr>
          <a:lstStyle>
            <a:lvl1pPr marL="0" indent="0" algn="l">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18" name="Picture Placeholder 9">
            <a:extLst>
              <a:ext uri="{FF2B5EF4-FFF2-40B4-BE49-F238E27FC236}">
                <a16:creationId xmlns:a16="http://schemas.microsoft.com/office/drawing/2014/main" xmlns="" id="{4293BA4F-7776-4C41-BE4F-7247935D5CCC}"/>
              </a:ext>
            </a:extLst>
          </p:cNvPr>
          <p:cNvSpPr>
            <a:spLocks noGrp="1"/>
          </p:cNvSpPr>
          <p:nvPr>
            <p:ph type="pic" sz="quarter" idx="13"/>
          </p:nvPr>
        </p:nvSpPr>
        <p:spPr>
          <a:xfrm>
            <a:off x="3706368" y="3079602"/>
            <a:ext cx="1481328" cy="758952"/>
          </a:xfrm>
        </p:spPr>
        <p:txBody>
          <a:bodyPr anchor="ctr" anchorCtr="0">
            <a:normAutofit/>
          </a:bodyPr>
          <a:lstStyle>
            <a:lvl1pPr marL="0" indent="0" algn="ctr">
              <a:buNone/>
              <a:defRPr sz="1400"/>
            </a:lvl1pPr>
          </a:lstStyle>
          <a:p>
            <a:r>
              <a:rPr lang="en-US" noProof="0" smtClean="0"/>
              <a:t>Click icon to add picture</a:t>
            </a:r>
            <a:endParaRPr lang="en-US" noProof="0" dirty="0"/>
          </a:p>
        </p:txBody>
      </p:sp>
    </p:spTree>
    <p:extLst>
      <p:ext uri="{BB962C8B-B14F-4D97-AF65-F5344CB8AC3E}">
        <p14:creationId xmlns:p14="http://schemas.microsoft.com/office/powerpoint/2010/main" val="3816974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EA54641-3AC5-4436-9BBC-E339FEFCC244}"/>
              </a:ext>
            </a:extLst>
          </p:cNvPr>
          <p:cNvSpPr txBox="1">
            <a:spLocks/>
          </p:cNvSpPr>
          <p:nvPr userDrawn="1"/>
        </p:nvSpPr>
        <p:spPr>
          <a:xfrm>
            <a:off x="929622" y="170021"/>
            <a:ext cx="9975273" cy="8587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lang="zh-CN" altLang="en-US" sz="3200" b="0" i="0" kern="1200" baseline="0" dirty="0">
                <a:solidFill>
                  <a:schemeClr val="tx1">
                    <a:lumMod val="50000"/>
                    <a:lumOff val="50000"/>
                  </a:schemeClr>
                </a:solidFill>
                <a:effectLst/>
                <a:latin typeface="微软雅黑" panose="020B0503020204020204" pitchFamily="34" charset="-122"/>
                <a:ea typeface="微软雅黑" panose="020B0503020204020204" pitchFamily="34" charset="-122"/>
                <a:cs typeface="+mj-cs"/>
              </a:defRPr>
            </a:lvl1pPr>
          </a:lstStyle>
          <a:p>
            <a:pPr defTabSz="685783"/>
            <a:r>
              <a:rPr b="1">
                <a:solidFill>
                  <a:srgbClr val="63B994"/>
                </a:solidFill>
              </a:rPr>
              <a:t>教学工作回顾</a:t>
            </a:r>
          </a:p>
        </p:txBody>
      </p:sp>
      <p:cxnSp>
        <p:nvCxnSpPr>
          <p:cNvPr id="3" name="直接连接符 2">
            <a:extLst>
              <a:ext uri="{FF2B5EF4-FFF2-40B4-BE49-F238E27FC236}">
                <a16:creationId xmlns="" xmlns:a16="http://schemas.microsoft.com/office/drawing/2014/main" id="{4F39E405-68DC-46CF-89F2-60BF110D832B}"/>
              </a:ext>
            </a:extLst>
          </p:cNvPr>
          <p:cNvCxnSpPr/>
          <p:nvPr userDrawn="1"/>
        </p:nvCxnSpPr>
        <p:spPr>
          <a:xfrm>
            <a:off x="0" y="957203"/>
            <a:ext cx="1089653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椭圆 3">
            <a:extLst>
              <a:ext uri="{FF2B5EF4-FFF2-40B4-BE49-F238E27FC236}">
                <a16:creationId xmlns="" xmlns:a16="http://schemas.microsoft.com/office/drawing/2014/main" id="{08A1AB2C-D5B5-4B93-A116-CEC475412C51}"/>
              </a:ext>
            </a:extLst>
          </p:cNvPr>
          <p:cNvSpPr/>
          <p:nvPr userDrawn="1"/>
        </p:nvSpPr>
        <p:spPr>
          <a:xfrm>
            <a:off x="431371" y="504908"/>
            <a:ext cx="192021" cy="192021"/>
          </a:xfrm>
          <a:prstGeom prst="ellipse">
            <a:avLst/>
          </a:prstGeom>
          <a:solidFill>
            <a:schemeClr val="tx1">
              <a:lumMod val="50000"/>
              <a:lumOff val="50000"/>
            </a:schemeClr>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63B994"/>
              </a:solidFill>
            </a:endParaRPr>
          </a:p>
        </p:txBody>
      </p:sp>
      <p:sp>
        <p:nvSpPr>
          <p:cNvPr id="5" name="KSO_Shape">
            <a:extLst>
              <a:ext uri="{FF2B5EF4-FFF2-40B4-BE49-F238E27FC236}">
                <a16:creationId xmlns="" xmlns:a16="http://schemas.microsoft.com/office/drawing/2014/main" id="{1D0DC374-A003-46D5-8F5E-841F397BA0E0}"/>
              </a:ext>
            </a:extLst>
          </p:cNvPr>
          <p:cNvSpPr>
            <a:spLocks/>
          </p:cNvSpPr>
          <p:nvPr userDrawn="1"/>
        </p:nvSpPr>
        <p:spPr bwMode="auto">
          <a:xfrm>
            <a:off x="10992544" y="420271"/>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chemeClr val="tx2"/>
          </a:solidFill>
          <a:ln>
            <a:noFill/>
          </a:ln>
        </p:spPr>
        <p:txBody>
          <a:bodyPr anchor="ctr" anchorCtr="1"/>
          <a:lstStyle/>
          <a:p>
            <a:endParaRPr lang="zh-CN" altLang="en-US">
              <a:solidFill>
                <a:srgbClr val="000000"/>
              </a:solidFill>
            </a:endParaRPr>
          </a:p>
        </p:txBody>
      </p:sp>
    </p:spTree>
    <p:extLst>
      <p:ext uri="{BB962C8B-B14F-4D97-AF65-F5344CB8AC3E}">
        <p14:creationId xmlns:p14="http://schemas.microsoft.com/office/powerpoint/2010/main" val="3206872079"/>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900" fill="hold"/>
                                        <p:tgtEl>
                                          <p:spTgt spid="5"/>
                                        </p:tgtEl>
                                        <p:attrNameLst>
                                          <p:attrName>ppt_x</p:attrName>
                                        </p:attrNameLst>
                                      </p:cBhvr>
                                      <p:tavLst>
                                        <p:tav tm="0">
                                          <p:val>
                                            <p:strVal val="0-#ppt_w/2"/>
                                          </p:val>
                                        </p:tav>
                                        <p:tav tm="100000">
                                          <p:val>
                                            <p:strVal val="#ppt_x"/>
                                          </p:val>
                                        </p:tav>
                                      </p:tavLst>
                                    </p:anim>
                                    <p:anim calcmode="lin" valueType="num">
                                      <p:cBhvr additive="base">
                                        <p:cTn id="19" dur="9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2091023"/>
            <a:ext cx="5021940" cy="804338"/>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0" y="3244567"/>
            <a:ext cx="4205904"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2993948"/>
            <a:ext cx="3434400" cy="100800"/>
            <a:chOff x="0" y="3240138"/>
            <a:chExt cx="3434400" cy="100800"/>
          </a:xfrm>
        </p:grpSpPr>
        <p:cxnSp>
          <p:nvCxnSpPr>
            <p:cNvPr id="13" name="Straight Connector 12">
              <a:extLst>
                <a:ext uri="{FF2B5EF4-FFF2-40B4-BE49-F238E27FC236}">
                  <a16:creationId xmlns:a16="http://schemas.microsoft.com/office/drawing/2014/main" xmlns="" id="{785A4134-866D-4143-AC1E-8A2FFDB49855}"/>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6" name="Text Placeholder 2">
            <a:extLst>
              <a:ext uri="{FF2B5EF4-FFF2-40B4-BE49-F238E27FC236}">
                <a16:creationId xmlns:a16="http://schemas.microsoft.com/office/drawing/2014/main" xmlns="" id="{BB522941-5C7D-4701-9AD7-BB4C11C6EBCE}"/>
              </a:ext>
            </a:extLst>
          </p:cNvPr>
          <p:cNvSpPr>
            <a:spLocks noGrp="1"/>
          </p:cNvSpPr>
          <p:nvPr>
            <p:ph type="body" idx="14" hasCustomPrompt="1"/>
          </p:nvPr>
        </p:nvSpPr>
        <p:spPr>
          <a:xfrm>
            <a:off x="815720" y="3869349"/>
            <a:ext cx="4215201" cy="1328330"/>
          </a:xfrm>
        </p:spPr>
        <p:txBody>
          <a:bodyPr lIns="0" tIns="0" rIns="0" bIns="0">
            <a:normAutofit/>
          </a:bodyPr>
          <a:lstStyle>
            <a:lvl1pPr marL="0" indent="0">
              <a:lnSpc>
                <a:spcPct val="100000"/>
              </a:lnSpc>
              <a:spcBef>
                <a:spcPts val="600"/>
              </a:spcBef>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Picture Placeholder 7">
            <a:extLst>
              <a:ext uri="{FF2B5EF4-FFF2-40B4-BE49-F238E27FC236}">
                <a16:creationId xmlns:a16="http://schemas.microsoft.com/office/drawing/2014/main" xmlns="" id="{DE71F7A0-F439-470D-A1B8-556C960D112C}"/>
              </a:ext>
            </a:extLst>
          </p:cNvPr>
          <p:cNvSpPr>
            <a:spLocks noGrp="1"/>
          </p:cNvSpPr>
          <p:nvPr>
            <p:ph type="pic" sz="quarter" idx="15"/>
          </p:nvPr>
        </p:nvSpPr>
        <p:spPr>
          <a:xfrm>
            <a:off x="6103003" y="2490534"/>
            <a:ext cx="6083300" cy="2587752"/>
          </a:xfrm>
        </p:spPr>
        <p:txBody>
          <a:bodyPr anchor="ctr" anchorCtr="0">
            <a:normAutofit/>
          </a:bodyPr>
          <a:lstStyle>
            <a:lvl1pPr marL="0" indent="0" algn="ctr">
              <a:buNone/>
              <a:defRPr sz="1800"/>
            </a:lvl1pPr>
          </a:lstStyle>
          <a:p>
            <a:r>
              <a:rPr lang="en-US" noProof="0" smtClean="0"/>
              <a:t>Click icon to add picture</a:t>
            </a:r>
            <a:endParaRPr lang="en-US" noProof="0" dirty="0"/>
          </a:p>
        </p:txBody>
      </p:sp>
    </p:spTree>
    <p:extLst>
      <p:ext uri="{BB962C8B-B14F-4D97-AF65-F5344CB8AC3E}">
        <p14:creationId xmlns:p14="http://schemas.microsoft.com/office/powerpoint/2010/main" val="32034472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Imag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6894591" y="1090118"/>
            <a:ext cx="4494133" cy="804338"/>
          </a:xfrm>
        </p:spPr>
        <p:txBody>
          <a:bodyPr lIns="0" tIns="0" rIns="0" bIns="0" anchor="b">
            <a:normAutofit/>
          </a:bodyPr>
          <a:lstStyle>
            <a:lvl1pPr>
              <a:defRPr sz="3600"/>
            </a:lvl1pPr>
          </a:lstStyle>
          <a:p>
            <a:r>
              <a:rPr lang="en-US" noProof="0"/>
              <a:t>CLICK TO EDIT</a:t>
            </a:r>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6894591" y="2243662"/>
            <a:ext cx="4473108"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6924675" y="1993043"/>
            <a:ext cx="5267325" cy="100800"/>
            <a:chOff x="0" y="3240138"/>
            <a:chExt cx="3434400" cy="100800"/>
          </a:xfrm>
        </p:grpSpPr>
        <p:cxnSp>
          <p:nvCxnSpPr>
            <p:cNvPr id="12" name="Straight Connector 11">
              <a:extLst>
                <a:ext uri="{FF2B5EF4-FFF2-40B4-BE49-F238E27FC236}">
                  <a16:creationId xmlns:a16="http://schemas.microsoft.com/office/drawing/2014/main" xmlns="" id="{370B72A7-B625-48B8-88E6-BCE2A4DD531E}"/>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4" name="Text Placeholder 2">
            <a:extLst>
              <a:ext uri="{FF2B5EF4-FFF2-40B4-BE49-F238E27FC236}">
                <a16:creationId xmlns:a16="http://schemas.microsoft.com/office/drawing/2014/main" xmlns="" id="{BE12A846-0DFC-435B-BAE9-D90C353E0344}"/>
              </a:ext>
            </a:extLst>
          </p:cNvPr>
          <p:cNvSpPr>
            <a:spLocks noGrp="1"/>
          </p:cNvSpPr>
          <p:nvPr>
            <p:ph type="body" idx="14" hasCustomPrompt="1"/>
          </p:nvPr>
        </p:nvSpPr>
        <p:spPr>
          <a:xfrm>
            <a:off x="6894591" y="2868443"/>
            <a:ext cx="4482996" cy="243260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2" name="Picture Placeholder 7">
            <a:extLst>
              <a:ext uri="{FF2B5EF4-FFF2-40B4-BE49-F238E27FC236}">
                <a16:creationId xmlns:a16="http://schemas.microsoft.com/office/drawing/2014/main" xmlns="" id="{F0861AA2-8248-462C-B6D8-FFD829F41ED0}"/>
              </a:ext>
            </a:extLst>
          </p:cNvPr>
          <p:cNvSpPr>
            <a:spLocks noGrp="1"/>
          </p:cNvSpPr>
          <p:nvPr>
            <p:ph type="pic" sz="quarter" idx="15"/>
          </p:nvPr>
        </p:nvSpPr>
        <p:spPr>
          <a:xfrm>
            <a:off x="2854411" y="1472184"/>
            <a:ext cx="3246204" cy="5385816"/>
          </a:xfrm>
        </p:spPr>
        <p:txBody>
          <a:bodyPr anchor="ctr" anchorCtr="0">
            <a:normAutofit/>
          </a:bodyPr>
          <a:lstStyle>
            <a:lvl1pPr marL="0" indent="0" algn="ctr">
              <a:buNone/>
              <a:defRPr sz="1800"/>
            </a:lvl1pPr>
          </a:lstStyle>
          <a:p>
            <a:r>
              <a:rPr lang="en-US" noProof="0" smtClean="0"/>
              <a:t>Click icon to add picture</a:t>
            </a:r>
            <a:endParaRPr lang="en-US" noProof="0" dirty="0"/>
          </a:p>
        </p:txBody>
      </p:sp>
    </p:spTree>
    <p:extLst>
      <p:ext uri="{BB962C8B-B14F-4D97-AF65-F5344CB8AC3E}">
        <p14:creationId xmlns:p14="http://schemas.microsoft.com/office/powerpoint/2010/main" val="38459559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Layout v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2219359"/>
            <a:ext cx="5021940" cy="804338"/>
          </a:xfrm>
        </p:spPr>
        <p:txBody>
          <a:bodyPr lIns="0" tIns="0" rIns="0" bIns="0" anchor="b">
            <a:normAutofit/>
          </a:bodyPr>
          <a:lstStyle>
            <a:lvl1pPr>
              <a:defRPr sz="3600"/>
            </a:lvl1pPr>
          </a:lstStyle>
          <a:p>
            <a:r>
              <a:rPr lang="en-US" noProof="0"/>
              <a:t>CLICK TO EDIT</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3122284"/>
            <a:ext cx="3434400" cy="100800"/>
            <a:chOff x="0" y="3240138"/>
            <a:chExt cx="3434400" cy="100800"/>
          </a:xfrm>
        </p:grpSpPr>
        <p:cxnSp>
          <p:nvCxnSpPr>
            <p:cNvPr id="13" name="Straight Connector 12">
              <a:extLst>
                <a:ext uri="{FF2B5EF4-FFF2-40B4-BE49-F238E27FC236}">
                  <a16:creationId xmlns:a16="http://schemas.microsoft.com/office/drawing/2014/main" xmlns="" id="{785A4134-866D-4143-AC1E-8A2FFDB49855}"/>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xmlns="" id="{4C9D5785-B116-4BE7-AC26-5CD6481FFA6A}"/>
              </a:ext>
            </a:extLst>
          </p:cNvPr>
          <p:cNvSpPr>
            <a:spLocks noGrp="1"/>
          </p:cNvSpPr>
          <p:nvPr>
            <p:ph type="body" idx="14" hasCustomPrompt="1"/>
          </p:nvPr>
        </p:nvSpPr>
        <p:spPr>
          <a:xfrm>
            <a:off x="815720" y="3392200"/>
            <a:ext cx="5009495" cy="221017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Picture Placeholder 7">
            <a:extLst>
              <a:ext uri="{FF2B5EF4-FFF2-40B4-BE49-F238E27FC236}">
                <a16:creationId xmlns:a16="http://schemas.microsoft.com/office/drawing/2014/main" xmlns="" id="{278C2B8F-0B29-449C-AFFD-42BB56FA1595}"/>
              </a:ext>
            </a:extLst>
          </p:cNvPr>
          <p:cNvSpPr>
            <a:spLocks noGrp="1"/>
          </p:cNvSpPr>
          <p:nvPr>
            <p:ph type="pic" sz="quarter" idx="15"/>
          </p:nvPr>
        </p:nvSpPr>
        <p:spPr>
          <a:xfrm>
            <a:off x="6108356" y="-20834"/>
            <a:ext cx="5245444" cy="5385816"/>
          </a:xfrm>
        </p:spPr>
        <p:txBody>
          <a:bodyPr anchor="ctr" anchorCtr="0">
            <a:normAutofit/>
          </a:bodyPr>
          <a:lstStyle>
            <a:lvl1pPr marL="0" indent="0" algn="ctr">
              <a:buNone/>
              <a:defRPr sz="1800"/>
            </a:lvl1pPr>
          </a:lstStyle>
          <a:p>
            <a:r>
              <a:rPr lang="en-US" noProof="0" smtClean="0"/>
              <a:t>Click icon to add picture</a:t>
            </a:r>
            <a:endParaRPr lang="en-US" noProof="0" dirty="0"/>
          </a:p>
        </p:txBody>
      </p:sp>
    </p:spTree>
    <p:extLst>
      <p:ext uri="{BB962C8B-B14F-4D97-AF65-F5344CB8AC3E}">
        <p14:creationId xmlns:p14="http://schemas.microsoft.com/office/powerpoint/2010/main" val="4719776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6400317" y="707529"/>
            <a:ext cx="4494133" cy="569086"/>
          </a:xfrm>
        </p:spPr>
        <p:txBody>
          <a:bodyPr lIns="0" tIns="0" rIns="0" bIns="0" anchor="b">
            <a:normAutofit/>
          </a:bodyPr>
          <a:lstStyle>
            <a:lvl1pPr>
              <a:defRPr sz="3600"/>
            </a:lvl1pPr>
          </a:lstStyle>
          <a:p>
            <a:r>
              <a:rPr lang="en-US" noProof="0"/>
              <a:t>CLICK TO EDIT</a:t>
            </a:r>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6400317" y="1625821"/>
            <a:ext cx="4473108"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6430402" y="1375202"/>
            <a:ext cx="5761598" cy="100800"/>
            <a:chOff x="-322276" y="3240138"/>
            <a:chExt cx="3756676"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322276" y="3290538"/>
              <a:ext cx="370627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4" name="Text Placeholder 2">
            <a:extLst>
              <a:ext uri="{FF2B5EF4-FFF2-40B4-BE49-F238E27FC236}">
                <a16:creationId xmlns:a16="http://schemas.microsoft.com/office/drawing/2014/main" xmlns="" id="{BE12A846-0DFC-435B-BAE9-D90C353E0344}"/>
              </a:ext>
            </a:extLst>
          </p:cNvPr>
          <p:cNvSpPr>
            <a:spLocks noGrp="1"/>
          </p:cNvSpPr>
          <p:nvPr>
            <p:ph type="body" idx="14" hasCustomPrompt="1"/>
          </p:nvPr>
        </p:nvSpPr>
        <p:spPr>
          <a:xfrm>
            <a:off x="2920469" y="3291840"/>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Picture Placeholder 3">
            <a:extLst>
              <a:ext uri="{FF2B5EF4-FFF2-40B4-BE49-F238E27FC236}">
                <a16:creationId xmlns:a16="http://schemas.microsoft.com/office/drawing/2014/main" xmlns="" id="{1EDA47E0-9B2C-45BF-A34A-E7069690AEF4}"/>
              </a:ext>
            </a:extLst>
          </p:cNvPr>
          <p:cNvSpPr>
            <a:spLocks noGrp="1"/>
          </p:cNvSpPr>
          <p:nvPr>
            <p:ph type="pic" sz="quarter" idx="15"/>
          </p:nvPr>
        </p:nvSpPr>
        <p:spPr>
          <a:xfrm>
            <a:off x="2090460" y="3273552"/>
            <a:ext cx="640080" cy="658368"/>
          </a:xfrm>
        </p:spPr>
        <p:txBody>
          <a:bodyPr anchor="ctr" anchorCtr="0">
            <a:normAutofit/>
          </a:bodyPr>
          <a:lstStyle>
            <a:lvl1pPr marL="0" indent="0" algn="ctr">
              <a:buNone/>
              <a:defRPr sz="900"/>
            </a:lvl1pPr>
          </a:lstStyle>
          <a:p>
            <a:r>
              <a:rPr lang="en-US" noProof="0" smtClean="0"/>
              <a:t>Click icon to add picture</a:t>
            </a:r>
            <a:endParaRPr lang="en-US" noProof="0" dirty="0"/>
          </a:p>
        </p:txBody>
      </p:sp>
      <p:sp>
        <p:nvSpPr>
          <p:cNvPr id="22" name="Text Placeholder 2">
            <a:extLst>
              <a:ext uri="{FF2B5EF4-FFF2-40B4-BE49-F238E27FC236}">
                <a16:creationId xmlns:a16="http://schemas.microsoft.com/office/drawing/2014/main" xmlns="" id="{F2ACDD32-C1AB-4359-B055-2F910492987E}"/>
              </a:ext>
            </a:extLst>
          </p:cNvPr>
          <p:cNvSpPr>
            <a:spLocks noGrp="1"/>
          </p:cNvSpPr>
          <p:nvPr>
            <p:ph type="body" idx="16" hasCustomPrompt="1"/>
          </p:nvPr>
        </p:nvSpPr>
        <p:spPr>
          <a:xfrm>
            <a:off x="831850" y="3291840"/>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text styles</a:t>
            </a:r>
          </a:p>
        </p:txBody>
      </p:sp>
      <p:sp>
        <p:nvSpPr>
          <p:cNvPr id="23" name="Text Placeholder 2">
            <a:extLst>
              <a:ext uri="{FF2B5EF4-FFF2-40B4-BE49-F238E27FC236}">
                <a16:creationId xmlns:a16="http://schemas.microsoft.com/office/drawing/2014/main" xmlns="" id="{C7A796C4-1255-4B26-B034-EFB1284B77EB}"/>
              </a:ext>
            </a:extLst>
          </p:cNvPr>
          <p:cNvSpPr>
            <a:spLocks noGrp="1"/>
          </p:cNvSpPr>
          <p:nvPr>
            <p:ph type="body" idx="17" hasCustomPrompt="1"/>
          </p:nvPr>
        </p:nvSpPr>
        <p:spPr>
          <a:xfrm>
            <a:off x="2920469" y="4427608"/>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4" name="Picture Placeholder 3">
            <a:extLst>
              <a:ext uri="{FF2B5EF4-FFF2-40B4-BE49-F238E27FC236}">
                <a16:creationId xmlns:a16="http://schemas.microsoft.com/office/drawing/2014/main" xmlns="" id="{7F406E84-6EA1-4D34-8016-6A41F065FF76}"/>
              </a:ext>
            </a:extLst>
          </p:cNvPr>
          <p:cNvSpPr>
            <a:spLocks noGrp="1"/>
          </p:cNvSpPr>
          <p:nvPr>
            <p:ph type="pic" sz="quarter" idx="18"/>
          </p:nvPr>
        </p:nvSpPr>
        <p:spPr>
          <a:xfrm>
            <a:off x="2090460" y="4409320"/>
            <a:ext cx="640080" cy="658368"/>
          </a:xfrm>
        </p:spPr>
        <p:txBody>
          <a:bodyPr anchor="ctr" anchorCtr="0">
            <a:normAutofit/>
          </a:bodyPr>
          <a:lstStyle>
            <a:lvl1pPr marL="0" indent="0" algn="ctr">
              <a:buNone/>
              <a:defRPr sz="900"/>
            </a:lvl1pPr>
          </a:lstStyle>
          <a:p>
            <a:r>
              <a:rPr lang="en-US" noProof="0" smtClean="0"/>
              <a:t>Click icon to add picture</a:t>
            </a:r>
            <a:endParaRPr lang="en-US" noProof="0" dirty="0"/>
          </a:p>
        </p:txBody>
      </p:sp>
      <p:sp>
        <p:nvSpPr>
          <p:cNvPr id="25" name="Text Placeholder 2">
            <a:extLst>
              <a:ext uri="{FF2B5EF4-FFF2-40B4-BE49-F238E27FC236}">
                <a16:creationId xmlns:a16="http://schemas.microsoft.com/office/drawing/2014/main" xmlns="" id="{7965133B-076D-4FAD-8D2A-C24FE2619C80}"/>
              </a:ext>
            </a:extLst>
          </p:cNvPr>
          <p:cNvSpPr>
            <a:spLocks noGrp="1"/>
          </p:cNvSpPr>
          <p:nvPr>
            <p:ph type="body" idx="19" hasCustomPrompt="1"/>
          </p:nvPr>
        </p:nvSpPr>
        <p:spPr>
          <a:xfrm>
            <a:off x="831850" y="4427608"/>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text styles</a:t>
            </a:r>
          </a:p>
        </p:txBody>
      </p:sp>
      <p:sp>
        <p:nvSpPr>
          <p:cNvPr id="26" name="Text Placeholder 2">
            <a:extLst>
              <a:ext uri="{FF2B5EF4-FFF2-40B4-BE49-F238E27FC236}">
                <a16:creationId xmlns:a16="http://schemas.microsoft.com/office/drawing/2014/main" xmlns="" id="{CABE6307-1A20-419D-A352-17FF0286600B}"/>
              </a:ext>
            </a:extLst>
          </p:cNvPr>
          <p:cNvSpPr>
            <a:spLocks noGrp="1"/>
          </p:cNvSpPr>
          <p:nvPr>
            <p:ph type="body" idx="20" hasCustomPrompt="1"/>
          </p:nvPr>
        </p:nvSpPr>
        <p:spPr>
          <a:xfrm>
            <a:off x="8549426" y="3291840"/>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7" name="Picture Placeholder 3">
            <a:extLst>
              <a:ext uri="{FF2B5EF4-FFF2-40B4-BE49-F238E27FC236}">
                <a16:creationId xmlns:a16="http://schemas.microsoft.com/office/drawing/2014/main" xmlns="" id="{D2C5C227-18EE-4D6A-AA31-30B8F7CD20AE}"/>
              </a:ext>
            </a:extLst>
          </p:cNvPr>
          <p:cNvSpPr>
            <a:spLocks noGrp="1"/>
          </p:cNvSpPr>
          <p:nvPr>
            <p:ph type="pic" sz="quarter" idx="21"/>
          </p:nvPr>
        </p:nvSpPr>
        <p:spPr>
          <a:xfrm>
            <a:off x="7719417" y="3273552"/>
            <a:ext cx="640080" cy="658368"/>
          </a:xfrm>
        </p:spPr>
        <p:txBody>
          <a:bodyPr anchor="ctr" anchorCtr="0">
            <a:normAutofit/>
          </a:bodyPr>
          <a:lstStyle>
            <a:lvl1pPr marL="0" indent="0" algn="ctr">
              <a:buNone/>
              <a:defRPr sz="900"/>
            </a:lvl1pPr>
          </a:lstStyle>
          <a:p>
            <a:r>
              <a:rPr lang="en-US" noProof="0" smtClean="0"/>
              <a:t>Click icon to add picture</a:t>
            </a:r>
            <a:endParaRPr lang="en-US" noProof="0" dirty="0"/>
          </a:p>
        </p:txBody>
      </p:sp>
      <p:sp>
        <p:nvSpPr>
          <p:cNvPr id="28" name="Text Placeholder 2">
            <a:extLst>
              <a:ext uri="{FF2B5EF4-FFF2-40B4-BE49-F238E27FC236}">
                <a16:creationId xmlns:a16="http://schemas.microsoft.com/office/drawing/2014/main" xmlns="" id="{6ABEA821-83E0-4C10-98A8-5F29E246F741}"/>
              </a:ext>
            </a:extLst>
          </p:cNvPr>
          <p:cNvSpPr>
            <a:spLocks noGrp="1"/>
          </p:cNvSpPr>
          <p:nvPr>
            <p:ph type="body" idx="22" hasCustomPrompt="1"/>
          </p:nvPr>
        </p:nvSpPr>
        <p:spPr>
          <a:xfrm>
            <a:off x="6460807" y="3291840"/>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text</a:t>
            </a:r>
          </a:p>
        </p:txBody>
      </p:sp>
      <p:sp>
        <p:nvSpPr>
          <p:cNvPr id="29" name="Text Placeholder 2">
            <a:extLst>
              <a:ext uri="{FF2B5EF4-FFF2-40B4-BE49-F238E27FC236}">
                <a16:creationId xmlns:a16="http://schemas.microsoft.com/office/drawing/2014/main" xmlns="" id="{CA1DC741-B44F-4275-A1D5-B8D26A3390B3}"/>
              </a:ext>
            </a:extLst>
          </p:cNvPr>
          <p:cNvSpPr>
            <a:spLocks noGrp="1"/>
          </p:cNvSpPr>
          <p:nvPr>
            <p:ph type="body" idx="23" hasCustomPrompt="1"/>
          </p:nvPr>
        </p:nvSpPr>
        <p:spPr>
          <a:xfrm>
            <a:off x="8549426" y="4427608"/>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0" name="Picture Placeholder 3">
            <a:extLst>
              <a:ext uri="{FF2B5EF4-FFF2-40B4-BE49-F238E27FC236}">
                <a16:creationId xmlns:a16="http://schemas.microsoft.com/office/drawing/2014/main" xmlns="" id="{C550F6C4-BE33-415F-B0BC-B47EDC1BDACB}"/>
              </a:ext>
            </a:extLst>
          </p:cNvPr>
          <p:cNvSpPr>
            <a:spLocks noGrp="1"/>
          </p:cNvSpPr>
          <p:nvPr>
            <p:ph type="pic" sz="quarter" idx="24"/>
          </p:nvPr>
        </p:nvSpPr>
        <p:spPr>
          <a:xfrm>
            <a:off x="7719417" y="4409320"/>
            <a:ext cx="640080" cy="658368"/>
          </a:xfrm>
        </p:spPr>
        <p:txBody>
          <a:bodyPr anchor="ctr" anchorCtr="0">
            <a:normAutofit/>
          </a:bodyPr>
          <a:lstStyle>
            <a:lvl1pPr marL="0" indent="0" algn="ctr">
              <a:buNone/>
              <a:defRPr sz="900"/>
            </a:lvl1pPr>
          </a:lstStyle>
          <a:p>
            <a:r>
              <a:rPr lang="en-US" noProof="0" smtClean="0"/>
              <a:t>Click icon to add picture</a:t>
            </a:r>
            <a:endParaRPr lang="en-US" noProof="0" dirty="0"/>
          </a:p>
        </p:txBody>
      </p:sp>
      <p:sp>
        <p:nvSpPr>
          <p:cNvPr id="31" name="Text Placeholder 2">
            <a:extLst>
              <a:ext uri="{FF2B5EF4-FFF2-40B4-BE49-F238E27FC236}">
                <a16:creationId xmlns:a16="http://schemas.microsoft.com/office/drawing/2014/main" xmlns="" id="{4C0830D2-D692-4161-8ECB-338703C94351}"/>
              </a:ext>
            </a:extLst>
          </p:cNvPr>
          <p:cNvSpPr>
            <a:spLocks noGrp="1"/>
          </p:cNvSpPr>
          <p:nvPr>
            <p:ph type="body" idx="25" hasCustomPrompt="1"/>
          </p:nvPr>
        </p:nvSpPr>
        <p:spPr>
          <a:xfrm>
            <a:off x="6460807" y="4427608"/>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text</a:t>
            </a:r>
          </a:p>
        </p:txBody>
      </p:sp>
    </p:spTree>
    <p:extLst>
      <p:ext uri="{BB962C8B-B14F-4D97-AF65-F5344CB8AC3E}">
        <p14:creationId xmlns:p14="http://schemas.microsoft.com/office/powerpoint/2010/main" val="3029622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Monitor and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2091023"/>
            <a:ext cx="4464049" cy="804338"/>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0" y="3244567"/>
            <a:ext cx="4443165"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Rectangle 7">
            <a:extLst>
              <a:ext uri="{FF2B5EF4-FFF2-40B4-BE49-F238E27FC236}">
                <a16:creationId xmlns:a16="http://schemas.microsoft.com/office/drawing/2014/main" xmlns="" id="{4ACF4ED1-C6C8-4C5C-8C14-4FF197588C03}"/>
              </a:ext>
            </a:extLst>
          </p:cNvPr>
          <p:cNvSpPr/>
          <p:nvPr userDrawn="1"/>
        </p:nvSpPr>
        <p:spPr>
          <a:xfrm>
            <a:off x="6192163" y="1435133"/>
            <a:ext cx="5175504" cy="4187952"/>
          </a:xfrm>
          <a:prstGeom prst="rect">
            <a:avLst/>
          </a:prstGeom>
          <a:blipFill>
            <a:blip r:embed="rId2">
              <a:extLst>
                <a:ext uri="{96DAC541-7B7A-43D3-8B79-37D633B846F1}">
                  <asvg:svgBlip xmlns:asvg="http://schemas.microsoft.com/office/drawing/2016/SVG/main" xmlns="" r:embed="rId3"/>
                </a:ext>
              </a:extLst>
            </a:blip>
            <a:srcRect/>
            <a:stretch>
              <a:fillRect t="1504" b="15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2993948"/>
            <a:ext cx="3434400" cy="100800"/>
            <a:chOff x="0" y="3240138"/>
            <a:chExt cx="3434400" cy="100800"/>
          </a:xfrm>
        </p:grpSpPr>
        <p:cxnSp>
          <p:nvCxnSpPr>
            <p:cNvPr id="13" name="Straight Connector 12">
              <a:extLst>
                <a:ext uri="{FF2B5EF4-FFF2-40B4-BE49-F238E27FC236}">
                  <a16:creationId xmlns:a16="http://schemas.microsoft.com/office/drawing/2014/main" xmlns="" id="{785A4134-866D-4143-AC1E-8A2FFDB49855}"/>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6" name="Text Placeholder 2">
            <a:extLst>
              <a:ext uri="{FF2B5EF4-FFF2-40B4-BE49-F238E27FC236}">
                <a16:creationId xmlns:a16="http://schemas.microsoft.com/office/drawing/2014/main" xmlns="" id="{BB522941-5C7D-4701-9AD7-BB4C11C6EBCE}"/>
              </a:ext>
            </a:extLst>
          </p:cNvPr>
          <p:cNvSpPr>
            <a:spLocks noGrp="1"/>
          </p:cNvSpPr>
          <p:nvPr>
            <p:ph type="body" idx="14" hasCustomPrompt="1"/>
          </p:nvPr>
        </p:nvSpPr>
        <p:spPr>
          <a:xfrm>
            <a:off x="815720" y="3869349"/>
            <a:ext cx="4452987" cy="1328330"/>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xmlns="" id="{6B8B3AB3-C02D-418C-A9E2-AA65DE78350D}"/>
              </a:ext>
            </a:extLst>
          </p:cNvPr>
          <p:cNvSpPr>
            <a:spLocks noGrp="1"/>
          </p:cNvSpPr>
          <p:nvPr>
            <p:ph type="pic" sz="quarter" idx="15"/>
          </p:nvPr>
        </p:nvSpPr>
        <p:spPr>
          <a:xfrm>
            <a:off x="6362829" y="1673942"/>
            <a:ext cx="4853962" cy="3141406"/>
          </a:xfrm>
          <a:ln w="25400">
            <a:solidFill>
              <a:schemeClr val="tx2"/>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Tree>
    <p:extLst>
      <p:ext uri="{BB962C8B-B14F-4D97-AF65-F5344CB8AC3E}">
        <p14:creationId xmlns:p14="http://schemas.microsoft.com/office/powerpoint/2010/main" val="29259854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Subtitle Content Layout">
    <p:spTree>
      <p:nvGrpSpPr>
        <p:cNvPr id="1" name=""/>
        <p:cNvGrpSpPr/>
        <p:nvPr/>
      </p:nvGrpSpPr>
      <p:grpSpPr>
        <a:xfrm>
          <a:off x="0" y="0"/>
          <a:ext cx="0" cy="0"/>
          <a:chOff x="0" y="0"/>
          <a:chExt cx="0" cy="0"/>
        </a:xfrm>
      </p:grpSpPr>
      <p:sp>
        <p:nvSpPr>
          <p:cNvPr id="22" name="Picture Placeholder 7">
            <a:extLst>
              <a:ext uri="{FF2B5EF4-FFF2-40B4-BE49-F238E27FC236}">
                <a16:creationId xmlns:a16="http://schemas.microsoft.com/office/drawing/2014/main" xmlns="" id="{093DA11F-BC94-447C-B660-9C906BED01B1}"/>
              </a:ext>
            </a:extLst>
          </p:cNvPr>
          <p:cNvSpPr>
            <a:spLocks noGrp="1"/>
          </p:cNvSpPr>
          <p:nvPr>
            <p:ph type="pic" sz="quarter" idx="15"/>
          </p:nvPr>
        </p:nvSpPr>
        <p:spPr>
          <a:xfrm>
            <a:off x="0" y="1682496"/>
            <a:ext cx="12191999" cy="3493008"/>
          </a:xfrm>
        </p:spPr>
        <p:txBody>
          <a:bodyPr anchor="ctr" anchorCtr="0">
            <a:normAutofit/>
          </a:bodyPr>
          <a:lstStyle>
            <a:lvl1pPr marL="0" indent="0" algn="ctr">
              <a:buNone/>
              <a:defRPr sz="1800"/>
            </a:lvl1pPr>
          </a:lstStyle>
          <a:p>
            <a:r>
              <a:rPr lang="en-US" noProof="0" smtClean="0"/>
              <a:t>Click icon to add picture</a:t>
            </a:r>
            <a:endParaRPr lang="en-US" noProof="0" dirty="0"/>
          </a:p>
        </p:txBody>
      </p:sp>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3863976" y="696584"/>
            <a:ext cx="4464049" cy="569086"/>
          </a:xfrm>
        </p:spPr>
        <p:txBody>
          <a:bodyPr lIns="0" tIns="0" rIns="0" bIns="0" anchor="b">
            <a:normAutofit/>
          </a:bodyPr>
          <a:lstStyle>
            <a:lvl1pPr algn="ct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3884860" y="1983086"/>
            <a:ext cx="4443165" cy="569085"/>
          </a:xfrm>
        </p:spPr>
        <p:txBody>
          <a:bodyPr lIns="0" tIns="0" rIns="0" bIns="0">
            <a:normAutofit/>
          </a:bodyPr>
          <a:lstStyle>
            <a:lvl1pPr marL="0" indent="0" algn="ct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78842051-6173-4CC2-8C4A-8AE31FE7BA54}"/>
              </a:ext>
            </a:extLst>
          </p:cNvPr>
          <p:cNvGrpSpPr/>
          <p:nvPr userDrawn="1"/>
        </p:nvGrpSpPr>
        <p:grpSpPr>
          <a:xfrm>
            <a:off x="5124396" y="1373283"/>
            <a:ext cx="1943208" cy="100800"/>
            <a:chOff x="3149478" y="1373283"/>
            <a:chExt cx="1943208" cy="100800"/>
          </a:xfrm>
        </p:grpSpPr>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3149478" y="1373283"/>
              <a:ext cx="1943208" cy="100800"/>
              <a:chOff x="0" y="3237441"/>
              <a:chExt cx="1943208" cy="100800"/>
            </a:xfrm>
          </p:grpSpPr>
          <p:cxnSp>
            <p:nvCxnSpPr>
              <p:cNvPr id="13" name="Straight Connector 12">
                <a:extLst>
                  <a:ext uri="{FF2B5EF4-FFF2-40B4-BE49-F238E27FC236}">
                    <a16:creationId xmlns:a16="http://schemas.microsoft.com/office/drawing/2014/main" xmlns="" id="{785A4134-866D-4143-AC1E-8A2FFDB49855}"/>
                  </a:ext>
                </a:extLst>
              </p:cNvPr>
              <p:cNvCxnSpPr/>
              <p:nvPr userDrawn="1"/>
            </p:nvCxnSpPr>
            <p:spPr>
              <a:xfrm>
                <a:off x="0" y="3290538"/>
                <a:ext cx="189280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1842408" y="3237441"/>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21" name="Oval 20">
              <a:extLst>
                <a:ext uri="{FF2B5EF4-FFF2-40B4-BE49-F238E27FC236}">
                  <a16:creationId xmlns:a16="http://schemas.microsoft.com/office/drawing/2014/main" xmlns="" id="{5D1C3636-C306-4492-8D46-194288459CAF}"/>
                </a:ext>
              </a:extLst>
            </p:cNvPr>
            <p:cNvSpPr/>
            <p:nvPr userDrawn="1"/>
          </p:nvSpPr>
          <p:spPr>
            <a:xfrm>
              <a:off x="3149478" y="1373283"/>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Tree>
    <p:extLst>
      <p:ext uri="{BB962C8B-B14F-4D97-AF65-F5344CB8AC3E}">
        <p14:creationId xmlns:p14="http://schemas.microsoft.com/office/powerpoint/2010/main" val="15450978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p:nvPr>
        </p:nvSpPr>
        <p:spPr>
          <a:xfrm>
            <a:off x="5104263" y="707529"/>
            <a:ext cx="6310887" cy="569086"/>
          </a:xfrm>
        </p:spPr>
        <p:txBody>
          <a:bodyPr lIns="0" tIns="0" rIns="0" bIns="0" anchor="b">
            <a:normAutofit/>
          </a:bodyPr>
          <a:lstStyle>
            <a:lvl1pPr algn="r">
              <a:defRPr sz="3600"/>
            </a:lvl1pPr>
          </a:lstStyle>
          <a:p>
            <a:r>
              <a:rPr lang="en-US" noProof="0" smtClean="0"/>
              <a:t>Click to edit Master title style</a:t>
            </a:r>
            <a:endParaRPr lang="en-US" noProof="0"/>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5104263" y="1625821"/>
            <a:ext cx="6289862" cy="569085"/>
          </a:xfrm>
        </p:spPr>
        <p:txBody>
          <a:bodyPr lIns="0" tIns="0" rIns="0" bIns="0">
            <a:normAutofit/>
          </a:bodyPr>
          <a:lstStyle>
            <a:lvl1pPr marL="0" indent="0" algn="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7179281" y="1375202"/>
            <a:ext cx="5012719" cy="100800"/>
            <a:chOff x="304632" y="3240138"/>
            <a:chExt cx="3129768"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304632" y="3290538"/>
              <a:ext cx="307937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4" name="Text Placeholder 2">
            <a:extLst>
              <a:ext uri="{FF2B5EF4-FFF2-40B4-BE49-F238E27FC236}">
                <a16:creationId xmlns:a16="http://schemas.microsoft.com/office/drawing/2014/main" xmlns="" id="{BE12A846-0DFC-435B-BAE9-D90C353E0344}"/>
              </a:ext>
            </a:extLst>
          </p:cNvPr>
          <p:cNvSpPr>
            <a:spLocks noGrp="1"/>
          </p:cNvSpPr>
          <p:nvPr>
            <p:ph type="body" idx="14" hasCustomPrompt="1"/>
          </p:nvPr>
        </p:nvSpPr>
        <p:spPr>
          <a:xfrm>
            <a:off x="1226927" y="4271296"/>
            <a:ext cx="2944368" cy="1419822"/>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2" name="Text Placeholder 2">
            <a:extLst>
              <a:ext uri="{FF2B5EF4-FFF2-40B4-BE49-F238E27FC236}">
                <a16:creationId xmlns:a16="http://schemas.microsoft.com/office/drawing/2014/main" xmlns="" id="{F2ACDD32-C1AB-4359-B055-2F910492987E}"/>
              </a:ext>
            </a:extLst>
          </p:cNvPr>
          <p:cNvSpPr>
            <a:spLocks noGrp="1"/>
          </p:cNvSpPr>
          <p:nvPr>
            <p:ph type="body" idx="16" hasCustomPrompt="1"/>
          </p:nvPr>
        </p:nvSpPr>
        <p:spPr>
          <a:xfrm>
            <a:off x="1226927" y="3858610"/>
            <a:ext cx="2944368"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6" name="Text Placeholder 15">
            <a:extLst>
              <a:ext uri="{FF2B5EF4-FFF2-40B4-BE49-F238E27FC236}">
                <a16:creationId xmlns:a16="http://schemas.microsoft.com/office/drawing/2014/main" xmlns="" id="{D0092E26-7A96-4712-98A7-FFDA7C3D7721}"/>
              </a:ext>
            </a:extLst>
          </p:cNvPr>
          <p:cNvSpPr>
            <a:spLocks noGrp="1"/>
          </p:cNvSpPr>
          <p:nvPr>
            <p:ph type="body" sz="quarter" idx="26" hasCustomPrompt="1"/>
          </p:nvPr>
        </p:nvSpPr>
        <p:spPr>
          <a:xfrm>
            <a:off x="1226927" y="2760518"/>
            <a:ext cx="978408" cy="978408"/>
          </a:xfrm>
          <a:prstGeom prst="ellipse">
            <a:avLst/>
          </a:prstGeom>
          <a:ln w="6350">
            <a:solidFill>
              <a:schemeClr val="tx1"/>
            </a:solid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1</a:t>
            </a:r>
          </a:p>
        </p:txBody>
      </p:sp>
      <p:sp>
        <p:nvSpPr>
          <p:cNvPr id="34" name="Text Placeholder 2">
            <a:extLst>
              <a:ext uri="{FF2B5EF4-FFF2-40B4-BE49-F238E27FC236}">
                <a16:creationId xmlns:a16="http://schemas.microsoft.com/office/drawing/2014/main" xmlns="" id="{B17B484C-F876-40B2-89DE-FC7A9E54C835}"/>
              </a:ext>
            </a:extLst>
          </p:cNvPr>
          <p:cNvSpPr>
            <a:spLocks noGrp="1"/>
          </p:cNvSpPr>
          <p:nvPr>
            <p:ph type="body" idx="27" hasCustomPrompt="1"/>
          </p:nvPr>
        </p:nvSpPr>
        <p:spPr>
          <a:xfrm>
            <a:off x="4871314" y="4271296"/>
            <a:ext cx="2944368" cy="1419822"/>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5" name="Text Placeholder 15">
            <a:extLst>
              <a:ext uri="{FF2B5EF4-FFF2-40B4-BE49-F238E27FC236}">
                <a16:creationId xmlns:a16="http://schemas.microsoft.com/office/drawing/2014/main" xmlns="" id="{7A54608E-523B-47AC-B8A6-3E8FE9A15847}"/>
              </a:ext>
            </a:extLst>
          </p:cNvPr>
          <p:cNvSpPr>
            <a:spLocks noGrp="1"/>
          </p:cNvSpPr>
          <p:nvPr>
            <p:ph type="body" sz="quarter" idx="28" hasCustomPrompt="1"/>
          </p:nvPr>
        </p:nvSpPr>
        <p:spPr>
          <a:xfrm>
            <a:off x="4871314" y="2760518"/>
            <a:ext cx="978408" cy="978408"/>
          </a:xfrm>
          <a:prstGeom prst="ellipse">
            <a:avLst/>
          </a:prstGeom>
          <a:ln w="6350">
            <a:solidFill>
              <a:schemeClr val="tx1"/>
            </a:solid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2</a:t>
            </a:r>
          </a:p>
        </p:txBody>
      </p:sp>
      <p:sp>
        <p:nvSpPr>
          <p:cNvPr id="36" name="Text Placeholder 2">
            <a:extLst>
              <a:ext uri="{FF2B5EF4-FFF2-40B4-BE49-F238E27FC236}">
                <a16:creationId xmlns:a16="http://schemas.microsoft.com/office/drawing/2014/main" xmlns="" id="{99E02476-A734-4A74-BC42-F104B37C8C19}"/>
              </a:ext>
            </a:extLst>
          </p:cNvPr>
          <p:cNvSpPr>
            <a:spLocks noGrp="1"/>
          </p:cNvSpPr>
          <p:nvPr>
            <p:ph type="body" idx="29" hasCustomPrompt="1"/>
          </p:nvPr>
        </p:nvSpPr>
        <p:spPr>
          <a:xfrm>
            <a:off x="4871314" y="3858610"/>
            <a:ext cx="2944368"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7" name="Text Placeholder 2">
            <a:extLst>
              <a:ext uri="{FF2B5EF4-FFF2-40B4-BE49-F238E27FC236}">
                <a16:creationId xmlns:a16="http://schemas.microsoft.com/office/drawing/2014/main" xmlns="" id="{E0D32F26-CEE2-4420-A43D-B008AE2D1DDC}"/>
              </a:ext>
            </a:extLst>
          </p:cNvPr>
          <p:cNvSpPr>
            <a:spLocks noGrp="1"/>
          </p:cNvSpPr>
          <p:nvPr>
            <p:ph type="body" idx="30" hasCustomPrompt="1"/>
          </p:nvPr>
        </p:nvSpPr>
        <p:spPr>
          <a:xfrm>
            <a:off x="8515702" y="4271296"/>
            <a:ext cx="2944368" cy="1419822"/>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8" name="Text Placeholder 15">
            <a:extLst>
              <a:ext uri="{FF2B5EF4-FFF2-40B4-BE49-F238E27FC236}">
                <a16:creationId xmlns:a16="http://schemas.microsoft.com/office/drawing/2014/main" xmlns="" id="{DBC2890A-FFF7-4606-A262-6D464BA5D997}"/>
              </a:ext>
            </a:extLst>
          </p:cNvPr>
          <p:cNvSpPr>
            <a:spLocks noGrp="1"/>
          </p:cNvSpPr>
          <p:nvPr>
            <p:ph type="body" sz="quarter" idx="31" hasCustomPrompt="1"/>
          </p:nvPr>
        </p:nvSpPr>
        <p:spPr>
          <a:xfrm>
            <a:off x="8515702" y="2760518"/>
            <a:ext cx="978408" cy="978408"/>
          </a:xfrm>
          <a:prstGeom prst="ellipse">
            <a:avLst/>
          </a:prstGeom>
          <a:ln w="6350">
            <a:solidFill>
              <a:schemeClr val="tx1"/>
            </a:solid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3</a:t>
            </a:r>
          </a:p>
        </p:txBody>
      </p:sp>
      <p:sp>
        <p:nvSpPr>
          <p:cNvPr id="39" name="Text Placeholder 2">
            <a:extLst>
              <a:ext uri="{FF2B5EF4-FFF2-40B4-BE49-F238E27FC236}">
                <a16:creationId xmlns:a16="http://schemas.microsoft.com/office/drawing/2014/main" xmlns="" id="{268E1254-8C59-4B9B-A775-45CA3D655514}"/>
              </a:ext>
            </a:extLst>
          </p:cNvPr>
          <p:cNvSpPr>
            <a:spLocks noGrp="1"/>
          </p:cNvSpPr>
          <p:nvPr>
            <p:ph type="body" idx="32" hasCustomPrompt="1"/>
          </p:nvPr>
        </p:nvSpPr>
        <p:spPr>
          <a:xfrm>
            <a:off x="8515702" y="3858610"/>
            <a:ext cx="2944368"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xmlns="" id="{8E47DC43-D8A0-4F17-B897-D8B07A6F1B47}"/>
              </a:ext>
            </a:extLst>
          </p:cNvPr>
          <p:cNvCxnSpPr/>
          <p:nvPr userDrawn="1"/>
        </p:nvCxnSpPr>
        <p:spPr>
          <a:xfrm>
            <a:off x="2205335" y="3256107"/>
            <a:ext cx="26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D201F265-08ED-497A-BE5C-62220829348F}"/>
              </a:ext>
            </a:extLst>
          </p:cNvPr>
          <p:cNvCxnSpPr/>
          <p:nvPr userDrawn="1"/>
        </p:nvCxnSpPr>
        <p:spPr>
          <a:xfrm>
            <a:off x="5849839" y="3255785"/>
            <a:ext cx="26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69391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umbers 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p:nvPr>
        </p:nvSpPr>
        <p:spPr>
          <a:xfrm>
            <a:off x="4292016" y="707529"/>
            <a:ext cx="7118056" cy="569086"/>
          </a:xfrm>
        </p:spPr>
        <p:txBody>
          <a:bodyPr lIns="0" tIns="0" rIns="0" bIns="0" anchor="b">
            <a:normAutofit/>
          </a:bodyPr>
          <a:lstStyle>
            <a:lvl1pPr algn="l">
              <a:defRPr sz="3600"/>
            </a:lvl1pPr>
          </a:lstStyle>
          <a:p>
            <a:r>
              <a:rPr lang="en-US" noProof="0" smtClean="0"/>
              <a:t>Click to edit Master title style</a:t>
            </a:r>
            <a:endParaRPr lang="en-US" noProof="0"/>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4292016" y="1625821"/>
            <a:ext cx="7096709" cy="978407"/>
          </a:xfrm>
        </p:spPr>
        <p:txBody>
          <a:bodyPr lIns="0" tIns="0" rIns="0" bIns="0">
            <a:normAutofit/>
          </a:bodyPr>
          <a:lstStyle>
            <a:lvl1pPr marL="0" indent="0" algn="l">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4314481" y="1375202"/>
            <a:ext cx="7877519" cy="100800"/>
            <a:chOff x="245550" y="3240138"/>
            <a:chExt cx="4015976"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a:endCxn id="13" idx="6"/>
            </p:cNvCxnSpPr>
            <p:nvPr userDrawn="1"/>
          </p:nvCxnSpPr>
          <p:spPr>
            <a:xfrm>
              <a:off x="245550" y="3290538"/>
              <a:ext cx="401597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4210138" y="324013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16" name="Text Placeholder 15">
            <a:extLst>
              <a:ext uri="{FF2B5EF4-FFF2-40B4-BE49-F238E27FC236}">
                <a16:creationId xmlns:a16="http://schemas.microsoft.com/office/drawing/2014/main" xmlns="" id="{D0092E26-7A96-4712-98A7-FFDA7C3D7721}"/>
              </a:ext>
            </a:extLst>
          </p:cNvPr>
          <p:cNvSpPr>
            <a:spLocks noGrp="1"/>
          </p:cNvSpPr>
          <p:nvPr>
            <p:ph type="body" sz="quarter" idx="26" hasCustomPrompt="1"/>
          </p:nvPr>
        </p:nvSpPr>
        <p:spPr>
          <a:xfrm>
            <a:off x="783723" y="3301941"/>
            <a:ext cx="3408243" cy="978408"/>
          </a:xfrm>
          <a:prstGeom prst="rect">
            <a:avLst/>
          </a:prstGeom>
          <a:ln w="6350">
            <a:noFill/>
          </a:ln>
        </p:spPr>
        <p:txBody>
          <a:bodyPr lIns="0" tIns="0" rIns="0" bIns="0" anchor="ctr" anchorCtr="0">
            <a:noAutofit/>
          </a:bodyPr>
          <a:lstStyle>
            <a:lvl1pPr marL="0" indent="0" algn="l">
              <a:buNone/>
              <a:defRPr sz="7000" b="1">
                <a:ln w="6350">
                  <a:solidFill>
                    <a:schemeClr val="tx1"/>
                  </a:solidFill>
                </a:ln>
                <a:noFill/>
                <a:latin typeface="+mj-lt"/>
              </a:defRPr>
            </a:lvl1pPr>
          </a:lstStyle>
          <a:p>
            <a:pPr lvl="0"/>
            <a:r>
              <a:rPr lang="en-US" noProof="0"/>
              <a:t>$12,345</a:t>
            </a:r>
          </a:p>
        </p:txBody>
      </p:sp>
      <p:sp>
        <p:nvSpPr>
          <p:cNvPr id="34" name="Text Placeholder 2">
            <a:extLst>
              <a:ext uri="{FF2B5EF4-FFF2-40B4-BE49-F238E27FC236}">
                <a16:creationId xmlns:a16="http://schemas.microsoft.com/office/drawing/2014/main" xmlns="" id="{B17B484C-F876-40B2-89DE-FC7A9E54C835}"/>
              </a:ext>
            </a:extLst>
          </p:cNvPr>
          <p:cNvSpPr>
            <a:spLocks noGrp="1"/>
          </p:cNvSpPr>
          <p:nvPr>
            <p:ph type="body" idx="27" hasCustomPrompt="1"/>
          </p:nvPr>
        </p:nvSpPr>
        <p:spPr>
          <a:xfrm>
            <a:off x="5716329" y="3394494"/>
            <a:ext cx="5678300" cy="978407"/>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6" name="Text Placeholder 2">
            <a:extLst>
              <a:ext uri="{FF2B5EF4-FFF2-40B4-BE49-F238E27FC236}">
                <a16:creationId xmlns:a16="http://schemas.microsoft.com/office/drawing/2014/main" xmlns="" id="{99E02476-A734-4A74-BC42-F104B37C8C19}"/>
              </a:ext>
            </a:extLst>
          </p:cNvPr>
          <p:cNvSpPr>
            <a:spLocks noGrp="1"/>
          </p:cNvSpPr>
          <p:nvPr>
            <p:ph type="body" idx="29" hasCustomPrompt="1"/>
          </p:nvPr>
        </p:nvSpPr>
        <p:spPr>
          <a:xfrm>
            <a:off x="4292016" y="3394494"/>
            <a:ext cx="1399099" cy="978407"/>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6" name="Text Placeholder 15">
            <a:extLst>
              <a:ext uri="{FF2B5EF4-FFF2-40B4-BE49-F238E27FC236}">
                <a16:creationId xmlns:a16="http://schemas.microsoft.com/office/drawing/2014/main" xmlns="" id="{EA5D8D7D-F37C-49AD-98F0-641CE42B8A83}"/>
              </a:ext>
            </a:extLst>
          </p:cNvPr>
          <p:cNvSpPr>
            <a:spLocks noGrp="1"/>
          </p:cNvSpPr>
          <p:nvPr>
            <p:ph type="body" sz="quarter" idx="30" hasCustomPrompt="1"/>
          </p:nvPr>
        </p:nvSpPr>
        <p:spPr>
          <a:xfrm>
            <a:off x="783723" y="4594663"/>
            <a:ext cx="3408243" cy="978408"/>
          </a:xfrm>
          <a:prstGeom prst="rect">
            <a:avLst/>
          </a:prstGeom>
          <a:ln w="6350">
            <a:noFill/>
          </a:ln>
        </p:spPr>
        <p:txBody>
          <a:bodyPr lIns="0" tIns="0" rIns="0" bIns="0" anchor="ctr" anchorCtr="0">
            <a:noAutofit/>
          </a:bodyPr>
          <a:lstStyle>
            <a:lvl1pPr marL="0" indent="0" algn="l">
              <a:buNone/>
              <a:defRPr sz="7000" b="1">
                <a:ln w="6350">
                  <a:solidFill>
                    <a:schemeClr val="tx1"/>
                  </a:solidFill>
                </a:ln>
                <a:noFill/>
                <a:latin typeface="+mj-lt"/>
              </a:defRPr>
            </a:lvl1pPr>
          </a:lstStyle>
          <a:p>
            <a:pPr lvl="0"/>
            <a:r>
              <a:rPr lang="en-US" noProof="0"/>
              <a:t>$6,789</a:t>
            </a:r>
          </a:p>
        </p:txBody>
      </p:sp>
      <p:sp>
        <p:nvSpPr>
          <p:cNvPr id="27" name="Text Placeholder 2">
            <a:extLst>
              <a:ext uri="{FF2B5EF4-FFF2-40B4-BE49-F238E27FC236}">
                <a16:creationId xmlns:a16="http://schemas.microsoft.com/office/drawing/2014/main" xmlns="" id="{521FF93D-8384-4E22-8645-BDE6AB983488}"/>
              </a:ext>
            </a:extLst>
          </p:cNvPr>
          <p:cNvSpPr>
            <a:spLocks noGrp="1"/>
          </p:cNvSpPr>
          <p:nvPr>
            <p:ph type="body" idx="31" hasCustomPrompt="1"/>
          </p:nvPr>
        </p:nvSpPr>
        <p:spPr>
          <a:xfrm>
            <a:off x="5716329" y="4687216"/>
            <a:ext cx="5678300" cy="978407"/>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8" name="Text Placeholder 2">
            <a:extLst>
              <a:ext uri="{FF2B5EF4-FFF2-40B4-BE49-F238E27FC236}">
                <a16:creationId xmlns:a16="http://schemas.microsoft.com/office/drawing/2014/main" xmlns="" id="{BA358F36-EA77-462E-9158-AFDF1D449A1A}"/>
              </a:ext>
            </a:extLst>
          </p:cNvPr>
          <p:cNvSpPr>
            <a:spLocks noGrp="1"/>
          </p:cNvSpPr>
          <p:nvPr>
            <p:ph type="body" idx="32" hasCustomPrompt="1"/>
          </p:nvPr>
        </p:nvSpPr>
        <p:spPr>
          <a:xfrm>
            <a:off x="4292016" y="4687216"/>
            <a:ext cx="1399099" cy="978407"/>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33809449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Layout with circ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3242645"/>
            <a:ext cx="4464049" cy="1177174"/>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0" y="4872948"/>
            <a:ext cx="4443165" cy="882062"/>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4581382"/>
            <a:ext cx="4370400" cy="100800"/>
            <a:chOff x="-1228304" y="3240138"/>
            <a:chExt cx="4370400" cy="100800"/>
          </a:xfrm>
        </p:grpSpPr>
        <p:cxnSp>
          <p:nvCxnSpPr>
            <p:cNvPr id="13" name="Straight Connector 12">
              <a:extLst>
                <a:ext uri="{FF2B5EF4-FFF2-40B4-BE49-F238E27FC236}">
                  <a16:creationId xmlns:a16="http://schemas.microsoft.com/office/drawing/2014/main" xmlns="" id="{785A4134-866D-4143-AC1E-8A2FFDB49855}"/>
                </a:ext>
              </a:extLst>
            </p:cNvPr>
            <p:cNvCxnSpPr>
              <a:cxnSpLocks/>
            </p:cNvCxnSpPr>
            <p:nvPr userDrawn="1"/>
          </p:nvCxnSpPr>
          <p:spPr>
            <a:xfrm>
              <a:off x="-1228304" y="3290538"/>
              <a:ext cx="4320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304129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6" name="Text Placeholder 2">
            <a:extLst>
              <a:ext uri="{FF2B5EF4-FFF2-40B4-BE49-F238E27FC236}">
                <a16:creationId xmlns:a16="http://schemas.microsoft.com/office/drawing/2014/main" xmlns="" id="{BB522941-5C7D-4701-9AD7-BB4C11C6EBCE}"/>
              </a:ext>
            </a:extLst>
          </p:cNvPr>
          <p:cNvSpPr>
            <a:spLocks noGrp="1"/>
          </p:cNvSpPr>
          <p:nvPr>
            <p:ph type="body" idx="14" hasCustomPrompt="1"/>
          </p:nvPr>
        </p:nvSpPr>
        <p:spPr>
          <a:xfrm>
            <a:off x="5533023" y="4551485"/>
            <a:ext cx="5855702" cy="1208079"/>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xmlns="" id="{ADC059E4-36DE-4100-8F15-85A9F37E84FE}"/>
              </a:ext>
            </a:extLst>
          </p:cNvPr>
          <p:cNvSpPr/>
          <p:nvPr userDrawn="1"/>
        </p:nvSpPr>
        <p:spPr>
          <a:xfrm>
            <a:off x="3616960" y="859665"/>
            <a:ext cx="2121408" cy="212140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1" name="Oval 20">
            <a:extLst>
              <a:ext uri="{FF2B5EF4-FFF2-40B4-BE49-F238E27FC236}">
                <a16:creationId xmlns:a16="http://schemas.microsoft.com/office/drawing/2014/main" xmlns="" id="{34E475F8-9B44-4A3E-9F99-CF0346C89B8E}"/>
              </a:ext>
            </a:extLst>
          </p:cNvPr>
          <p:cNvSpPr/>
          <p:nvPr userDrawn="1"/>
        </p:nvSpPr>
        <p:spPr>
          <a:xfrm>
            <a:off x="5522965" y="836613"/>
            <a:ext cx="2816352" cy="281635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2" name="Oval 21">
            <a:extLst>
              <a:ext uri="{FF2B5EF4-FFF2-40B4-BE49-F238E27FC236}">
                <a16:creationId xmlns:a16="http://schemas.microsoft.com/office/drawing/2014/main" xmlns="" id="{EF5FAF95-28E9-4D03-884C-A89CBC8B61DC}"/>
              </a:ext>
            </a:extLst>
          </p:cNvPr>
          <p:cNvSpPr/>
          <p:nvPr userDrawn="1"/>
        </p:nvSpPr>
        <p:spPr>
          <a:xfrm>
            <a:off x="8123915" y="859665"/>
            <a:ext cx="3273552" cy="327355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7" name="Text Placeholder 15">
            <a:extLst>
              <a:ext uri="{FF2B5EF4-FFF2-40B4-BE49-F238E27FC236}">
                <a16:creationId xmlns:a16="http://schemas.microsoft.com/office/drawing/2014/main" xmlns="" id="{5F221D05-AC12-4B7C-A00B-E28F93E23D7A}"/>
              </a:ext>
            </a:extLst>
          </p:cNvPr>
          <p:cNvSpPr>
            <a:spLocks noGrp="1"/>
          </p:cNvSpPr>
          <p:nvPr>
            <p:ph type="body" sz="quarter" idx="26" hasCustomPrompt="1"/>
          </p:nvPr>
        </p:nvSpPr>
        <p:spPr>
          <a:xfrm>
            <a:off x="3851931" y="1382322"/>
            <a:ext cx="168109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$25</a:t>
            </a:r>
          </a:p>
        </p:txBody>
      </p:sp>
      <p:sp>
        <p:nvSpPr>
          <p:cNvPr id="28" name="Text Placeholder 2">
            <a:extLst>
              <a:ext uri="{FF2B5EF4-FFF2-40B4-BE49-F238E27FC236}">
                <a16:creationId xmlns:a16="http://schemas.microsoft.com/office/drawing/2014/main" xmlns="" id="{A3904B01-A725-4CE3-9321-D42F3E296703}"/>
              </a:ext>
            </a:extLst>
          </p:cNvPr>
          <p:cNvSpPr>
            <a:spLocks noGrp="1"/>
          </p:cNvSpPr>
          <p:nvPr>
            <p:ph type="body" idx="29" hasCustomPrompt="1"/>
          </p:nvPr>
        </p:nvSpPr>
        <p:spPr>
          <a:xfrm>
            <a:off x="3927524" y="2363691"/>
            <a:ext cx="1519848" cy="617093"/>
          </a:xfrm>
        </p:spPr>
        <p:txBody>
          <a:bodyPr lIns="0" tIns="0" rIns="0" bIns="0" anchor="t"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a:t>
            </a:r>
            <a:br>
              <a:rPr lang="en-US" noProof="0"/>
            </a:br>
            <a:r>
              <a:rPr lang="en-US" noProof="0"/>
              <a:t>Title</a:t>
            </a:r>
          </a:p>
        </p:txBody>
      </p:sp>
      <p:sp>
        <p:nvSpPr>
          <p:cNvPr id="29" name="Text Placeholder 2">
            <a:extLst>
              <a:ext uri="{FF2B5EF4-FFF2-40B4-BE49-F238E27FC236}">
                <a16:creationId xmlns:a16="http://schemas.microsoft.com/office/drawing/2014/main" xmlns="" id="{D9CE08AF-782B-4514-BE33-D3AED71A7344}"/>
              </a:ext>
            </a:extLst>
          </p:cNvPr>
          <p:cNvSpPr>
            <a:spLocks noGrp="1"/>
          </p:cNvSpPr>
          <p:nvPr>
            <p:ph type="body" idx="30" hasCustomPrompt="1"/>
          </p:nvPr>
        </p:nvSpPr>
        <p:spPr>
          <a:xfrm>
            <a:off x="3806132" y="1185842"/>
            <a:ext cx="1519848" cy="250619"/>
          </a:xfrm>
        </p:spPr>
        <p:txBody>
          <a:bodyPr lIns="0" tIns="0" rIns="0" bIns="0" anchor="t" anchorCtr="0">
            <a:normAutofit/>
          </a:bodyPr>
          <a:lstStyle>
            <a:lvl1pPr marL="0" indent="0" algn="r">
              <a:spcBef>
                <a:spcPts val="600"/>
              </a:spcBef>
              <a:buClr>
                <a:schemeClr val="tx1"/>
              </a:buClr>
              <a:buFont typeface="Courier New" panose="02070309020205020404" pitchFamily="49" charset="0"/>
              <a:buNone/>
              <a:defRPr sz="1800" b="0">
                <a:solidFill>
                  <a:schemeClr val="tx1"/>
                </a:solidFill>
                <a:latin typeface="+mn-lt"/>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BILLION</a:t>
            </a:r>
          </a:p>
        </p:txBody>
      </p:sp>
      <p:sp>
        <p:nvSpPr>
          <p:cNvPr id="30" name="Text Placeholder 15">
            <a:extLst>
              <a:ext uri="{FF2B5EF4-FFF2-40B4-BE49-F238E27FC236}">
                <a16:creationId xmlns:a16="http://schemas.microsoft.com/office/drawing/2014/main" xmlns="" id="{614098B4-704D-42A8-B776-2C93C30C39DA}"/>
              </a:ext>
            </a:extLst>
          </p:cNvPr>
          <p:cNvSpPr>
            <a:spLocks noGrp="1"/>
          </p:cNvSpPr>
          <p:nvPr>
            <p:ph type="body" sz="quarter" idx="31" hasCustomPrompt="1"/>
          </p:nvPr>
        </p:nvSpPr>
        <p:spPr>
          <a:xfrm>
            <a:off x="6113495" y="1767897"/>
            <a:ext cx="168109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$50</a:t>
            </a:r>
          </a:p>
        </p:txBody>
      </p:sp>
      <p:sp>
        <p:nvSpPr>
          <p:cNvPr id="31" name="Text Placeholder 2">
            <a:extLst>
              <a:ext uri="{FF2B5EF4-FFF2-40B4-BE49-F238E27FC236}">
                <a16:creationId xmlns:a16="http://schemas.microsoft.com/office/drawing/2014/main" xmlns="" id="{CE6465F4-0B4D-4B43-BE59-BC984FE8EF05}"/>
              </a:ext>
            </a:extLst>
          </p:cNvPr>
          <p:cNvSpPr>
            <a:spLocks noGrp="1"/>
          </p:cNvSpPr>
          <p:nvPr>
            <p:ph type="body" idx="32" hasCustomPrompt="1"/>
          </p:nvPr>
        </p:nvSpPr>
        <p:spPr>
          <a:xfrm>
            <a:off x="6189088" y="2753338"/>
            <a:ext cx="1519848" cy="617093"/>
          </a:xfrm>
        </p:spPr>
        <p:txBody>
          <a:bodyPr lIns="0" tIns="0" rIns="0" bIns="0" anchor="t"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a:t>
            </a:r>
            <a:br>
              <a:rPr lang="en-US" noProof="0"/>
            </a:br>
            <a:r>
              <a:rPr lang="en-US" noProof="0"/>
              <a:t>Title</a:t>
            </a:r>
          </a:p>
        </p:txBody>
      </p:sp>
      <p:sp>
        <p:nvSpPr>
          <p:cNvPr id="32" name="Text Placeholder 2">
            <a:extLst>
              <a:ext uri="{FF2B5EF4-FFF2-40B4-BE49-F238E27FC236}">
                <a16:creationId xmlns:a16="http://schemas.microsoft.com/office/drawing/2014/main" xmlns="" id="{4DBC997E-F996-4F59-A610-3C8558F180CA}"/>
              </a:ext>
            </a:extLst>
          </p:cNvPr>
          <p:cNvSpPr>
            <a:spLocks noGrp="1"/>
          </p:cNvSpPr>
          <p:nvPr>
            <p:ph type="body" idx="33" hasCustomPrompt="1"/>
          </p:nvPr>
        </p:nvSpPr>
        <p:spPr>
          <a:xfrm>
            <a:off x="6067696" y="1537655"/>
            <a:ext cx="1519848" cy="250619"/>
          </a:xfrm>
        </p:spPr>
        <p:txBody>
          <a:bodyPr lIns="0" tIns="0" rIns="0" bIns="0" anchor="t" anchorCtr="0">
            <a:normAutofit/>
          </a:bodyPr>
          <a:lstStyle>
            <a:lvl1pPr marL="0" indent="0" algn="r">
              <a:spcBef>
                <a:spcPts val="600"/>
              </a:spcBef>
              <a:buClr>
                <a:schemeClr val="tx1"/>
              </a:buClr>
              <a:buFont typeface="Courier New" panose="02070309020205020404" pitchFamily="49" charset="0"/>
              <a:buNone/>
              <a:defRPr sz="1800" b="0">
                <a:solidFill>
                  <a:schemeClr val="tx1"/>
                </a:solidFill>
                <a:latin typeface="+mn-lt"/>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BILLION</a:t>
            </a:r>
          </a:p>
        </p:txBody>
      </p:sp>
      <p:sp>
        <p:nvSpPr>
          <p:cNvPr id="33" name="Text Placeholder 15">
            <a:extLst>
              <a:ext uri="{FF2B5EF4-FFF2-40B4-BE49-F238E27FC236}">
                <a16:creationId xmlns:a16="http://schemas.microsoft.com/office/drawing/2014/main" xmlns="" id="{D2098E46-8023-469E-86ED-39848BCA69B9}"/>
              </a:ext>
            </a:extLst>
          </p:cNvPr>
          <p:cNvSpPr>
            <a:spLocks noGrp="1"/>
          </p:cNvSpPr>
          <p:nvPr>
            <p:ph type="body" sz="quarter" idx="34" hasCustomPrompt="1"/>
          </p:nvPr>
        </p:nvSpPr>
        <p:spPr>
          <a:xfrm>
            <a:off x="8714444" y="2049128"/>
            <a:ext cx="2010420"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$100</a:t>
            </a:r>
          </a:p>
        </p:txBody>
      </p:sp>
      <p:sp>
        <p:nvSpPr>
          <p:cNvPr id="34" name="Text Placeholder 2">
            <a:extLst>
              <a:ext uri="{FF2B5EF4-FFF2-40B4-BE49-F238E27FC236}">
                <a16:creationId xmlns:a16="http://schemas.microsoft.com/office/drawing/2014/main" xmlns="" id="{93715D94-9DBE-476D-B2A4-208BC6D40C35}"/>
              </a:ext>
            </a:extLst>
          </p:cNvPr>
          <p:cNvSpPr>
            <a:spLocks noGrp="1"/>
          </p:cNvSpPr>
          <p:nvPr>
            <p:ph type="body" idx="35" hasCustomPrompt="1"/>
          </p:nvPr>
        </p:nvSpPr>
        <p:spPr>
          <a:xfrm>
            <a:off x="8981735" y="3034569"/>
            <a:ext cx="1519848" cy="617093"/>
          </a:xfrm>
        </p:spPr>
        <p:txBody>
          <a:bodyPr lIns="0" tIns="0" rIns="0" bIns="0" anchor="t"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a:t>
            </a:r>
            <a:br>
              <a:rPr lang="en-US" noProof="0"/>
            </a:br>
            <a:r>
              <a:rPr lang="en-US" noProof="0"/>
              <a:t>Title</a:t>
            </a:r>
          </a:p>
        </p:txBody>
      </p:sp>
      <p:sp>
        <p:nvSpPr>
          <p:cNvPr id="35" name="Text Placeholder 2">
            <a:extLst>
              <a:ext uri="{FF2B5EF4-FFF2-40B4-BE49-F238E27FC236}">
                <a16:creationId xmlns:a16="http://schemas.microsoft.com/office/drawing/2014/main" xmlns="" id="{C6E1A50B-8AFF-497B-8AEC-C61D95DC0685}"/>
              </a:ext>
            </a:extLst>
          </p:cNvPr>
          <p:cNvSpPr>
            <a:spLocks noGrp="1"/>
          </p:cNvSpPr>
          <p:nvPr>
            <p:ph type="body" idx="36" hasCustomPrompt="1"/>
          </p:nvPr>
        </p:nvSpPr>
        <p:spPr>
          <a:xfrm>
            <a:off x="9089050" y="1818886"/>
            <a:ext cx="1519848" cy="250619"/>
          </a:xfrm>
        </p:spPr>
        <p:txBody>
          <a:bodyPr lIns="0" tIns="0" rIns="0" bIns="0" anchor="t" anchorCtr="0">
            <a:normAutofit/>
          </a:bodyPr>
          <a:lstStyle>
            <a:lvl1pPr marL="0" indent="0" algn="r">
              <a:spcBef>
                <a:spcPts val="600"/>
              </a:spcBef>
              <a:buClr>
                <a:schemeClr val="tx1"/>
              </a:buClr>
              <a:buFont typeface="Courier New" panose="02070309020205020404" pitchFamily="49" charset="0"/>
              <a:buNone/>
              <a:defRPr sz="1800" b="0">
                <a:solidFill>
                  <a:schemeClr val="tx1"/>
                </a:solidFill>
                <a:latin typeface="+mn-lt"/>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BILLION</a:t>
            </a:r>
          </a:p>
        </p:txBody>
      </p:sp>
    </p:spTree>
    <p:extLst>
      <p:ext uri="{BB962C8B-B14F-4D97-AF65-F5344CB8AC3E}">
        <p14:creationId xmlns:p14="http://schemas.microsoft.com/office/powerpoint/2010/main" val="3359450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6096000" y="707529"/>
            <a:ext cx="5314072" cy="569086"/>
          </a:xfrm>
        </p:spPr>
        <p:txBody>
          <a:bodyPr lIns="0" tIns="0" rIns="0" bIns="0" anchor="b">
            <a:normAutofit/>
          </a:bodyPr>
          <a:lstStyle>
            <a:lvl1pPr algn="l">
              <a:defRPr sz="3600"/>
            </a:lvl1pPr>
          </a:lstStyle>
          <a:p>
            <a:r>
              <a:rPr lang="en-US" noProof="0"/>
              <a:t>CLICK TO EDIT TITLE</a:t>
            </a:r>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6096000" y="1625821"/>
            <a:ext cx="5292725" cy="978407"/>
          </a:xfrm>
        </p:spPr>
        <p:txBody>
          <a:bodyPr lIns="0" tIns="0" rIns="0" bIns="0">
            <a:normAutofit/>
          </a:bodyPr>
          <a:lstStyle>
            <a:lvl1pPr marL="0" indent="0" algn="l">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6096000" y="1383372"/>
            <a:ext cx="6096000" cy="100800"/>
            <a:chOff x="646015" y="3248308"/>
            <a:chExt cx="3107749"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4" name="Text Placeholder 2">
            <a:extLst>
              <a:ext uri="{FF2B5EF4-FFF2-40B4-BE49-F238E27FC236}">
                <a16:creationId xmlns:a16="http://schemas.microsoft.com/office/drawing/2014/main" xmlns="" id="{B17B484C-F876-40B2-89DE-FC7A9E54C835}"/>
              </a:ext>
            </a:extLst>
          </p:cNvPr>
          <p:cNvSpPr>
            <a:spLocks noGrp="1"/>
          </p:cNvSpPr>
          <p:nvPr>
            <p:ph type="body" idx="27" hasCustomPrompt="1"/>
          </p:nvPr>
        </p:nvSpPr>
        <p:spPr>
          <a:xfrm>
            <a:off x="831851" y="3335524"/>
            <a:ext cx="4817836" cy="2248846"/>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6" name="Text Placeholder 2">
            <a:extLst>
              <a:ext uri="{FF2B5EF4-FFF2-40B4-BE49-F238E27FC236}">
                <a16:creationId xmlns:a16="http://schemas.microsoft.com/office/drawing/2014/main" xmlns="" id="{99E02476-A734-4A74-BC42-F104B37C8C19}"/>
              </a:ext>
            </a:extLst>
          </p:cNvPr>
          <p:cNvSpPr>
            <a:spLocks noGrp="1"/>
          </p:cNvSpPr>
          <p:nvPr>
            <p:ph type="body" idx="29" hasCustomPrompt="1"/>
          </p:nvPr>
        </p:nvSpPr>
        <p:spPr>
          <a:xfrm>
            <a:off x="831850" y="2905291"/>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Text Placeholder 2">
            <a:extLst>
              <a:ext uri="{FF2B5EF4-FFF2-40B4-BE49-F238E27FC236}">
                <a16:creationId xmlns:a16="http://schemas.microsoft.com/office/drawing/2014/main" xmlns="" id="{ABD2EF23-562D-4049-92E3-48371C9E83A4}"/>
              </a:ext>
            </a:extLst>
          </p:cNvPr>
          <p:cNvSpPr>
            <a:spLocks noGrp="1"/>
          </p:cNvSpPr>
          <p:nvPr>
            <p:ph type="body" idx="30" hasCustomPrompt="1"/>
          </p:nvPr>
        </p:nvSpPr>
        <p:spPr>
          <a:xfrm>
            <a:off x="6098826" y="3335524"/>
            <a:ext cx="5311245" cy="2248846"/>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4" name="Text Placeholder 2">
            <a:extLst>
              <a:ext uri="{FF2B5EF4-FFF2-40B4-BE49-F238E27FC236}">
                <a16:creationId xmlns:a16="http://schemas.microsoft.com/office/drawing/2014/main" xmlns="" id="{FB2A0B34-417C-46AC-95C0-9B2A2FCC8BFC}"/>
              </a:ext>
            </a:extLst>
          </p:cNvPr>
          <p:cNvSpPr>
            <a:spLocks noGrp="1"/>
          </p:cNvSpPr>
          <p:nvPr>
            <p:ph type="body" idx="31" hasCustomPrompt="1"/>
          </p:nvPr>
        </p:nvSpPr>
        <p:spPr>
          <a:xfrm>
            <a:off x="6098826" y="2905291"/>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456748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61267F7-4197-4D13-B2A0-6E6AF799706C}"/>
              </a:ext>
            </a:extLst>
          </p:cNvPr>
          <p:cNvSpPr txBox="1">
            <a:spLocks/>
          </p:cNvSpPr>
          <p:nvPr userDrawn="1"/>
        </p:nvSpPr>
        <p:spPr>
          <a:xfrm>
            <a:off x="929622" y="170021"/>
            <a:ext cx="9975273" cy="8587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lang="zh-CN" altLang="en-US" sz="3200" b="0" i="0" kern="1200" baseline="0" dirty="0">
                <a:solidFill>
                  <a:schemeClr val="tx1">
                    <a:lumMod val="50000"/>
                    <a:lumOff val="50000"/>
                  </a:schemeClr>
                </a:solidFill>
                <a:effectLst/>
                <a:latin typeface="微软雅黑" panose="020B0503020204020204" pitchFamily="34" charset="-122"/>
                <a:ea typeface="微软雅黑" panose="020B0503020204020204" pitchFamily="34" charset="-122"/>
                <a:cs typeface="+mj-cs"/>
              </a:defRPr>
            </a:lvl1pPr>
          </a:lstStyle>
          <a:p>
            <a:pPr defTabSz="685783"/>
            <a:r>
              <a:rPr b="1">
                <a:solidFill>
                  <a:srgbClr val="63B994"/>
                </a:solidFill>
              </a:rPr>
              <a:t>教学完成情况</a:t>
            </a:r>
          </a:p>
        </p:txBody>
      </p:sp>
      <p:cxnSp>
        <p:nvCxnSpPr>
          <p:cNvPr id="3" name="直接连接符 2">
            <a:extLst>
              <a:ext uri="{FF2B5EF4-FFF2-40B4-BE49-F238E27FC236}">
                <a16:creationId xmlns="" xmlns:a16="http://schemas.microsoft.com/office/drawing/2014/main" id="{82764C76-7099-4CD4-BB2E-9FCD4A04E46E}"/>
              </a:ext>
            </a:extLst>
          </p:cNvPr>
          <p:cNvCxnSpPr/>
          <p:nvPr userDrawn="1"/>
        </p:nvCxnSpPr>
        <p:spPr>
          <a:xfrm>
            <a:off x="0" y="957203"/>
            <a:ext cx="1089653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椭圆 3">
            <a:extLst>
              <a:ext uri="{FF2B5EF4-FFF2-40B4-BE49-F238E27FC236}">
                <a16:creationId xmlns="" xmlns:a16="http://schemas.microsoft.com/office/drawing/2014/main" id="{BBBC166D-7F0F-4E11-9161-993DA454AED0}"/>
              </a:ext>
            </a:extLst>
          </p:cNvPr>
          <p:cNvSpPr/>
          <p:nvPr userDrawn="1"/>
        </p:nvSpPr>
        <p:spPr>
          <a:xfrm>
            <a:off x="431371" y="504908"/>
            <a:ext cx="192021" cy="192021"/>
          </a:xfrm>
          <a:prstGeom prst="ellipse">
            <a:avLst/>
          </a:prstGeom>
          <a:solidFill>
            <a:schemeClr val="tx1">
              <a:lumMod val="50000"/>
              <a:lumOff val="50000"/>
            </a:schemeClr>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63B994"/>
              </a:solidFill>
            </a:endParaRPr>
          </a:p>
        </p:txBody>
      </p:sp>
      <p:sp>
        <p:nvSpPr>
          <p:cNvPr id="5" name="KSO_Shape">
            <a:extLst>
              <a:ext uri="{FF2B5EF4-FFF2-40B4-BE49-F238E27FC236}">
                <a16:creationId xmlns="" xmlns:a16="http://schemas.microsoft.com/office/drawing/2014/main" id="{51B6AFE2-7275-4C58-BE3E-3A6C652FC7B1}"/>
              </a:ext>
            </a:extLst>
          </p:cNvPr>
          <p:cNvSpPr>
            <a:spLocks/>
          </p:cNvSpPr>
          <p:nvPr userDrawn="1"/>
        </p:nvSpPr>
        <p:spPr bwMode="auto">
          <a:xfrm>
            <a:off x="10992544" y="420271"/>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chemeClr val="tx2"/>
          </a:solidFill>
          <a:ln>
            <a:noFill/>
          </a:ln>
        </p:spPr>
        <p:txBody>
          <a:bodyPr anchor="ctr" anchorCtr="1"/>
          <a:lstStyle/>
          <a:p>
            <a:endParaRPr lang="zh-CN" altLang="en-US">
              <a:solidFill>
                <a:srgbClr val="000000"/>
              </a:solidFill>
            </a:endParaRPr>
          </a:p>
        </p:txBody>
      </p:sp>
    </p:spTree>
    <p:extLst>
      <p:ext uri="{BB962C8B-B14F-4D97-AF65-F5344CB8AC3E}">
        <p14:creationId xmlns:p14="http://schemas.microsoft.com/office/powerpoint/2010/main" val="1510624123"/>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900" fill="hold"/>
                                        <p:tgtEl>
                                          <p:spTgt spid="5"/>
                                        </p:tgtEl>
                                        <p:attrNameLst>
                                          <p:attrName>ppt_x</p:attrName>
                                        </p:attrNameLst>
                                      </p:cBhvr>
                                      <p:tavLst>
                                        <p:tav tm="0">
                                          <p:val>
                                            <p:strVal val="0-#ppt_w/2"/>
                                          </p:val>
                                        </p:tav>
                                        <p:tav tm="100000">
                                          <p:val>
                                            <p:strVal val="#ppt_x"/>
                                          </p:val>
                                        </p:tav>
                                      </p:tavLst>
                                    </p:anim>
                                    <p:anim calcmode="lin" valueType="num">
                                      <p:cBhvr additive="base">
                                        <p:cTn id="19" dur="9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806105" y="707529"/>
            <a:ext cx="3704150" cy="569086"/>
          </a:xfrm>
        </p:spPr>
        <p:txBody>
          <a:bodyPr lIns="0" tIns="0" rIns="0" bIns="0" anchor="b">
            <a:normAutofit/>
          </a:bodyPr>
          <a:lstStyle>
            <a:lvl1pPr algn="l">
              <a:defRPr sz="3600"/>
            </a:lvl1pPr>
          </a:lstStyle>
          <a:p>
            <a:r>
              <a:rPr lang="en-US" noProof="0"/>
              <a:t>CLICK TO EDIT</a:t>
            </a:r>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a:off x="-6" y="1374243"/>
            <a:ext cx="4319045" cy="100800"/>
            <a:chOff x="646012" y="3239179"/>
            <a:chExt cx="2201856"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646012" y="3290538"/>
              <a:ext cx="216563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2796480" y="3239179"/>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1" name="Picture Placeholder 11" descr="Competitors logos quadrant">
            <a:extLst>
              <a:ext uri="{FF2B5EF4-FFF2-40B4-BE49-F238E27FC236}">
                <a16:creationId xmlns:a16="http://schemas.microsoft.com/office/drawing/2014/main" xmlns="" id="{58A093A6-410B-4E4B-BA54-D31E8313D9B1}"/>
              </a:ext>
            </a:extLst>
          </p:cNvPr>
          <p:cNvSpPr>
            <a:spLocks noGrp="1"/>
          </p:cNvSpPr>
          <p:nvPr>
            <p:ph type="pic" sz="quarter" idx="39" hasCustomPrompt="1"/>
          </p:nvPr>
        </p:nvSpPr>
        <p:spPr>
          <a:xfrm>
            <a:off x="3928670" y="2872719"/>
            <a:ext cx="1772153" cy="777240"/>
          </a:xfrm>
          <a:noFill/>
        </p:spPr>
        <p:txBody>
          <a:bodyPr anchor="ctr" anchorCtr="0">
            <a:noAutofit/>
          </a:bodyPr>
          <a:lstStyle>
            <a:lvl1pPr marL="0" indent="0" algn="ctr">
              <a:buNone/>
              <a:defRPr sz="2000" i="1">
                <a:solidFill>
                  <a:schemeClr val="tx1"/>
                </a:solidFill>
              </a:defRPr>
            </a:lvl1pPr>
          </a:lstStyle>
          <a:p>
            <a:r>
              <a:rPr lang="en-US" noProof="0" dirty="0"/>
              <a:t>Competitor 2</a:t>
            </a:r>
          </a:p>
          <a:p>
            <a:r>
              <a:rPr lang="en-US" noProof="0" dirty="0"/>
              <a:t>Logo</a:t>
            </a:r>
          </a:p>
        </p:txBody>
      </p:sp>
      <p:sp>
        <p:nvSpPr>
          <p:cNvPr id="22" name="Picture Placeholder 11" descr="Competitors logos quadrant">
            <a:extLst>
              <a:ext uri="{FF2B5EF4-FFF2-40B4-BE49-F238E27FC236}">
                <a16:creationId xmlns:a16="http://schemas.microsoft.com/office/drawing/2014/main" xmlns="" id="{C852F764-614E-4E0D-B231-E5EF9B5D3AFE}"/>
              </a:ext>
            </a:extLst>
          </p:cNvPr>
          <p:cNvSpPr>
            <a:spLocks noGrp="1"/>
          </p:cNvSpPr>
          <p:nvPr>
            <p:ph type="pic" sz="quarter" idx="40" hasCustomPrompt="1"/>
          </p:nvPr>
        </p:nvSpPr>
        <p:spPr>
          <a:xfrm>
            <a:off x="806105" y="2171148"/>
            <a:ext cx="1655064" cy="777240"/>
          </a:xfrm>
          <a:noFill/>
        </p:spPr>
        <p:txBody>
          <a:bodyPr anchor="ctr" anchorCtr="0">
            <a:noAutofit/>
          </a:bodyPr>
          <a:lstStyle>
            <a:lvl1pPr marL="0" indent="0" algn="ctr">
              <a:buNone/>
              <a:defRPr sz="2000" i="1">
                <a:solidFill>
                  <a:schemeClr val="tx1"/>
                </a:solidFill>
              </a:defRPr>
            </a:lvl1pPr>
          </a:lstStyle>
          <a:p>
            <a:r>
              <a:rPr lang="en-US" noProof="0" dirty="0"/>
              <a:t>Competitor 1</a:t>
            </a:r>
          </a:p>
          <a:p>
            <a:r>
              <a:rPr lang="en-US" noProof="0" dirty="0"/>
              <a:t>Logo</a:t>
            </a:r>
          </a:p>
        </p:txBody>
      </p:sp>
      <p:sp>
        <p:nvSpPr>
          <p:cNvPr id="25" name="Picture Placeholder 11" descr="Competitors logos quadrant">
            <a:extLst>
              <a:ext uri="{FF2B5EF4-FFF2-40B4-BE49-F238E27FC236}">
                <a16:creationId xmlns:a16="http://schemas.microsoft.com/office/drawing/2014/main" xmlns="" id="{0349F007-C349-4EF3-A61F-86C43BEB5478}"/>
              </a:ext>
            </a:extLst>
          </p:cNvPr>
          <p:cNvSpPr>
            <a:spLocks noGrp="1"/>
          </p:cNvSpPr>
          <p:nvPr>
            <p:ph type="pic" sz="quarter" idx="41" hasCustomPrompt="1"/>
          </p:nvPr>
        </p:nvSpPr>
        <p:spPr>
          <a:xfrm>
            <a:off x="2729582" y="4456262"/>
            <a:ext cx="1772153" cy="777240"/>
          </a:xfrm>
          <a:noFill/>
        </p:spPr>
        <p:txBody>
          <a:bodyPr anchor="ctr" anchorCtr="0">
            <a:noAutofit/>
          </a:bodyPr>
          <a:lstStyle>
            <a:lvl1pPr marL="0" indent="0" algn="ctr">
              <a:buNone/>
              <a:defRPr sz="2000" i="1">
                <a:solidFill>
                  <a:schemeClr val="tx1"/>
                </a:solidFill>
              </a:defRPr>
            </a:lvl1pPr>
          </a:lstStyle>
          <a:p>
            <a:r>
              <a:rPr lang="en-US" noProof="0" dirty="0"/>
              <a:t>Competitor 3</a:t>
            </a:r>
          </a:p>
          <a:p>
            <a:r>
              <a:rPr lang="en-US" noProof="0" dirty="0"/>
              <a:t>Logo</a:t>
            </a:r>
          </a:p>
        </p:txBody>
      </p:sp>
      <p:sp>
        <p:nvSpPr>
          <p:cNvPr id="26" name="Picture Placeholder 11" descr="Competitors logos quadrant">
            <a:extLst>
              <a:ext uri="{FF2B5EF4-FFF2-40B4-BE49-F238E27FC236}">
                <a16:creationId xmlns:a16="http://schemas.microsoft.com/office/drawing/2014/main" xmlns="" id="{FEA8BDDC-623F-4C67-AD04-E7801B537019}"/>
              </a:ext>
            </a:extLst>
          </p:cNvPr>
          <p:cNvSpPr>
            <a:spLocks noGrp="1"/>
          </p:cNvSpPr>
          <p:nvPr>
            <p:ph type="pic" sz="quarter" idx="42" hasCustomPrompt="1"/>
          </p:nvPr>
        </p:nvSpPr>
        <p:spPr>
          <a:xfrm>
            <a:off x="6829546" y="2770168"/>
            <a:ext cx="1772153" cy="777240"/>
          </a:xfrm>
          <a:noFill/>
        </p:spPr>
        <p:txBody>
          <a:bodyPr anchor="ctr" anchorCtr="0">
            <a:noAutofit/>
          </a:bodyPr>
          <a:lstStyle>
            <a:lvl1pPr marL="0" indent="0" algn="ctr">
              <a:buNone/>
              <a:defRPr sz="2000" i="1">
                <a:solidFill>
                  <a:schemeClr val="tx1"/>
                </a:solidFill>
              </a:defRPr>
            </a:lvl1pPr>
          </a:lstStyle>
          <a:p>
            <a:r>
              <a:rPr lang="en-US" noProof="0" dirty="0"/>
              <a:t>Competitor 4</a:t>
            </a:r>
          </a:p>
          <a:p>
            <a:r>
              <a:rPr lang="en-US" noProof="0" dirty="0"/>
              <a:t>Logo</a:t>
            </a:r>
          </a:p>
        </p:txBody>
      </p:sp>
      <p:sp>
        <p:nvSpPr>
          <p:cNvPr id="27" name="Picture Placeholder 11" descr="Competitors logos quadrant">
            <a:extLst>
              <a:ext uri="{FF2B5EF4-FFF2-40B4-BE49-F238E27FC236}">
                <a16:creationId xmlns:a16="http://schemas.microsoft.com/office/drawing/2014/main" xmlns="" id="{28B0D00B-97E7-4133-B35A-AC2EF334CD2B}"/>
              </a:ext>
            </a:extLst>
          </p:cNvPr>
          <p:cNvSpPr>
            <a:spLocks noGrp="1"/>
          </p:cNvSpPr>
          <p:nvPr>
            <p:ph type="pic" sz="quarter" idx="43" hasCustomPrompt="1"/>
          </p:nvPr>
        </p:nvSpPr>
        <p:spPr>
          <a:xfrm>
            <a:off x="6610067" y="4588832"/>
            <a:ext cx="1772153" cy="777240"/>
          </a:xfrm>
          <a:noFill/>
        </p:spPr>
        <p:txBody>
          <a:bodyPr anchor="ctr" anchorCtr="0">
            <a:noAutofit/>
          </a:bodyPr>
          <a:lstStyle>
            <a:lvl1pPr marL="0" indent="0" algn="ctr">
              <a:buNone/>
              <a:defRPr sz="2000" i="1">
                <a:solidFill>
                  <a:schemeClr val="tx1"/>
                </a:solidFill>
              </a:defRPr>
            </a:lvl1pPr>
          </a:lstStyle>
          <a:p>
            <a:r>
              <a:rPr lang="en-US" noProof="0" dirty="0"/>
              <a:t>Competitor 5</a:t>
            </a:r>
          </a:p>
          <a:p>
            <a:r>
              <a:rPr lang="en-US" noProof="0" dirty="0"/>
              <a:t>Logo</a:t>
            </a:r>
          </a:p>
        </p:txBody>
      </p:sp>
      <p:sp>
        <p:nvSpPr>
          <p:cNvPr id="28" name="Picture Placeholder 11" descr="Competitors logos quadrant">
            <a:extLst>
              <a:ext uri="{FF2B5EF4-FFF2-40B4-BE49-F238E27FC236}">
                <a16:creationId xmlns:a16="http://schemas.microsoft.com/office/drawing/2014/main" xmlns="" id="{8D1A7417-EFAD-46F6-ADA5-117D4C7B1A9D}"/>
              </a:ext>
            </a:extLst>
          </p:cNvPr>
          <p:cNvSpPr>
            <a:spLocks noGrp="1"/>
          </p:cNvSpPr>
          <p:nvPr>
            <p:ph type="pic" sz="quarter" idx="44" hasCustomPrompt="1"/>
          </p:nvPr>
        </p:nvSpPr>
        <p:spPr>
          <a:xfrm>
            <a:off x="9571158" y="4977452"/>
            <a:ext cx="1772153" cy="777240"/>
          </a:xfrm>
          <a:noFill/>
        </p:spPr>
        <p:txBody>
          <a:bodyPr anchor="ctr" anchorCtr="0">
            <a:noAutofit/>
          </a:bodyPr>
          <a:lstStyle>
            <a:lvl1pPr marL="0" indent="0" algn="ctr">
              <a:buNone/>
              <a:defRPr sz="2000" i="1">
                <a:solidFill>
                  <a:schemeClr val="tx1"/>
                </a:solidFill>
              </a:defRPr>
            </a:lvl1pPr>
          </a:lstStyle>
          <a:p>
            <a:r>
              <a:rPr lang="en-US" noProof="0" dirty="0"/>
              <a:t>Competitor 6</a:t>
            </a:r>
          </a:p>
          <a:p>
            <a:r>
              <a:rPr lang="en-US" noProof="0" dirty="0"/>
              <a:t>Logo</a:t>
            </a:r>
          </a:p>
        </p:txBody>
      </p:sp>
      <p:sp>
        <p:nvSpPr>
          <p:cNvPr id="29" name="Text Placeholder 7">
            <a:extLst>
              <a:ext uri="{FF2B5EF4-FFF2-40B4-BE49-F238E27FC236}">
                <a16:creationId xmlns:a16="http://schemas.microsoft.com/office/drawing/2014/main" xmlns="" id="{D4B80E14-BBC8-42CC-8777-FFF50D168A09}"/>
              </a:ext>
            </a:extLst>
          </p:cNvPr>
          <p:cNvSpPr>
            <a:spLocks noGrp="1"/>
          </p:cNvSpPr>
          <p:nvPr>
            <p:ph type="body" sz="quarter" idx="46" hasCustomPrompt="1"/>
          </p:nvPr>
        </p:nvSpPr>
        <p:spPr>
          <a:xfrm>
            <a:off x="789869" y="3642757"/>
            <a:ext cx="2741612" cy="248888"/>
          </a:xfrm>
        </p:spPr>
        <p:txBody>
          <a:bodyPr wrap="square" lIns="0" tIns="0" rIns="0" bIns="0">
            <a:noAutofit/>
          </a:bodyPr>
          <a:lstStyle>
            <a:lvl1pPr marL="0" indent="0">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noProof="0"/>
              <a:t>More expensive</a:t>
            </a:r>
          </a:p>
        </p:txBody>
      </p:sp>
      <p:sp>
        <p:nvSpPr>
          <p:cNvPr id="30" name="Text Placeholder 7">
            <a:extLst>
              <a:ext uri="{FF2B5EF4-FFF2-40B4-BE49-F238E27FC236}">
                <a16:creationId xmlns:a16="http://schemas.microsoft.com/office/drawing/2014/main" xmlns="" id="{95033551-3DD0-4EBE-8DFD-9335F8BA9268}"/>
              </a:ext>
            </a:extLst>
          </p:cNvPr>
          <p:cNvSpPr>
            <a:spLocks noGrp="1"/>
          </p:cNvSpPr>
          <p:nvPr>
            <p:ph type="body" sz="quarter" idx="48" hasCustomPrompt="1"/>
          </p:nvPr>
        </p:nvSpPr>
        <p:spPr>
          <a:xfrm>
            <a:off x="6315481" y="5884080"/>
            <a:ext cx="2741612" cy="248888"/>
          </a:xfrm>
        </p:spPr>
        <p:txBody>
          <a:bodyPr wrap="square" lIns="0" tIns="0" rIns="0" bIns="0">
            <a:noAutofit/>
          </a:bodyPr>
          <a:lstStyle>
            <a:lvl1pPr marL="0" indent="0" algn="l">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noProof="0"/>
              <a:t>Less convenient</a:t>
            </a:r>
          </a:p>
        </p:txBody>
      </p:sp>
      <p:sp>
        <p:nvSpPr>
          <p:cNvPr id="31" name="Text Placeholder 7">
            <a:extLst>
              <a:ext uri="{FF2B5EF4-FFF2-40B4-BE49-F238E27FC236}">
                <a16:creationId xmlns:a16="http://schemas.microsoft.com/office/drawing/2014/main" xmlns="" id="{CC507E62-D7F3-4E81-8DE2-5A7084588A33}"/>
              </a:ext>
            </a:extLst>
          </p:cNvPr>
          <p:cNvSpPr>
            <a:spLocks noGrp="1"/>
          </p:cNvSpPr>
          <p:nvPr>
            <p:ph type="body" sz="quarter" idx="49" hasCustomPrompt="1"/>
          </p:nvPr>
        </p:nvSpPr>
        <p:spPr>
          <a:xfrm>
            <a:off x="6315481" y="1343118"/>
            <a:ext cx="2741612" cy="248888"/>
          </a:xfrm>
        </p:spPr>
        <p:txBody>
          <a:bodyPr wrap="square" lIns="0" tIns="0" rIns="0" bIns="0">
            <a:noAutofit/>
          </a:bodyPr>
          <a:lstStyle>
            <a:lvl1pPr marL="0" indent="0" algn="l">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noProof="0"/>
              <a:t>More convenient</a:t>
            </a:r>
          </a:p>
        </p:txBody>
      </p:sp>
      <p:sp>
        <p:nvSpPr>
          <p:cNvPr id="32" name="Picture Placeholder 13">
            <a:extLst>
              <a:ext uri="{FF2B5EF4-FFF2-40B4-BE49-F238E27FC236}">
                <a16:creationId xmlns:a16="http://schemas.microsoft.com/office/drawing/2014/main" xmlns="" id="{61EF622D-8E08-41C3-BEBA-2274C2AB487A}"/>
              </a:ext>
            </a:extLst>
          </p:cNvPr>
          <p:cNvSpPr>
            <a:spLocks noGrp="1"/>
          </p:cNvSpPr>
          <p:nvPr>
            <p:ph type="pic" sz="quarter" idx="50"/>
          </p:nvPr>
        </p:nvSpPr>
        <p:spPr>
          <a:xfrm>
            <a:off x="9417999" y="1977257"/>
            <a:ext cx="1481328" cy="758952"/>
          </a:xfrm>
          <a:noFill/>
          <a:ln>
            <a:noFill/>
          </a:ln>
        </p:spPr>
        <p:txBody>
          <a:bodyPr anchor="ctr" anchorCtr="0">
            <a:noAutofit/>
          </a:bodyPr>
          <a:lstStyle>
            <a:lvl1pPr marL="0" indent="0" algn="ctr">
              <a:buNone/>
              <a:defRPr sz="1400">
                <a:solidFill>
                  <a:schemeClr val="tx1"/>
                </a:solidFill>
              </a:defRPr>
            </a:lvl1pPr>
          </a:lstStyle>
          <a:p>
            <a:r>
              <a:rPr lang="en-US" noProof="0" smtClean="0"/>
              <a:t>Click icon to add picture</a:t>
            </a:r>
            <a:endParaRPr lang="en-US" noProof="0" dirty="0"/>
          </a:p>
        </p:txBody>
      </p:sp>
      <p:sp>
        <p:nvSpPr>
          <p:cNvPr id="33" name="Text Placeholder 7">
            <a:extLst>
              <a:ext uri="{FF2B5EF4-FFF2-40B4-BE49-F238E27FC236}">
                <a16:creationId xmlns:a16="http://schemas.microsoft.com/office/drawing/2014/main" xmlns="" id="{690ADA54-0156-49A9-AEF7-A4972EEB15AA}"/>
              </a:ext>
            </a:extLst>
          </p:cNvPr>
          <p:cNvSpPr>
            <a:spLocks noGrp="1"/>
          </p:cNvSpPr>
          <p:nvPr>
            <p:ph type="body" sz="quarter" idx="51" hasCustomPrompt="1"/>
          </p:nvPr>
        </p:nvSpPr>
        <p:spPr>
          <a:xfrm>
            <a:off x="8651686" y="3642757"/>
            <a:ext cx="2741612" cy="248888"/>
          </a:xfrm>
        </p:spPr>
        <p:txBody>
          <a:bodyPr lIns="0" tIns="0" rIns="0" bIns="0">
            <a:noAutofit/>
          </a:bodyPr>
          <a:lstStyle>
            <a:lvl1pPr marL="0" indent="0" algn="r">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noProof="0"/>
              <a:t>Less expensive</a:t>
            </a:r>
          </a:p>
        </p:txBody>
      </p:sp>
      <p:grpSp>
        <p:nvGrpSpPr>
          <p:cNvPr id="4" name="Group 3">
            <a:extLst>
              <a:ext uri="{FF2B5EF4-FFF2-40B4-BE49-F238E27FC236}">
                <a16:creationId xmlns:a16="http://schemas.microsoft.com/office/drawing/2014/main" xmlns="" id="{32193FB7-0142-40DD-9186-F3156B0AE4B0}"/>
              </a:ext>
            </a:extLst>
          </p:cNvPr>
          <p:cNvGrpSpPr/>
          <p:nvPr userDrawn="1"/>
        </p:nvGrpSpPr>
        <p:grpSpPr>
          <a:xfrm>
            <a:off x="6045600" y="1376748"/>
            <a:ext cx="100800" cy="5481252"/>
            <a:chOff x="6045600" y="1376748"/>
            <a:chExt cx="100800" cy="5481252"/>
          </a:xfrm>
        </p:grpSpPr>
        <p:cxnSp>
          <p:nvCxnSpPr>
            <p:cNvPr id="3" name="Straight Connector 2">
              <a:extLst>
                <a:ext uri="{FF2B5EF4-FFF2-40B4-BE49-F238E27FC236}">
                  <a16:creationId xmlns:a16="http://schemas.microsoft.com/office/drawing/2014/main" xmlns="" id="{CD1389D4-2EB7-40E2-B21B-4EE70FCA2236}"/>
                </a:ext>
              </a:extLst>
            </p:cNvPr>
            <p:cNvCxnSpPr>
              <a:cxnSpLocks/>
            </p:cNvCxnSpPr>
            <p:nvPr userDrawn="1"/>
          </p:nvCxnSpPr>
          <p:spPr>
            <a:xfrm rot="16200000">
              <a:off x="3389377" y="4151376"/>
              <a:ext cx="5413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xmlns="" id="{BA48E795-AD00-4819-94E4-A5211D331715}"/>
                </a:ext>
              </a:extLst>
            </p:cNvPr>
            <p:cNvSpPr/>
            <p:nvPr userDrawn="1"/>
          </p:nvSpPr>
          <p:spPr>
            <a:xfrm>
              <a:off x="6045600" y="1376748"/>
              <a:ext cx="100800" cy="100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grpSp>
        <p:nvGrpSpPr>
          <p:cNvPr id="37" name="Group 36">
            <a:extLst>
              <a:ext uri="{FF2B5EF4-FFF2-40B4-BE49-F238E27FC236}">
                <a16:creationId xmlns:a16="http://schemas.microsoft.com/office/drawing/2014/main" xmlns="" id="{41BD97BD-35F4-4534-8B74-24D44A99BC58}"/>
              </a:ext>
            </a:extLst>
          </p:cNvPr>
          <p:cNvGrpSpPr/>
          <p:nvPr userDrawn="1"/>
        </p:nvGrpSpPr>
        <p:grpSpPr>
          <a:xfrm rot="5400000">
            <a:off x="5669857" y="-1673474"/>
            <a:ext cx="100800" cy="11440514"/>
            <a:chOff x="6045600" y="1329588"/>
            <a:chExt cx="100800" cy="11440514"/>
          </a:xfrm>
        </p:grpSpPr>
        <p:cxnSp>
          <p:nvCxnSpPr>
            <p:cNvPr id="38" name="Straight Connector 37">
              <a:extLst>
                <a:ext uri="{FF2B5EF4-FFF2-40B4-BE49-F238E27FC236}">
                  <a16:creationId xmlns:a16="http://schemas.microsoft.com/office/drawing/2014/main" xmlns="" id="{D8351F13-467F-49F8-8279-C5B29A51798F}"/>
                </a:ext>
              </a:extLst>
            </p:cNvPr>
            <p:cNvCxnSpPr>
              <a:cxnSpLocks/>
            </p:cNvCxnSpPr>
            <p:nvPr userDrawn="1"/>
          </p:nvCxnSpPr>
          <p:spPr>
            <a:xfrm rot="16200000">
              <a:off x="408032" y="7082102"/>
              <a:ext cx="1137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xmlns="" id="{09AA12FA-7959-4581-B344-DF9E7B0AD37A}"/>
                </a:ext>
              </a:extLst>
            </p:cNvPr>
            <p:cNvSpPr/>
            <p:nvPr userDrawn="1"/>
          </p:nvSpPr>
          <p:spPr>
            <a:xfrm>
              <a:off x="6045600" y="1329588"/>
              <a:ext cx="100800" cy="100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Tree>
    <p:extLst>
      <p:ext uri="{BB962C8B-B14F-4D97-AF65-F5344CB8AC3E}">
        <p14:creationId xmlns:p14="http://schemas.microsoft.com/office/powerpoint/2010/main" val="9209392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Section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7" y="1512271"/>
            <a:ext cx="2828198" cy="1286838"/>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1" y="3148315"/>
            <a:ext cx="2216876" cy="2098138"/>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2897696"/>
            <a:ext cx="3360726" cy="100800"/>
            <a:chOff x="0" y="3240138"/>
            <a:chExt cx="3360726" cy="100800"/>
          </a:xfrm>
        </p:grpSpPr>
        <p:cxnSp>
          <p:nvCxnSpPr>
            <p:cNvPr id="13" name="Straight Connector 12">
              <a:extLst>
                <a:ext uri="{FF2B5EF4-FFF2-40B4-BE49-F238E27FC236}">
                  <a16:creationId xmlns:a16="http://schemas.microsoft.com/office/drawing/2014/main" xmlns="" id="{785A4134-866D-4143-AC1E-8A2FFDB49855}"/>
                </a:ext>
              </a:extLst>
            </p:cNvPr>
            <p:cNvCxnSpPr/>
            <p:nvPr userDrawn="1"/>
          </p:nvCxnSpPr>
          <p:spPr>
            <a:xfrm>
              <a:off x="0" y="3290538"/>
              <a:ext cx="327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325992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5">
            <a:extLst>
              <a:ext uri="{FF2B5EF4-FFF2-40B4-BE49-F238E27FC236}">
                <a16:creationId xmlns:a16="http://schemas.microsoft.com/office/drawing/2014/main" xmlns="" id="{DA80730C-5AC9-41A0-ACC5-624F0652D685}"/>
              </a:ext>
            </a:extLst>
          </p:cNvPr>
          <p:cNvSpPr>
            <a:spLocks noGrp="1"/>
          </p:cNvSpPr>
          <p:nvPr>
            <p:ph type="body" sz="quarter" idx="26" hasCustomPrompt="1"/>
          </p:nvPr>
        </p:nvSpPr>
        <p:spPr>
          <a:xfrm>
            <a:off x="4475261" y="2631676"/>
            <a:ext cx="978408" cy="978408"/>
          </a:xfrm>
          <a:prstGeom prst="ellipse">
            <a:avLst/>
          </a:prstGeom>
          <a:ln w="6350">
            <a:solidFill>
              <a:schemeClr val="tx1"/>
            </a:solidFill>
          </a:ln>
        </p:spPr>
        <p:txBody>
          <a:bodyPr lIns="0" tIns="72000" rIns="0" bIns="0" anchor="ctr" anchorCtr="0">
            <a:noAutofit/>
          </a:bodyPr>
          <a:lstStyle>
            <a:lvl1pPr marL="0" indent="0" algn="ctr">
              <a:buNone/>
              <a:defRPr sz="7000" b="1">
                <a:ln w="6350">
                  <a:solidFill>
                    <a:schemeClr val="tx1"/>
                  </a:solidFill>
                </a:ln>
                <a:noFill/>
                <a:latin typeface="+mj-lt"/>
              </a:defRPr>
            </a:lvl1pPr>
          </a:lstStyle>
          <a:p>
            <a:pPr lvl="0"/>
            <a:r>
              <a:rPr lang="en-US" noProof="0"/>
              <a:t>1</a:t>
            </a:r>
          </a:p>
        </p:txBody>
      </p:sp>
      <p:sp>
        <p:nvSpPr>
          <p:cNvPr id="22" name="Text Placeholder 15">
            <a:extLst>
              <a:ext uri="{FF2B5EF4-FFF2-40B4-BE49-F238E27FC236}">
                <a16:creationId xmlns:a16="http://schemas.microsoft.com/office/drawing/2014/main" xmlns="" id="{515B23A8-23EB-4E6E-A24C-4154570D7DC0}"/>
              </a:ext>
            </a:extLst>
          </p:cNvPr>
          <p:cNvSpPr>
            <a:spLocks noGrp="1"/>
          </p:cNvSpPr>
          <p:nvPr>
            <p:ph type="body" sz="quarter" idx="28" hasCustomPrompt="1"/>
          </p:nvPr>
        </p:nvSpPr>
        <p:spPr>
          <a:xfrm>
            <a:off x="7436251" y="2015540"/>
            <a:ext cx="978408" cy="978408"/>
          </a:xfrm>
          <a:prstGeom prst="ellipse">
            <a:avLst/>
          </a:prstGeom>
          <a:ln w="6350">
            <a:solidFill>
              <a:schemeClr val="tx1"/>
            </a:solidFill>
          </a:ln>
        </p:spPr>
        <p:txBody>
          <a:bodyPr lIns="0" tIns="36000" rIns="0" bIns="0" anchor="ctr" anchorCtr="0">
            <a:noAutofit/>
          </a:bodyPr>
          <a:lstStyle>
            <a:lvl1pPr marL="0" indent="0" algn="ctr">
              <a:buNone/>
              <a:defRPr sz="7000" b="1">
                <a:ln w="6350">
                  <a:solidFill>
                    <a:schemeClr val="tx1"/>
                  </a:solidFill>
                </a:ln>
                <a:noFill/>
                <a:latin typeface="+mj-lt"/>
              </a:defRPr>
            </a:lvl1pPr>
          </a:lstStyle>
          <a:p>
            <a:pPr lvl="0"/>
            <a:r>
              <a:rPr lang="en-US" noProof="0"/>
              <a:t>2</a:t>
            </a:r>
          </a:p>
        </p:txBody>
      </p:sp>
      <p:sp>
        <p:nvSpPr>
          <p:cNvPr id="23" name="Text Placeholder 15">
            <a:extLst>
              <a:ext uri="{FF2B5EF4-FFF2-40B4-BE49-F238E27FC236}">
                <a16:creationId xmlns:a16="http://schemas.microsoft.com/office/drawing/2014/main" xmlns="" id="{C12919ED-FD55-4081-BB4A-2B2FDA3BED17}"/>
              </a:ext>
            </a:extLst>
          </p:cNvPr>
          <p:cNvSpPr>
            <a:spLocks noGrp="1"/>
          </p:cNvSpPr>
          <p:nvPr>
            <p:ph type="body" sz="quarter" idx="31" hasCustomPrompt="1"/>
          </p:nvPr>
        </p:nvSpPr>
        <p:spPr>
          <a:xfrm>
            <a:off x="10397240" y="1239687"/>
            <a:ext cx="978408" cy="978408"/>
          </a:xfrm>
          <a:prstGeom prst="ellipse">
            <a:avLst/>
          </a:prstGeom>
          <a:ln w="6350">
            <a:solidFill>
              <a:schemeClr val="tx1"/>
            </a:solidFill>
          </a:ln>
        </p:spPr>
        <p:txBody>
          <a:bodyPr lIns="0" tIns="36000" rIns="0" bIns="0" anchor="ctr" anchorCtr="0">
            <a:noAutofit/>
          </a:bodyPr>
          <a:lstStyle>
            <a:lvl1pPr marL="0" indent="0" algn="ctr">
              <a:buNone/>
              <a:defRPr sz="7000" b="1">
                <a:ln w="6350">
                  <a:solidFill>
                    <a:schemeClr val="tx1"/>
                  </a:solidFill>
                </a:ln>
                <a:noFill/>
                <a:latin typeface="+mj-lt"/>
              </a:defRPr>
            </a:lvl1pPr>
          </a:lstStyle>
          <a:p>
            <a:pPr lvl="0"/>
            <a:r>
              <a:rPr lang="en-US" noProof="0"/>
              <a:t>3</a:t>
            </a:r>
          </a:p>
        </p:txBody>
      </p:sp>
      <p:cxnSp>
        <p:nvCxnSpPr>
          <p:cNvPr id="24" name="Straight Connector 23">
            <a:extLst>
              <a:ext uri="{FF2B5EF4-FFF2-40B4-BE49-F238E27FC236}">
                <a16:creationId xmlns:a16="http://schemas.microsoft.com/office/drawing/2014/main" xmlns="" id="{56A6259C-432B-4405-9E82-995AF092FB7A}"/>
              </a:ext>
            </a:extLst>
          </p:cNvPr>
          <p:cNvCxnSpPr>
            <a:cxnSpLocks/>
          </p:cNvCxnSpPr>
          <p:nvPr userDrawn="1"/>
        </p:nvCxnSpPr>
        <p:spPr>
          <a:xfrm rot="16200000" flipV="1">
            <a:off x="4068065" y="1728891"/>
            <a:ext cx="1792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13BC485E-8BCE-479F-A7E9-7F9E193E6E96}"/>
              </a:ext>
            </a:extLst>
          </p:cNvPr>
          <p:cNvCxnSpPr>
            <a:cxnSpLocks/>
          </p:cNvCxnSpPr>
          <p:nvPr userDrawn="1"/>
        </p:nvCxnSpPr>
        <p:spPr>
          <a:xfrm>
            <a:off x="4964465" y="836613"/>
            <a:ext cx="5925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D5094BC6-BA16-4E05-868C-3AE971AF3DA4}"/>
              </a:ext>
            </a:extLst>
          </p:cNvPr>
          <p:cNvCxnSpPr>
            <a:cxnSpLocks/>
          </p:cNvCxnSpPr>
          <p:nvPr userDrawn="1"/>
        </p:nvCxnSpPr>
        <p:spPr>
          <a:xfrm rot="16200000" flipV="1">
            <a:off x="10688444" y="1030491"/>
            <a:ext cx="39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F9130EC6-4A8D-447F-862E-E5A693E68C8C}"/>
              </a:ext>
            </a:extLst>
          </p:cNvPr>
          <p:cNvCxnSpPr>
            <a:cxnSpLocks/>
          </p:cNvCxnSpPr>
          <p:nvPr userDrawn="1"/>
        </p:nvCxnSpPr>
        <p:spPr>
          <a:xfrm flipV="1">
            <a:off x="7925455" y="837355"/>
            <a:ext cx="0" cy="11781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xmlns="" id="{1B29C9C1-9494-4E8B-A0F3-611E947A19B3}"/>
              </a:ext>
            </a:extLst>
          </p:cNvPr>
          <p:cNvSpPr>
            <a:spLocks noGrp="1"/>
          </p:cNvSpPr>
          <p:nvPr>
            <p:ph type="body" idx="27" hasCustomPrompt="1"/>
          </p:nvPr>
        </p:nvSpPr>
        <p:spPr>
          <a:xfrm>
            <a:off x="3151266" y="4543170"/>
            <a:ext cx="2589369" cy="1280958"/>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0" name="Text Placeholder 2">
            <a:extLst>
              <a:ext uri="{FF2B5EF4-FFF2-40B4-BE49-F238E27FC236}">
                <a16:creationId xmlns:a16="http://schemas.microsoft.com/office/drawing/2014/main" xmlns="" id="{ABB09D16-148A-45C2-B0B8-1495E8DC7D64}"/>
              </a:ext>
            </a:extLst>
          </p:cNvPr>
          <p:cNvSpPr>
            <a:spLocks noGrp="1"/>
          </p:cNvSpPr>
          <p:nvPr>
            <p:ph type="body" idx="29" hasCustomPrompt="1"/>
          </p:nvPr>
        </p:nvSpPr>
        <p:spPr>
          <a:xfrm>
            <a:off x="3151265" y="4246467"/>
            <a:ext cx="2415199" cy="236141"/>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1" name="Text Placeholder 2">
            <a:extLst>
              <a:ext uri="{FF2B5EF4-FFF2-40B4-BE49-F238E27FC236}">
                <a16:creationId xmlns:a16="http://schemas.microsoft.com/office/drawing/2014/main" xmlns="" id="{67814C7C-3597-4B16-A4AC-D81985C587BD}"/>
              </a:ext>
            </a:extLst>
          </p:cNvPr>
          <p:cNvSpPr>
            <a:spLocks noGrp="1"/>
          </p:cNvSpPr>
          <p:nvPr>
            <p:ph type="body" idx="32" hasCustomPrompt="1"/>
          </p:nvPr>
        </p:nvSpPr>
        <p:spPr>
          <a:xfrm>
            <a:off x="3151265" y="3883902"/>
            <a:ext cx="2415199" cy="360000"/>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43" name="Text Placeholder 2">
            <a:extLst>
              <a:ext uri="{FF2B5EF4-FFF2-40B4-BE49-F238E27FC236}">
                <a16:creationId xmlns:a16="http://schemas.microsoft.com/office/drawing/2014/main" xmlns="" id="{EFE2A8C5-F462-436C-B748-BBE5D58CB8B4}"/>
              </a:ext>
            </a:extLst>
          </p:cNvPr>
          <p:cNvSpPr>
            <a:spLocks noGrp="1"/>
          </p:cNvSpPr>
          <p:nvPr>
            <p:ph type="body" idx="33" hasCustomPrompt="1"/>
          </p:nvPr>
        </p:nvSpPr>
        <p:spPr>
          <a:xfrm>
            <a:off x="6048861" y="3849559"/>
            <a:ext cx="2589369" cy="178695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4" name="Text Placeholder 2">
            <a:extLst>
              <a:ext uri="{FF2B5EF4-FFF2-40B4-BE49-F238E27FC236}">
                <a16:creationId xmlns:a16="http://schemas.microsoft.com/office/drawing/2014/main" xmlns="" id="{586DAC0D-9859-40A1-8456-F0B43D96718B}"/>
              </a:ext>
            </a:extLst>
          </p:cNvPr>
          <p:cNvSpPr>
            <a:spLocks noGrp="1"/>
          </p:cNvSpPr>
          <p:nvPr>
            <p:ph type="body" idx="34" hasCustomPrompt="1"/>
          </p:nvPr>
        </p:nvSpPr>
        <p:spPr>
          <a:xfrm>
            <a:off x="6048860" y="3552857"/>
            <a:ext cx="2415199" cy="236141"/>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5" name="Text Placeholder 2">
            <a:extLst>
              <a:ext uri="{FF2B5EF4-FFF2-40B4-BE49-F238E27FC236}">
                <a16:creationId xmlns:a16="http://schemas.microsoft.com/office/drawing/2014/main" xmlns="" id="{37B983EE-F89D-4F09-8A9F-2347FA364217}"/>
              </a:ext>
            </a:extLst>
          </p:cNvPr>
          <p:cNvSpPr>
            <a:spLocks noGrp="1"/>
          </p:cNvSpPr>
          <p:nvPr>
            <p:ph type="body" idx="35" hasCustomPrompt="1"/>
          </p:nvPr>
        </p:nvSpPr>
        <p:spPr>
          <a:xfrm>
            <a:off x="6048860" y="3190292"/>
            <a:ext cx="2415199" cy="360000"/>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46" name="Text Placeholder 2">
            <a:extLst>
              <a:ext uri="{FF2B5EF4-FFF2-40B4-BE49-F238E27FC236}">
                <a16:creationId xmlns:a16="http://schemas.microsoft.com/office/drawing/2014/main" xmlns="" id="{D30DD128-A937-4A2F-B070-523A5BAAE260}"/>
              </a:ext>
            </a:extLst>
          </p:cNvPr>
          <p:cNvSpPr>
            <a:spLocks noGrp="1"/>
          </p:cNvSpPr>
          <p:nvPr>
            <p:ph type="body" idx="36" hasCustomPrompt="1"/>
          </p:nvPr>
        </p:nvSpPr>
        <p:spPr>
          <a:xfrm>
            <a:off x="8975159" y="3147170"/>
            <a:ext cx="2589369" cy="2311934"/>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7" name="Text Placeholder 2">
            <a:extLst>
              <a:ext uri="{FF2B5EF4-FFF2-40B4-BE49-F238E27FC236}">
                <a16:creationId xmlns:a16="http://schemas.microsoft.com/office/drawing/2014/main" xmlns="" id="{5737B87C-E3C0-46B2-8B79-63EB60491503}"/>
              </a:ext>
            </a:extLst>
          </p:cNvPr>
          <p:cNvSpPr>
            <a:spLocks noGrp="1"/>
          </p:cNvSpPr>
          <p:nvPr>
            <p:ph type="body" idx="37" hasCustomPrompt="1"/>
          </p:nvPr>
        </p:nvSpPr>
        <p:spPr>
          <a:xfrm>
            <a:off x="8975158" y="2850467"/>
            <a:ext cx="2415199" cy="236141"/>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8" name="Text Placeholder 2">
            <a:extLst>
              <a:ext uri="{FF2B5EF4-FFF2-40B4-BE49-F238E27FC236}">
                <a16:creationId xmlns:a16="http://schemas.microsoft.com/office/drawing/2014/main" xmlns="" id="{22F76863-7DCD-4365-80F0-001D51F08779}"/>
              </a:ext>
            </a:extLst>
          </p:cNvPr>
          <p:cNvSpPr>
            <a:spLocks noGrp="1"/>
          </p:cNvSpPr>
          <p:nvPr>
            <p:ph type="body" idx="38" hasCustomPrompt="1"/>
          </p:nvPr>
        </p:nvSpPr>
        <p:spPr>
          <a:xfrm>
            <a:off x="8975158" y="2487902"/>
            <a:ext cx="2415199" cy="360000"/>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Tree>
    <p:extLst>
      <p:ext uri="{BB962C8B-B14F-4D97-AF65-F5344CB8AC3E}">
        <p14:creationId xmlns:p14="http://schemas.microsoft.com/office/powerpoint/2010/main" val="33410525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le and Chart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6096000" y="707529"/>
            <a:ext cx="5314072" cy="569086"/>
          </a:xfrm>
        </p:spPr>
        <p:txBody>
          <a:bodyPr lIns="0" tIns="0" rIns="0" bIns="0" anchor="b">
            <a:normAutofit/>
          </a:bodyPr>
          <a:lstStyle>
            <a:lvl1pPr algn="l">
              <a:defRPr sz="3600"/>
            </a:lvl1pPr>
          </a:lstStyle>
          <a:p>
            <a:r>
              <a:rPr lang="en-US" noProof="0"/>
              <a:t>CLICK TO EDIT TITLE</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6096000" y="1383372"/>
            <a:ext cx="6096000" cy="100800"/>
            <a:chOff x="646015" y="3248308"/>
            <a:chExt cx="3107749"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6" name="Text Placeholder 2">
            <a:extLst>
              <a:ext uri="{FF2B5EF4-FFF2-40B4-BE49-F238E27FC236}">
                <a16:creationId xmlns:a16="http://schemas.microsoft.com/office/drawing/2014/main" xmlns="" id="{99E02476-A734-4A74-BC42-F104B37C8C19}"/>
              </a:ext>
            </a:extLst>
          </p:cNvPr>
          <p:cNvSpPr>
            <a:spLocks noGrp="1"/>
          </p:cNvSpPr>
          <p:nvPr>
            <p:ph type="body" idx="29" hasCustomPrompt="1"/>
          </p:nvPr>
        </p:nvSpPr>
        <p:spPr>
          <a:xfrm>
            <a:off x="831850" y="2031832"/>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4" name="Text Placeholder 2">
            <a:extLst>
              <a:ext uri="{FF2B5EF4-FFF2-40B4-BE49-F238E27FC236}">
                <a16:creationId xmlns:a16="http://schemas.microsoft.com/office/drawing/2014/main" xmlns="" id="{FB2A0B34-417C-46AC-95C0-9B2A2FCC8BFC}"/>
              </a:ext>
            </a:extLst>
          </p:cNvPr>
          <p:cNvSpPr>
            <a:spLocks noGrp="1"/>
          </p:cNvSpPr>
          <p:nvPr>
            <p:ph type="body" idx="31" hasCustomPrompt="1"/>
          </p:nvPr>
        </p:nvSpPr>
        <p:spPr>
          <a:xfrm>
            <a:off x="6096000" y="2031832"/>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 name="Content Placeholder 2">
            <a:extLst>
              <a:ext uri="{FF2B5EF4-FFF2-40B4-BE49-F238E27FC236}">
                <a16:creationId xmlns:a16="http://schemas.microsoft.com/office/drawing/2014/main" xmlns="" id="{7D36F8EF-728B-45C1-87D8-4AD8FA8F3716}"/>
              </a:ext>
            </a:extLst>
          </p:cNvPr>
          <p:cNvSpPr>
            <a:spLocks noGrp="1"/>
          </p:cNvSpPr>
          <p:nvPr>
            <p:ph sz="quarter" idx="32"/>
          </p:nvPr>
        </p:nvSpPr>
        <p:spPr>
          <a:xfrm>
            <a:off x="803275" y="2524125"/>
            <a:ext cx="4970463" cy="2935288"/>
          </a:xfrm>
        </p:spPr>
        <p:txBody>
          <a:bodyPr>
            <a:normAutofit/>
          </a:bodyPr>
          <a:lstStyle>
            <a:lvl1pPr>
              <a:defRPr sz="1400"/>
            </a:lvl1pPr>
            <a:lvl2pPr>
              <a:defRPr sz="1400"/>
            </a:lvl2pPr>
            <a:lvl3pPr>
              <a:defRPr sz="1400"/>
            </a:lvl3pPr>
            <a:lvl4pPr>
              <a:defRPr sz="1400"/>
            </a:lvl4pPr>
            <a:lvl5pPr>
              <a:defRPr sz="14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2" name="Content Placeholder 2">
            <a:extLst>
              <a:ext uri="{FF2B5EF4-FFF2-40B4-BE49-F238E27FC236}">
                <a16:creationId xmlns:a16="http://schemas.microsoft.com/office/drawing/2014/main" xmlns="" id="{7395C5B4-6B03-4F70-96F8-3AE3A7817B52}"/>
              </a:ext>
            </a:extLst>
          </p:cNvPr>
          <p:cNvSpPr>
            <a:spLocks noGrp="1"/>
          </p:cNvSpPr>
          <p:nvPr>
            <p:ph sz="quarter" idx="33"/>
          </p:nvPr>
        </p:nvSpPr>
        <p:spPr>
          <a:xfrm>
            <a:off x="6096000" y="2524125"/>
            <a:ext cx="4970463" cy="2935288"/>
          </a:xfrm>
        </p:spPr>
        <p:txBody>
          <a:bodyPr>
            <a:normAutofit/>
          </a:bodyPr>
          <a:lstStyle>
            <a:lvl1pPr>
              <a:defRPr sz="1400"/>
            </a:lvl1pPr>
            <a:lvl2pPr>
              <a:defRPr sz="1400"/>
            </a:lvl2pPr>
            <a:lvl3pPr>
              <a:defRPr sz="1400"/>
            </a:lvl3pPr>
            <a:lvl4pPr>
              <a:defRPr sz="1400"/>
            </a:lvl4pPr>
            <a:lvl5pPr>
              <a:defRPr sz="14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1658310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8736466" y="707529"/>
            <a:ext cx="2673606" cy="569086"/>
          </a:xfrm>
        </p:spPr>
        <p:txBody>
          <a:bodyPr lIns="0" tIns="0" rIns="0" bIns="0" anchor="b">
            <a:normAutofit/>
          </a:bodyPr>
          <a:lstStyle>
            <a:lvl1pPr algn="r">
              <a:defRPr sz="3600"/>
            </a:lvl1pPr>
          </a:lstStyle>
          <a:p>
            <a:r>
              <a:rPr lang="en-US" noProof="0"/>
              <a:t>TIMELINE</a:t>
            </a:r>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9147803" y="1625821"/>
            <a:ext cx="2262267" cy="2021536"/>
          </a:xfrm>
        </p:spPr>
        <p:txBody>
          <a:bodyPr lIns="0" tIns="0" rIns="0" bIns="0">
            <a:normAutofit/>
          </a:bodyPr>
          <a:lstStyle>
            <a:lvl1pPr marL="0" indent="0" algn="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9186215" y="1375202"/>
            <a:ext cx="3005785" cy="100800"/>
            <a:chOff x="2729180" y="3240138"/>
            <a:chExt cx="1532346"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2729180" y="3290538"/>
              <a:ext cx="1504927"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4210138" y="324013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16" name="Text Placeholder 15">
            <a:extLst>
              <a:ext uri="{FF2B5EF4-FFF2-40B4-BE49-F238E27FC236}">
                <a16:creationId xmlns:a16="http://schemas.microsoft.com/office/drawing/2014/main" xmlns="" id="{D0092E26-7A96-4712-98A7-FFDA7C3D7721}"/>
              </a:ext>
            </a:extLst>
          </p:cNvPr>
          <p:cNvSpPr>
            <a:spLocks noGrp="1"/>
          </p:cNvSpPr>
          <p:nvPr>
            <p:ph type="body" sz="quarter" idx="26" hasCustomPrompt="1"/>
          </p:nvPr>
        </p:nvSpPr>
        <p:spPr>
          <a:xfrm>
            <a:off x="2618284" y="685667"/>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20XX</a:t>
            </a:r>
          </a:p>
        </p:txBody>
      </p:sp>
      <p:sp>
        <p:nvSpPr>
          <p:cNvPr id="34" name="Text Placeholder 2">
            <a:extLst>
              <a:ext uri="{FF2B5EF4-FFF2-40B4-BE49-F238E27FC236}">
                <a16:creationId xmlns:a16="http://schemas.microsoft.com/office/drawing/2014/main" xmlns="" id="{B17B484C-F876-40B2-89DE-FC7A9E54C835}"/>
              </a:ext>
            </a:extLst>
          </p:cNvPr>
          <p:cNvSpPr>
            <a:spLocks noGrp="1"/>
          </p:cNvSpPr>
          <p:nvPr>
            <p:ph type="body" idx="27" hasCustomPrompt="1"/>
          </p:nvPr>
        </p:nvSpPr>
        <p:spPr>
          <a:xfrm>
            <a:off x="5930241" y="1079309"/>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6" name="Text Placeholder 2">
            <a:extLst>
              <a:ext uri="{FF2B5EF4-FFF2-40B4-BE49-F238E27FC236}">
                <a16:creationId xmlns:a16="http://schemas.microsoft.com/office/drawing/2014/main" xmlns="" id="{99E02476-A734-4A74-BC42-F104B37C8C19}"/>
              </a:ext>
            </a:extLst>
          </p:cNvPr>
          <p:cNvSpPr>
            <a:spLocks noGrp="1"/>
          </p:cNvSpPr>
          <p:nvPr>
            <p:ph type="body" idx="29" hasCustomPrompt="1"/>
          </p:nvPr>
        </p:nvSpPr>
        <p:spPr>
          <a:xfrm>
            <a:off x="5930241" y="786637"/>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14" name="Straight Connector 13">
            <a:extLst>
              <a:ext uri="{FF2B5EF4-FFF2-40B4-BE49-F238E27FC236}">
                <a16:creationId xmlns:a16="http://schemas.microsoft.com/office/drawing/2014/main" xmlns="" id="{1AD3A3AB-488E-4090-9FD5-E005D5A9ECF5}"/>
              </a:ext>
            </a:extLst>
          </p:cNvPr>
          <p:cNvCxnSpPr>
            <a:cxnSpLocks/>
          </p:cNvCxnSpPr>
          <p:nvPr userDrawn="1"/>
        </p:nvCxnSpPr>
        <p:spPr>
          <a:xfrm rot="16200000">
            <a:off x="2094269" y="3429000"/>
            <a:ext cx="68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xmlns="" id="{BD6729DC-C5B3-485B-B5CD-F06FC3CAFD9A}"/>
              </a:ext>
            </a:extLst>
          </p:cNvPr>
          <p:cNvSpPr/>
          <p:nvPr userDrawn="1"/>
        </p:nvSpPr>
        <p:spPr>
          <a:xfrm>
            <a:off x="5372392" y="9598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9" name="Oval 28">
            <a:extLst>
              <a:ext uri="{FF2B5EF4-FFF2-40B4-BE49-F238E27FC236}">
                <a16:creationId xmlns:a16="http://schemas.microsoft.com/office/drawing/2014/main" xmlns="" id="{C4046DD7-8FB2-43D4-8E94-3D35DC3E2891}"/>
              </a:ext>
            </a:extLst>
          </p:cNvPr>
          <p:cNvSpPr/>
          <p:nvPr userDrawn="1"/>
        </p:nvSpPr>
        <p:spPr>
          <a:xfrm>
            <a:off x="5372392" y="53623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30" name="Oval 29">
            <a:extLst>
              <a:ext uri="{FF2B5EF4-FFF2-40B4-BE49-F238E27FC236}">
                <a16:creationId xmlns:a16="http://schemas.microsoft.com/office/drawing/2014/main" xmlns="" id="{A320A73A-D3CB-4E04-B7E2-F3696B8ACDEA}"/>
              </a:ext>
            </a:extLst>
          </p:cNvPr>
          <p:cNvSpPr/>
          <p:nvPr userDrawn="1"/>
        </p:nvSpPr>
        <p:spPr>
          <a:xfrm>
            <a:off x="5372392" y="24273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31" name="Oval 30">
            <a:extLst>
              <a:ext uri="{FF2B5EF4-FFF2-40B4-BE49-F238E27FC236}">
                <a16:creationId xmlns:a16="http://schemas.microsoft.com/office/drawing/2014/main" xmlns="" id="{3E2B01F0-78A8-41AE-95B8-811603402031}"/>
              </a:ext>
            </a:extLst>
          </p:cNvPr>
          <p:cNvSpPr/>
          <p:nvPr userDrawn="1"/>
        </p:nvSpPr>
        <p:spPr>
          <a:xfrm>
            <a:off x="5372392" y="38948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32" name="Text Placeholder 2">
            <a:extLst>
              <a:ext uri="{FF2B5EF4-FFF2-40B4-BE49-F238E27FC236}">
                <a16:creationId xmlns:a16="http://schemas.microsoft.com/office/drawing/2014/main" xmlns="" id="{A70E382B-B932-45B7-BD95-6D722A4A2480}"/>
              </a:ext>
            </a:extLst>
          </p:cNvPr>
          <p:cNvSpPr>
            <a:spLocks noGrp="1"/>
          </p:cNvSpPr>
          <p:nvPr>
            <p:ph type="body" idx="31" hasCustomPrompt="1"/>
          </p:nvPr>
        </p:nvSpPr>
        <p:spPr>
          <a:xfrm>
            <a:off x="5930241" y="2532448"/>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3" name="Text Placeholder 2">
            <a:extLst>
              <a:ext uri="{FF2B5EF4-FFF2-40B4-BE49-F238E27FC236}">
                <a16:creationId xmlns:a16="http://schemas.microsoft.com/office/drawing/2014/main" xmlns="" id="{2F096B52-06C2-46DF-BB33-70D931283F16}"/>
              </a:ext>
            </a:extLst>
          </p:cNvPr>
          <p:cNvSpPr>
            <a:spLocks noGrp="1"/>
          </p:cNvSpPr>
          <p:nvPr>
            <p:ph type="body" idx="32" hasCustomPrompt="1"/>
          </p:nvPr>
        </p:nvSpPr>
        <p:spPr>
          <a:xfrm>
            <a:off x="5930241" y="2239776"/>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5" name="Text Placeholder 2">
            <a:extLst>
              <a:ext uri="{FF2B5EF4-FFF2-40B4-BE49-F238E27FC236}">
                <a16:creationId xmlns:a16="http://schemas.microsoft.com/office/drawing/2014/main" xmlns="" id="{5D87FD43-95C9-4217-AD5F-FE02E28AD4CE}"/>
              </a:ext>
            </a:extLst>
          </p:cNvPr>
          <p:cNvSpPr>
            <a:spLocks noGrp="1"/>
          </p:cNvSpPr>
          <p:nvPr>
            <p:ph type="body" idx="33" hasCustomPrompt="1"/>
          </p:nvPr>
        </p:nvSpPr>
        <p:spPr>
          <a:xfrm>
            <a:off x="5930241" y="3985587"/>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7" name="Text Placeholder 2">
            <a:extLst>
              <a:ext uri="{FF2B5EF4-FFF2-40B4-BE49-F238E27FC236}">
                <a16:creationId xmlns:a16="http://schemas.microsoft.com/office/drawing/2014/main" xmlns="" id="{A6706CEB-523E-4248-9A66-5D139D8B0DE5}"/>
              </a:ext>
            </a:extLst>
          </p:cNvPr>
          <p:cNvSpPr>
            <a:spLocks noGrp="1"/>
          </p:cNvSpPr>
          <p:nvPr>
            <p:ph type="body" idx="34" hasCustomPrompt="1"/>
          </p:nvPr>
        </p:nvSpPr>
        <p:spPr>
          <a:xfrm>
            <a:off x="5930241" y="3692915"/>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8" name="Text Placeholder 2">
            <a:extLst>
              <a:ext uri="{FF2B5EF4-FFF2-40B4-BE49-F238E27FC236}">
                <a16:creationId xmlns:a16="http://schemas.microsoft.com/office/drawing/2014/main" xmlns="" id="{6ADC931C-F9B2-467E-A024-CB5BE74BAD85}"/>
              </a:ext>
            </a:extLst>
          </p:cNvPr>
          <p:cNvSpPr>
            <a:spLocks noGrp="1"/>
          </p:cNvSpPr>
          <p:nvPr>
            <p:ph type="body" idx="35" hasCustomPrompt="1"/>
          </p:nvPr>
        </p:nvSpPr>
        <p:spPr>
          <a:xfrm>
            <a:off x="5930241" y="5438727"/>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9" name="Text Placeholder 2">
            <a:extLst>
              <a:ext uri="{FF2B5EF4-FFF2-40B4-BE49-F238E27FC236}">
                <a16:creationId xmlns:a16="http://schemas.microsoft.com/office/drawing/2014/main" xmlns="" id="{0A301DE6-2E75-41F5-9314-B269815BA3F3}"/>
              </a:ext>
            </a:extLst>
          </p:cNvPr>
          <p:cNvSpPr>
            <a:spLocks noGrp="1"/>
          </p:cNvSpPr>
          <p:nvPr>
            <p:ph type="body" idx="36" hasCustomPrompt="1"/>
          </p:nvPr>
        </p:nvSpPr>
        <p:spPr>
          <a:xfrm>
            <a:off x="5930241" y="5146055"/>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0" name="Text Placeholder 15">
            <a:extLst>
              <a:ext uri="{FF2B5EF4-FFF2-40B4-BE49-F238E27FC236}">
                <a16:creationId xmlns:a16="http://schemas.microsoft.com/office/drawing/2014/main" xmlns="" id="{B9154606-4DE0-4DC7-830A-371423BE4201}"/>
              </a:ext>
            </a:extLst>
          </p:cNvPr>
          <p:cNvSpPr>
            <a:spLocks noGrp="1"/>
          </p:cNvSpPr>
          <p:nvPr>
            <p:ph type="body" sz="quarter" idx="37" hasCustomPrompt="1"/>
          </p:nvPr>
        </p:nvSpPr>
        <p:spPr>
          <a:xfrm>
            <a:off x="2618284" y="2153566"/>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20XX</a:t>
            </a:r>
          </a:p>
        </p:txBody>
      </p:sp>
      <p:sp>
        <p:nvSpPr>
          <p:cNvPr id="41" name="Text Placeholder 15">
            <a:extLst>
              <a:ext uri="{FF2B5EF4-FFF2-40B4-BE49-F238E27FC236}">
                <a16:creationId xmlns:a16="http://schemas.microsoft.com/office/drawing/2014/main" xmlns="" id="{5AC8C127-0F88-413C-B7BA-2ED0F81E7D4E}"/>
              </a:ext>
            </a:extLst>
          </p:cNvPr>
          <p:cNvSpPr>
            <a:spLocks noGrp="1"/>
          </p:cNvSpPr>
          <p:nvPr>
            <p:ph type="body" sz="quarter" idx="38" hasCustomPrompt="1"/>
          </p:nvPr>
        </p:nvSpPr>
        <p:spPr>
          <a:xfrm>
            <a:off x="2618284" y="3621465"/>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20XX</a:t>
            </a:r>
          </a:p>
        </p:txBody>
      </p:sp>
      <p:sp>
        <p:nvSpPr>
          <p:cNvPr id="42" name="Text Placeholder 15">
            <a:extLst>
              <a:ext uri="{FF2B5EF4-FFF2-40B4-BE49-F238E27FC236}">
                <a16:creationId xmlns:a16="http://schemas.microsoft.com/office/drawing/2014/main" xmlns="" id="{63C5707A-6E08-4B58-A5FE-40063DB6548E}"/>
              </a:ext>
            </a:extLst>
          </p:cNvPr>
          <p:cNvSpPr>
            <a:spLocks noGrp="1"/>
          </p:cNvSpPr>
          <p:nvPr>
            <p:ph type="body" sz="quarter" idx="39" hasCustomPrompt="1"/>
          </p:nvPr>
        </p:nvSpPr>
        <p:spPr>
          <a:xfrm>
            <a:off x="2618284" y="5089363"/>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noProof="0"/>
              <a:t>20XX</a:t>
            </a:r>
          </a:p>
        </p:txBody>
      </p:sp>
    </p:spTree>
    <p:extLst>
      <p:ext uri="{BB962C8B-B14F-4D97-AF65-F5344CB8AC3E}">
        <p14:creationId xmlns:p14="http://schemas.microsoft.com/office/powerpoint/2010/main" val="21573714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2260000"/>
            <a:ext cx="3911599" cy="1177174"/>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0" y="3890303"/>
            <a:ext cx="3275463" cy="882062"/>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3598737"/>
            <a:ext cx="3764756" cy="100800"/>
            <a:chOff x="-1228304" y="3240138"/>
            <a:chExt cx="3764756" cy="100800"/>
          </a:xfrm>
        </p:grpSpPr>
        <p:cxnSp>
          <p:nvCxnSpPr>
            <p:cNvPr id="13" name="Straight Connector 12">
              <a:extLst>
                <a:ext uri="{FF2B5EF4-FFF2-40B4-BE49-F238E27FC236}">
                  <a16:creationId xmlns:a16="http://schemas.microsoft.com/office/drawing/2014/main" xmlns="" id="{785A4134-866D-4143-AC1E-8A2FFDB49855}"/>
                </a:ext>
              </a:extLst>
            </p:cNvPr>
            <p:cNvCxnSpPr>
              <a:cxnSpLocks/>
            </p:cNvCxnSpPr>
            <p:nvPr userDrawn="1"/>
          </p:nvCxnSpPr>
          <p:spPr>
            <a:xfrm>
              <a:off x="-1228304" y="3290538"/>
              <a:ext cx="367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2435652"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able Placeholder 9">
            <a:extLst>
              <a:ext uri="{FF2B5EF4-FFF2-40B4-BE49-F238E27FC236}">
                <a16:creationId xmlns:a16="http://schemas.microsoft.com/office/drawing/2014/main" xmlns="" id="{3F646CE6-E75B-4112-896D-5A26E1F1520E}"/>
              </a:ext>
            </a:extLst>
          </p:cNvPr>
          <p:cNvSpPr>
            <a:spLocks noGrp="1"/>
          </p:cNvSpPr>
          <p:nvPr>
            <p:ph type="tbl" sz="quarter" idx="14"/>
          </p:nvPr>
        </p:nvSpPr>
        <p:spPr>
          <a:xfrm>
            <a:off x="5518150" y="860425"/>
            <a:ext cx="5870575" cy="4867275"/>
          </a:xfrm>
        </p:spPr>
        <p:txBody>
          <a:bodyPr anchor="ctr" anchorCtr="0">
            <a:normAutofit/>
          </a:bodyPr>
          <a:lstStyle>
            <a:lvl1pPr marL="0" indent="0" algn="ctr">
              <a:buNone/>
              <a:defRPr sz="2000"/>
            </a:lvl1pPr>
          </a:lstStyle>
          <a:p>
            <a:r>
              <a:rPr lang="en-US" noProof="0" smtClean="0"/>
              <a:t>Click icon to add table</a:t>
            </a:r>
            <a:endParaRPr lang="en-US" noProof="0" dirty="0"/>
          </a:p>
        </p:txBody>
      </p:sp>
    </p:spTree>
    <p:extLst>
      <p:ext uri="{BB962C8B-B14F-4D97-AF65-F5344CB8AC3E}">
        <p14:creationId xmlns:p14="http://schemas.microsoft.com/office/powerpoint/2010/main" val="41524482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7" y="1608523"/>
            <a:ext cx="2828198" cy="1286838"/>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1" y="3244567"/>
            <a:ext cx="2828198" cy="2098138"/>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2993948"/>
            <a:ext cx="2258048" cy="100800"/>
            <a:chOff x="0" y="3240138"/>
            <a:chExt cx="2258048" cy="100800"/>
          </a:xfrm>
        </p:grpSpPr>
        <p:cxnSp>
          <p:nvCxnSpPr>
            <p:cNvPr id="13" name="Straight Connector 12">
              <a:extLst>
                <a:ext uri="{FF2B5EF4-FFF2-40B4-BE49-F238E27FC236}">
                  <a16:creationId xmlns:a16="http://schemas.microsoft.com/office/drawing/2014/main" xmlns="" id="{785A4134-866D-4143-AC1E-8A2FFDB49855}"/>
                </a:ext>
              </a:extLst>
            </p:cNvPr>
            <p:cNvCxnSpPr/>
            <p:nvPr userDrawn="1"/>
          </p:nvCxnSpPr>
          <p:spPr>
            <a:xfrm>
              <a:off x="0" y="3290538"/>
              <a:ext cx="2160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2157248"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xmlns="" id="{1B29C9C1-9494-4E8B-A0F3-611E947A19B3}"/>
              </a:ext>
            </a:extLst>
          </p:cNvPr>
          <p:cNvSpPr>
            <a:spLocks noGrp="1"/>
          </p:cNvSpPr>
          <p:nvPr>
            <p:ph type="body" idx="27" hasCustomPrompt="1"/>
          </p:nvPr>
        </p:nvSpPr>
        <p:spPr>
          <a:xfrm>
            <a:off x="4128617" y="4355032"/>
            <a:ext cx="2066544" cy="1280958"/>
          </a:xfrm>
        </p:spPr>
        <p:txBody>
          <a:bodyPr lIns="0" tIns="0" rIns="0" bIns="0">
            <a:normAutofit/>
          </a:bodyPr>
          <a:lstStyle>
            <a:lvl1pPr marL="0" indent="0" algn="ctr">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0" name="Text Placeholder 2">
            <a:extLst>
              <a:ext uri="{FF2B5EF4-FFF2-40B4-BE49-F238E27FC236}">
                <a16:creationId xmlns:a16="http://schemas.microsoft.com/office/drawing/2014/main" xmlns="" id="{ABB09D16-148A-45C2-B0B8-1495E8DC7D64}"/>
              </a:ext>
            </a:extLst>
          </p:cNvPr>
          <p:cNvSpPr>
            <a:spLocks noGrp="1"/>
          </p:cNvSpPr>
          <p:nvPr>
            <p:ph type="body" idx="29" hasCustomPrompt="1"/>
          </p:nvPr>
        </p:nvSpPr>
        <p:spPr>
          <a:xfrm>
            <a:off x="4128616" y="4042831"/>
            <a:ext cx="2066544" cy="282991"/>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1" name="Text Placeholder 2">
            <a:extLst>
              <a:ext uri="{FF2B5EF4-FFF2-40B4-BE49-F238E27FC236}">
                <a16:creationId xmlns:a16="http://schemas.microsoft.com/office/drawing/2014/main" xmlns="" id="{67814C7C-3597-4B16-A4AC-D81985C587BD}"/>
              </a:ext>
            </a:extLst>
          </p:cNvPr>
          <p:cNvSpPr>
            <a:spLocks noGrp="1"/>
          </p:cNvSpPr>
          <p:nvPr>
            <p:ph type="body" idx="32" hasCustomPrompt="1"/>
          </p:nvPr>
        </p:nvSpPr>
        <p:spPr>
          <a:xfrm>
            <a:off x="4128616" y="3428999"/>
            <a:ext cx="2066544" cy="615618"/>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9" name="Picture Placeholder 8">
            <a:extLst>
              <a:ext uri="{FF2B5EF4-FFF2-40B4-BE49-F238E27FC236}">
                <a16:creationId xmlns:a16="http://schemas.microsoft.com/office/drawing/2014/main" xmlns="" id="{B284A57B-147A-4287-AA6B-E508A9222F7F}"/>
              </a:ext>
            </a:extLst>
          </p:cNvPr>
          <p:cNvSpPr>
            <a:spLocks noGrp="1"/>
          </p:cNvSpPr>
          <p:nvPr>
            <p:ph type="pic" sz="quarter" idx="33"/>
          </p:nvPr>
        </p:nvSpPr>
        <p:spPr>
          <a:xfrm>
            <a:off x="4130072" y="1179843"/>
            <a:ext cx="2066544" cy="2066544"/>
          </a:xfrm>
          <a:prstGeom prst="ellipse">
            <a:avLst/>
          </a:prstGeom>
          <a:ln w="12700">
            <a:solidFill>
              <a:schemeClr val="tx2"/>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35" name="Picture Placeholder 8">
            <a:extLst>
              <a:ext uri="{FF2B5EF4-FFF2-40B4-BE49-F238E27FC236}">
                <a16:creationId xmlns:a16="http://schemas.microsoft.com/office/drawing/2014/main" xmlns="" id="{9DBE0996-CEA3-41C3-A75A-84DC3C2B5194}"/>
              </a:ext>
            </a:extLst>
          </p:cNvPr>
          <p:cNvSpPr>
            <a:spLocks noGrp="1"/>
          </p:cNvSpPr>
          <p:nvPr>
            <p:ph type="pic" sz="quarter" idx="34"/>
          </p:nvPr>
        </p:nvSpPr>
        <p:spPr>
          <a:xfrm>
            <a:off x="9128072" y="1179843"/>
            <a:ext cx="2066544" cy="2066544"/>
          </a:xfrm>
          <a:prstGeom prst="ellipse">
            <a:avLst/>
          </a:prstGeom>
          <a:ln w="12700">
            <a:solidFill>
              <a:schemeClr val="tx2"/>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36" name="Picture Placeholder 8">
            <a:extLst>
              <a:ext uri="{FF2B5EF4-FFF2-40B4-BE49-F238E27FC236}">
                <a16:creationId xmlns:a16="http://schemas.microsoft.com/office/drawing/2014/main" xmlns="" id="{F7B28261-CB14-4E4E-AA66-A0239B3DD28E}"/>
              </a:ext>
            </a:extLst>
          </p:cNvPr>
          <p:cNvSpPr>
            <a:spLocks noGrp="1"/>
          </p:cNvSpPr>
          <p:nvPr>
            <p:ph type="pic" sz="quarter" idx="35"/>
          </p:nvPr>
        </p:nvSpPr>
        <p:spPr>
          <a:xfrm>
            <a:off x="6629072" y="1179843"/>
            <a:ext cx="2066544" cy="2066544"/>
          </a:xfrm>
          <a:prstGeom prst="ellipse">
            <a:avLst/>
          </a:prstGeom>
          <a:ln w="12700">
            <a:solidFill>
              <a:schemeClr val="tx2"/>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37" name="Text Placeholder 2">
            <a:extLst>
              <a:ext uri="{FF2B5EF4-FFF2-40B4-BE49-F238E27FC236}">
                <a16:creationId xmlns:a16="http://schemas.microsoft.com/office/drawing/2014/main" xmlns="" id="{BAA53E0C-9536-4177-A63F-0E2565EC53CD}"/>
              </a:ext>
            </a:extLst>
          </p:cNvPr>
          <p:cNvSpPr>
            <a:spLocks noGrp="1"/>
          </p:cNvSpPr>
          <p:nvPr>
            <p:ph type="body" idx="36" hasCustomPrompt="1"/>
          </p:nvPr>
        </p:nvSpPr>
        <p:spPr>
          <a:xfrm>
            <a:off x="9127048" y="4355032"/>
            <a:ext cx="2066400" cy="1280958"/>
          </a:xfrm>
        </p:spPr>
        <p:txBody>
          <a:bodyPr lIns="0" tIns="0" rIns="0" bIns="0">
            <a:normAutofit/>
          </a:bodyPr>
          <a:lstStyle>
            <a:lvl1pPr marL="0" indent="0" algn="ctr">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8" name="Text Placeholder 2">
            <a:extLst>
              <a:ext uri="{FF2B5EF4-FFF2-40B4-BE49-F238E27FC236}">
                <a16:creationId xmlns:a16="http://schemas.microsoft.com/office/drawing/2014/main" xmlns="" id="{67EF8E36-183B-420B-AF25-17CFA963987A}"/>
              </a:ext>
            </a:extLst>
          </p:cNvPr>
          <p:cNvSpPr>
            <a:spLocks noGrp="1"/>
          </p:cNvSpPr>
          <p:nvPr>
            <p:ph type="body" idx="37" hasCustomPrompt="1"/>
          </p:nvPr>
        </p:nvSpPr>
        <p:spPr>
          <a:xfrm>
            <a:off x="9127047" y="4042831"/>
            <a:ext cx="2066400" cy="282991"/>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9" name="Text Placeholder 2">
            <a:extLst>
              <a:ext uri="{FF2B5EF4-FFF2-40B4-BE49-F238E27FC236}">
                <a16:creationId xmlns:a16="http://schemas.microsoft.com/office/drawing/2014/main" xmlns="" id="{58DA6E86-8039-4690-AFE1-7CCF07B7CBAF}"/>
              </a:ext>
            </a:extLst>
          </p:cNvPr>
          <p:cNvSpPr>
            <a:spLocks noGrp="1"/>
          </p:cNvSpPr>
          <p:nvPr>
            <p:ph type="body" idx="38" hasCustomPrompt="1"/>
          </p:nvPr>
        </p:nvSpPr>
        <p:spPr>
          <a:xfrm>
            <a:off x="9127047" y="3428999"/>
            <a:ext cx="2066400" cy="615618"/>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41" name="Text Placeholder 2">
            <a:extLst>
              <a:ext uri="{FF2B5EF4-FFF2-40B4-BE49-F238E27FC236}">
                <a16:creationId xmlns:a16="http://schemas.microsoft.com/office/drawing/2014/main" xmlns="" id="{933214B9-0452-4C8B-AB10-922F3C3BCF01}"/>
              </a:ext>
            </a:extLst>
          </p:cNvPr>
          <p:cNvSpPr>
            <a:spLocks noGrp="1"/>
          </p:cNvSpPr>
          <p:nvPr>
            <p:ph type="body" idx="39" hasCustomPrompt="1"/>
          </p:nvPr>
        </p:nvSpPr>
        <p:spPr>
          <a:xfrm>
            <a:off x="6629217" y="4355032"/>
            <a:ext cx="2066400" cy="1280958"/>
          </a:xfrm>
        </p:spPr>
        <p:txBody>
          <a:bodyPr lIns="0" tIns="0" rIns="0" bIns="0">
            <a:normAutofit/>
          </a:bodyPr>
          <a:lstStyle>
            <a:lvl1pPr marL="0" indent="0" algn="ctr">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2" name="Text Placeholder 2">
            <a:extLst>
              <a:ext uri="{FF2B5EF4-FFF2-40B4-BE49-F238E27FC236}">
                <a16:creationId xmlns:a16="http://schemas.microsoft.com/office/drawing/2014/main" xmlns="" id="{A5C23113-D98B-48C7-A675-4FD5F50333F3}"/>
              </a:ext>
            </a:extLst>
          </p:cNvPr>
          <p:cNvSpPr>
            <a:spLocks noGrp="1"/>
          </p:cNvSpPr>
          <p:nvPr>
            <p:ph type="body" idx="40" hasCustomPrompt="1"/>
          </p:nvPr>
        </p:nvSpPr>
        <p:spPr>
          <a:xfrm>
            <a:off x="6629216" y="4042831"/>
            <a:ext cx="2066400" cy="282991"/>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9" name="Text Placeholder 2">
            <a:extLst>
              <a:ext uri="{FF2B5EF4-FFF2-40B4-BE49-F238E27FC236}">
                <a16:creationId xmlns:a16="http://schemas.microsoft.com/office/drawing/2014/main" xmlns="" id="{09781257-B563-41E0-B9E6-9C7330084BCC}"/>
              </a:ext>
            </a:extLst>
          </p:cNvPr>
          <p:cNvSpPr>
            <a:spLocks noGrp="1"/>
          </p:cNvSpPr>
          <p:nvPr>
            <p:ph type="body" idx="41" hasCustomPrompt="1"/>
          </p:nvPr>
        </p:nvSpPr>
        <p:spPr>
          <a:xfrm>
            <a:off x="6627903" y="3428999"/>
            <a:ext cx="2066400" cy="615618"/>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cxnSp>
        <p:nvCxnSpPr>
          <p:cNvPr id="32" name="Straight Connector 31">
            <a:extLst>
              <a:ext uri="{FF2B5EF4-FFF2-40B4-BE49-F238E27FC236}">
                <a16:creationId xmlns:a16="http://schemas.microsoft.com/office/drawing/2014/main" xmlns="" id="{9A32EC27-ACD8-47C0-A3ED-E4ED58D88358}"/>
              </a:ext>
            </a:extLst>
          </p:cNvPr>
          <p:cNvCxnSpPr/>
          <p:nvPr userDrawn="1"/>
        </p:nvCxnSpPr>
        <p:spPr>
          <a:xfrm>
            <a:off x="6195160" y="2217849"/>
            <a:ext cx="43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99E8819A-135C-4A5C-9F6A-A3BE05AA294F}"/>
              </a:ext>
            </a:extLst>
          </p:cNvPr>
          <p:cNvCxnSpPr/>
          <p:nvPr userDrawn="1"/>
        </p:nvCxnSpPr>
        <p:spPr>
          <a:xfrm>
            <a:off x="8703909" y="2216687"/>
            <a:ext cx="43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12349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am Content Layout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p:nvPr>
        </p:nvSpPr>
        <p:spPr>
          <a:xfrm>
            <a:off x="5104263" y="707529"/>
            <a:ext cx="6310887" cy="569086"/>
          </a:xfrm>
        </p:spPr>
        <p:txBody>
          <a:bodyPr lIns="0" tIns="0" rIns="0" bIns="0" anchor="b">
            <a:normAutofit/>
          </a:bodyPr>
          <a:lstStyle>
            <a:lvl1pPr algn="r">
              <a:defRPr sz="3600"/>
            </a:lvl1pPr>
          </a:lstStyle>
          <a:p>
            <a:r>
              <a:rPr lang="en-US" noProof="0" smtClean="0"/>
              <a:t>Click to edit Master title style</a:t>
            </a:r>
            <a:endParaRPr lang="en-US" noProof="0"/>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5104263" y="1625821"/>
            <a:ext cx="6289862" cy="569085"/>
          </a:xfrm>
        </p:spPr>
        <p:txBody>
          <a:bodyPr lIns="0" tIns="0" rIns="0" bIns="0">
            <a:normAutofit/>
          </a:bodyPr>
          <a:lstStyle>
            <a:lvl1pPr marL="0" indent="0" algn="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7395281" y="1375202"/>
            <a:ext cx="4796719" cy="100800"/>
            <a:chOff x="439494" y="3240138"/>
            <a:chExt cx="2994906"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439494" y="3290538"/>
              <a:ext cx="294450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4" name="Text Placeholder 2">
            <a:extLst>
              <a:ext uri="{FF2B5EF4-FFF2-40B4-BE49-F238E27FC236}">
                <a16:creationId xmlns:a16="http://schemas.microsoft.com/office/drawing/2014/main" xmlns="" id="{BE12A846-0DFC-435B-BAE9-D90C353E0344}"/>
              </a:ext>
            </a:extLst>
          </p:cNvPr>
          <p:cNvSpPr>
            <a:spLocks noGrp="1"/>
          </p:cNvSpPr>
          <p:nvPr>
            <p:ph type="body" idx="14" hasCustomPrompt="1"/>
          </p:nvPr>
        </p:nvSpPr>
        <p:spPr>
          <a:xfrm>
            <a:off x="1958968" y="3372939"/>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2" name="Text Placeholder 2">
            <a:extLst>
              <a:ext uri="{FF2B5EF4-FFF2-40B4-BE49-F238E27FC236}">
                <a16:creationId xmlns:a16="http://schemas.microsoft.com/office/drawing/2014/main" xmlns="" id="{F2ACDD32-C1AB-4359-B055-2F910492987E}"/>
              </a:ext>
            </a:extLst>
          </p:cNvPr>
          <p:cNvSpPr>
            <a:spLocks noGrp="1"/>
          </p:cNvSpPr>
          <p:nvPr>
            <p:ph type="body" idx="16" hasCustomPrompt="1"/>
          </p:nvPr>
        </p:nvSpPr>
        <p:spPr>
          <a:xfrm>
            <a:off x="1958968" y="2960253"/>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3" name="Picture Placeholder 2">
            <a:extLst>
              <a:ext uri="{FF2B5EF4-FFF2-40B4-BE49-F238E27FC236}">
                <a16:creationId xmlns:a16="http://schemas.microsoft.com/office/drawing/2014/main" xmlns="" id="{F6FF07C5-314A-4EA8-B78F-7A51C234D3A1}"/>
              </a:ext>
            </a:extLst>
          </p:cNvPr>
          <p:cNvSpPr>
            <a:spLocks noGrp="1"/>
          </p:cNvSpPr>
          <p:nvPr>
            <p:ph type="pic" sz="quarter" idx="33"/>
          </p:nvPr>
        </p:nvSpPr>
        <p:spPr>
          <a:xfrm>
            <a:off x="721841" y="2764036"/>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cxnSp>
        <p:nvCxnSpPr>
          <p:cNvPr id="23" name="Straight Connector 22">
            <a:extLst>
              <a:ext uri="{FF2B5EF4-FFF2-40B4-BE49-F238E27FC236}">
                <a16:creationId xmlns:a16="http://schemas.microsoft.com/office/drawing/2014/main" xmlns="" id="{B691060D-E361-43B0-BFD7-43D7CC4E5CCD}"/>
              </a:ext>
            </a:extLst>
          </p:cNvPr>
          <p:cNvCxnSpPr>
            <a:cxnSpLocks/>
          </p:cNvCxnSpPr>
          <p:nvPr userDrawn="1"/>
        </p:nvCxnSpPr>
        <p:spPr>
          <a:xfrm>
            <a:off x="0" y="3288596"/>
            <a:ext cx="72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0" name="Text Placeholder 2">
            <a:extLst>
              <a:ext uri="{FF2B5EF4-FFF2-40B4-BE49-F238E27FC236}">
                <a16:creationId xmlns:a16="http://schemas.microsoft.com/office/drawing/2014/main" xmlns="" id="{4A98AB01-9578-4430-96AD-F434AF0CDA20}"/>
              </a:ext>
            </a:extLst>
          </p:cNvPr>
          <p:cNvSpPr>
            <a:spLocks noGrp="1"/>
          </p:cNvSpPr>
          <p:nvPr>
            <p:ph type="body" idx="34" hasCustomPrompt="1"/>
          </p:nvPr>
        </p:nvSpPr>
        <p:spPr>
          <a:xfrm>
            <a:off x="1957127" y="4800796"/>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1" name="Text Placeholder 2">
            <a:extLst>
              <a:ext uri="{FF2B5EF4-FFF2-40B4-BE49-F238E27FC236}">
                <a16:creationId xmlns:a16="http://schemas.microsoft.com/office/drawing/2014/main" xmlns="" id="{EF9D60F2-A1FB-4A95-997B-A4F1723AC1EC}"/>
              </a:ext>
            </a:extLst>
          </p:cNvPr>
          <p:cNvSpPr>
            <a:spLocks noGrp="1"/>
          </p:cNvSpPr>
          <p:nvPr>
            <p:ph type="body" idx="35" hasCustomPrompt="1"/>
          </p:nvPr>
        </p:nvSpPr>
        <p:spPr>
          <a:xfrm>
            <a:off x="1957127" y="4388110"/>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42" name="Picture Placeholder 2">
            <a:extLst>
              <a:ext uri="{FF2B5EF4-FFF2-40B4-BE49-F238E27FC236}">
                <a16:creationId xmlns:a16="http://schemas.microsoft.com/office/drawing/2014/main" xmlns="" id="{76A56D2A-42F0-40C5-96D7-B1AC33152A85}"/>
              </a:ext>
            </a:extLst>
          </p:cNvPr>
          <p:cNvSpPr>
            <a:spLocks noGrp="1"/>
          </p:cNvSpPr>
          <p:nvPr>
            <p:ph type="pic" sz="quarter" idx="36"/>
          </p:nvPr>
        </p:nvSpPr>
        <p:spPr>
          <a:xfrm>
            <a:off x="720000" y="4191893"/>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cxnSp>
        <p:nvCxnSpPr>
          <p:cNvPr id="43" name="Straight Connector 42">
            <a:extLst>
              <a:ext uri="{FF2B5EF4-FFF2-40B4-BE49-F238E27FC236}">
                <a16:creationId xmlns:a16="http://schemas.microsoft.com/office/drawing/2014/main" xmlns="" id="{CF6D1C91-9136-4678-A712-92BE9B3902C4}"/>
              </a:ext>
            </a:extLst>
          </p:cNvPr>
          <p:cNvCxnSpPr>
            <a:cxnSpLocks/>
          </p:cNvCxnSpPr>
          <p:nvPr userDrawn="1"/>
        </p:nvCxnSpPr>
        <p:spPr>
          <a:xfrm rot="16200000">
            <a:off x="1111670" y="4028309"/>
            <a:ext cx="32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Text Placeholder 2">
            <a:extLst>
              <a:ext uri="{FF2B5EF4-FFF2-40B4-BE49-F238E27FC236}">
                <a16:creationId xmlns:a16="http://schemas.microsoft.com/office/drawing/2014/main" xmlns="" id="{BACF15AB-FF8A-422B-840D-88503024E5D3}"/>
              </a:ext>
            </a:extLst>
          </p:cNvPr>
          <p:cNvSpPr>
            <a:spLocks noGrp="1"/>
          </p:cNvSpPr>
          <p:nvPr>
            <p:ph type="body" idx="37" hasCustomPrompt="1"/>
          </p:nvPr>
        </p:nvSpPr>
        <p:spPr>
          <a:xfrm>
            <a:off x="5708709" y="3372939"/>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5" name="Text Placeholder 2">
            <a:extLst>
              <a:ext uri="{FF2B5EF4-FFF2-40B4-BE49-F238E27FC236}">
                <a16:creationId xmlns:a16="http://schemas.microsoft.com/office/drawing/2014/main" xmlns="" id="{EFC2028F-7DFE-412D-97DF-707D128D95E0}"/>
              </a:ext>
            </a:extLst>
          </p:cNvPr>
          <p:cNvSpPr>
            <a:spLocks noGrp="1"/>
          </p:cNvSpPr>
          <p:nvPr>
            <p:ph type="body" idx="38" hasCustomPrompt="1"/>
          </p:nvPr>
        </p:nvSpPr>
        <p:spPr>
          <a:xfrm>
            <a:off x="5708709" y="2960253"/>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47" name="Text Placeholder 2">
            <a:extLst>
              <a:ext uri="{FF2B5EF4-FFF2-40B4-BE49-F238E27FC236}">
                <a16:creationId xmlns:a16="http://schemas.microsoft.com/office/drawing/2014/main" xmlns="" id="{4349A4F0-1181-4A58-BFD4-4783CD130356}"/>
              </a:ext>
            </a:extLst>
          </p:cNvPr>
          <p:cNvSpPr>
            <a:spLocks noGrp="1"/>
          </p:cNvSpPr>
          <p:nvPr>
            <p:ph type="body" idx="40" hasCustomPrompt="1"/>
          </p:nvPr>
        </p:nvSpPr>
        <p:spPr>
          <a:xfrm>
            <a:off x="5704578" y="4800796"/>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8" name="Text Placeholder 2">
            <a:extLst>
              <a:ext uri="{FF2B5EF4-FFF2-40B4-BE49-F238E27FC236}">
                <a16:creationId xmlns:a16="http://schemas.microsoft.com/office/drawing/2014/main" xmlns="" id="{DC1D5D83-8D32-491F-87EB-9DA9360D4F2B}"/>
              </a:ext>
            </a:extLst>
          </p:cNvPr>
          <p:cNvSpPr>
            <a:spLocks noGrp="1"/>
          </p:cNvSpPr>
          <p:nvPr>
            <p:ph type="body" idx="41" hasCustomPrompt="1"/>
          </p:nvPr>
        </p:nvSpPr>
        <p:spPr>
          <a:xfrm>
            <a:off x="5704578" y="4388110"/>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50" name="Text Placeholder 2">
            <a:extLst>
              <a:ext uri="{FF2B5EF4-FFF2-40B4-BE49-F238E27FC236}">
                <a16:creationId xmlns:a16="http://schemas.microsoft.com/office/drawing/2014/main" xmlns="" id="{8120723F-A42C-4B81-97FD-6F575E5C2584}"/>
              </a:ext>
            </a:extLst>
          </p:cNvPr>
          <p:cNvSpPr>
            <a:spLocks noGrp="1"/>
          </p:cNvSpPr>
          <p:nvPr>
            <p:ph type="body" idx="43" hasCustomPrompt="1"/>
          </p:nvPr>
        </p:nvSpPr>
        <p:spPr>
          <a:xfrm>
            <a:off x="9453870" y="3372939"/>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51" name="Text Placeholder 2">
            <a:extLst>
              <a:ext uri="{FF2B5EF4-FFF2-40B4-BE49-F238E27FC236}">
                <a16:creationId xmlns:a16="http://schemas.microsoft.com/office/drawing/2014/main" xmlns="" id="{27D068F1-398F-4D11-977C-080C8151C786}"/>
              </a:ext>
            </a:extLst>
          </p:cNvPr>
          <p:cNvSpPr>
            <a:spLocks noGrp="1"/>
          </p:cNvSpPr>
          <p:nvPr>
            <p:ph type="body" idx="44" hasCustomPrompt="1"/>
          </p:nvPr>
        </p:nvSpPr>
        <p:spPr>
          <a:xfrm>
            <a:off x="9453870" y="2960253"/>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sp>
        <p:nvSpPr>
          <p:cNvPr id="53" name="Text Placeholder 2">
            <a:extLst>
              <a:ext uri="{FF2B5EF4-FFF2-40B4-BE49-F238E27FC236}">
                <a16:creationId xmlns:a16="http://schemas.microsoft.com/office/drawing/2014/main" xmlns="" id="{B795705E-C5CB-46CC-9E41-D2269E07BC15}"/>
              </a:ext>
            </a:extLst>
          </p:cNvPr>
          <p:cNvSpPr>
            <a:spLocks noGrp="1"/>
          </p:cNvSpPr>
          <p:nvPr>
            <p:ph type="body" idx="46" hasCustomPrompt="1"/>
          </p:nvPr>
        </p:nvSpPr>
        <p:spPr>
          <a:xfrm>
            <a:off x="9452029" y="4800796"/>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54" name="Text Placeholder 2">
            <a:extLst>
              <a:ext uri="{FF2B5EF4-FFF2-40B4-BE49-F238E27FC236}">
                <a16:creationId xmlns:a16="http://schemas.microsoft.com/office/drawing/2014/main" xmlns="" id="{80211A2B-0F3C-4DBE-AE01-069AE7FC3468}"/>
              </a:ext>
            </a:extLst>
          </p:cNvPr>
          <p:cNvSpPr>
            <a:spLocks noGrp="1"/>
          </p:cNvSpPr>
          <p:nvPr>
            <p:ph type="body" idx="47" hasCustomPrompt="1"/>
          </p:nvPr>
        </p:nvSpPr>
        <p:spPr>
          <a:xfrm>
            <a:off x="9452029" y="4388110"/>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a:t>
            </a:r>
          </a:p>
        </p:txBody>
      </p:sp>
      <p:cxnSp>
        <p:nvCxnSpPr>
          <p:cNvPr id="56" name="Straight Connector 55">
            <a:extLst>
              <a:ext uri="{FF2B5EF4-FFF2-40B4-BE49-F238E27FC236}">
                <a16:creationId xmlns:a16="http://schemas.microsoft.com/office/drawing/2014/main" xmlns="" id="{2E5E9742-C670-47AB-AA69-AE65D7915B06}"/>
              </a:ext>
            </a:extLst>
          </p:cNvPr>
          <p:cNvCxnSpPr>
            <a:cxnSpLocks/>
          </p:cNvCxnSpPr>
          <p:nvPr userDrawn="1"/>
        </p:nvCxnSpPr>
        <p:spPr>
          <a:xfrm rot="16200000">
            <a:off x="3531847" y="5364000"/>
            <a:ext cx="29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158712DB-5183-45D8-9ABB-6E0795658012}"/>
              </a:ext>
            </a:extLst>
          </p:cNvPr>
          <p:cNvCxnSpPr>
            <a:cxnSpLocks/>
          </p:cNvCxnSpPr>
          <p:nvPr userDrawn="1"/>
        </p:nvCxnSpPr>
        <p:spPr>
          <a:xfrm rot="16200000">
            <a:off x="7274194" y="5363999"/>
            <a:ext cx="29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9" name="Picture Placeholder 2">
            <a:extLst>
              <a:ext uri="{FF2B5EF4-FFF2-40B4-BE49-F238E27FC236}">
                <a16:creationId xmlns:a16="http://schemas.microsoft.com/office/drawing/2014/main" xmlns="" id="{417A32F4-3459-4A31-A90E-AA771FD4D491}"/>
              </a:ext>
            </a:extLst>
          </p:cNvPr>
          <p:cNvSpPr>
            <a:spLocks noGrp="1"/>
          </p:cNvSpPr>
          <p:nvPr>
            <p:ph type="pic" sz="quarter" idx="42"/>
          </p:nvPr>
        </p:nvSpPr>
        <p:spPr>
          <a:xfrm>
            <a:off x="4467451" y="4191893"/>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55" name="Picture Placeholder 2">
            <a:extLst>
              <a:ext uri="{FF2B5EF4-FFF2-40B4-BE49-F238E27FC236}">
                <a16:creationId xmlns:a16="http://schemas.microsoft.com/office/drawing/2014/main" xmlns="" id="{63549FA7-92E5-4DB1-92FA-15902DFD3753}"/>
              </a:ext>
            </a:extLst>
          </p:cNvPr>
          <p:cNvSpPr>
            <a:spLocks noGrp="1"/>
          </p:cNvSpPr>
          <p:nvPr>
            <p:ph type="pic" sz="quarter" idx="48"/>
          </p:nvPr>
        </p:nvSpPr>
        <p:spPr>
          <a:xfrm>
            <a:off x="8214902" y="4191893"/>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46" name="Picture Placeholder 2">
            <a:extLst>
              <a:ext uri="{FF2B5EF4-FFF2-40B4-BE49-F238E27FC236}">
                <a16:creationId xmlns:a16="http://schemas.microsoft.com/office/drawing/2014/main" xmlns="" id="{0F62D330-6A30-4A65-89DA-EDFE4AAD343E}"/>
              </a:ext>
            </a:extLst>
          </p:cNvPr>
          <p:cNvSpPr>
            <a:spLocks noGrp="1"/>
          </p:cNvSpPr>
          <p:nvPr>
            <p:ph type="pic" sz="quarter" idx="39"/>
          </p:nvPr>
        </p:nvSpPr>
        <p:spPr>
          <a:xfrm>
            <a:off x="4469292" y="2764036"/>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52" name="Picture Placeholder 2">
            <a:extLst>
              <a:ext uri="{FF2B5EF4-FFF2-40B4-BE49-F238E27FC236}">
                <a16:creationId xmlns:a16="http://schemas.microsoft.com/office/drawing/2014/main" xmlns="" id="{A3FC286B-05E7-4E48-A7FD-197800349118}"/>
              </a:ext>
            </a:extLst>
          </p:cNvPr>
          <p:cNvSpPr>
            <a:spLocks noGrp="1"/>
          </p:cNvSpPr>
          <p:nvPr>
            <p:ph type="pic" sz="quarter" idx="45"/>
          </p:nvPr>
        </p:nvSpPr>
        <p:spPr>
          <a:xfrm>
            <a:off x="8216743" y="2764036"/>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Tree>
    <p:extLst>
      <p:ext uri="{BB962C8B-B14F-4D97-AF65-F5344CB8AC3E}">
        <p14:creationId xmlns:p14="http://schemas.microsoft.com/office/powerpoint/2010/main" val="17033977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e Char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1461974"/>
            <a:ext cx="4464049" cy="1177174"/>
          </a:xfrm>
        </p:spPr>
        <p:txBody>
          <a:bodyPr lIns="0" tIns="0" rIns="0" bIns="0" anchor="b">
            <a:normAutofit/>
          </a:bodyPr>
          <a:lstStyle>
            <a:lvl1pPr>
              <a:defRPr sz="3600"/>
            </a:lvl1pPr>
          </a:lstStyle>
          <a:p>
            <a:r>
              <a:rPr lang="en-US" noProof="0"/>
              <a:t>CLICK TO EDIT</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0" y="3092276"/>
            <a:ext cx="4443165" cy="1008841"/>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2811097"/>
            <a:ext cx="3149152" cy="100800"/>
            <a:chOff x="-1228304" y="3250524"/>
            <a:chExt cx="3149152" cy="100800"/>
          </a:xfrm>
        </p:grpSpPr>
        <p:cxnSp>
          <p:nvCxnSpPr>
            <p:cNvPr id="13" name="Straight Connector 12">
              <a:extLst>
                <a:ext uri="{FF2B5EF4-FFF2-40B4-BE49-F238E27FC236}">
                  <a16:creationId xmlns:a16="http://schemas.microsoft.com/office/drawing/2014/main" xmlns="" id="{785A4134-866D-4143-AC1E-8A2FFDB49855}"/>
                </a:ext>
              </a:extLst>
            </p:cNvPr>
            <p:cNvCxnSpPr>
              <a:cxnSpLocks/>
            </p:cNvCxnSpPr>
            <p:nvPr userDrawn="1"/>
          </p:nvCxnSpPr>
          <p:spPr>
            <a:xfrm>
              <a:off x="-1228304" y="3290538"/>
              <a:ext cx="309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1820048" y="3250524"/>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2">
            <a:extLst>
              <a:ext uri="{FF2B5EF4-FFF2-40B4-BE49-F238E27FC236}">
                <a16:creationId xmlns:a16="http://schemas.microsoft.com/office/drawing/2014/main" xmlns="" id="{9A5180A6-7D2B-4341-A749-16387D907EEF}"/>
              </a:ext>
            </a:extLst>
          </p:cNvPr>
          <p:cNvSpPr>
            <a:spLocks noGrp="1"/>
          </p:cNvSpPr>
          <p:nvPr>
            <p:ph type="body" idx="34" hasCustomPrompt="1"/>
          </p:nvPr>
        </p:nvSpPr>
        <p:spPr>
          <a:xfrm>
            <a:off x="1262770" y="4138611"/>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37" name="Text Placeholder 2">
            <a:extLst>
              <a:ext uri="{FF2B5EF4-FFF2-40B4-BE49-F238E27FC236}">
                <a16:creationId xmlns:a16="http://schemas.microsoft.com/office/drawing/2014/main" xmlns="" id="{79DFBEE7-50AA-4F4F-8B5D-AD23ECAD9919}"/>
              </a:ext>
            </a:extLst>
          </p:cNvPr>
          <p:cNvSpPr>
            <a:spLocks noGrp="1"/>
          </p:cNvSpPr>
          <p:nvPr>
            <p:ph type="body" idx="42" hasCustomPrompt="1"/>
          </p:nvPr>
        </p:nvSpPr>
        <p:spPr>
          <a:xfrm>
            <a:off x="1262769" y="4499972"/>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39" name="Text Placeholder 2">
            <a:extLst>
              <a:ext uri="{FF2B5EF4-FFF2-40B4-BE49-F238E27FC236}">
                <a16:creationId xmlns:a16="http://schemas.microsoft.com/office/drawing/2014/main" xmlns="" id="{306EAF0C-F17D-47D6-BAA1-16745F4F70D9}"/>
              </a:ext>
            </a:extLst>
          </p:cNvPr>
          <p:cNvSpPr>
            <a:spLocks noGrp="1"/>
          </p:cNvSpPr>
          <p:nvPr>
            <p:ph type="body" idx="45" hasCustomPrompt="1"/>
          </p:nvPr>
        </p:nvSpPr>
        <p:spPr>
          <a:xfrm>
            <a:off x="3193135" y="4138611"/>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0" name="Text Placeholder 2">
            <a:extLst>
              <a:ext uri="{FF2B5EF4-FFF2-40B4-BE49-F238E27FC236}">
                <a16:creationId xmlns:a16="http://schemas.microsoft.com/office/drawing/2014/main" xmlns="" id="{D091E31C-C1DC-4D72-8C9E-3B6BD91E72AF}"/>
              </a:ext>
            </a:extLst>
          </p:cNvPr>
          <p:cNvSpPr>
            <a:spLocks noGrp="1"/>
          </p:cNvSpPr>
          <p:nvPr>
            <p:ph type="body" idx="46" hasCustomPrompt="1"/>
          </p:nvPr>
        </p:nvSpPr>
        <p:spPr>
          <a:xfrm>
            <a:off x="3193134" y="4499972"/>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42" name="Text Placeholder 2">
            <a:extLst>
              <a:ext uri="{FF2B5EF4-FFF2-40B4-BE49-F238E27FC236}">
                <a16:creationId xmlns:a16="http://schemas.microsoft.com/office/drawing/2014/main" xmlns="" id="{F62E753C-C8BE-457D-9B22-6A8227347A67}"/>
              </a:ext>
            </a:extLst>
          </p:cNvPr>
          <p:cNvSpPr>
            <a:spLocks noGrp="1"/>
          </p:cNvSpPr>
          <p:nvPr>
            <p:ph type="body" idx="47" hasCustomPrompt="1"/>
          </p:nvPr>
        </p:nvSpPr>
        <p:spPr>
          <a:xfrm>
            <a:off x="5123499" y="4142294"/>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3" name="Text Placeholder 2">
            <a:extLst>
              <a:ext uri="{FF2B5EF4-FFF2-40B4-BE49-F238E27FC236}">
                <a16:creationId xmlns:a16="http://schemas.microsoft.com/office/drawing/2014/main" xmlns="" id="{BC1E8F6C-0BDD-4AFA-9E8D-5EF61AA59F50}"/>
              </a:ext>
            </a:extLst>
          </p:cNvPr>
          <p:cNvSpPr>
            <a:spLocks noGrp="1"/>
          </p:cNvSpPr>
          <p:nvPr>
            <p:ph type="body" idx="48" hasCustomPrompt="1"/>
          </p:nvPr>
        </p:nvSpPr>
        <p:spPr>
          <a:xfrm>
            <a:off x="5123498" y="4503655"/>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45" name="Text Placeholder 2">
            <a:extLst>
              <a:ext uri="{FF2B5EF4-FFF2-40B4-BE49-F238E27FC236}">
                <a16:creationId xmlns:a16="http://schemas.microsoft.com/office/drawing/2014/main" xmlns="" id="{C70C9772-55FF-4449-988F-6CDDE075E730}"/>
              </a:ext>
            </a:extLst>
          </p:cNvPr>
          <p:cNvSpPr>
            <a:spLocks noGrp="1"/>
          </p:cNvSpPr>
          <p:nvPr>
            <p:ph type="body" idx="49" hasCustomPrompt="1"/>
          </p:nvPr>
        </p:nvSpPr>
        <p:spPr>
          <a:xfrm>
            <a:off x="1262770" y="4826750"/>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6" name="Text Placeholder 2">
            <a:extLst>
              <a:ext uri="{FF2B5EF4-FFF2-40B4-BE49-F238E27FC236}">
                <a16:creationId xmlns:a16="http://schemas.microsoft.com/office/drawing/2014/main" xmlns="" id="{75EE6DCE-6A55-4D95-85F7-E22E3E268256}"/>
              </a:ext>
            </a:extLst>
          </p:cNvPr>
          <p:cNvSpPr>
            <a:spLocks noGrp="1"/>
          </p:cNvSpPr>
          <p:nvPr>
            <p:ph type="body" idx="50" hasCustomPrompt="1"/>
          </p:nvPr>
        </p:nvSpPr>
        <p:spPr>
          <a:xfrm>
            <a:off x="1262769" y="5188111"/>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48" name="Text Placeholder 2">
            <a:extLst>
              <a:ext uri="{FF2B5EF4-FFF2-40B4-BE49-F238E27FC236}">
                <a16:creationId xmlns:a16="http://schemas.microsoft.com/office/drawing/2014/main" xmlns="" id="{84DC7882-7541-4AEA-95FE-DDBCF6F9CA32}"/>
              </a:ext>
            </a:extLst>
          </p:cNvPr>
          <p:cNvSpPr>
            <a:spLocks noGrp="1"/>
          </p:cNvSpPr>
          <p:nvPr>
            <p:ph type="body" idx="51" hasCustomPrompt="1"/>
          </p:nvPr>
        </p:nvSpPr>
        <p:spPr>
          <a:xfrm>
            <a:off x="3193135" y="4826750"/>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49" name="Text Placeholder 2">
            <a:extLst>
              <a:ext uri="{FF2B5EF4-FFF2-40B4-BE49-F238E27FC236}">
                <a16:creationId xmlns:a16="http://schemas.microsoft.com/office/drawing/2014/main" xmlns="" id="{5542D500-4CD6-4FDE-9133-F8020797D9B5}"/>
              </a:ext>
            </a:extLst>
          </p:cNvPr>
          <p:cNvSpPr>
            <a:spLocks noGrp="1"/>
          </p:cNvSpPr>
          <p:nvPr>
            <p:ph type="body" idx="52" hasCustomPrompt="1"/>
          </p:nvPr>
        </p:nvSpPr>
        <p:spPr>
          <a:xfrm>
            <a:off x="3193134" y="5188111"/>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51" name="Text Placeholder 2">
            <a:extLst>
              <a:ext uri="{FF2B5EF4-FFF2-40B4-BE49-F238E27FC236}">
                <a16:creationId xmlns:a16="http://schemas.microsoft.com/office/drawing/2014/main" xmlns="" id="{500C362B-BA02-4F7D-86F6-3F6F2EF20D04}"/>
              </a:ext>
            </a:extLst>
          </p:cNvPr>
          <p:cNvSpPr>
            <a:spLocks noGrp="1"/>
          </p:cNvSpPr>
          <p:nvPr>
            <p:ph type="body" idx="53" hasCustomPrompt="1"/>
          </p:nvPr>
        </p:nvSpPr>
        <p:spPr>
          <a:xfrm>
            <a:off x="5123499" y="4830433"/>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$ 1,500,000</a:t>
            </a:r>
          </a:p>
        </p:txBody>
      </p:sp>
      <p:sp>
        <p:nvSpPr>
          <p:cNvPr id="52" name="Text Placeholder 2">
            <a:extLst>
              <a:ext uri="{FF2B5EF4-FFF2-40B4-BE49-F238E27FC236}">
                <a16:creationId xmlns:a16="http://schemas.microsoft.com/office/drawing/2014/main" xmlns="" id="{E213E497-634E-40E7-BF08-765CC21529E2}"/>
              </a:ext>
            </a:extLst>
          </p:cNvPr>
          <p:cNvSpPr>
            <a:spLocks noGrp="1"/>
          </p:cNvSpPr>
          <p:nvPr>
            <p:ph type="body" idx="54" hasCustomPrompt="1"/>
          </p:nvPr>
        </p:nvSpPr>
        <p:spPr>
          <a:xfrm>
            <a:off x="5123498" y="5191794"/>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Category Title</a:t>
            </a:r>
          </a:p>
        </p:txBody>
      </p:sp>
      <p:sp>
        <p:nvSpPr>
          <p:cNvPr id="8" name="Oval 7">
            <a:extLst>
              <a:ext uri="{FF2B5EF4-FFF2-40B4-BE49-F238E27FC236}">
                <a16:creationId xmlns:a16="http://schemas.microsoft.com/office/drawing/2014/main" xmlns="" id="{FA01C659-0131-449B-BA07-5BC568F00BF0}"/>
              </a:ext>
            </a:extLst>
          </p:cNvPr>
          <p:cNvSpPr/>
          <p:nvPr userDrawn="1"/>
        </p:nvSpPr>
        <p:spPr>
          <a:xfrm>
            <a:off x="790959" y="4258650"/>
            <a:ext cx="384048" cy="384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54" name="Oval 53">
            <a:extLst>
              <a:ext uri="{FF2B5EF4-FFF2-40B4-BE49-F238E27FC236}">
                <a16:creationId xmlns:a16="http://schemas.microsoft.com/office/drawing/2014/main" xmlns="" id="{69CB80EA-A8D6-4099-9412-0C14095755FF}"/>
              </a:ext>
            </a:extLst>
          </p:cNvPr>
          <p:cNvSpPr/>
          <p:nvPr userDrawn="1"/>
        </p:nvSpPr>
        <p:spPr>
          <a:xfrm>
            <a:off x="790959" y="4965077"/>
            <a:ext cx="384048" cy="384048"/>
          </a:xfrm>
          <a:prstGeom prst="ellipse">
            <a:avLst/>
          </a:prstGeom>
          <a:solidFill>
            <a:srgbClr val="225B5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55" name="Oval 54">
            <a:extLst>
              <a:ext uri="{FF2B5EF4-FFF2-40B4-BE49-F238E27FC236}">
                <a16:creationId xmlns:a16="http://schemas.microsoft.com/office/drawing/2014/main" xmlns="" id="{2E20CCE5-B889-49FE-8FA6-A6F0F11A5D91}"/>
              </a:ext>
            </a:extLst>
          </p:cNvPr>
          <p:cNvSpPr/>
          <p:nvPr userDrawn="1"/>
        </p:nvSpPr>
        <p:spPr>
          <a:xfrm>
            <a:off x="2725217" y="4261982"/>
            <a:ext cx="384048" cy="384048"/>
          </a:xfrm>
          <a:prstGeom prst="ellipse">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56" name="Oval 55">
            <a:extLst>
              <a:ext uri="{FF2B5EF4-FFF2-40B4-BE49-F238E27FC236}">
                <a16:creationId xmlns:a16="http://schemas.microsoft.com/office/drawing/2014/main" xmlns="" id="{769A77E3-4AFB-45BB-8FDC-4AD084EA9D23}"/>
              </a:ext>
            </a:extLst>
          </p:cNvPr>
          <p:cNvSpPr/>
          <p:nvPr userDrawn="1"/>
        </p:nvSpPr>
        <p:spPr>
          <a:xfrm>
            <a:off x="2725217" y="4968409"/>
            <a:ext cx="384048" cy="3840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57" name="Oval 56">
            <a:extLst>
              <a:ext uri="{FF2B5EF4-FFF2-40B4-BE49-F238E27FC236}">
                <a16:creationId xmlns:a16="http://schemas.microsoft.com/office/drawing/2014/main" xmlns="" id="{53A8B986-3280-4EAC-846B-9167ECC55646}"/>
              </a:ext>
            </a:extLst>
          </p:cNvPr>
          <p:cNvSpPr/>
          <p:nvPr userDrawn="1"/>
        </p:nvSpPr>
        <p:spPr>
          <a:xfrm>
            <a:off x="4660323" y="4257848"/>
            <a:ext cx="384048" cy="384048"/>
          </a:xfrm>
          <a:prstGeom prst="ellipse">
            <a:avLst/>
          </a:prstGeom>
          <a:solidFill>
            <a:srgbClr val="B5316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58" name="Oval 57">
            <a:extLst>
              <a:ext uri="{FF2B5EF4-FFF2-40B4-BE49-F238E27FC236}">
                <a16:creationId xmlns:a16="http://schemas.microsoft.com/office/drawing/2014/main" xmlns="" id="{0AE6D315-5EC0-4956-B7BF-B94D2AFE679B}"/>
              </a:ext>
            </a:extLst>
          </p:cNvPr>
          <p:cNvSpPr/>
          <p:nvPr userDrawn="1"/>
        </p:nvSpPr>
        <p:spPr>
          <a:xfrm>
            <a:off x="4660323" y="4964275"/>
            <a:ext cx="384048" cy="38404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12" name="Chart Placeholder 11">
            <a:extLst>
              <a:ext uri="{FF2B5EF4-FFF2-40B4-BE49-F238E27FC236}">
                <a16:creationId xmlns:a16="http://schemas.microsoft.com/office/drawing/2014/main" xmlns="" id="{9ED8422E-0C74-45EF-B794-252146C6639A}"/>
              </a:ext>
            </a:extLst>
          </p:cNvPr>
          <p:cNvSpPr>
            <a:spLocks noGrp="1"/>
          </p:cNvSpPr>
          <p:nvPr>
            <p:ph type="chart" sz="quarter" idx="55"/>
          </p:nvPr>
        </p:nvSpPr>
        <p:spPr>
          <a:xfrm>
            <a:off x="6924675" y="860425"/>
            <a:ext cx="4483100" cy="4573588"/>
          </a:xfrm>
        </p:spPr>
        <p:txBody>
          <a:bodyPr anchor="ctr" anchorCtr="0">
            <a:normAutofit/>
          </a:bodyPr>
          <a:lstStyle>
            <a:lvl1pPr marL="0" indent="0" algn="ctr">
              <a:buNone/>
              <a:defRPr sz="1200"/>
            </a:lvl1pPr>
          </a:lstStyle>
          <a:p>
            <a:r>
              <a:rPr lang="en-US" noProof="0" smtClean="0"/>
              <a:t>Click icon to add chart</a:t>
            </a:r>
            <a:endParaRPr lang="en-US" noProof="0" dirty="0"/>
          </a:p>
        </p:txBody>
      </p:sp>
      <p:sp>
        <p:nvSpPr>
          <p:cNvPr id="35" name="Oval 34">
            <a:extLst>
              <a:ext uri="{FF2B5EF4-FFF2-40B4-BE49-F238E27FC236}">
                <a16:creationId xmlns:a16="http://schemas.microsoft.com/office/drawing/2014/main" xmlns="" id="{E8B7C827-F016-49F6-B775-FAC0E6420466}"/>
              </a:ext>
            </a:extLst>
          </p:cNvPr>
          <p:cNvSpPr/>
          <p:nvPr userDrawn="1"/>
        </p:nvSpPr>
        <p:spPr>
          <a:xfrm>
            <a:off x="6905624" y="905669"/>
            <a:ext cx="4483100" cy="4483100"/>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38" name="Oval 37">
            <a:extLst>
              <a:ext uri="{FF2B5EF4-FFF2-40B4-BE49-F238E27FC236}">
                <a16:creationId xmlns:a16="http://schemas.microsoft.com/office/drawing/2014/main" xmlns="" id="{C0F8D2C7-9093-4F92-B8A4-D819FEE69F1F}"/>
              </a:ext>
            </a:extLst>
          </p:cNvPr>
          <p:cNvSpPr/>
          <p:nvPr userDrawn="1"/>
        </p:nvSpPr>
        <p:spPr>
          <a:xfrm>
            <a:off x="8294757" y="2294802"/>
            <a:ext cx="1704834" cy="1704834"/>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cxnSp>
        <p:nvCxnSpPr>
          <p:cNvPr id="41" name="Straight Connector 40">
            <a:extLst>
              <a:ext uri="{FF2B5EF4-FFF2-40B4-BE49-F238E27FC236}">
                <a16:creationId xmlns:a16="http://schemas.microsoft.com/office/drawing/2014/main" xmlns="" id="{0DE9D0C0-04C1-4621-8B2D-E65A25A8DCF3}"/>
              </a:ext>
            </a:extLst>
          </p:cNvPr>
          <p:cNvCxnSpPr>
            <a:cxnSpLocks/>
          </p:cNvCxnSpPr>
          <p:nvPr userDrawn="1"/>
        </p:nvCxnSpPr>
        <p:spPr>
          <a:xfrm rot="16200000">
            <a:off x="8675514" y="450000"/>
            <a:ext cx="90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1579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mag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6894591" y="1411243"/>
            <a:ext cx="4494133" cy="804338"/>
          </a:xfrm>
        </p:spPr>
        <p:txBody>
          <a:bodyPr lIns="0" tIns="0" rIns="0" bIns="0" anchor="b">
            <a:normAutofit/>
          </a:bodyPr>
          <a:lstStyle>
            <a:lvl1pPr>
              <a:defRPr sz="3600"/>
            </a:lvl1pPr>
          </a:lstStyle>
          <a:p>
            <a:r>
              <a:rPr lang="en-US" noProof="0"/>
              <a:t>CLICK TO EDIT</a:t>
            </a:r>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6894591" y="2564787"/>
            <a:ext cx="4473108"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6924675" y="2314168"/>
            <a:ext cx="5267325" cy="100800"/>
            <a:chOff x="0" y="3240138"/>
            <a:chExt cx="3434400" cy="100800"/>
          </a:xfrm>
        </p:grpSpPr>
        <p:cxnSp>
          <p:nvCxnSpPr>
            <p:cNvPr id="12" name="Straight Connector 11">
              <a:extLst>
                <a:ext uri="{FF2B5EF4-FFF2-40B4-BE49-F238E27FC236}">
                  <a16:creationId xmlns:a16="http://schemas.microsoft.com/office/drawing/2014/main" xmlns="" id="{370B72A7-B625-48B8-88E6-BCE2A4DD531E}"/>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4" name="Text Placeholder 2">
            <a:extLst>
              <a:ext uri="{FF2B5EF4-FFF2-40B4-BE49-F238E27FC236}">
                <a16:creationId xmlns:a16="http://schemas.microsoft.com/office/drawing/2014/main" xmlns="" id="{BE12A846-0DFC-435B-BAE9-D90C353E0344}"/>
              </a:ext>
            </a:extLst>
          </p:cNvPr>
          <p:cNvSpPr>
            <a:spLocks noGrp="1"/>
          </p:cNvSpPr>
          <p:nvPr>
            <p:ph type="body" idx="14" hasCustomPrompt="1"/>
          </p:nvPr>
        </p:nvSpPr>
        <p:spPr>
          <a:xfrm>
            <a:off x="6894591" y="3189568"/>
            <a:ext cx="4482996" cy="243260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2" name="Picture Placeholder 7">
            <a:extLst>
              <a:ext uri="{FF2B5EF4-FFF2-40B4-BE49-F238E27FC236}">
                <a16:creationId xmlns:a16="http://schemas.microsoft.com/office/drawing/2014/main" xmlns="" id="{CF430BFB-0A7C-4FB8-B93B-8DA19F3E634A}"/>
              </a:ext>
            </a:extLst>
          </p:cNvPr>
          <p:cNvSpPr>
            <a:spLocks noGrp="1"/>
          </p:cNvSpPr>
          <p:nvPr>
            <p:ph type="pic" sz="quarter" idx="15"/>
          </p:nvPr>
        </p:nvSpPr>
        <p:spPr>
          <a:xfrm>
            <a:off x="-3710" y="1792784"/>
            <a:ext cx="6073999" cy="3721608"/>
          </a:xfrm>
        </p:spPr>
        <p:txBody>
          <a:bodyPr anchor="ctr" anchorCtr="0">
            <a:normAutofit/>
          </a:bodyPr>
          <a:lstStyle>
            <a:lvl1pPr marL="0" indent="0" algn="ctr">
              <a:buNone/>
              <a:defRPr sz="1800"/>
            </a:lvl1pPr>
          </a:lstStyle>
          <a:p>
            <a:r>
              <a:rPr lang="en-US" noProof="0" smtClean="0"/>
              <a:t>Click icon to add picture</a:t>
            </a:r>
            <a:endParaRPr lang="en-US" noProof="0" dirty="0"/>
          </a:p>
        </p:txBody>
      </p:sp>
    </p:spTree>
    <p:extLst>
      <p:ext uri="{BB962C8B-B14F-4D97-AF65-F5344CB8AC3E}">
        <p14:creationId xmlns:p14="http://schemas.microsoft.com/office/powerpoint/2010/main" val="4111306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3" name="Picture Placeholder 2">
            <a:extLst>
              <a:ext uri="{FF2B5EF4-FFF2-40B4-BE49-F238E27FC236}">
                <a16:creationId xmlns:a16="http://schemas.microsoft.com/office/drawing/2014/main" xmlns="" id="{36EF099F-79D2-486F-A4B2-DD4F699752C8}"/>
              </a:ext>
            </a:extLst>
          </p:cNvPr>
          <p:cNvSpPr>
            <a:spLocks noGrp="1"/>
          </p:cNvSpPr>
          <p:nvPr>
            <p:ph type="pic" sz="quarter" idx="22"/>
          </p:nvPr>
        </p:nvSpPr>
        <p:spPr>
          <a:xfrm>
            <a:off x="6096000" y="0"/>
            <a:ext cx="6089650" cy="6858000"/>
          </a:xfrm>
        </p:spPr>
        <p:txBody>
          <a:bodyPr anchor="ctr" anchorCtr="0">
            <a:normAutofit/>
          </a:bodyPr>
          <a:lstStyle>
            <a:lvl1pPr marL="0" indent="0" algn="ctr">
              <a:buNone/>
              <a:defRPr sz="2000"/>
            </a:lvl1pPr>
          </a:lstStyle>
          <a:p>
            <a:r>
              <a:rPr lang="en-US" noProof="0" smtClean="0"/>
              <a:t>Click icon to add picture</a:t>
            </a:r>
            <a:endParaRPr lang="en-US" noProof="0" dirty="0"/>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sp>
        <p:nvSpPr>
          <p:cNvPr id="21" name="Title 1">
            <a:extLst>
              <a:ext uri="{FF2B5EF4-FFF2-40B4-BE49-F238E27FC236}">
                <a16:creationId xmlns:a16="http://schemas.microsoft.com/office/drawing/2014/main" xmlns="" id="{1FF22294-F2E5-4C74-A30C-46BA988FD586}"/>
              </a:ext>
            </a:extLst>
          </p:cNvPr>
          <p:cNvSpPr>
            <a:spLocks noGrp="1"/>
          </p:cNvSpPr>
          <p:nvPr>
            <p:ph type="title" hasCustomPrompt="1"/>
          </p:nvPr>
        </p:nvSpPr>
        <p:spPr>
          <a:xfrm>
            <a:off x="809959" y="1546091"/>
            <a:ext cx="4846923" cy="1091078"/>
          </a:xfrm>
        </p:spPr>
        <p:txBody>
          <a:bodyPr lIns="0" tIns="0" rIns="0" bIns="0" anchor="b" anchorCtr="0">
            <a:noAutofit/>
          </a:bodyPr>
          <a:lstStyle>
            <a:lvl1pPr>
              <a:defRPr sz="5500"/>
            </a:lvl1pPr>
          </a:lstStyle>
          <a:p>
            <a:r>
              <a:rPr lang="en-US" noProof="0"/>
              <a:t>THANK YOU!</a:t>
            </a:r>
          </a:p>
        </p:txBody>
      </p:sp>
      <p:sp>
        <p:nvSpPr>
          <p:cNvPr id="22" name="Text Placeholder 3">
            <a:extLst>
              <a:ext uri="{FF2B5EF4-FFF2-40B4-BE49-F238E27FC236}">
                <a16:creationId xmlns:a16="http://schemas.microsoft.com/office/drawing/2014/main" xmlns="" id="{FC5C0DA6-1B31-4BDF-BAEB-BF7978102847}"/>
              </a:ext>
            </a:extLst>
          </p:cNvPr>
          <p:cNvSpPr>
            <a:spLocks noGrp="1"/>
          </p:cNvSpPr>
          <p:nvPr>
            <p:ph type="body" sz="quarter" idx="15" hasCustomPrompt="1"/>
          </p:nvPr>
        </p:nvSpPr>
        <p:spPr>
          <a:xfrm>
            <a:off x="825335" y="3083960"/>
            <a:ext cx="4586288" cy="509472"/>
          </a:xfrm>
        </p:spPr>
        <p:txBody>
          <a:bodyPr lIns="0" tIns="0" rIns="0" bIns="0" anchor="b" anchorCtr="0">
            <a:noAutofit/>
          </a:bodyPr>
          <a:lstStyle>
            <a:lvl1pPr marL="0" indent="0">
              <a:buNone/>
              <a:defRPr sz="2800" b="0">
                <a:solidFill>
                  <a:schemeClr val="tx1"/>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noProof="0"/>
              <a:t>August Bergqvist</a:t>
            </a:r>
          </a:p>
        </p:txBody>
      </p:sp>
      <p:sp>
        <p:nvSpPr>
          <p:cNvPr id="23" name="Text Placeholder 3">
            <a:extLst>
              <a:ext uri="{FF2B5EF4-FFF2-40B4-BE49-F238E27FC236}">
                <a16:creationId xmlns:a16="http://schemas.microsoft.com/office/drawing/2014/main" xmlns="" id="{5E1647C9-9AC1-4500-A56E-94CABC656E0C}"/>
              </a:ext>
            </a:extLst>
          </p:cNvPr>
          <p:cNvSpPr>
            <a:spLocks noGrp="1"/>
          </p:cNvSpPr>
          <p:nvPr>
            <p:ph type="body" sz="quarter" idx="16" hasCustomPrompt="1"/>
          </p:nvPr>
        </p:nvSpPr>
        <p:spPr>
          <a:xfrm>
            <a:off x="831850" y="3703834"/>
            <a:ext cx="4586288" cy="230941"/>
          </a:xfrm>
        </p:spPr>
        <p:txBody>
          <a:bodyPr lIns="0" tIns="0" rIns="0" bIns="0">
            <a:noAutofit/>
          </a:bodyPr>
          <a:lstStyle>
            <a:lvl1pPr marL="0" indent="0">
              <a:buNone/>
              <a:defRPr sz="1700" b="0" i="1">
                <a:solidFill>
                  <a:schemeClr val="tx1"/>
                </a:solidFill>
                <a:latin typeface="+mn-lt"/>
                <a:cs typeface="Segoe UI" panose="020B0502040204020203" pitchFamily="34" charset="0"/>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noProof="0"/>
              <a:t>Phone:</a:t>
            </a:r>
          </a:p>
        </p:txBody>
      </p:sp>
      <p:sp>
        <p:nvSpPr>
          <p:cNvPr id="24" name="Text Placeholder 3">
            <a:extLst>
              <a:ext uri="{FF2B5EF4-FFF2-40B4-BE49-F238E27FC236}">
                <a16:creationId xmlns:a16="http://schemas.microsoft.com/office/drawing/2014/main" xmlns="" id="{8605CECB-8164-4428-B478-98C42902F9FC}"/>
              </a:ext>
            </a:extLst>
          </p:cNvPr>
          <p:cNvSpPr>
            <a:spLocks noGrp="1"/>
          </p:cNvSpPr>
          <p:nvPr>
            <p:ph type="body" sz="quarter" idx="17" hasCustomPrompt="1"/>
          </p:nvPr>
        </p:nvSpPr>
        <p:spPr>
          <a:xfrm>
            <a:off x="824950" y="3946707"/>
            <a:ext cx="4586288" cy="290167"/>
          </a:xfrm>
        </p:spPr>
        <p:txBody>
          <a:bodyPr lIns="0" tIns="0" rIns="0" bIns="0">
            <a:noAutofit/>
          </a:bodyPr>
          <a:lstStyle>
            <a:lvl1pPr marL="0" indent="0">
              <a:buNone/>
              <a:defRPr sz="20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noProof="0"/>
              <a:t>+7 888 999-000-11</a:t>
            </a:r>
          </a:p>
        </p:txBody>
      </p:sp>
      <p:sp>
        <p:nvSpPr>
          <p:cNvPr id="25" name="Text Placeholder 3">
            <a:extLst>
              <a:ext uri="{FF2B5EF4-FFF2-40B4-BE49-F238E27FC236}">
                <a16:creationId xmlns:a16="http://schemas.microsoft.com/office/drawing/2014/main" xmlns="" id="{D39B56C4-E128-4995-91CC-64C268BC7603}"/>
              </a:ext>
            </a:extLst>
          </p:cNvPr>
          <p:cNvSpPr>
            <a:spLocks noGrp="1"/>
          </p:cNvSpPr>
          <p:nvPr>
            <p:ph type="body" sz="quarter" idx="18" hasCustomPrompt="1"/>
          </p:nvPr>
        </p:nvSpPr>
        <p:spPr>
          <a:xfrm>
            <a:off x="838750" y="4423954"/>
            <a:ext cx="4586288" cy="230941"/>
          </a:xfrm>
        </p:spPr>
        <p:txBody>
          <a:bodyPr lIns="0" tIns="0" rIns="0" bIns="0">
            <a:noAutofit/>
          </a:bodyPr>
          <a:lstStyle>
            <a:lvl1pPr marL="0" indent="0">
              <a:buNone/>
              <a:defRPr lang="ru-RU" sz="1700" b="0" i="1" kern="1200" dirty="0">
                <a:solidFill>
                  <a:schemeClr val="tx1"/>
                </a:solidFill>
                <a:latin typeface="+mn-lt"/>
                <a:ea typeface="+mn-ea"/>
                <a:cs typeface="Segoe UI" panose="020B0502040204020203" pitchFamily="34" charset="0"/>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noProof="0"/>
              <a:t>Email:</a:t>
            </a:r>
          </a:p>
        </p:txBody>
      </p:sp>
      <p:sp>
        <p:nvSpPr>
          <p:cNvPr id="26" name="Text Placeholder 3">
            <a:extLst>
              <a:ext uri="{FF2B5EF4-FFF2-40B4-BE49-F238E27FC236}">
                <a16:creationId xmlns:a16="http://schemas.microsoft.com/office/drawing/2014/main" xmlns="" id="{94772DA1-74CC-430C-9A8E-5A6586692CAB}"/>
              </a:ext>
            </a:extLst>
          </p:cNvPr>
          <p:cNvSpPr>
            <a:spLocks noGrp="1"/>
          </p:cNvSpPr>
          <p:nvPr>
            <p:ph type="body" sz="quarter" idx="19" hasCustomPrompt="1"/>
          </p:nvPr>
        </p:nvSpPr>
        <p:spPr>
          <a:xfrm>
            <a:off x="831850" y="4650785"/>
            <a:ext cx="4586288" cy="364479"/>
          </a:xfrm>
        </p:spPr>
        <p:txBody>
          <a:bodyPr lIns="0" tIns="0" rIns="0" bIns="0">
            <a:noAutofit/>
          </a:bodyPr>
          <a:lstStyle>
            <a:lvl1pPr marL="0" indent="0">
              <a:buNone/>
              <a:defRPr sz="20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noProof="0"/>
              <a:t>Bergqvist@vanarsdelltd.com</a:t>
            </a:r>
          </a:p>
        </p:txBody>
      </p:sp>
      <p:sp>
        <p:nvSpPr>
          <p:cNvPr id="27" name="Text Placeholder 3">
            <a:extLst>
              <a:ext uri="{FF2B5EF4-FFF2-40B4-BE49-F238E27FC236}">
                <a16:creationId xmlns:a16="http://schemas.microsoft.com/office/drawing/2014/main" xmlns="" id="{7A073B5B-2BE3-49D1-A646-1492F534C94B}"/>
              </a:ext>
            </a:extLst>
          </p:cNvPr>
          <p:cNvSpPr>
            <a:spLocks noGrp="1"/>
          </p:cNvSpPr>
          <p:nvPr>
            <p:ph type="body" sz="quarter" idx="20" hasCustomPrompt="1"/>
          </p:nvPr>
        </p:nvSpPr>
        <p:spPr>
          <a:xfrm>
            <a:off x="831850" y="5153025"/>
            <a:ext cx="4586288" cy="230941"/>
          </a:xfrm>
        </p:spPr>
        <p:txBody>
          <a:bodyPr lIns="0" tIns="0" rIns="0" bIns="0">
            <a:noAutofit/>
          </a:bodyPr>
          <a:lstStyle>
            <a:lvl1pPr marL="0" indent="0">
              <a:buNone/>
              <a:defRPr lang="ru-RU" sz="1700" b="0" i="1" kern="1200" dirty="0">
                <a:solidFill>
                  <a:schemeClr val="tx1"/>
                </a:solidFill>
                <a:latin typeface="+mn-lt"/>
                <a:ea typeface="+mn-ea"/>
                <a:cs typeface="Segoe UI" panose="020B0502040204020203" pitchFamily="34" charset="0"/>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noProof="0"/>
              <a:t>Website:</a:t>
            </a:r>
          </a:p>
        </p:txBody>
      </p:sp>
      <p:sp>
        <p:nvSpPr>
          <p:cNvPr id="28" name="Text Placeholder 3">
            <a:extLst>
              <a:ext uri="{FF2B5EF4-FFF2-40B4-BE49-F238E27FC236}">
                <a16:creationId xmlns:a16="http://schemas.microsoft.com/office/drawing/2014/main" xmlns="" id="{52D10EDD-0329-4443-8665-7603E4A83B16}"/>
              </a:ext>
            </a:extLst>
          </p:cNvPr>
          <p:cNvSpPr>
            <a:spLocks noGrp="1"/>
          </p:cNvSpPr>
          <p:nvPr>
            <p:ph type="body" sz="quarter" idx="21" hasCustomPrompt="1"/>
          </p:nvPr>
        </p:nvSpPr>
        <p:spPr>
          <a:xfrm>
            <a:off x="824950" y="5363814"/>
            <a:ext cx="4586288" cy="364479"/>
          </a:xfrm>
        </p:spPr>
        <p:txBody>
          <a:bodyPr lIns="0" tIns="0" rIns="0" bIns="0">
            <a:noAutofit/>
          </a:bodyPr>
          <a:lstStyle>
            <a:lvl1pPr marL="0" indent="0">
              <a:buNone/>
              <a:defRPr sz="20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noProof="0"/>
              <a:t>www.vanarsdelltd.com</a:t>
            </a:r>
          </a:p>
        </p:txBody>
      </p:sp>
      <p:grpSp>
        <p:nvGrpSpPr>
          <p:cNvPr id="4" name="Group 3">
            <a:extLst>
              <a:ext uri="{FF2B5EF4-FFF2-40B4-BE49-F238E27FC236}">
                <a16:creationId xmlns:a16="http://schemas.microsoft.com/office/drawing/2014/main" xmlns="" id="{5F591C52-0202-44BA-A6BE-E2362516B893}"/>
              </a:ext>
            </a:extLst>
          </p:cNvPr>
          <p:cNvGrpSpPr/>
          <p:nvPr userDrawn="1"/>
        </p:nvGrpSpPr>
        <p:grpSpPr>
          <a:xfrm>
            <a:off x="801543" y="2750589"/>
            <a:ext cx="4569895" cy="100800"/>
            <a:chOff x="808548" y="2750589"/>
            <a:chExt cx="4569895" cy="100800"/>
          </a:xfrm>
        </p:grpSpPr>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808548" y="2750589"/>
              <a:ext cx="4505297" cy="100800"/>
              <a:chOff x="496859" y="3240138"/>
              <a:chExt cx="2937541" cy="100800"/>
            </a:xfrm>
          </p:grpSpPr>
          <p:cxnSp>
            <p:nvCxnSpPr>
              <p:cNvPr id="12" name="Straight Connector 11">
                <a:extLst>
                  <a:ext uri="{FF2B5EF4-FFF2-40B4-BE49-F238E27FC236}">
                    <a16:creationId xmlns:a16="http://schemas.microsoft.com/office/drawing/2014/main" xmlns="" id="{370B72A7-B625-48B8-88E6-BCE2A4DD531E}"/>
                  </a:ext>
                </a:extLst>
              </p:cNvPr>
              <p:cNvCxnSpPr/>
              <p:nvPr userDrawn="1"/>
            </p:nvCxnSpPr>
            <p:spPr>
              <a:xfrm>
                <a:off x="496859" y="3285674"/>
                <a:ext cx="288714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29" name="Oval 28">
              <a:extLst>
                <a:ext uri="{FF2B5EF4-FFF2-40B4-BE49-F238E27FC236}">
                  <a16:creationId xmlns:a16="http://schemas.microsoft.com/office/drawing/2014/main" xmlns="" id="{BECBEDE0-51BB-48BD-AAAD-63B6F60C1D57}"/>
                </a:ext>
              </a:extLst>
            </p:cNvPr>
            <p:cNvSpPr/>
            <p:nvPr userDrawn="1"/>
          </p:nvSpPr>
          <p:spPr>
            <a:xfrm flipH="1">
              <a:off x="5277642" y="2750589"/>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grpSp>
        <p:nvGrpSpPr>
          <p:cNvPr id="32" name="Group 31">
            <a:extLst>
              <a:ext uri="{FF2B5EF4-FFF2-40B4-BE49-F238E27FC236}">
                <a16:creationId xmlns:a16="http://schemas.microsoft.com/office/drawing/2014/main" xmlns="" id="{63E1608D-F119-4C0D-8D91-7CB089C037C8}"/>
              </a:ext>
            </a:extLst>
          </p:cNvPr>
          <p:cNvGrpSpPr/>
          <p:nvPr userDrawn="1"/>
        </p:nvGrpSpPr>
        <p:grpSpPr>
          <a:xfrm>
            <a:off x="801543" y="1660573"/>
            <a:ext cx="4575417" cy="105664"/>
            <a:chOff x="808548" y="2745725"/>
            <a:chExt cx="4575417" cy="105664"/>
          </a:xfrm>
        </p:grpSpPr>
        <p:grpSp>
          <p:nvGrpSpPr>
            <p:cNvPr id="33" name="Group 32">
              <a:extLst>
                <a:ext uri="{FF2B5EF4-FFF2-40B4-BE49-F238E27FC236}">
                  <a16:creationId xmlns:a16="http://schemas.microsoft.com/office/drawing/2014/main" xmlns="" id="{EBDC0121-6865-4B65-A28B-1CEDB16AAD9E}"/>
                </a:ext>
              </a:extLst>
            </p:cNvPr>
            <p:cNvGrpSpPr/>
            <p:nvPr userDrawn="1"/>
          </p:nvGrpSpPr>
          <p:grpSpPr>
            <a:xfrm flipH="1">
              <a:off x="808548" y="2750589"/>
              <a:ext cx="4505297" cy="100800"/>
              <a:chOff x="496859" y="3240138"/>
              <a:chExt cx="2937541" cy="100800"/>
            </a:xfrm>
          </p:grpSpPr>
          <p:cxnSp>
            <p:nvCxnSpPr>
              <p:cNvPr id="35" name="Straight Connector 34">
                <a:extLst>
                  <a:ext uri="{FF2B5EF4-FFF2-40B4-BE49-F238E27FC236}">
                    <a16:creationId xmlns:a16="http://schemas.microsoft.com/office/drawing/2014/main" xmlns="" id="{386E3714-07DE-4318-B5BC-25F879B97D59}"/>
                  </a:ext>
                </a:extLst>
              </p:cNvPr>
              <p:cNvCxnSpPr/>
              <p:nvPr userDrawn="1"/>
            </p:nvCxnSpPr>
            <p:spPr>
              <a:xfrm>
                <a:off x="496859" y="3285674"/>
                <a:ext cx="288714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xmlns="" id="{2ECCE30B-E848-4C5E-83A1-A811D489E7B8}"/>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34" name="Oval 33">
              <a:extLst>
                <a:ext uri="{FF2B5EF4-FFF2-40B4-BE49-F238E27FC236}">
                  <a16:creationId xmlns:a16="http://schemas.microsoft.com/office/drawing/2014/main" xmlns="" id="{09817AEC-C67C-49A3-AC5A-669FD4D6D586}"/>
                </a:ext>
              </a:extLst>
            </p:cNvPr>
            <p:cNvSpPr/>
            <p:nvPr userDrawn="1"/>
          </p:nvSpPr>
          <p:spPr>
            <a:xfrm flipH="1">
              <a:off x="5283164" y="2745725"/>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Tree>
    <p:extLst>
      <p:ext uri="{BB962C8B-B14F-4D97-AF65-F5344CB8AC3E}">
        <p14:creationId xmlns:p14="http://schemas.microsoft.com/office/powerpoint/2010/main" val="98264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CD883A6-89A9-4E08-BDBC-5714005B2793}"/>
              </a:ext>
            </a:extLst>
          </p:cNvPr>
          <p:cNvSpPr txBox="1">
            <a:spLocks/>
          </p:cNvSpPr>
          <p:nvPr userDrawn="1"/>
        </p:nvSpPr>
        <p:spPr>
          <a:xfrm>
            <a:off x="929622" y="170021"/>
            <a:ext cx="9975273" cy="8587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lang="zh-CN" altLang="en-US" sz="3200" b="0" i="0" kern="1200" baseline="0" dirty="0">
                <a:solidFill>
                  <a:schemeClr val="tx1">
                    <a:lumMod val="50000"/>
                    <a:lumOff val="50000"/>
                  </a:schemeClr>
                </a:solidFill>
                <a:effectLst/>
                <a:latin typeface="微软雅黑" panose="020B0503020204020204" pitchFamily="34" charset="-122"/>
                <a:ea typeface="微软雅黑" panose="020B0503020204020204" pitchFamily="34" charset="-122"/>
                <a:cs typeface="+mj-cs"/>
              </a:defRPr>
            </a:lvl1pPr>
          </a:lstStyle>
          <a:p>
            <a:pPr defTabSz="685783"/>
            <a:r>
              <a:rPr b="1">
                <a:solidFill>
                  <a:srgbClr val="63B994"/>
                </a:solidFill>
              </a:rPr>
              <a:t>教学成果展示</a:t>
            </a:r>
          </a:p>
        </p:txBody>
      </p:sp>
      <p:cxnSp>
        <p:nvCxnSpPr>
          <p:cNvPr id="3" name="直接连接符 2">
            <a:extLst>
              <a:ext uri="{FF2B5EF4-FFF2-40B4-BE49-F238E27FC236}">
                <a16:creationId xmlns="" xmlns:a16="http://schemas.microsoft.com/office/drawing/2014/main" id="{73B2B8EC-7089-4141-B627-77DB7BF5BE90}"/>
              </a:ext>
            </a:extLst>
          </p:cNvPr>
          <p:cNvCxnSpPr/>
          <p:nvPr userDrawn="1"/>
        </p:nvCxnSpPr>
        <p:spPr>
          <a:xfrm>
            <a:off x="0" y="957203"/>
            <a:ext cx="1089653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椭圆 3">
            <a:extLst>
              <a:ext uri="{FF2B5EF4-FFF2-40B4-BE49-F238E27FC236}">
                <a16:creationId xmlns="" xmlns:a16="http://schemas.microsoft.com/office/drawing/2014/main" id="{97CC5183-6A1C-4181-94B2-F9E3DC6B4DD4}"/>
              </a:ext>
            </a:extLst>
          </p:cNvPr>
          <p:cNvSpPr/>
          <p:nvPr userDrawn="1"/>
        </p:nvSpPr>
        <p:spPr>
          <a:xfrm>
            <a:off x="431371" y="504908"/>
            <a:ext cx="192021" cy="192021"/>
          </a:xfrm>
          <a:prstGeom prst="ellipse">
            <a:avLst/>
          </a:prstGeom>
          <a:solidFill>
            <a:schemeClr val="tx1">
              <a:lumMod val="50000"/>
              <a:lumOff val="50000"/>
            </a:schemeClr>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63B994"/>
              </a:solidFill>
            </a:endParaRPr>
          </a:p>
        </p:txBody>
      </p:sp>
      <p:sp>
        <p:nvSpPr>
          <p:cNvPr id="5" name="KSO_Shape">
            <a:extLst>
              <a:ext uri="{FF2B5EF4-FFF2-40B4-BE49-F238E27FC236}">
                <a16:creationId xmlns="" xmlns:a16="http://schemas.microsoft.com/office/drawing/2014/main" id="{84F19E5A-399F-4ADC-9A01-9D4FB9B2B33F}"/>
              </a:ext>
            </a:extLst>
          </p:cNvPr>
          <p:cNvSpPr>
            <a:spLocks/>
          </p:cNvSpPr>
          <p:nvPr userDrawn="1"/>
        </p:nvSpPr>
        <p:spPr bwMode="auto">
          <a:xfrm>
            <a:off x="10992544" y="420271"/>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chemeClr val="tx2"/>
          </a:solidFill>
          <a:ln>
            <a:noFill/>
          </a:ln>
        </p:spPr>
        <p:txBody>
          <a:bodyPr anchor="ctr" anchorCtr="1"/>
          <a:lstStyle/>
          <a:p>
            <a:endParaRPr lang="zh-CN" altLang="en-US">
              <a:solidFill>
                <a:srgbClr val="000000"/>
              </a:solidFill>
            </a:endParaRPr>
          </a:p>
        </p:txBody>
      </p:sp>
    </p:spTree>
    <p:extLst>
      <p:ext uri="{BB962C8B-B14F-4D97-AF65-F5344CB8AC3E}">
        <p14:creationId xmlns:p14="http://schemas.microsoft.com/office/powerpoint/2010/main" val="3769653289"/>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900" fill="hold"/>
                                        <p:tgtEl>
                                          <p:spTgt spid="5"/>
                                        </p:tgtEl>
                                        <p:attrNameLst>
                                          <p:attrName>ppt_x</p:attrName>
                                        </p:attrNameLst>
                                      </p:cBhvr>
                                      <p:tavLst>
                                        <p:tav tm="0">
                                          <p:val>
                                            <p:strVal val="0-#ppt_w/2"/>
                                          </p:val>
                                        </p:tav>
                                        <p:tav tm="100000">
                                          <p:val>
                                            <p:strVal val="#ppt_x"/>
                                          </p:val>
                                        </p:tav>
                                      </p:tavLst>
                                    </p:anim>
                                    <p:anim calcmode="lin" valueType="num">
                                      <p:cBhvr additive="base">
                                        <p:cTn id="19" dur="9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ppendix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3" name="Picture Placeholder 2">
            <a:extLst>
              <a:ext uri="{FF2B5EF4-FFF2-40B4-BE49-F238E27FC236}">
                <a16:creationId xmlns:a16="http://schemas.microsoft.com/office/drawing/2014/main" xmlns="" id="{96C5B5AA-0D95-4C33-8EBC-90401B51BDB4}"/>
              </a:ext>
            </a:extLst>
          </p:cNvPr>
          <p:cNvSpPr>
            <a:spLocks noGrp="1"/>
          </p:cNvSpPr>
          <p:nvPr>
            <p:ph type="pic" sz="quarter" idx="14"/>
          </p:nvPr>
        </p:nvSpPr>
        <p:spPr>
          <a:xfrm>
            <a:off x="6032" y="1912946"/>
            <a:ext cx="12185968" cy="3493008"/>
          </a:xfrm>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3848934" y="457496"/>
            <a:ext cx="4494133" cy="804338"/>
          </a:xfrm>
        </p:spPr>
        <p:txBody>
          <a:bodyPr lIns="0" tIns="0" rIns="0" bIns="0" anchor="b">
            <a:normAutofit/>
          </a:bodyPr>
          <a:lstStyle>
            <a:lvl1pPr algn="ctr">
              <a:defRPr sz="3600"/>
            </a:lvl1pPr>
          </a:lstStyle>
          <a:p>
            <a:r>
              <a:rPr lang="en-US" noProof="0"/>
              <a:t>APPENDIX</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nvGrpSpPr>
          <p:cNvPr id="4" name="Group 3">
            <a:extLst>
              <a:ext uri="{FF2B5EF4-FFF2-40B4-BE49-F238E27FC236}">
                <a16:creationId xmlns:a16="http://schemas.microsoft.com/office/drawing/2014/main" xmlns="" id="{908B302A-0F76-466E-9FCE-DCEECCBCF6C9}"/>
              </a:ext>
            </a:extLst>
          </p:cNvPr>
          <p:cNvGrpSpPr/>
          <p:nvPr userDrawn="1"/>
        </p:nvGrpSpPr>
        <p:grpSpPr>
          <a:xfrm>
            <a:off x="4736152" y="1509426"/>
            <a:ext cx="2719696" cy="100800"/>
            <a:chOff x="4732222" y="1509426"/>
            <a:chExt cx="2719696" cy="100800"/>
          </a:xfrm>
        </p:grpSpPr>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4732222" y="1509426"/>
              <a:ext cx="2669296" cy="100800"/>
              <a:chOff x="1693969" y="3240138"/>
              <a:chExt cx="1740431" cy="100800"/>
            </a:xfrm>
          </p:grpSpPr>
          <p:cxnSp>
            <p:nvCxnSpPr>
              <p:cNvPr id="12" name="Straight Connector 11">
                <a:extLst>
                  <a:ext uri="{FF2B5EF4-FFF2-40B4-BE49-F238E27FC236}">
                    <a16:creationId xmlns:a16="http://schemas.microsoft.com/office/drawing/2014/main" xmlns="" id="{370B72A7-B625-48B8-88E6-BCE2A4DD531E}"/>
                  </a:ext>
                </a:extLst>
              </p:cNvPr>
              <p:cNvCxnSpPr/>
              <p:nvPr userDrawn="1"/>
            </p:nvCxnSpPr>
            <p:spPr>
              <a:xfrm>
                <a:off x="1693969" y="3290538"/>
                <a:ext cx="169003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21" name="Oval 20">
              <a:extLst>
                <a:ext uri="{FF2B5EF4-FFF2-40B4-BE49-F238E27FC236}">
                  <a16:creationId xmlns:a16="http://schemas.microsoft.com/office/drawing/2014/main" xmlns="" id="{427C0C4F-6341-4BE0-931E-AAA6EA2AF137}"/>
                </a:ext>
              </a:extLst>
            </p:cNvPr>
            <p:cNvSpPr/>
            <p:nvPr userDrawn="1"/>
          </p:nvSpPr>
          <p:spPr>
            <a:xfrm flipH="1">
              <a:off x="7351117" y="1509426"/>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Tree>
    <p:extLst>
      <p:ext uri="{BB962C8B-B14F-4D97-AF65-F5344CB8AC3E}">
        <p14:creationId xmlns:p14="http://schemas.microsoft.com/office/powerpoint/2010/main" val="37099031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stimonial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5104263" y="707529"/>
            <a:ext cx="6310887" cy="569086"/>
          </a:xfrm>
        </p:spPr>
        <p:txBody>
          <a:bodyPr lIns="0" tIns="0" rIns="0" bIns="0" anchor="b">
            <a:normAutofit/>
          </a:bodyPr>
          <a:lstStyle>
            <a:lvl1pPr algn="r">
              <a:defRPr sz="3600"/>
            </a:lvl1pPr>
          </a:lstStyle>
          <a:p>
            <a:r>
              <a:rPr lang="en-US" noProof="0"/>
              <a:t>TESTIMONIALS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7773282" y="1375202"/>
            <a:ext cx="4418718" cy="100800"/>
            <a:chOff x="675503" y="3240138"/>
            <a:chExt cx="2758897"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675503" y="3290538"/>
              <a:ext cx="270849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0" name="Text Placeholder 2">
            <a:extLst>
              <a:ext uri="{FF2B5EF4-FFF2-40B4-BE49-F238E27FC236}">
                <a16:creationId xmlns:a16="http://schemas.microsoft.com/office/drawing/2014/main" xmlns="" id="{4A98AB01-9578-4430-96AD-F434AF0CDA20}"/>
              </a:ext>
            </a:extLst>
          </p:cNvPr>
          <p:cNvSpPr>
            <a:spLocks noGrp="1"/>
          </p:cNvSpPr>
          <p:nvPr>
            <p:ph type="body" idx="34" hasCustomPrompt="1"/>
          </p:nvPr>
        </p:nvSpPr>
        <p:spPr>
          <a:xfrm>
            <a:off x="822459" y="4996962"/>
            <a:ext cx="1625324"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Customer Title</a:t>
            </a:r>
          </a:p>
        </p:txBody>
      </p:sp>
      <p:sp>
        <p:nvSpPr>
          <p:cNvPr id="41" name="Text Placeholder 2">
            <a:extLst>
              <a:ext uri="{FF2B5EF4-FFF2-40B4-BE49-F238E27FC236}">
                <a16:creationId xmlns:a16="http://schemas.microsoft.com/office/drawing/2014/main" xmlns="" id="{EF9D60F2-A1FB-4A95-997B-A4F1723AC1EC}"/>
              </a:ext>
            </a:extLst>
          </p:cNvPr>
          <p:cNvSpPr>
            <a:spLocks noGrp="1"/>
          </p:cNvSpPr>
          <p:nvPr>
            <p:ph type="body" idx="35" hasCustomPrompt="1"/>
          </p:nvPr>
        </p:nvSpPr>
        <p:spPr>
          <a:xfrm>
            <a:off x="822459" y="4191894"/>
            <a:ext cx="1625324" cy="720726"/>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a:t>
            </a:r>
            <a:br>
              <a:rPr lang="en-US" noProof="0"/>
            </a:br>
            <a:r>
              <a:rPr lang="en-US" noProof="0"/>
              <a:t>text</a:t>
            </a:r>
          </a:p>
        </p:txBody>
      </p:sp>
      <p:sp>
        <p:nvSpPr>
          <p:cNvPr id="42" name="Picture Placeholder 2">
            <a:extLst>
              <a:ext uri="{FF2B5EF4-FFF2-40B4-BE49-F238E27FC236}">
                <a16:creationId xmlns:a16="http://schemas.microsoft.com/office/drawing/2014/main" xmlns="" id="{76A56D2A-42F0-40C5-96D7-B1AC33152A85}"/>
              </a:ext>
            </a:extLst>
          </p:cNvPr>
          <p:cNvSpPr>
            <a:spLocks noGrp="1"/>
          </p:cNvSpPr>
          <p:nvPr>
            <p:ph type="pic" sz="quarter" idx="36"/>
          </p:nvPr>
        </p:nvSpPr>
        <p:spPr>
          <a:xfrm>
            <a:off x="2447783" y="4435460"/>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cxnSp>
        <p:nvCxnSpPr>
          <p:cNvPr id="43" name="Straight Connector 42">
            <a:extLst>
              <a:ext uri="{FF2B5EF4-FFF2-40B4-BE49-F238E27FC236}">
                <a16:creationId xmlns:a16="http://schemas.microsoft.com/office/drawing/2014/main" xmlns="" id="{CF6D1C91-9136-4678-A712-92BE9B3902C4}"/>
              </a:ext>
            </a:extLst>
          </p:cNvPr>
          <p:cNvCxnSpPr>
            <a:cxnSpLocks/>
          </p:cNvCxnSpPr>
          <p:nvPr userDrawn="1"/>
        </p:nvCxnSpPr>
        <p:spPr>
          <a:xfrm flipV="1">
            <a:off x="3000995" y="3984820"/>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xmlns="" id="{F2D92A7B-1C40-4AEB-92C3-C35F8C01F1FA}"/>
              </a:ext>
            </a:extLst>
          </p:cNvPr>
          <p:cNvSpPr>
            <a:spLocks noGrp="1"/>
          </p:cNvSpPr>
          <p:nvPr>
            <p:ph type="body" sz="quarter" idx="49"/>
          </p:nvPr>
        </p:nvSpPr>
        <p:spPr>
          <a:xfrm>
            <a:off x="803253"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400">
                <a:solidFill>
                  <a:schemeClr val="tx2"/>
                </a:solidFill>
              </a:defRPr>
            </a:lvl1pPr>
          </a:lstStyle>
          <a:p>
            <a:pPr lvl="0"/>
            <a:r>
              <a:rPr lang="en-US" noProof="0" smtClean="0"/>
              <a:t>Click to edit Master text styles</a:t>
            </a:r>
          </a:p>
        </p:txBody>
      </p:sp>
      <p:sp>
        <p:nvSpPr>
          <p:cNvPr id="24" name="Oval 23">
            <a:extLst>
              <a:ext uri="{FF2B5EF4-FFF2-40B4-BE49-F238E27FC236}">
                <a16:creationId xmlns:a16="http://schemas.microsoft.com/office/drawing/2014/main" xmlns="" id="{F2E312F1-B417-47B6-97E4-7CCA31034F82}"/>
              </a:ext>
            </a:extLst>
          </p:cNvPr>
          <p:cNvSpPr/>
          <p:nvPr userDrawn="1"/>
        </p:nvSpPr>
        <p:spPr>
          <a:xfrm>
            <a:off x="2950595" y="3930376"/>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58" name="Text Placeholder 2">
            <a:extLst>
              <a:ext uri="{FF2B5EF4-FFF2-40B4-BE49-F238E27FC236}">
                <a16:creationId xmlns:a16="http://schemas.microsoft.com/office/drawing/2014/main" xmlns="" id="{13DB5D84-04D8-4536-A06B-AED76E7C51D7}"/>
              </a:ext>
            </a:extLst>
          </p:cNvPr>
          <p:cNvSpPr>
            <a:spLocks noGrp="1"/>
          </p:cNvSpPr>
          <p:nvPr>
            <p:ph type="body" idx="50" hasCustomPrompt="1"/>
          </p:nvPr>
        </p:nvSpPr>
        <p:spPr>
          <a:xfrm>
            <a:off x="4586638" y="4996962"/>
            <a:ext cx="1625324"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Customer Title</a:t>
            </a:r>
          </a:p>
        </p:txBody>
      </p:sp>
      <p:sp>
        <p:nvSpPr>
          <p:cNvPr id="59" name="Text Placeholder 2">
            <a:extLst>
              <a:ext uri="{FF2B5EF4-FFF2-40B4-BE49-F238E27FC236}">
                <a16:creationId xmlns:a16="http://schemas.microsoft.com/office/drawing/2014/main" xmlns="" id="{3AB0AC7E-7919-422E-95A1-82E8B125756D}"/>
              </a:ext>
            </a:extLst>
          </p:cNvPr>
          <p:cNvSpPr>
            <a:spLocks noGrp="1"/>
          </p:cNvSpPr>
          <p:nvPr>
            <p:ph type="body" idx="51" hasCustomPrompt="1"/>
          </p:nvPr>
        </p:nvSpPr>
        <p:spPr>
          <a:xfrm>
            <a:off x="4586638" y="4191894"/>
            <a:ext cx="1625324" cy="720726"/>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a:t>
            </a:r>
            <a:br>
              <a:rPr lang="en-US" noProof="0"/>
            </a:br>
            <a:r>
              <a:rPr lang="en-US" noProof="0"/>
              <a:t>text</a:t>
            </a:r>
          </a:p>
        </p:txBody>
      </p:sp>
      <p:sp>
        <p:nvSpPr>
          <p:cNvPr id="60" name="Picture Placeholder 2">
            <a:extLst>
              <a:ext uri="{FF2B5EF4-FFF2-40B4-BE49-F238E27FC236}">
                <a16:creationId xmlns:a16="http://schemas.microsoft.com/office/drawing/2014/main" xmlns="" id="{B44FD76B-D1AE-458B-AF32-E4AA246B0881}"/>
              </a:ext>
            </a:extLst>
          </p:cNvPr>
          <p:cNvSpPr>
            <a:spLocks noGrp="1"/>
          </p:cNvSpPr>
          <p:nvPr>
            <p:ph type="pic" sz="quarter" idx="52"/>
          </p:nvPr>
        </p:nvSpPr>
        <p:spPr>
          <a:xfrm>
            <a:off x="6211962" y="4435460"/>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cxnSp>
        <p:nvCxnSpPr>
          <p:cNvPr id="61" name="Straight Connector 60">
            <a:extLst>
              <a:ext uri="{FF2B5EF4-FFF2-40B4-BE49-F238E27FC236}">
                <a16:creationId xmlns:a16="http://schemas.microsoft.com/office/drawing/2014/main" xmlns="" id="{07D22CD4-7F86-495D-B381-7D706058B916}"/>
              </a:ext>
            </a:extLst>
          </p:cNvPr>
          <p:cNvCxnSpPr>
            <a:cxnSpLocks/>
          </p:cNvCxnSpPr>
          <p:nvPr userDrawn="1"/>
        </p:nvCxnSpPr>
        <p:spPr>
          <a:xfrm flipV="1">
            <a:off x="6765174" y="3984820"/>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2" name="Text Placeholder 3">
            <a:extLst>
              <a:ext uri="{FF2B5EF4-FFF2-40B4-BE49-F238E27FC236}">
                <a16:creationId xmlns:a16="http://schemas.microsoft.com/office/drawing/2014/main" xmlns="" id="{1BA0EB90-BA97-4A18-AD3D-1E839B636DEB}"/>
              </a:ext>
            </a:extLst>
          </p:cNvPr>
          <p:cNvSpPr>
            <a:spLocks noGrp="1"/>
          </p:cNvSpPr>
          <p:nvPr>
            <p:ph type="body" sz="quarter" idx="53"/>
          </p:nvPr>
        </p:nvSpPr>
        <p:spPr>
          <a:xfrm>
            <a:off x="4567432"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400">
                <a:solidFill>
                  <a:schemeClr val="tx2"/>
                </a:solidFill>
              </a:defRPr>
            </a:lvl1pPr>
          </a:lstStyle>
          <a:p>
            <a:pPr lvl="0"/>
            <a:r>
              <a:rPr lang="en-US" noProof="0" smtClean="0"/>
              <a:t>Click to edit Master text styles</a:t>
            </a:r>
          </a:p>
        </p:txBody>
      </p:sp>
      <p:sp>
        <p:nvSpPr>
          <p:cNvPr id="63" name="Oval 62">
            <a:extLst>
              <a:ext uri="{FF2B5EF4-FFF2-40B4-BE49-F238E27FC236}">
                <a16:creationId xmlns:a16="http://schemas.microsoft.com/office/drawing/2014/main" xmlns="" id="{ED057A87-963C-4F8A-BD4C-959BF8AF699B}"/>
              </a:ext>
            </a:extLst>
          </p:cNvPr>
          <p:cNvSpPr/>
          <p:nvPr userDrawn="1"/>
        </p:nvSpPr>
        <p:spPr>
          <a:xfrm>
            <a:off x="6714774" y="3930376"/>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64" name="Text Placeholder 2">
            <a:extLst>
              <a:ext uri="{FF2B5EF4-FFF2-40B4-BE49-F238E27FC236}">
                <a16:creationId xmlns:a16="http://schemas.microsoft.com/office/drawing/2014/main" xmlns="" id="{B6BAFE05-9EC0-4C3C-AB0F-89A83361452F}"/>
              </a:ext>
            </a:extLst>
          </p:cNvPr>
          <p:cNvSpPr>
            <a:spLocks noGrp="1"/>
          </p:cNvSpPr>
          <p:nvPr>
            <p:ph type="body" idx="54" hasCustomPrompt="1"/>
          </p:nvPr>
        </p:nvSpPr>
        <p:spPr>
          <a:xfrm>
            <a:off x="8350818" y="4992196"/>
            <a:ext cx="1625324"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Customer Title</a:t>
            </a:r>
          </a:p>
        </p:txBody>
      </p:sp>
      <p:sp>
        <p:nvSpPr>
          <p:cNvPr id="65" name="Text Placeholder 2">
            <a:extLst>
              <a:ext uri="{FF2B5EF4-FFF2-40B4-BE49-F238E27FC236}">
                <a16:creationId xmlns:a16="http://schemas.microsoft.com/office/drawing/2014/main" xmlns="" id="{290BF8E2-78CA-4427-9231-3C5EDC272DEE}"/>
              </a:ext>
            </a:extLst>
          </p:cNvPr>
          <p:cNvSpPr>
            <a:spLocks noGrp="1"/>
          </p:cNvSpPr>
          <p:nvPr>
            <p:ph type="body" idx="55" hasCustomPrompt="1"/>
          </p:nvPr>
        </p:nvSpPr>
        <p:spPr>
          <a:xfrm>
            <a:off x="8350818" y="4187128"/>
            <a:ext cx="1625324" cy="720726"/>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a:t>
            </a:r>
            <a:br>
              <a:rPr lang="en-US" noProof="0"/>
            </a:br>
            <a:r>
              <a:rPr lang="en-US" noProof="0"/>
              <a:t>text</a:t>
            </a:r>
          </a:p>
        </p:txBody>
      </p:sp>
      <p:sp>
        <p:nvSpPr>
          <p:cNvPr id="66" name="Picture Placeholder 2">
            <a:extLst>
              <a:ext uri="{FF2B5EF4-FFF2-40B4-BE49-F238E27FC236}">
                <a16:creationId xmlns:a16="http://schemas.microsoft.com/office/drawing/2014/main" xmlns="" id="{ACA8732F-AB9E-4253-BB5A-5ADD5BA9B153}"/>
              </a:ext>
            </a:extLst>
          </p:cNvPr>
          <p:cNvSpPr>
            <a:spLocks noGrp="1"/>
          </p:cNvSpPr>
          <p:nvPr>
            <p:ph type="pic" sz="quarter" idx="56"/>
          </p:nvPr>
        </p:nvSpPr>
        <p:spPr>
          <a:xfrm>
            <a:off x="9976142" y="4430694"/>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cxnSp>
        <p:nvCxnSpPr>
          <p:cNvPr id="67" name="Straight Connector 66">
            <a:extLst>
              <a:ext uri="{FF2B5EF4-FFF2-40B4-BE49-F238E27FC236}">
                <a16:creationId xmlns:a16="http://schemas.microsoft.com/office/drawing/2014/main" xmlns="" id="{BB9A566A-8C97-4AE6-B9EF-701587499889}"/>
              </a:ext>
            </a:extLst>
          </p:cNvPr>
          <p:cNvCxnSpPr>
            <a:cxnSpLocks/>
          </p:cNvCxnSpPr>
          <p:nvPr userDrawn="1"/>
        </p:nvCxnSpPr>
        <p:spPr>
          <a:xfrm flipV="1">
            <a:off x="10529354" y="3980054"/>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8" name="Text Placeholder 3">
            <a:extLst>
              <a:ext uri="{FF2B5EF4-FFF2-40B4-BE49-F238E27FC236}">
                <a16:creationId xmlns:a16="http://schemas.microsoft.com/office/drawing/2014/main" xmlns="" id="{45B69021-5E85-4B37-B529-366AC57512FD}"/>
              </a:ext>
            </a:extLst>
          </p:cNvPr>
          <p:cNvSpPr>
            <a:spLocks noGrp="1"/>
          </p:cNvSpPr>
          <p:nvPr>
            <p:ph type="body" sz="quarter" idx="57"/>
          </p:nvPr>
        </p:nvSpPr>
        <p:spPr>
          <a:xfrm>
            <a:off x="8331612"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400">
                <a:solidFill>
                  <a:schemeClr val="tx2"/>
                </a:solidFill>
              </a:defRPr>
            </a:lvl1pPr>
          </a:lstStyle>
          <a:p>
            <a:pPr lvl="0"/>
            <a:r>
              <a:rPr lang="en-US" noProof="0" smtClean="0"/>
              <a:t>Click to edit Master text styles</a:t>
            </a:r>
          </a:p>
        </p:txBody>
      </p:sp>
      <p:sp>
        <p:nvSpPr>
          <p:cNvPr id="69" name="Oval 68">
            <a:extLst>
              <a:ext uri="{FF2B5EF4-FFF2-40B4-BE49-F238E27FC236}">
                <a16:creationId xmlns:a16="http://schemas.microsoft.com/office/drawing/2014/main" xmlns="" id="{E407CD49-808A-445A-96C0-E3083C9FB390}"/>
              </a:ext>
            </a:extLst>
          </p:cNvPr>
          <p:cNvSpPr/>
          <p:nvPr userDrawn="1"/>
        </p:nvSpPr>
        <p:spPr>
          <a:xfrm>
            <a:off x="10478954" y="3925610"/>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Tree>
    <p:extLst>
      <p:ext uri="{BB962C8B-B14F-4D97-AF65-F5344CB8AC3E}">
        <p14:creationId xmlns:p14="http://schemas.microsoft.com/office/powerpoint/2010/main" val="14714428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ase Study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CD637DF8-B064-4F36-89F8-EBF538A2E7F2}"/>
              </a:ext>
            </a:extLst>
          </p:cNvPr>
          <p:cNvSpPr>
            <a:spLocks noGrp="1"/>
          </p:cNvSpPr>
          <p:nvPr>
            <p:ph type="title" hasCustomPrompt="1"/>
          </p:nvPr>
        </p:nvSpPr>
        <p:spPr>
          <a:xfrm>
            <a:off x="803276" y="1980591"/>
            <a:ext cx="4187903" cy="1177174"/>
          </a:xfrm>
        </p:spPr>
        <p:txBody>
          <a:bodyPr lIns="0" tIns="0" rIns="0" bIns="0" anchor="b">
            <a:normAutofit/>
          </a:bodyPr>
          <a:lstStyle>
            <a:lvl1pPr>
              <a:defRPr sz="3600"/>
            </a:lvl1pPr>
          </a:lstStyle>
          <a:p>
            <a:r>
              <a:rPr lang="en-US" noProof="0"/>
              <a:t>CASE STUDY</a:t>
            </a:r>
          </a:p>
        </p:txBody>
      </p:sp>
      <p:sp>
        <p:nvSpPr>
          <p:cNvPr id="3" name="Text Placeholder 2">
            <a:extLst>
              <a:ext uri="{FF2B5EF4-FFF2-40B4-BE49-F238E27FC236}">
                <a16:creationId xmlns:a16="http://schemas.microsoft.com/office/drawing/2014/main" xmlns="" id="{8A72532A-5006-46B7-AE99-3A6891CD0254}"/>
              </a:ext>
            </a:extLst>
          </p:cNvPr>
          <p:cNvSpPr>
            <a:spLocks noGrp="1"/>
          </p:cNvSpPr>
          <p:nvPr>
            <p:ph type="body" idx="1" hasCustomPrompt="1"/>
          </p:nvPr>
        </p:nvSpPr>
        <p:spPr>
          <a:xfrm>
            <a:off x="826770" y="3610893"/>
            <a:ext cx="4168311" cy="1897530"/>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xmlns="" id="{49EFC6D7-3241-401C-A16A-4A7CC265395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F345D6DC-ABA5-4D00-9CD3-92FFDD1FA2DC}"/>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92459C86-0106-40E0-AA18-795EC5787677}"/>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11" name="Picture Placeholder 10">
            <a:extLst>
              <a:ext uri="{FF2B5EF4-FFF2-40B4-BE49-F238E27FC236}">
                <a16:creationId xmlns:a16="http://schemas.microsoft.com/office/drawing/2014/main" xmlns=""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5" name="Group 14">
            <a:extLst>
              <a:ext uri="{FF2B5EF4-FFF2-40B4-BE49-F238E27FC236}">
                <a16:creationId xmlns:a16="http://schemas.microsoft.com/office/drawing/2014/main" xmlns="" id="{B7317392-EF87-4050-8BBE-32F74B0CF15A}"/>
              </a:ext>
            </a:extLst>
          </p:cNvPr>
          <p:cNvGrpSpPr/>
          <p:nvPr userDrawn="1"/>
        </p:nvGrpSpPr>
        <p:grpSpPr>
          <a:xfrm>
            <a:off x="0" y="3319328"/>
            <a:ext cx="3866400" cy="100800"/>
            <a:chOff x="-1228304" y="3240138"/>
            <a:chExt cx="3866400" cy="100800"/>
          </a:xfrm>
        </p:grpSpPr>
        <p:cxnSp>
          <p:nvCxnSpPr>
            <p:cNvPr id="13" name="Straight Connector 12">
              <a:extLst>
                <a:ext uri="{FF2B5EF4-FFF2-40B4-BE49-F238E27FC236}">
                  <a16:creationId xmlns:a16="http://schemas.microsoft.com/office/drawing/2014/main" xmlns="" id="{785A4134-866D-4143-AC1E-8A2FFDB49855}"/>
                </a:ext>
              </a:extLst>
            </p:cNvPr>
            <p:cNvCxnSpPr>
              <a:cxnSpLocks/>
            </p:cNvCxnSpPr>
            <p:nvPr userDrawn="1"/>
          </p:nvCxnSpPr>
          <p:spPr>
            <a:xfrm>
              <a:off x="-1228304" y="3290538"/>
              <a:ext cx="381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1BBC5D9C-B8FB-455B-9398-36DB21F2765E}"/>
                </a:ext>
              </a:extLst>
            </p:cNvPr>
            <p:cNvSpPr/>
            <p:nvPr userDrawn="1"/>
          </p:nvSpPr>
          <p:spPr>
            <a:xfrm>
              <a:off x="253729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
        <p:nvSpPr>
          <p:cNvPr id="17" name="Oval 16">
            <a:extLst>
              <a:ext uri="{FF2B5EF4-FFF2-40B4-BE49-F238E27FC236}">
                <a16:creationId xmlns:a16="http://schemas.microsoft.com/office/drawing/2014/main" xmlns=""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20" name="Straight Connector 19">
            <a:extLst>
              <a:ext uri="{FF2B5EF4-FFF2-40B4-BE49-F238E27FC236}">
                <a16:creationId xmlns:a16="http://schemas.microsoft.com/office/drawing/2014/main" xmlns=""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 name="Text Placeholder 2">
            <a:extLst>
              <a:ext uri="{FF2B5EF4-FFF2-40B4-BE49-F238E27FC236}">
                <a16:creationId xmlns:a16="http://schemas.microsoft.com/office/drawing/2014/main" xmlns="" id="{82DA762C-1D45-43AA-9DB3-3D8DBE3EACFE}"/>
              </a:ext>
            </a:extLst>
          </p:cNvPr>
          <p:cNvSpPr>
            <a:spLocks noGrp="1"/>
          </p:cNvSpPr>
          <p:nvPr>
            <p:ph type="body" idx="33" hasCustomPrompt="1"/>
          </p:nvPr>
        </p:nvSpPr>
        <p:spPr>
          <a:xfrm>
            <a:off x="5267325" y="1126345"/>
            <a:ext cx="6086475" cy="2662466"/>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8" name="Text Placeholder 2">
            <a:extLst>
              <a:ext uri="{FF2B5EF4-FFF2-40B4-BE49-F238E27FC236}">
                <a16:creationId xmlns:a16="http://schemas.microsoft.com/office/drawing/2014/main" xmlns="" id="{4C3C1BF4-C955-4D71-87E4-BE0F7B619575}"/>
              </a:ext>
            </a:extLst>
          </p:cNvPr>
          <p:cNvSpPr>
            <a:spLocks noGrp="1"/>
          </p:cNvSpPr>
          <p:nvPr>
            <p:ph type="body" idx="34" hasCustomPrompt="1"/>
          </p:nvPr>
        </p:nvSpPr>
        <p:spPr>
          <a:xfrm>
            <a:off x="5269967" y="3909256"/>
            <a:ext cx="6086475" cy="1822399"/>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4160640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obile Phon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5" name="Date Placeholder 4">
            <a:extLst>
              <a:ext uri="{FF2B5EF4-FFF2-40B4-BE49-F238E27FC236}">
                <a16:creationId xmlns:a16="http://schemas.microsoft.com/office/drawing/2014/main" xmlns="" id="{2D9775F3-A041-479A-8038-652B7D9C72E9}"/>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6" name="Footer Placeholder 5">
            <a:extLst>
              <a:ext uri="{FF2B5EF4-FFF2-40B4-BE49-F238E27FC236}">
                <a16:creationId xmlns:a16="http://schemas.microsoft.com/office/drawing/2014/main" xmlns="" id="{29BEDD04-BE4E-4B91-B13E-0C4FB3E1658F}"/>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7" name="Slide Number Placeholder 6">
            <a:extLst>
              <a:ext uri="{FF2B5EF4-FFF2-40B4-BE49-F238E27FC236}">
                <a16:creationId xmlns:a16="http://schemas.microsoft.com/office/drawing/2014/main" xmlns="" id="{306DF5D8-12DC-494E-B0F1-2E9C86A1454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ABF87C9E-53A2-4DE1-89DC-3907BE2E3D3C}"/>
              </a:ext>
            </a:extLst>
          </p:cNvPr>
          <p:cNvSpPr>
            <a:spLocks noGrp="1"/>
          </p:cNvSpPr>
          <p:nvPr>
            <p:ph type="title" hasCustomPrompt="1"/>
          </p:nvPr>
        </p:nvSpPr>
        <p:spPr>
          <a:xfrm>
            <a:off x="6096000" y="1294387"/>
            <a:ext cx="5314072" cy="569086"/>
          </a:xfrm>
        </p:spPr>
        <p:txBody>
          <a:bodyPr lIns="0" tIns="0" rIns="0" bIns="0" anchor="b">
            <a:normAutofit/>
          </a:bodyPr>
          <a:lstStyle>
            <a:lvl1pPr algn="l">
              <a:defRPr sz="3600"/>
            </a:lvl1pPr>
          </a:lstStyle>
          <a:p>
            <a:r>
              <a:rPr lang="en-US" noProof="0"/>
              <a:t>CLICK TO EDIT TITLE</a:t>
            </a:r>
          </a:p>
        </p:txBody>
      </p:sp>
      <p:sp>
        <p:nvSpPr>
          <p:cNvPr id="9" name="Text Placeholder 2">
            <a:extLst>
              <a:ext uri="{FF2B5EF4-FFF2-40B4-BE49-F238E27FC236}">
                <a16:creationId xmlns:a16="http://schemas.microsoft.com/office/drawing/2014/main" xmlns="" id="{EB453F8F-AA02-4E0D-93BF-8CF4F1490377}"/>
              </a:ext>
            </a:extLst>
          </p:cNvPr>
          <p:cNvSpPr>
            <a:spLocks noGrp="1"/>
          </p:cNvSpPr>
          <p:nvPr>
            <p:ph type="body" idx="1" hasCustomPrompt="1"/>
          </p:nvPr>
        </p:nvSpPr>
        <p:spPr>
          <a:xfrm>
            <a:off x="6096000" y="2212679"/>
            <a:ext cx="5292725" cy="978407"/>
          </a:xfrm>
        </p:spPr>
        <p:txBody>
          <a:bodyPr lIns="0" tIns="0" rIns="0" bIns="0">
            <a:normAutofit/>
          </a:bodyPr>
          <a:lstStyle>
            <a:lvl1pPr marL="0" indent="0" algn="l">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xmlns=""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noProof="0" smtClean="0"/>
              <a:t>Click icon to add picture</a:t>
            </a:r>
            <a:endParaRPr lang="en-US" noProof="0" dirty="0"/>
          </a:p>
        </p:txBody>
      </p:sp>
      <p:grpSp>
        <p:nvGrpSpPr>
          <p:cNvPr id="11" name="Group 10">
            <a:extLst>
              <a:ext uri="{FF2B5EF4-FFF2-40B4-BE49-F238E27FC236}">
                <a16:creationId xmlns:a16="http://schemas.microsoft.com/office/drawing/2014/main" xmlns="" id="{59E4D57E-4989-4939-A31F-637543FAB606}"/>
              </a:ext>
            </a:extLst>
          </p:cNvPr>
          <p:cNvGrpSpPr/>
          <p:nvPr userDrawn="1"/>
        </p:nvGrpSpPr>
        <p:grpSpPr>
          <a:xfrm flipH="1">
            <a:off x="6096000" y="1970230"/>
            <a:ext cx="6096000" cy="100800"/>
            <a:chOff x="646015" y="3248308"/>
            <a:chExt cx="3107749" cy="100800"/>
          </a:xfrm>
        </p:grpSpPr>
        <p:cxnSp>
          <p:nvCxnSpPr>
            <p:cNvPr id="12" name="Straight Connector 11">
              <a:extLst>
                <a:ext uri="{FF2B5EF4-FFF2-40B4-BE49-F238E27FC236}">
                  <a16:creationId xmlns:a16="http://schemas.microsoft.com/office/drawing/2014/main" xmlns="" id="{370B72A7-B625-48B8-88E6-BCE2A4DD531E}"/>
                </a:ext>
              </a:extLst>
            </p:cNvPr>
            <p:cNvCxnSpPr>
              <a:cxnSpLocks/>
            </p:cNvCxnSpPr>
            <p:nvPr userDrawn="1"/>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01ED729F-F8A5-4244-9776-4935C260F11F}"/>
                </a:ext>
              </a:extLst>
            </p:cNvPr>
            <p:cNvSpPr/>
            <p:nvPr userDrawn="1"/>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cxnSp>
        <p:nvCxnSpPr>
          <p:cNvPr id="17" name="Straight Connector 16">
            <a:extLst>
              <a:ext uri="{FF2B5EF4-FFF2-40B4-BE49-F238E27FC236}">
                <a16:creationId xmlns:a16="http://schemas.microsoft.com/office/drawing/2014/main" xmlns=""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9" name="Straight Connector 18">
            <a:extLst>
              <a:ext uri="{FF2B5EF4-FFF2-40B4-BE49-F238E27FC236}">
                <a16:creationId xmlns:a16="http://schemas.microsoft.com/office/drawing/2014/main" xmlns=""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3" name="Text Placeholder 2">
            <a:extLst>
              <a:ext uri="{FF2B5EF4-FFF2-40B4-BE49-F238E27FC236}">
                <a16:creationId xmlns:a16="http://schemas.microsoft.com/office/drawing/2014/main" xmlns="" id="{ABD2EF23-562D-4049-92E3-48371C9E83A4}"/>
              </a:ext>
            </a:extLst>
          </p:cNvPr>
          <p:cNvSpPr>
            <a:spLocks noGrp="1"/>
          </p:cNvSpPr>
          <p:nvPr>
            <p:ph type="body" idx="30" hasCustomPrompt="1"/>
          </p:nvPr>
        </p:nvSpPr>
        <p:spPr>
          <a:xfrm>
            <a:off x="6098826" y="3335524"/>
            <a:ext cx="5311245" cy="2248846"/>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3" name="Rectangle 2">
            <a:extLst>
              <a:ext uri="{FF2B5EF4-FFF2-40B4-BE49-F238E27FC236}">
                <a16:creationId xmlns:a16="http://schemas.microsoft.com/office/drawing/2014/main" xmlns="" id="{496B07E0-C579-4C5F-9AD4-6AF791562924}"/>
              </a:ext>
            </a:extLst>
          </p:cNvPr>
          <p:cNvSpPr/>
          <p:nvPr userDrawn="1"/>
        </p:nvSpPr>
        <p:spPr>
          <a:xfrm>
            <a:off x="963549" y="1819285"/>
            <a:ext cx="4306824" cy="3648456"/>
          </a:xfrm>
          <a:prstGeom prst="rect">
            <a:avLst/>
          </a:prstGeom>
          <a:blipFill>
            <a:blip r:embed="rId2">
              <a:extLst>
                <a:ext uri="{96DAC541-7B7A-43D3-8B79-37D633B846F1}">
                  <asvg:svgBlip xmlns:asvg="http://schemas.microsoft.com/office/drawing/2016/SVG/main" xmlns="" r:embed="rId3"/>
                </a:ext>
              </a:extLst>
            </a:blip>
            <a:srcRect/>
            <a:stretch>
              <a:fillRect t="-195" b="-1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1" name="Picture Placeholder 2">
            <a:extLst>
              <a:ext uri="{FF2B5EF4-FFF2-40B4-BE49-F238E27FC236}">
                <a16:creationId xmlns:a16="http://schemas.microsoft.com/office/drawing/2014/main" xmlns="" id="{D5639F99-011E-49CF-8ABD-A4DB4439FB47}"/>
              </a:ext>
            </a:extLst>
          </p:cNvPr>
          <p:cNvSpPr>
            <a:spLocks noGrp="1"/>
          </p:cNvSpPr>
          <p:nvPr>
            <p:ph type="pic" sz="quarter" idx="14"/>
          </p:nvPr>
        </p:nvSpPr>
        <p:spPr>
          <a:xfrm>
            <a:off x="3315505" y="1976894"/>
            <a:ext cx="1819656" cy="3108960"/>
          </a:xfrm>
          <a:ln w="25400">
            <a:solidFill>
              <a:schemeClr val="tx2"/>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22" name="Picture Placeholder 2">
            <a:extLst>
              <a:ext uri="{FF2B5EF4-FFF2-40B4-BE49-F238E27FC236}">
                <a16:creationId xmlns:a16="http://schemas.microsoft.com/office/drawing/2014/main" xmlns="" id="{028483B2-B562-448D-AEE1-556BC9366BBA}"/>
              </a:ext>
            </a:extLst>
          </p:cNvPr>
          <p:cNvSpPr>
            <a:spLocks noGrp="1"/>
          </p:cNvSpPr>
          <p:nvPr>
            <p:ph type="pic" sz="quarter" idx="31"/>
          </p:nvPr>
        </p:nvSpPr>
        <p:spPr>
          <a:xfrm>
            <a:off x="1102188" y="3517926"/>
            <a:ext cx="2057400" cy="1819656"/>
          </a:xfrm>
          <a:ln w="25400">
            <a:solidFill>
              <a:schemeClr val="tx2"/>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Tree>
    <p:extLst>
      <p:ext uri="{BB962C8B-B14F-4D97-AF65-F5344CB8AC3E}">
        <p14:creationId xmlns:p14="http://schemas.microsoft.com/office/powerpoint/2010/main" val="25535366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xmlns="" id="{42737603-04DB-411C-B2D9-BDFF9AEE89D6}"/>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1" name="Text Placeholder 3">
            <a:extLst>
              <a:ext uri="{FF2B5EF4-FFF2-40B4-BE49-F238E27FC236}">
                <a16:creationId xmlns:a16="http://schemas.microsoft.com/office/drawing/2014/main" xmlns="" id="{605A03A4-E79C-49C5-A546-FF8E2D42E9D2}"/>
              </a:ext>
            </a:extLst>
          </p:cNvPr>
          <p:cNvSpPr>
            <a:spLocks noGrp="1"/>
          </p:cNvSpPr>
          <p:nvPr>
            <p:ph type="body" sz="half" idx="2"/>
          </p:nvPr>
        </p:nvSpPr>
        <p:spPr>
          <a:xfrm>
            <a:off x="883319" y="3054194"/>
            <a:ext cx="1645920" cy="618756"/>
          </a:xfrm>
        </p:spPr>
        <p:txBody>
          <a:bodyPr lIns="0" tIns="0" rIns="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22" name="Text Placeholder 3">
            <a:extLst>
              <a:ext uri="{FF2B5EF4-FFF2-40B4-BE49-F238E27FC236}">
                <a16:creationId xmlns:a16="http://schemas.microsoft.com/office/drawing/2014/main" xmlns="" id="{9EA27EF7-FC6B-496C-B737-B9219950367E}"/>
              </a:ext>
            </a:extLst>
          </p:cNvPr>
          <p:cNvSpPr>
            <a:spLocks noGrp="1"/>
          </p:cNvSpPr>
          <p:nvPr>
            <p:ph type="body" sz="half" idx="34" hasCustomPrompt="1"/>
          </p:nvPr>
        </p:nvSpPr>
        <p:spPr>
          <a:xfrm>
            <a:off x="1384584" y="2023761"/>
            <a:ext cx="2469965" cy="982274"/>
          </a:xfrm>
        </p:spPr>
        <p:txBody>
          <a:bodyPr lIns="0" rIns="0" bIns="0" anchor="ctr" anchorCtr="0">
            <a:normAutofit/>
          </a:bodyPr>
          <a:lstStyle>
            <a:lvl1pPr marL="0" indent="0">
              <a:spcBef>
                <a:spcPts val="0"/>
              </a:spcBef>
              <a:buNone/>
              <a:defRPr lang="en-US" sz="2000" b="1" kern="1200" dirty="0">
                <a:solidFill>
                  <a:schemeClr val="bg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23" name="Text Placeholder 3">
            <a:extLst>
              <a:ext uri="{FF2B5EF4-FFF2-40B4-BE49-F238E27FC236}">
                <a16:creationId xmlns:a16="http://schemas.microsoft.com/office/drawing/2014/main" xmlns="" id="{6C0E2C30-6E91-49DE-B7A1-6E32A19EC81D}"/>
              </a:ext>
            </a:extLst>
          </p:cNvPr>
          <p:cNvSpPr>
            <a:spLocks noGrp="1"/>
          </p:cNvSpPr>
          <p:nvPr>
            <p:ph type="body" sz="half" idx="36"/>
          </p:nvPr>
        </p:nvSpPr>
        <p:spPr>
          <a:xfrm>
            <a:off x="2596444" y="3054194"/>
            <a:ext cx="1389888" cy="618756"/>
          </a:xfrm>
        </p:spPr>
        <p:txBody>
          <a:bodyPr lIns="0" tIns="0" rIns="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smtClean="0"/>
              <a:t>Click to edit Master text styles</a:t>
            </a:r>
          </a:p>
        </p:txBody>
      </p:sp>
      <p:sp>
        <p:nvSpPr>
          <p:cNvPr id="24" name="Picture Placeholder 12">
            <a:extLst>
              <a:ext uri="{FF2B5EF4-FFF2-40B4-BE49-F238E27FC236}">
                <a16:creationId xmlns:a16="http://schemas.microsoft.com/office/drawing/2014/main" xmlns="" id="{70BE5E73-C067-492F-BE30-5E3DADAD40EF}"/>
              </a:ext>
            </a:extLst>
          </p:cNvPr>
          <p:cNvSpPr>
            <a:spLocks noGrp="1"/>
          </p:cNvSpPr>
          <p:nvPr>
            <p:ph type="pic" sz="quarter" idx="37"/>
          </p:nvPr>
        </p:nvSpPr>
        <p:spPr>
          <a:xfrm>
            <a:off x="875852" y="3731781"/>
            <a:ext cx="1636776" cy="1618488"/>
          </a:xfrm>
        </p:spPr>
        <p:txBody>
          <a:bodyPr anchor="ctr" anchorCtr="0">
            <a:noAutofit/>
          </a:bodyPr>
          <a:lstStyle>
            <a:lvl1pPr marL="0" indent="0" algn="ctr">
              <a:buNone/>
              <a:defRPr sz="1400">
                <a:solidFill>
                  <a:schemeClr val="tx1"/>
                </a:solidFill>
              </a:defRPr>
            </a:lvl1pPr>
          </a:lstStyle>
          <a:p>
            <a:r>
              <a:rPr lang="en-US" noProof="0" smtClean="0"/>
              <a:t>Click icon to add picture</a:t>
            </a:r>
            <a:endParaRPr lang="en-US" noProof="0" dirty="0"/>
          </a:p>
        </p:txBody>
      </p:sp>
      <p:sp>
        <p:nvSpPr>
          <p:cNvPr id="25" name="Picture Placeholder 12">
            <a:extLst>
              <a:ext uri="{FF2B5EF4-FFF2-40B4-BE49-F238E27FC236}">
                <a16:creationId xmlns:a16="http://schemas.microsoft.com/office/drawing/2014/main" xmlns="" id="{36A9B448-4FDC-41F7-941E-5BF5A129057A}"/>
              </a:ext>
            </a:extLst>
          </p:cNvPr>
          <p:cNvSpPr>
            <a:spLocks noGrp="1"/>
          </p:cNvSpPr>
          <p:nvPr>
            <p:ph type="pic" sz="quarter" idx="38"/>
          </p:nvPr>
        </p:nvSpPr>
        <p:spPr>
          <a:xfrm>
            <a:off x="2499831" y="3731781"/>
            <a:ext cx="1636776" cy="1618488"/>
          </a:xfrm>
        </p:spPr>
        <p:txBody>
          <a:bodyPr anchor="ctr" anchorCtr="0">
            <a:noAutofit/>
          </a:bodyPr>
          <a:lstStyle>
            <a:lvl1pPr marL="0" indent="0" algn="ctr">
              <a:buNone/>
              <a:defRPr sz="1400">
                <a:solidFill>
                  <a:schemeClr val="tx1"/>
                </a:solidFill>
              </a:defRPr>
            </a:lvl1pPr>
          </a:lstStyle>
          <a:p>
            <a:r>
              <a:rPr lang="en-US" noProof="0" smtClean="0"/>
              <a:t>Click icon to add picture</a:t>
            </a:r>
            <a:endParaRPr lang="en-US" noProof="0" dirty="0"/>
          </a:p>
        </p:txBody>
      </p:sp>
      <p:sp>
        <p:nvSpPr>
          <p:cNvPr id="26" name="Text Placeholder 3">
            <a:extLst>
              <a:ext uri="{FF2B5EF4-FFF2-40B4-BE49-F238E27FC236}">
                <a16:creationId xmlns:a16="http://schemas.microsoft.com/office/drawing/2014/main" xmlns="" id="{90B3A413-8776-4B3B-931F-C132DAB3A425}"/>
              </a:ext>
            </a:extLst>
          </p:cNvPr>
          <p:cNvSpPr>
            <a:spLocks noGrp="1"/>
          </p:cNvSpPr>
          <p:nvPr>
            <p:ph type="body" sz="half" idx="39"/>
          </p:nvPr>
        </p:nvSpPr>
        <p:spPr>
          <a:xfrm>
            <a:off x="4940427" y="3054194"/>
            <a:ext cx="2113508" cy="618756"/>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smtClean="0"/>
              <a:t>Click to edit Master text styles</a:t>
            </a:r>
          </a:p>
        </p:txBody>
      </p:sp>
      <p:sp>
        <p:nvSpPr>
          <p:cNvPr id="27" name="Text Placeholder 3">
            <a:extLst>
              <a:ext uri="{FF2B5EF4-FFF2-40B4-BE49-F238E27FC236}">
                <a16:creationId xmlns:a16="http://schemas.microsoft.com/office/drawing/2014/main" xmlns="" id="{BAD0CCD5-B712-4DB2-BFE3-4D3461B29F6D}"/>
              </a:ext>
            </a:extLst>
          </p:cNvPr>
          <p:cNvSpPr>
            <a:spLocks noGrp="1"/>
          </p:cNvSpPr>
          <p:nvPr>
            <p:ph type="body" sz="half" idx="40" hasCustomPrompt="1"/>
          </p:nvPr>
        </p:nvSpPr>
        <p:spPr>
          <a:xfrm>
            <a:off x="5494328" y="2023761"/>
            <a:ext cx="1943702" cy="982274"/>
          </a:xfrm>
        </p:spPr>
        <p:txBody>
          <a:bodyPr lIns="0" rIns="0" bIns="0" anchor="ctr" anchorCtr="0">
            <a:normAutofit/>
          </a:bodyPr>
          <a:lstStyle>
            <a:lvl1pPr marL="0" indent="0">
              <a:spcBef>
                <a:spcPts val="0"/>
              </a:spcBef>
              <a:buNone/>
              <a:defRPr lang="en-US" sz="2000" b="1" kern="1200" dirty="0">
                <a:solidFill>
                  <a:schemeClr val="bg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28" name="Picture Placeholder 12">
            <a:extLst>
              <a:ext uri="{FF2B5EF4-FFF2-40B4-BE49-F238E27FC236}">
                <a16:creationId xmlns:a16="http://schemas.microsoft.com/office/drawing/2014/main" xmlns="" id="{64125935-B0D3-4ABD-9BBA-A60E46D2C55C}"/>
              </a:ext>
            </a:extLst>
          </p:cNvPr>
          <p:cNvSpPr>
            <a:spLocks noGrp="1"/>
          </p:cNvSpPr>
          <p:nvPr>
            <p:ph type="pic" sz="quarter" idx="43"/>
          </p:nvPr>
        </p:nvSpPr>
        <p:spPr>
          <a:xfrm>
            <a:off x="4946407" y="3731781"/>
            <a:ext cx="2048256" cy="896112"/>
          </a:xfrm>
        </p:spPr>
        <p:txBody>
          <a:bodyPr anchor="ctr" anchorCtr="0">
            <a:noAutofit/>
          </a:bodyPr>
          <a:lstStyle>
            <a:lvl1pPr marL="0" indent="0" algn="ctr">
              <a:buNone/>
              <a:defRPr sz="1400">
                <a:solidFill>
                  <a:schemeClr val="tx1"/>
                </a:solidFill>
              </a:defRPr>
            </a:lvl1pPr>
          </a:lstStyle>
          <a:p>
            <a:r>
              <a:rPr lang="en-US" noProof="0" smtClean="0"/>
              <a:t>Click icon to add picture</a:t>
            </a:r>
            <a:endParaRPr lang="en-US" noProof="0" dirty="0"/>
          </a:p>
        </p:txBody>
      </p:sp>
      <p:sp>
        <p:nvSpPr>
          <p:cNvPr id="29" name="Text Placeholder 3">
            <a:extLst>
              <a:ext uri="{FF2B5EF4-FFF2-40B4-BE49-F238E27FC236}">
                <a16:creationId xmlns:a16="http://schemas.microsoft.com/office/drawing/2014/main" xmlns="" id="{47D3BA4D-FA26-44C8-B927-E42CC8E67B79}"/>
              </a:ext>
            </a:extLst>
          </p:cNvPr>
          <p:cNvSpPr>
            <a:spLocks noGrp="1"/>
          </p:cNvSpPr>
          <p:nvPr>
            <p:ph type="body" sz="half" idx="45"/>
          </p:nvPr>
        </p:nvSpPr>
        <p:spPr>
          <a:xfrm>
            <a:off x="7900319" y="3054194"/>
            <a:ext cx="2197045" cy="618756"/>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smtClean="0"/>
              <a:t>Click to edit Master text styles</a:t>
            </a:r>
          </a:p>
        </p:txBody>
      </p:sp>
      <p:sp>
        <p:nvSpPr>
          <p:cNvPr id="30" name="Text Placeholder 3">
            <a:extLst>
              <a:ext uri="{FF2B5EF4-FFF2-40B4-BE49-F238E27FC236}">
                <a16:creationId xmlns:a16="http://schemas.microsoft.com/office/drawing/2014/main" xmlns="" id="{2D2A84D7-2523-470B-A3C0-0140355D4F68}"/>
              </a:ext>
            </a:extLst>
          </p:cNvPr>
          <p:cNvSpPr>
            <a:spLocks noGrp="1"/>
          </p:cNvSpPr>
          <p:nvPr>
            <p:ph type="body" sz="half" idx="46" hasCustomPrompt="1"/>
          </p:nvPr>
        </p:nvSpPr>
        <p:spPr>
          <a:xfrm>
            <a:off x="8454220" y="2023761"/>
            <a:ext cx="1943702" cy="982274"/>
          </a:xfrm>
        </p:spPr>
        <p:txBody>
          <a:bodyPr lIns="0" rIns="0" bIns="0" anchor="ctr" anchorCtr="0">
            <a:normAutofit/>
          </a:bodyPr>
          <a:lstStyle>
            <a:lvl1pPr marL="0" indent="0">
              <a:spcBef>
                <a:spcPts val="0"/>
              </a:spcBef>
              <a:buNone/>
              <a:defRPr lang="en-US" sz="2000" b="1" kern="1200" dirty="0">
                <a:solidFill>
                  <a:schemeClr val="bg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Master text</a:t>
            </a:r>
            <a:br>
              <a:rPr lang="en-US" noProof="0"/>
            </a:br>
            <a:r>
              <a:rPr lang="en-US" noProof="0"/>
              <a:t>styles</a:t>
            </a:r>
          </a:p>
        </p:txBody>
      </p:sp>
      <p:sp>
        <p:nvSpPr>
          <p:cNvPr id="32" name="Text Placeholder 3">
            <a:extLst>
              <a:ext uri="{FF2B5EF4-FFF2-40B4-BE49-F238E27FC236}">
                <a16:creationId xmlns:a16="http://schemas.microsoft.com/office/drawing/2014/main" xmlns="" id="{55D1A91B-BB99-4DC7-B8F5-55514B49A9D1}"/>
              </a:ext>
            </a:extLst>
          </p:cNvPr>
          <p:cNvSpPr>
            <a:spLocks noGrp="1"/>
          </p:cNvSpPr>
          <p:nvPr>
            <p:ph type="body" sz="half" idx="49"/>
          </p:nvPr>
        </p:nvSpPr>
        <p:spPr>
          <a:xfrm>
            <a:off x="7900319" y="4671712"/>
            <a:ext cx="2223939"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smtClean="0"/>
              <a:t>Click to edit Master text styles</a:t>
            </a:r>
          </a:p>
        </p:txBody>
      </p:sp>
      <p:sp>
        <p:nvSpPr>
          <p:cNvPr id="33" name="Text Placeholder 3">
            <a:extLst>
              <a:ext uri="{FF2B5EF4-FFF2-40B4-BE49-F238E27FC236}">
                <a16:creationId xmlns:a16="http://schemas.microsoft.com/office/drawing/2014/main" xmlns="" id="{FFAB2C75-BBBF-4A4D-A633-7CEFFABAFE32}"/>
              </a:ext>
            </a:extLst>
          </p:cNvPr>
          <p:cNvSpPr>
            <a:spLocks noGrp="1"/>
          </p:cNvSpPr>
          <p:nvPr>
            <p:ph type="body" sz="half" idx="51"/>
          </p:nvPr>
        </p:nvSpPr>
        <p:spPr>
          <a:xfrm>
            <a:off x="4940427" y="4830765"/>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noProof="0" smtClean="0"/>
              <a:t>Click to edit Master text styles</a:t>
            </a:r>
          </a:p>
        </p:txBody>
      </p:sp>
      <p:sp>
        <p:nvSpPr>
          <p:cNvPr id="34" name="Text Placeholder 7">
            <a:extLst>
              <a:ext uri="{FF2B5EF4-FFF2-40B4-BE49-F238E27FC236}">
                <a16:creationId xmlns:a16="http://schemas.microsoft.com/office/drawing/2014/main" xmlns=""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ln>
                  <a:solidFill>
                    <a:schemeClr val="tx1"/>
                  </a:solidFill>
                </a:ln>
                <a:noFill/>
                <a:latin typeface="+mj-lt"/>
                <a:ea typeface="Tahoma" panose="020B0604030504040204" pitchFamily="34" charset="0"/>
                <a:cs typeface="Tahoma" panose="020B0604030504040204" pitchFamily="34" charset="0"/>
              </a:defRPr>
            </a:lvl1pPr>
          </a:lstStyle>
          <a:p>
            <a:pPr lvl="0"/>
            <a:r>
              <a:rPr lang="en-US" noProof="0"/>
              <a:t>1</a:t>
            </a:r>
          </a:p>
        </p:txBody>
      </p:sp>
      <p:sp>
        <p:nvSpPr>
          <p:cNvPr id="36" name="Text Placeholder 7">
            <a:extLst>
              <a:ext uri="{FF2B5EF4-FFF2-40B4-BE49-F238E27FC236}">
                <a16:creationId xmlns:a16="http://schemas.microsoft.com/office/drawing/2014/main" xmlns="" id="{2F18CD59-6602-4DEC-9B12-412E6BAF9283}"/>
              </a:ext>
            </a:extLst>
          </p:cNvPr>
          <p:cNvSpPr>
            <a:spLocks noGrp="1"/>
          </p:cNvSpPr>
          <p:nvPr>
            <p:ph type="body" sz="quarter" idx="52" hasCustomPrompt="1"/>
          </p:nvPr>
        </p:nvSpPr>
        <p:spPr>
          <a:xfrm>
            <a:off x="4912823" y="1999493"/>
            <a:ext cx="558402" cy="896112"/>
          </a:xfrm>
        </p:spPr>
        <p:txBody>
          <a:bodyPr lIns="0" tIns="0" rIns="0" bIns="0">
            <a:noAutofit/>
          </a:bodyPr>
          <a:lstStyle>
            <a:lvl1pPr marL="0" indent="0" algn="l">
              <a:buNone/>
              <a:defRPr lang="ru-RU" sz="7000" b="1" kern="1200" dirty="0">
                <a:ln>
                  <a:solidFill>
                    <a:schemeClr val="tx1"/>
                  </a:solidFill>
                </a:ln>
                <a:noFill/>
                <a:latin typeface="+mj-lt"/>
                <a:ea typeface="Tahoma" panose="020B0604030504040204" pitchFamily="34" charset="0"/>
                <a:cs typeface="Tahoma" panose="020B060403050404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noProof="0"/>
              <a:t>1</a:t>
            </a:r>
          </a:p>
        </p:txBody>
      </p:sp>
      <p:sp>
        <p:nvSpPr>
          <p:cNvPr id="37" name="Text Placeholder 7">
            <a:extLst>
              <a:ext uri="{FF2B5EF4-FFF2-40B4-BE49-F238E27FC236}">
                <a16:creationId xmlns:a16="http://schemas.microsoft.com/office/drawing/2014/main" xmlns="" id="{88B09568-0B94-4B51-BE65-A72C65C3D7DA}"/>
              </a:ext>
            </a:extLst>
          </p:cNvPr>
          <p:cNvSpPr>
            <a:spLocks noGrp="1"/>
          </p:cNvSpPr>
          <p:nvPr>
            <p:ph type="body" sz="quarter" idx="53" hasCustomPrompt="1"/>
          </p:nvPr>
        </p:nvSpPr>
        <p:spPr>
          <a:xfrm>
            <a:off x="7873424" y="2002966"/>
            <a:ext cx="558402" cy="896112"/>
          </a:xfrm>
        </p:spPr>
        <p:txBody>
          <a:bodyPr lIns="0" tIns="0" rIns="0" bIns="0">
            <a:noAutofit/>
          </a:bodyPr>
          <a:lstStyle>
            <a:lvl1pPr marL="0" indent="0" algn="l">
              <a:buNone/>
              <a:defRPr lang="ru-RU" sz="7000" b="1" kern="1200" dirty="0">
                <a:ln>
                  <a:solidFill>
                    <a:schemeClr val="tx1"/>
                  </a:solidFill>
                </a:ln>
                <a:noFill/>
                <a:latin typeface="+mj-lt"/>
                <a:ea typeface="Tahoma" panose="020B0604030504040204" pitchFamily="34" charset="0"/>
                <a:cs typeface="Tahoma" panose="020B060403050404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noProof="0"/>
              <a:t>1</a:t>
            </a:r>
          </a:p>
        </p:txBody>
      </p:sp>
      <p:sp>
        <p:nvSpPr>
          <p:cNvPr id="40" name="Text Placeholder 3">
            <a:extLst>
              <a:ext uri="{FF2B5EF4-FFF2-40B4-BE49-F238E27FC236}">
                <a16:creationId xmlns:a16="http://schemas.microsoft.com/office/drawing/2014/main" xmlns=""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400" i="0" kern="120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38" name="Title 1">
            <a:extLst>
              <a:ext uri="{FF2B5EF4-FFF2-40B4-BE49-F238E27FC236}">
                <a16:creationId xmlns:a16="http://schemas.microsoft.com/office/drawing/2014/main" xmlns="" id="{7E5CF6DE-4761-4BA5-A429-30AC8BBAD45B}"/>
              </a:ext>
            </a:extLst>
          </p:cNvPr>
          <p:cNvSpPr>
            <a:spLocks noGrp="1"/>
          </p:cNvSpPr>
          <p:nvPr>
            <p:ph type="title" hasCustomPrompt="1"/>
          </p:nvPr>
        </p:nvSpPr>
        <p:spPr>
          <a:xfrm>
            <a:off x="839789" y="780001"/>
            <a:ext cx="10512424" cy="606677"/>
          </a:xfrm>
        </p:spPr>
        <p:txBody>
          <a:bodyPr lIns="0" tIns="0" rIns="0" bIns="0" anchor="t" anchorCtr="0">
            <a:normAutofit/>
          </a:bodyPr>
          <a:lstStyle>
            <a:lvl1pPr marL="0" algn="r" defTabSz="914400" rtl="0" eaLnBrk="1" latinLnBrk="0" hangingPunct="1">
              <a:lnSpc>
                <a:spcPct val="90000"/>
              </a:lnSpc>
              <a:spcBef>
                <a:spcPct val="0"/>
              </a:spcBef>
              <a:buNone/>
              <a:defRPr lang="ru-RU" sz="3600" b="1" kern="1200" dirty="0">
                <a:solidFill>
                  <a:schemeClr val="bg2"/>
                </a:solidFill>
                <a:latin typeface="+mj-lt"/>
                <a:ea typeface="+mj-ea"/>
                <a:cs typeface="+mj-cs"/>
              </a:defRPr>
            </a:lvl1pPr>
          </a:lstStyle>
          <a:p>
            <a:r>
              <a:rPr lang="en-US" noProof="0"/>
              <a:t>HOW TO USE THIS TEMPLATE</a:t>
            </a:r>
          </a:p>
        </p:txBody>
      </p:sp>
      <p:sp>
        <p:nvSpPr>
          <p:cNvPr id="41" name="Picture Placeholder 9">
            <a:extLst>
              <a:ext uri="{FF2B5EF4-FFF2-40B4-BE49-F238E27FC236}">
                <a16:creationId xmlns:a16="http://schemas.microsoft.com/office/drawing/2014/main" xmlns="" id="{8A4896B5-1C5E-47F0-8F0C-4EF97E356C86}"/>
              </a:ext>
            </a:extLst>
          </p:cNvPr>
          <p:cNvSpPr>
            <a:spLocks noGrp="1"/>
          </p:cNvSpPr>
          <p:nvPr>
            <p:ph type="pic" sz="quarter" idx="13"/>
          </p:nvPr>
        </p:nvSpPr>
        <p:spPr>
          <a:xfrm>
            <a:off x="7900319" y="3779907"/>
            <a:ext cx="1481328" cy="758952"/>
          </a:xfrm>
        </p:spPr>
        <p:txBody>
          <a:bodyPr anchor="ctr" anchorCtr="0">
            <a:normAutofit/>
          </a:bodyPr>
          <a:lstStyle>
            <a:lvl1pPr marL="0" indent="0" algn="ctr">
              <a:buNone/>
              <a:defRPr sz="1400"/>
            </a:lvl1pPr>
          </a:lstStyle>
          <a:p>
            <a:r>
              <a:rPr lang="en-US" noProof="0" smtClean="0"/>
              <a:t>Click icon to add picture</a:t>
            </a:r>
            <a:endParaRPr lang="en-US" noProof="0" dirty="0"/>
          </a:p>
        </p:txBody>
      </p:sp>
      <p:grpSp>
        <p:nvGrpSpPr>
          <p:cNvPr id="31" name="Group 30">
            <a:extLst>
              <a:ext uri="{FF2B5EF4-FFF2-40B4-BE49-F238E27FC236}">
                <a16:creationId xmlns:a16="http://schemas.microsoft.com/office/drawing/2014/main" xmlns="" id="{D87F4783-C8BA-411C-A188-4A4DAED10C02}"/>
              </a:ext>
            </a:extLst>
          </p:cNvPr>
          <p:cNvGrpSpPr/>
          <p:nvPr userDrawn="1"/>
        </p:nvGrpSpPr>
        <p:grpSpPr>
          <a:xfrm flipH="1">
            <a:off x="4416000" y="1375202"/>
            <a:ext cx="7776000" cy="100800"/>
            <a:chOff x="-322289" y="3240138"/>
            <a:chExt cx="5070122" cy="100800"/>
          </a:xfrm>
        </p:grpSpPr>
        <p:cxnSp>
          <p:nvCxnSpPr>
            <p:cNvPr id="39" name="Straight Connector 38">
              <a:extLst>
                <a:ext uri="{FF2B5EF4-FFF2-40B4-BE49-F238E27FC236}">
                  <a16:creationId xmlns:a16="http://schemas.microsoft.com/office/drawing/2014/main" xmlns="" id="{959A2713-966D-4694-A067-D6BE1B2986D1}"/>
                </a:ext>
              </a:extLst>
            </p:cNvPr>
            <p:cNvCxnSpPr>
              <a:cxnSpLocks/>
            </p:cNvCxnSpPr>
            <p:nvPr userDrawn="1"/>
          </p:nvCxnSpPr>
          <p:spPr>
            <a:xfrm>
              <a:off x="-322289" y="3290538"/>
              <a:ext cx="507012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xmlns="" id="{FCA15F19-C2FE-4F13-9359-69E884CA83B9}"/>
                </a:ext>
              </a:extLst>
            </p:cNvPr>
            <p:cNvSpPr/>
            <p:nvPr userDrawn="1"/>
          </p:nvSpPr>
          <p:spPr>
            <a:xfrm>
              <a:off x="4682109"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grpSp>
    </p:spTree>
    <p:extLst>
      <p:ext uri="{BB962C8B-B14F-4D97-AF65-F5344CB8AC3E}">
        <p14:creationId xmlns:p14="http://schemas.microsoft.com/office/powerpoint/2010/main" val="5138866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78196A9-689D-4410-BFC0-7ACB19755A0C}"/>
              </a:ext>
            </a:extLst>
          </p:cNvPr>
          <p:cNvSpPr/>
          <p:nvPr userDrawn="1"/>
        </p:nvSpPr>
        <p:spPr>
          <a:xfrm>
            <a:off x="0" y="0"/>
            <a:ext cx="12192000" cy="4416552"/>
          </a:xfrm>
          <a:prstGeom prst="rect">
            <a:avLst/>
          </a:prstGeom>
          <a:blipFill>
            <a:blip r:embed="rId2"/>
            <a:srcRect/>
            <a:stretch>
              <a:fillRect l="-842" r="-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129BFEAD-57CF-438A-8084-C5AC7F47E544}"/>
              </a:ext>
            </a:extLst>
          </p:cNvPr>
          <p:cNvSpPr>
            <a:spLocks noGrp="1"/>
          </p:cNvSpPr>
          <p:nvPr>
            <p:ph type="ctrTitle" hasCustomPrompt="1"/>
          </p:nvPr>
        </p:nvSpPr>
        <p:spPr>
          <a:xfrm>
            <a:off x="1524000" y="2462986"/>
            <a:ext cx="9144000" cy="1786094"/>
          </a:xfrm>
        </p:spPr>
        <p:txBody>
          <a:bodyPr anchor="b"/>
          <a:lstStyle>
            <a:lvl1pPr algn="ctr">
              <a:defRPr sz="6000"/>
            </a:lvl1pPr>
          </a:lstStyle>
          <a:p>
            <a:r>
              <a:rPr lang="en-US" noProof="0"/>
              <a:t>CLICK TO EDIT MASTER TITLE STYLE</a:t>
            </a:r>
          </a:p>
        </p:txBody>
      </p:sp>
      <p:sp>
        <p:nvSpPr>
          <p:cNvPr id="4" name="Date Placeholder 3">
            <a:extLst>
              <a:ext uri="{FF2B5EF4-FFF2-40B4-BE49-F238E27FC236}">
                <a16:creationId xmlns:a16="http://schemas.microsoft.com/office/drawing/2014/main" xmlns="" id="{7E17A3CB-B083-4E49-9123-A5E47559DCDB}"/>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A8C4102C-4609-416C-A808-0FFE0051DA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2D7BCC5D-6F2C-472F-BD4C-4096793DFC24}"/>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7" name="Rectangle 6">
            <a:extLst>
              <a:ext uri="{FF2B5EF4-FFF2-40B4-BE49-F238E27FC236}">
                <a16:creationId xmlns:a16="http://schemas.microsoft.com/office/drawing/2014/main" xmlns="" id="{7BE854BB-FA44-4CAB-85DF-F5C412560348}"/>
              </a:ext>
            </a:extLst>
          </p:cNvPr>
          <p:cNvSpPr/>
          <p:nvPr userDrawn="1"/>
        </p:nvSpPr>
        <p:spPr>
          <a:xfrm>
            <a:off x="0" y="4416552"/>
            <a:ext cx="12192000" cy="2441448"/>
          </a:xfrm>
          <a:prstGeom prst="rect">
            <a:avLst/>
          </a:prstGeom>
          <a:gradFill flip="none" rotWithShape="1">
            <a:gsLst>
              <a:gs pos="0">
                <a:schemeClr val="accent2"/>
              </a:gs>
              <a:gs pos="34000">
                <a:srgbClr val="0F1722"/>
              </a:gs>
              <a:gs pos="69000">
                <a:srgbClr val="0F1722"/>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 name="Subtitle 2">
            <a:extLst>
              <a:ext uri="{FF2B5EF4-FFF2-40B4-BE49-F238E27FC236}">
                <a16:creationId xmlns:a16="http://schemas.microsoft.com/office/drawing/2014/main" xmlns="" id="{389BFFF1-5465-4317-B9DB-C23A5B1D76EF}"/>
              </a:ext>
            </a:extLst>
          </p:cNvPr>
          <p:cNvSpPr>
            <a:spLocks noGrp="1"/>
          </p:cNvSpPr>
          <p:nvPr>
            <p:ph type="subTitle" idx="1"/>
          </p:nvPr>
        </p:nvSpPr>
        <p:spPr>
          <a:xfrm>
            <a:off x="1524000" y="4734696"/>
            <a:ext cx="9144000" cy="459798"/>
          </a:xfrm>
        </p:spPr>
        <p:txBody>
          <a:bodyPr lIns="0" tIns="0" rIns="0" bIns="0">
            <a:normAutofit/>
          </a:bodyPr>
          <a:lstStyle>
            <a:lvl1pPr marL="0" indent="0" algn="ctr">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grpSp>
        <p:nvGrpSpPr>
          <p:cNvPr id="15" name="Group 14">
            <a:extLst>
              <a:ext uri="{FF2B5EF4-FFF2-40B4-BE49-F238E27FC236}">
                <a16:creationId xmlns:a16="http://schemas.microsoft.com/office/drawing/2014/main" xmlns="" id="{676B4374-8F24-43DE-860D-E5C6EA850AB4}"/>
              </a:ext>
            </a:extLst>
          </p:cNvPr>
          <p:cNvGrpSpPr/>
          <p:nvPr userDrawn="1"/>
        </p:nvGrpSpPr>
        <p:grpSpPr>
          <a:xfrm>
            <a:off x="3619265" y="2253996"/>
            <a:ext cx="4953471" cy="100584"/>
            <a:chOff x="3631692" y="2253996"/>
            <a:chExt cx="4953471" cy="100584"/>
          </a:xfrm>
        </p:grpSpPr>
        <p:sp>
          <p:nvSpPr>
            <p:cNvPr id="11" name="Oval 10">
              <a:extLst>
                <a:ext uri="{FF2B5EF4-FFF2-40B4-BE49-F238E27FC236}">
                  <a16:creationId xmlns:a16="http://schemas.microsoft.com/office/drawing/2014/main" xmlns="" id="{585C7755-9394-4129-AB48-1AC32DA80C75}"/>
                </a:ext>
              </a:extLst>
            </p:cNvPr>
            <p:cNvSpPr/>
            <p:nvPr userDrawn="1"/>
          </p:nvSpPr>
          <p:spPr>
            <a:xfrm>
              <a:off x="3631692"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3" name="Straight Connector 12">
              <a:extLst>
                <a:ext uri="{FF2B5EF4-FFF2-40B4-BE49-F238E27FC236}">
                  <a16:creationId xmlns:a16="http://schemas.microsoft.com/office/drawing/2014/main" xmlns="" id="{64C71ABE-575A-48CF-82B1-EDE8535F3993}"/>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E3C1EA63-78B2-4715-B4DC-63D98AC7F354}"/>
                </a:ext>
              </a:extLst>
            </p:cNvPr>
            <p:cNvSpPr/>
            <p:nvPr userDrawn="1"/>
          </p:nvSpPr>
          <p:spPr>
            <a:xfrm>
              <a:off x="8484579"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grpSp>
        <p:nvGrpSpPr>
          <p:cNvPr id="16" name="Group 15">
            <a:extLst>
              <a:ext uri="{FF2B5EF4-FFF2-40B4-BE49-F238E27FC236}">
                <a16:creationId xmlns:a16="http://schemas.microsoft.com/office/drawing/2014/main" xmlns="" id="{E9BB74A1-0BEA-4AD8-8138-0641A45D8B40}"/>
              </a:ext>
            </a:extLst>
          </p:cNvPr>
          <p:cNvGrpSpPr/>
          <p:nvPr userDrawn="1"/>
        </p:nvGrpSpPr>
        <p:grpSpPr>
          <a:xfrm>
            <a:off x="4652581" y="5305363"/>
            <a:ext cx="2886839" cy="100584"/>
            <a:chOff x="3631690" y="2253996"/>
            <a:chExt cx="5028467" cy="100584"/>
          </a:xfrm>
        </p:grpSpPr>
        <p:sp>
          <p:nvSpPr>
            <p:cNvPr id="17" name="Oval 16">
              <a:extLst>
                <a:ext uri="{FF2B5EF4-FFF2-40B4-BE49-F238E27FC236}">
                  <a16:creationId xmlns:a16="http://schemas.microsoft.com/office/drawing/2014/main" xmlns="" id="{73D0026E-5270-4C52-A1AF-5631E8192DCD}"/>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8" name="Straight Connector 17">
              <a:extLst>
                <a:ext uri="{FF2B5EF4-FFF2-40B4-BE49-F238E27FC236}">
                  <a16:creationId xmlns:a16="http://schemas.microsoft.com/office/drawing/2014/main" xmlns="" id="{A6085D92-5F70-4097-A2FF-C15B13788D08}"/>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BE68EB6C-48D0-4EBF-8541-926D16790F52}"/>
                </a:ext>
              </a:extLst>
            </p:cNvPr>
            <p:cNvSpPr/>
            <p:nvPr userDrawn="1"/>
          </p:nvSpPr>
          <p:spPr>
            <a:xfrm>
              <a:off x="8484578"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spTree>
    <p:extLst>
      <p:ext uri="{BB962C8B-B14F-4D97-AF65-F5344CB8AC3E}">
        <p14:creationId xmlns:p14="http://schemas.microsoft.com/office/powerpoint/2010/main" val="635415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5015858-8549-49EA-BB83-070E0D9D4890}"/>
              </a:ext>
            </a:extLst>
          </p:cNvPr>
          <p:cNvSpPr/>
          <p:nvPr userDrawn="1"/>
        </p:nvSpPr>
        <p:spPr>
          <a:xfrm>
            <a:off x="6083808" y="0"/>
            <a:ext cx="6108192" cy="6858000"/>
          </a:xfrm>
          <a:prstGeom prst="rect">
            <a:avLst/>
          </a:prstGeom>
          <a:gradFill flip="none" rotWithShape="1">
            <a:gsLst>
              <a:gs pos="0">
                <a:schemeClr val="accent2"/>
              </a:gs>
              <a:gs pos="36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2206FBAC-B8FD-4768-B682-E0B93BA33105}"/>
              </a:ext>
            </a:extLst>
          </p:cNvPr>
          <p:cNvSpPr>
            <a:spLocks noGrp="1"/>
          </p:cNvSpPr>
          <p:nvPr>
            <p:ph type="title" hasCustomPrompt="1"/>
          </p:nvPr>
        </p:nvSpPr>
        <p:spPr>
          <a:xfrm>
            <a:off x="6769768" y="2133599"/>
            <a:ext cx="4618957" cy="2492461"/>
          </a:xfrm>
        </p:spPr>
        <p:txBody>
          <a:bodyPr lIns="0" tIns="0" rIns="0" bIns="0" anchor="b" anchorCtr="0">
            <a:noAutofit/>
          </a:bodyPr>
          <a:lstStyle>
            <a:lvl1pPr>
              <a:defRPr sz="6000"/>
            </a:lvl1pPr>
          </a:lstStyle>
          <a:p>
            <a:r>
              <a:rPr lang="en-US" noProof="0"/>
              <a:t>PITCH</a:t>
            </a:r>
            <a:br>
              <a:rPr lang="en-US" noProof="0"/>
            </a:br>
            <a:r>
              <a:rPr lang="en-US" noProof="0"/>
              <a:t>DECK</a:t>
            </a:r>
            <a:br>
              <a:rPr lang="en-US" noProof="0"/>
            </a:br>
            <a:r>
              <a:rPr lang="en-US" noProof="0"/>
              <a:t>TITLE</a:t>
            </a:r>
          </a:p>
        </p:txBody>
      </p:sp>
      <p:sp>
        <p:nvSpPr>
          <p:cNvPr id="4" name="Date Placeholder 3">
            <a:extLst>
              <a:ext uri="{FF2B5EF4-FFF2-40B4-BE49-F238E27FC236}">
                <a16:creationId xmlns:a16="http://schemas.microsoft.com/office/drawing/2014/main" xmlns="" id="{2472534F-03A6-408A-9BF1-303D0A440BA4}"/>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0A24E181-0C50-4F43-A5A7-6FDD1500C708}"/>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13A749CC-EB55-4FEF-AA4C-9A9C6E2AA9C0}"/>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grpSp>
        <p:nvGrpSpPr>
          <p:cNvPr id="9" name="Group 8">
            <a:extLst>
              <a:ext uri="{FF2B5EF4-FFF2-40B4-BE49-F238E27FC236}">
                <a16:creationId xmlns:a16="http://schemas.microsoft.com/office/drawing/2014/main" xmlns="" id="{6F3E26A6-6962-4A35-AA86-805537D45296}"/>
              </a:ext>
            </a:extLst>
          </p:cNvPr>
          <p:cNvGrpSpPr/>
          <p:nvPr userDrawn="1"/>
        </p:nvGrpSpPr>
        <p:grpSpPr>
          <a:xfrm>
            <a:off x="6769768" y="1947412"/>
            <a:ext cx="2520148" cy="102440"/>
            <a:chOff x="3631690" y="2252140"/>
            <a:chExt cx="4389743" cy="102440"/>
          </a:xfrm>
        </p:grpSpPr>
        <p:sp>
          <p:nvSpPr>
            <p:cNvPr id="10" name="Oval 9">
              <a:extLst>
                <a:ext uri="{FF2B5EF4-FFF2-40B4-BE49-F238E27FC236}">
                  <a16:creationId xmlns:a16="http://schemas.microsoft.com/office/drawing/2014/main" xmlns="" id="{681504C4-12AC-4251-8E47-0089784BDB9B}"/>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1" name="Straight Connector 10">
              <a:extLst>
                <a:ext uri="{FF2B5EF4-FFF2-40B4-BE49-F238E27FC236}">
                  <a16:creationId xmlns:a16="http://schemas.microsoft.com/office/drawing/2014/main" xmlns="" id="{192040D0-01C2-4643-8F84-3B8F334E545C}"/>
                </a:ext>
              </a:extLst>
            </p:cNvPr>
            <p:cNvCxnSpPr/>
            <p:nvPr userDrawn="1"/>
          </p:nvCxnSpPr>
          <p:spPr>
            <a:xfrm>
              <a:off x="3681984" y="2307679"/>
              <a:ext cx="4201365"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xmlns="" id="{7ED601E9-2BFC-460B-A2A8-69A787A4988E}"/>
                </a:ext>
              </a:extLst>
            </p:cNvPr>
            <p:cNvSpPr/>
            <p:nvPr userDrawn="1"/>
          </p:nvSpPr>
          <p:spPr>
            <a:xfrm>
              <a:off x="7845854" y="2252140"/>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grpSp>
        <p:nvGrpSpPr>
          <p:cNvPr id="13" name="Group 12">
            <a:extLst>
              <a:ext uri="{FF2B5EF4-FFF2-40B4-BE49-F238E27FC236}">
                <a16:creationId xmlns:a16="http://schemas.microsoft.com/office/drawing/2014/main" xmlns="" id="{BB49A8A6-FEDB-4D20-B581-A84DB8EFE977}"/>
              </a:ext>
            </a:extLst>
          </p:cNvPr>
          <p:cNvGrpSpPr/>
          <p:nvPr userDrawn="1"/>
        </p:nvGrpSpPr>
        <p:grpSpPr>
          <a:xfrm>
            <a:off x="6769768" y="4654084"/>
            <a:ext cx="2520148" cy="100584"/>
            <a:chOff x="3631690" y="2253996"/>
            <a:chExt cx="4389742" cy="100584"/>
          </a:xfrm>
        </p:grpSpPr>
        <p:sp>
          <p:nvSpPr>
            <p:cNvPr id="14" name="Oval 13">
              <a:extLst>
                <a:ext uri="{FF2B5EF4-FFF2-40B4-BE49-F238E27FC236}">
                  <a16:creationId xmlns:a16="http://schemas.microsoft.com/office/drawing/2014/main" xmlns="" id="{C2F65998-5EC3-446A-8307-1CF81A348CE3}"/>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5" name="Straight Connector 14">
              <a:extLst>
                <a:ext uri="{FF2B5EF4-FFF2-40B4-BE49-F238E27FC236}">
                  <a16:creationId xmlns:a16="http://schemas.microsoft.com/office/drawing/2014/main" xmlns="" id="{7CC5D776-F60A-4A0C-AA7C-EFACDA2CEA88}"/>
                </a:ext>
              </a:extLst>
            </p:cNvPr>
            <p:cNvCxnSpPr/>
            <p:nvPr userDrawn="1"/>
          </p:nvCxnSpPr>
          <p:spPr>
            <a:xfrm>
              <a:off x="3681984" y="2307679"/>
              <a:ext cx="4201364"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xmlns="" id="{AEAFE309-55C5-409C-92ED-748307C74318}"/>
                </a:ext>
              </a:extLst>
            </p:cNvPr>
            <p:cNvSpPr/>
            <p:nvPr userDrawn="1"/>
          </p:nvSpPr>
          <p:spPr>
            <a:xfrm>
              <a:off x="7845853"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grpSp>
      <p:sp>
        <p:nvSpPr>
          <p:cNvPr id="17" name="Subtitle 2">
            <a:extLst>
              <a:ext uri="{FF2B5EF4-FFF2-40B4-BE49-F238E27FC236}">
                <a16:creationId xmlns:a16="http://schemas.microsoft.com/office/drawing/2014/main" xmlns="" id="{5B77B20B-76F5-4912-803D-5709F730D4FB}"/>
              </a:ext>
            </a:extLst>
          </p:cNvPr>
          <p:cNvSpPr>
            <a:spLocks noGrp="1"/>
          </p:cNvSpPr>
          <p:nvPr>
            <p:ph type="subTitle" idx="1"/>
          </p:nvPr>
        </p:nvSpPr>
        <p:spPr>
          <a:xfrm>
            <a:off x="6769767" y="4889444"/>
            <a:ext cx="4618957" cy="590626"/>
          </a:xfrm>
        </p:spPr>
        <p:txBody>
          <a:bodyPr lIns="0" tIns="0" rIns="0" bIns="0">
            <a:normAutofit/>
          </a:bodyPr>
          <a:lstStyle>
            <a:lvl1pPr marL="0" indent="0" algn="l">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Tree>
    <p:extLst>
      <p:ext uri="{BB962C8B-B14F-4D97-AF65-F5344CB8AC3E}">
        <p14:creationId xmlns:p14="http://schemas.microsoft.com/office/powerpoint/2010/main" val="10943580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A16E3F0B-343E-4C97-A8D6-C47FCC915F74}"/>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7215E379-3C1C-4942-917E-02E25E8CB910}"/>
              </a:ext>
            </a:extLst>
          </p:cNvPr>
          <p:cNvSpPr>
            <a:spLocks noGrp="1"/>
          </p:cNvSpPr>
          <p:nvPr>
            <p:ph type="title"/>
          </p:nvPr>
        </p:nvSpPr>
        <p:spPr>
          <a:xfrm>
            <a:off x="838200" y="365126"/>
            <a:ext cx="10515600" cy="652969"/>
          </a:xfrm>
        </p:spPr>
        <p:txBody>
          <a:bodyPr/>
          <a:lstStyle/>
          <a:p>
            <a:r>
              <a:rPr lang="en-US" noProof="0" smtClean="0"/>
              <a:t>Click to edit Master title style</a:t>
            </a:r>
            <a:endParaRPr lang="en-US" noProof="0"/>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6" name="Content Placeholder 2">
            <a:extLst>
              <a:ext uri="{FF2B5EF4-FFF2-40B4-BE49-F238E27FC236}">
                <a16:creationId xmlns:a16="http://schemas.microsoft.com/office/drawing/2014/main" xmlns="" id="{DEA943F6-C418-4339-8C7E-A12127BDE29C}"/>
              </a:ext>
            </a:extLst>
          </p:cNvPr>
          <p:cNvSpPr>
            <a:spLocks noGrp="1"/>
          </p:cNvSpPr>
          <p:nvPr>
            <p:ph idx="1"/>
          </p:nvPr>
        </p:nvSpPr>
        <p:spPr>
          <a:xfrm>
            <a:off x="838200" y="1187777"/>
            <a:ext cx="10515600" cy="453429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40060612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8B6FE9A2-5CE4-4652-97CE-3FF947D5485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7215E379-3C1C-4942-917E-02E25E8CB910}"/>
              </a:ext>
            </a:extLst>
          </p:cNvPr>
          <p:cNvSpPr>
            <a:spLocks noGrp="1"/>
          </p:cNvSpPr>
          <p:nvPr>
            <p:ph type="title"/>
          </p:nvPr>
        </p:nvSpPr>
        <p:spPr>
          <a:xfrm>
            <a:off x="838200" y="365126"/>
            <a:ext cx="10515600" cy="652969"/>
          </a:xfrm>
        </p:spPr>
        <p:txBody>
          <a:bodyPr/>
          <a:lstStyle/>
          <a:p>
            <a:r>
              <a:rPr lang="en-US" noProof="0" smtClean="0"/>
              <a:t>Click to edit Master title style</a:t>
            </a:r>
            <a:endParaRPr lang="en-US" noProof="0"/>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7" name="Content Placeholder 2">
            <a:extLst>
              <a:ext uri="{FF2B5EF4-FFF2-40B4-BE49-F238E27FC236}">
                <a16:creationId xmlns:a16="http://schemas.microsoft.com/office/drawing/2014/main" xmlns="" id="{3FD6D4E1-CC57-4556-9CB7-31B375477219}"/>
              </a:ext>
            </a:extLst>
          </p:cNvPr>
          <p:cNvSpPr>
            <a:spLocks noGrp="1"/>
          </p:cNvSpPr>
          <p:nvPr>
            <p:ph sz="half" idx="1"/>
          </p:nvPr>
        </p:nvSpPr>
        <p:spPr>
          <a:xfrm>
            <a:off x="838200" y="1159497"/>
            <a:ext cx="5181600" cy="4543719"/>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8" name="Content Placeholder 3">
            <a:extLst>
              <a:ext uri="{FF2B5EF4-FFF2-40B4-BE49-F238E27FC236}">
                <a16:creationId xmlns:a16="http://schemas.microsoft.com/office/drawing/2014/main" xmlns="" id="{2AE7A31C-D605-4363-B037-1938B9304C13}"/>
              </a:ext>
            </a:extLst>
          </p:cNvPr>
          <p:cNvSpPr>
            <a:spLocks noGrp="1"/>
          </p:cNvSpPr>
          <p:nvPr>
            <p:ph sz="half" idx="2"/>
          </p:nvPr>
        </p:nvSpPr>
        <p:spPr>
          <a:xfrm>
            <a:off x="6172200" y="1159497"/>
            <a:ext cx="5181600" cy="4543719"/>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40502566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A4B5E40D-C1A5-4C5A-BBA0-C3E41F028D0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7215E379-3C1C-4942-917E-02E25E8CB910}"/>
              </a:ext>
            </a:extLst>
          </p:cNvPr>
          <p:cNvSpPr>
            <a:spLocks noGrp="1"/>
          </p:cNvSpPr>
          <p:nvPr>
            <p:ph type="title"/>
          </p:nvPr>
        </p:nvSpPr>
        <p:spPr>
          <a:xfrm>
            <a:off x="838200" y="365126"/>
            <a:ext cx="10515600" cy="652969"/>
          </a:xfrm>
        </p:spPr>
        <p:txBody>
          <a:bodyPr/>
          <a:lstStyle/>
          <a:p>
            <a:r>
              <a:rPr lang="en-US" noProof="0" smtClean="0"/>
              <a:t>Click to edit Master title style</a:t>
            </a:r>
            <a:endParaRPr lang="en-US" noProof="0"/>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7" name="Text Placeholder 2">
            <a:extLst>
              <a:ext uri="{FF2B5EF4-FFF2-40B4-BE49-F238E27FC236}">
                <a16:creationId xmlns:a16="http://schemas.microsoft.com/office/drawing/2014/main" xmlns="" id="{85C650EE-495E-44EB-870B-AC85B18EBDB8}"/>
              </a:ext>
            </a:extLst>
          </p:cNvPr>
          <p:cNvSpPr>
            <a:spLocks noGrp="1"/>
          </p:cNvSpPr>
          <p:nvPr>
            <p:ph type="body" idx="1"/>
          </p:nvPr>
        </p:nvSpPr>
        <p:spPr>
          <a:xfrm>
            <a:off x="839788" y="1256955"/>
            <a:ext cx="5157787" cy="823912"/>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8" name="Content Placeholder 3">
            <a:extLst>
              <a:ext uri="{FF2B5EF4-FFF2-40B4-BE49-F238E27FC236}">
                <a16:creationId xmlns:a16="http://schemas.microsoft.com/office/drawing/2014/main" xmlns="" id="{77DCC2A5-8A6A-431F-BD6C-93E32539A0F4}"/>
              </a:ext>
            </a:extLst>
          </p:cNvPr>
          <p:cNvSpPr>
            <a:spLocks noGrp="1"/>
          </p:cNvSpPr>
          <p:nvPr>
            <p:ph sz="half" idx="2"/>
          </p:nvPr>
        </p:nvSpPr>
        <p:spPr>
          <a:xfrm>
            <a:off x="839788" y="2203414"/>
            <a:ext cx="5157787" cy="3397631"/>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9" name="Text Placeholder 4">
            <a:extLst>
              <a:ext uri="{FF2B5EF4-FFF2-40B4-BE49-F238E27FC236}">
                <a16:creationId xmlns:a16="http://schemas.microsoft.com/office/drawing/2014/main" xmlns="" id="{7FE620E9-8AD3-4771-8897-E65B461E2801}"/>
              </a:ext>
            </a:extLst>
          </p:cNvPr>
          <p:cNvSpPr>
            <a:spLocks noGrp="1"/>
          </p:cNvSpPr>
          <p:nvPr>
            <p:ph type="body" sz="quarter" idx="3"/>
          </p:nvPr>
        </p:nvSpPr>
        <p:spPr>
          <a:xfrm>
            <a:off x="6172200" y="1256955"/>
            <a:ext cx="5183188" cy="823912"/>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10" name="Content Placeholder 5">
            <a:extLst>
              <a:ext uri="{FF2B5EF4-FFF2-40B4-BE49-F238E27FC236}">
                <a16:creationId xmlns:a16="http://schemas.microsoft.com/office/drawing/2014/main" xmlns="" id="{B75F265B-9F81-4A64-A8D4-7D0A31CEA45A}"/>
              </a:ext>
            </a:extLst>
          </p:cNvPr>
          <p:cNvSpPr>
            <a:spLocks noGrp="1"/>
          </p:cNvSpPr>
          <p:nvPr>
            <p:ph sz="quarter" idx="4"/>
          </p:nvPr>
        </p:nvSpPr>
        <p:spPr>
          <a:xfrm>
            <a:off x="6172200" y="2203414"/>
            <a:ext cx="5183188" cy="3397631"/>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120591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3C0986F-7CD8-482C-BFFA-EE275ACFE254}"/>
              </a:ext>
            </a:extLst>
          </p:cNvPr>
          <p:cNvSpPr txBox="1">
            <a:spLocks/>
          </p:cNvSpPr>
          <p:nvPr userDrawn="1"/>
        </p:nvSpPr>
        <p:spPr>
          <a:xfrm>
            <a:off x="929622" y="170021"/>
            <a:ext cx="9975273" cy="8587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lang="zh-CN" altLang="en-US" sz="3200" b="0" i="0" kern="1200" baseline="0" dirty="0">
                <a:solidFill>
                  <a:schemeClr val="tx1">
                    <a:lumMod val="50000"/>
                    <a:lumOff val="50000"/>
                  </a:schemeClr>
                </a:solidFill>
                <a:effectLst/>
                <a:latin typeface="微软雅黑" panose="020B0503020204020204" pitchFamily="34" charset="-122"/>
                <a:ea typeface="微软雅黑" panose="020B0503020204020204" pitchFamily="34" charset="-122"/>
                <a:cs typeface="+mj-cs"/>
              </a:defRPr>
            </a:lvl1pPr>
          </a:lstStyle>
          <a:p>
            <a:pPr defTabSz="685783"/>
            <a:r>
              <a:rPr b="1">
                <a:solidFill>
                  <a:srgbClr val="63B994"/>
                </a:solidFill>
              </a:rPr>
              <a:t>教学工作总结</a:t>
            </a:r>
          </a:p>
        </p:txBody>
      </p:sp>
      <p:cxnSp>
        <p:nvCxnSpPr>
          <p:cNvPr id="3" name="直接连接符 2">
            <a:extLst>
              <a:ext uri="{FF2B5EF4-FFF2-40B4-BE49-F238E27FC236}">
                <a16:creationId xmlns="" xmlns:a16="http://schemas.microsoft.com/office/drawing/2014/main" id="{C3CA2B08-4128-4CFF-A2EA-3FA7DA8F5988}"/>
              </a:ext>
            </a:extLst>
          </p:cNvPr>
          <p:cNvCxnSpPr/>
          <p:nvPr userDrawn="1"/>
        </p:nvCxnSpPr>
        <p:spPr>
          <a:xfrm>
            <a:off x="0" y="957203"/>
            <a:ext cx="1089653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椭圆 3">
            <a:extLst>
              <a:ext uri="{FF2B5EF4-FFF2-40B4-BE49-F238E27FC236}">
                <a16:creationId xmlns="" xmlns:a16="http://schemas.microsoft.com/office/drawing/2014/main" id="{BF7CEBC7-3F4B-4F71-85C8-F4CDDFD41E57}"/>
              </a:ext>
            </a:extLst>
          </p:cNvPr>
          <p:cNvSpPr/>
          <p:nvPr userDrawn="1"/>
        </p:nvSpPr>
        <p:spPr>
          <a:xfrm>
            <a:off x="431371" y="504908"/>
            <a:ext cx="192021" cy="192021"/>
          </a:xfrm>
          <a:prstGeom prst="ellipse">
            <a:avLst/>
          </a:prstGeom>
          <a:solidFill>
            <a:schemeClr val="tx1">
              <a:lumMod val="50000"/>
              <a:lumOff val="50000"/>
            </a:schemeClr>
          </a:solidFill>
          <a:ln>
            <a:noFill/>
          </a:ln>
          <a:effectLst>
            <a:outerShdw blurRad="2794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63B994"/>
              </a:solidFill>
            </a:endParaRPr>
          </a:p>
        </p:txBody>
      </p:sp>
      <p:sp>
        <p:nvSpPr>
          <p:cNvPr id="5" name="KSO_Shape">
            <a:extLst>
              <a:ext uri="{FF2B5EF4-FFF2-40B4-BE49-F238E27FC236}">
                <a16:creationId xmlns="" xmlns:a16="http://schemas.microsoft.com/office/drawing/2014/main" id="{B9A0196E-45AD-44FC-A399-184A54B67B83}"/>
              </a:ext>
            </a:extLst>
          </p:cNvPr>
          <p:cNvSpPr>
            <a:spLocks/>
          </p:cNvSpPr>
          <p:nvPr userDrawn="1"/>
        </p:nvSpPr>
        <p:spPr bwMode="auto">
          <a:xfrm>
            <a:off x="10992544" y="420271"/>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chemeClr val="tx2"/>
          </a:solidFill>
          <a:ln>
            <a:noFill/>
          </a:ln>
        </p:spPr>
        <p:txBody>
          <a:bodyPr anchor="ctr" anchorCtr="1"/>
          <a:lstStyle/>
          <a:p>
            <a:endParaRPr lang="zh-CN" altLang="en-US">
              <a:solidFill>
                <a:srgbClr val="000000"/>
              </a:solidFill>
            </a:endParaRPr>
          </a:p>
        </p:txBody>
      </p:sp>
    </p:spTree>
    <p:extLst>
      <p:ext uri="{BB962C8B-B14F-4D97-AF65-F5344CB8AC3E}">
        <p14:creationId xmlns:p14="http://schemas.microsoft.com/office/powerpoint/2010/main" val="3589753197"/>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900" fill="hold"/>
                                        <p:tgtEl>
                                          <p:spTgt spid="5"/>
                                        </p:tgtEl>
                                        <p:attrNameLst>
                                          <p:attrName>ppt_x</p:attrName>
                                        </p:attrNameLst>
                                      </p:cBhvr>
                                      <p:tavLst>
                                        <p:tav tm="0">
                                          <p:val>
                                            <p:strVal val="0-#ppt_w/2"/>
                                          </p:val>
                                        </p:tav>
                                        <p:tav tm="100000">
                                          <p:val>
                                            <p:strVal val="#ppt_x"/>
                                          </p:val>
                                        </p:tav>
                                      </p:tavLst>
                                    </p:anim>
                                    <p:anim calcmode="lin" valueType="num">
                                      <p:cBhvr additive="base">
                                        <p:cTn id="19" dur="9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A16E3F0B-343E-4C97-A8D6-C47FCC915F74}"/>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8A02905C-2C7D-4445-B47F-3EBBA44657F7}"/>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a:p>
        </p:txBody>
      </p:sp>
      <p:sp>
        <p:nvSpPr>
          <p:cNvPr id="9" name="Text Placeholder 3">
            <a:extLst>
              <a:ext uri="{FF2B5EF4-FFF2-40B4-BE49-F238E27FC236}">
                <a16:creationId xmlns:a16="http://schemas.microsoft.com/office/drawing/2014/main" xmlns="" id="{17BC8A51-D50F-4F98-9402-8FF90BD2D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10" name="Content Placeholder 2">
            <a:extLst>
              <a:ext uri="{FF2B5EF4-FFF2-40B4-BE49-F238E27FC236}">
                <a16:creationId xmlns:a16="http://schemas.microsoft.com/office/drawing/2014/main" xmlns="" id="{3AE79E65-3D1E-4444-9BD4-8578BF0C6484}"/>
              </a:ext>
            </a:extLst>
          </p:cNvPr>
          <p:cNvSpPr>
            <a:spLocks noGrp="1"/>
          </p:cNvSpPr>
          <p:nvPr>
            <p:ph idx="1"/>
          </p:nvPr>
        </p:nvSpPr>
        <p:spPr>
          <a:xfrm>
            <a:off x="5183188" y="457201"/>
            <a:ext cx="6172200" cy="5403850"/>
          </a:xfrm>
        </p:spPr>
        <p:txBody>
          <a:bodyPr>
            <a:normAutofit/>
          </a:bodyPr>
          <a:lstStyle>
            <a:lvl1pPr>
              <a:defRPr sz="2400">
                <a:solidFill>
                  <a:schemeClr val="bg2"/>
                </a:solidFill>
              </a:defRPr>
            </a:lvl1pPr>
            <a:lvl2pPr>
              <a:defRPr sz="2000">
                <a:solidFill>
                  <a:schemeClr val="bg2"/>
                </a:solidFill>
              </a:defRPr>
            </a:lvl2pPr>
            <a:lvl3pPr>
              <a:defRPr sz="1800">
                <a:solidFill>
                  <a:schemeClr val="bg2"/>
                </a:solidFill>
              </a:defRPr>
            </a:lvl3pPr>
            <a:lvl4pPr>
              <a:defRPr sz="1600">
                <a:solidFill>
                  <a:schemeClr val="bg2"/>
                </a:solidFill>
              </a:defRPr>
            </a:lvl4pPr>
            <a:lvl5pPr>
              <a:defRPr sz="1600">
                <a:solidFill>
                  <a:schemeClr val="bg2"/>
                </a:solidFill>
              </a:defRPr>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99526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A16E3F0B-343E-4C97-A8D6-C47FCC915F74}"/>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itle 1">
            <a:extLst>
              <a:ext uri="{FF2B5EF4-FFF2-40B4-BE49-F238E27FC236}">
                <a16:creationId xmlns:a16="http://schemas.microsoft.com/office/drawing/2014/main" xmlns="" id="{8A02905C-2C7D-4445-B47F-3EBBA44657F7}"/>
              </a:ext>
            </a:extLst>
          </p:cNvPr>
          <p:cNvSpPr>
            <a:spLocks noGrp="1"/>
          </p:cNvSpPr>
          <p:nvPr>
            <p:ph type="title"/>
          </p:nvPr>
        </p:nvSpPr>
        <p:spPr>
          <a:xfrm>
            <a:off x="839788" y="457200"/>
            <a:ext cx="3932237" cy="1600200"/>
          </a:xfrm>
        </p:spPr>
        <p:txBody>
          <a:bodyPr anchor="b"/>
          <a:lstStyle>
            <a:lvl1pPr>
              <a:defRPr sz="3200"/>
            </a:lvl1pPr>
          </a:lstStyle>
          <a:p>
            <a:r>
              <a:rPr lang="en-US" noProof="0" smtClean="0"/>
              <a:t>Click to edit Master title style</a:t>
            </a:r>
            <a:endParaRPr lang="en-US" noProof="0"/>
          </a:p>
        </p:txBody>
      </p:sp>
      <p:sp>
        <p:nvSpPr>
          <p:cNvPr id="9" name="Text Placeholder 3">
            <a:extLst>
              <a:ext uri="{FF2B5EF4-FFF2-40B4-BE49-F238E27FC236}">
                <a16:creationId xmlns:a16="http://schemas.microsoft.com/office/drawing/2014/main" xmlns="" id="{17BC8A51-D50F-4F98-9402-8FF90BD2D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11" name="Picture Placeholder 2">
            <a:extLst>
              <a:ext uri="{FF2B5EF4-FFF2-40B4-BE49-F238E27FC236}">
                <a16:creationId xmlns:a16="http://schemas.microsoft.com/office/drawing/2014/main" xmlns="" id="{1D23A006-AC57-4A0B-BC20-6D226A80CC78}"/>
              </a:ext>
            </a:extLst>
          </p:cNvPr>
          <p:cNvSpPr>
            <a:spLocks noGrp="1"/>
          </p:cNvSpPr>
          <p:nvPr>
            <p:ph type="pic" idx="1"/>
          </p:nvPr>
        </p:nvSpPr>
        <p:spPr>
          <a:xfrm>
            <a:off x="5183188" y="457201"/>
            <a:ext cx="6172200" cy="5403850"/>
          </a:xfrm>
        </p:spPr>
        <p:txBody>
          <a:bodyPr>
            <a:normAutofit/>
          </a:bodyPr>
          <a:lstStyle>
            <a:lvl1pPr marL="0" indent="0">
              <a:buNone/>
              <a:defRPr sz="24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Tree>
    <p:extLst>
      <p:ext uri="{BB962C8B-B14F-4D97-AF65-F5344CB8AC3E}">
        <p14:creationId xmlns:p14="http://schemas.microsoft.com/office/powerpoint/2010/main" val="16203464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9F05564D-C546-470F-B93C-274AA86CE01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7215E379-3C1C-4942-917E-02E25E8CB910}"/>
              </a:ext>
            </a:extLst>
          </p:cNvPr>
          <p:cNvSpPr>
            <a:spLocks noGrp="1"/>
          </p:cNvSpPr>
          <p:nvPr>
            <p:ph type="title"/>
          </p:nvPr>
        </p:nvSpPr>
        <p:spPr>
          <a:xfrm>
            <a:off x="838200" y="365126"/>
            <a:ext cx="10515600" cy="652969"/>
          </a:xfrm>
        </p:spPr>
        <p:txBody>
          <a:bodyPr/>
          <a:lstStyle/>
          <a:p>
            <a:r>
              <a:rPr lang="en-US" noProof="0" smtClean="0"/>
              <a:t>Click to edit Master title style</a:t>
            </a:r>
            <a:endParaRPr lang="en-US" noProof="0"/>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
        <p:nvSpPr>
          <p:cNvPr id="8" name="Text Placeholder 7">
            <a:extLst>
              <a:ext uri="{FF2B5EF4-FFF2-40B4-BE49-F238E27FC236}">
                <a16:creationId xmlns:a16="http://schemas.microsoft.com/office/drawing/2014/main" xmlns="" id="{FE102DC0-E499-4C34-9CD9-CDABF71081B3}"/>
              </a:ext>
            </a:extLst>
          </p:cNvPr>
          <p:cNvSpPr>
            <a:spLocks noGrp="1"/>
          </p:cNvSpPr>
          <p:nvPr>
            <p:ph type="body" sz="quarter" idx="13"/>
          </p:nvPr>
        </p:nvSpPr>
        <p:spPr>
          <a:xfrm>
            <a:off x="1470819" y="2355057"/>
            <a:ext cx="9250363" cy="2147887"/>
          </a:xfrm>
        </p:spPr>
        <p:txBody>
          <a:bodyPr anchor="ctr">
            <a:normAutofit/>
          </a:bodyPr>
          <a:lstStyle>
            <a:lvl1pPr marL="0" indent="0" algn="ctr">
              <a:buNone/>
              <a:defRPr sz="6000"/>
            </a:lvl1pPr>
          </a:lstStyle>
          <a:p>
            <a:pPr lvl="0"/>
            <a:r>
              <a:rPr lang="en-US" noProof="0" smtClean="0"/>
              <a:t>Click to edit Master text styles</a:t>
            </a:r>
          </a:p>
        </p:txBody>
      </p:sp>
    </p:spTree>
    <p:extLst>
      <p:ext uri="{BB962C8B-B14F-4D97-AF65-F5344CB8AC3E}">
        <p14:creationId xmlns:p14="http://schemas.microsoft.com/office/powerpoint/2010/main" val="30917832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9F05564D-C546-470F-B93C-274AA86CE01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2" name="Title 1">
            <a:extLst>
              <a:ext uri="{FF2B5EF4-FFF2-40B4-BE49-F238E27FC236}">
                <a16:creationId xmlns:a16="http://schemas.microsoft.com/office/drawing/2014/main" xmlns="" id="{7215E379-3C1C-4942-917E-02E25E8CB910}"/>
              </a:ext>
            </a:extLst>
          </p:cNvPr>
          <p:cNvSpPr>
            <a:spLocks noGrp="1"/>
          </p:cNvSpPr>
          <p:nvPr>
            <p:ph type="title"/>
          </p:nvPr>
        </p:nvSpPr>
        <p:spPr>
          <a:xfrm>
            <a:off x="838200" y="365126"/>
            <a:ext cx="10515600" cy="652969"/>
          </a:xfrm>
        </p:spPr>
        <p:txBody>
          <a:bodyPr/>
          <a:lstStyle/>
          <a:p>
            <a:r>
              <a:rPr lang="en-US" noProof="0" smtClean="0"/>
              <a:t>Click to edit Master title style</a:t>
            </a:r>
            <a:endParaRPr lang="en-US" noProof="0"/>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323598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9E60A5F-CE74-4F00-A5C2-F9742DDFFF1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000000"/>
              </a:solidFill>
            </a:endParaRPr>
          </a:p>
        </p:txBody>
      </p:sp>
      <p:sp>
        <p:nvSpPr>
          <p:cNvPr id="3" name="Date Placeholder 2">
            <a:extLst>
              <a:ext uri="{FF2B5EF4-FFF2-40B4-BE49-F238E27FC236}">
                <a16:creationId xmlns:a16="http://schemas.microsoft.com/office/drawing/2014/main" xmlns="" id="{046047C4-77C4-4E19-8DD7-2ED3165B7637}"/>
              </a:ext>
            </a:extLst>
          </p:cNvPr>
          <p:cNvSpPr>
            <a:spLocks noGrp="1"/>
          </p:cNvSpPr>
          <p:nvPr>
            <p:ph type="dt" sz="half" idx="10"/>
          </p:nvPr>
        </p:nvSpPr>
        <p:spPr/>
        <p:txBody>
          <a:bodyPr/>
          <a:lstStyle/>
          <a:p>
            <a:r>
              <a:rPr lang="en-US" dirty="0">
                <a:solidFill>
                  <a:srgbClr val="000000">
                    <a:lumMod val="50000"/>
                    <a:lumOff val="50000"/>
                  </a:srgbClr>
                </a:solidFill>
              </a:rPr>
              <a:t>MM.DD.20XX</a:t>
            </a:r>
          </a:p>
        </p:txBody>
      </p:sp>
      <p:sp>
        <p:nvSpPr>
          <p:cNvPr id="4" name="Footer Placeholder 3">
            <a:extLst>
              <a:ext uri="{FF2B5EF4-FFF2-40B4-BE49-F238E27FC236}">
                <a16:creationId xmlns:a16="http://schemas.microsoft.com/office/drawing/2014/main" xmlns="" id="{D250B5CF-1C4F-4BA2-8E78-5F48C92A9DA1}"/>
              </a:ext>
            </a:extLst>
          </p:cNvPr>
          <p:cNvSpPr>
            <a:spLocks noGrp="1"/>
          </p:cNvSpPr>
          <p:nvPr>
            <p:ph type="ftr" sz="quarter" idx="11"/>
          </p:nvPr>
        </p:nvSpPr>
        <p:spPr/>
        <p:txBody>
          <a:bodyPr/>
          <a:lstStyle/>
          <a:p>
            <a:r>
              <a:rPr lang="en-US" dirty="0">
                <a:solidFill>
                  <a:srgbClr val="000000">
                    <a:lumMod val="50000"/>
                    <a:lumOff val="50000"/>
                  </a:srgbClr>
                </a:solidFill>
              </a:rPr>
              <a:t>ADD A FOOTER</a:t>
            </a:r>
          </a:p>
        </p:txBody>
      </p:sp>
      <p:sp>
        <p:nvSpPr>
          <p:cNvPr id="5" name="Slide Number Placeholder 4">
            <a:extLst>
              <a:ext uri="{FF2B5EF4-FFF2-40B4-BE49-F238E27FC236}">
                <a16:creationId xmlns:a16="http://schemas.microsoft.com/office/drawing/2014/main" xmlns="" id="{714C6A0A-8A9D-47A1-97DA-BB494915175B}"/>
              </a:ext>
            </a:extLst>
          </p:cNvPr>
          <p:cNvSpPr>
            <a:spLocks noGrp="1"/>
          </p:cNvSpPr>
          <p:nvPr>
            <p:ph type="sldNum" sz="quarter" idx="12"/>
          </p:nvPr>
        </p:nvSpPr>
        <p:spPr/>
        <p:txBody>
          <a:bodyPr/>
          <a:lstStyle/>
          <a:p>
            <a:fld id="{8D581BC7-E183-40DB-AC97-C19EA4EB8894}"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0897666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15128" y="1397977"/>
            <a:ext cx="8361229" cy="3007447"/>
          </a:xfrm>
        </p:spPr>
        <p:txBody>
          <a:bodyPr anchor="ctr" anchorCtr="0">
            <a:noAutofit/>
          </a:bodyPr>
          <a:lstStyle>
            <a:lvl1pPr algn="ctr">
              <a:defRPr sz="6600" cap="none" baseline="0">
                <a:solidFill>
                  <a:schemeClr val="tx2"/>
                </a:solidFill>
              </a:defRPr>
            </a:lvl1pPr>
          </a:lstStyle>
          <a:p>
            <a:r>
              <a:rPr lang="en-US" noProof="0"/>
              <a:t>Click To Edit Master Title Style</a:t>
            </a:r>
          </a:p>
        </p:txBody>
      </p:sp>
      <p:sp>
        <p:nvSpPr>
          <p:cNvPr id="3" name="Subtitle 2"/>
          <p:cNvSpPr>
            <a:spLocks noGrp="1"/>
          </p:cNvSpPr>
          <p:nvPr>
            <p:ph type="subTitle" idx="1"/>
          </p:nvPr>
        </p:nvSpPr>
        <p:spPr>
          <a:xfrm>
            <a:off x="2679906" y="4475023"/>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dirty="0">
                <a:solidFill>
                  <a:srgbClr val="1F497D"/>
                </a:solidFill>
              </a:rPr>
              <a:t>Add a footer </a:t>
            </a: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B38049E5-7B53-4E85-8972-7D6C4BCE5BB9}" type="slidenum">
              <a:rPr lang="en-US" smtClean="0">
                <a:solidFill>
                  <a:srgbClr val="1F497D"/>
                </a:solidFill>
              </a:rPr>
              <a:pPr/>
              <a:t>‹#›</a:t>
            </a:fld>
            <a:endParaRPr lang="en-US" dirty="0">
              <a:solidFill>
                <a:srgbClr val="1F497D"/>
              </a:solidFill>
            </a:endParaRPr>
          </a:p>
        </p:txBody>
      </p:sp>
      <p:sp>
        <p:nvSpPr>
          <p:cNvPr id="13" name="L-Shape 12">
            <a:extLst>
              <a:ext uri="{FF2B5EF4-FFF2-40B4-BE49-F238E27FC236}">
                <a16:creationId xmlns:a16="http://schemas.microsoft.com/office/drawing/2014/main" xmlns="" id="{79965FD7-DA9A-4AFB-B8C8-34AC1FEE9F72}"/>
              </a:ext>
            </a:extLst>
          </p:cNvPr>
          <p:cNvSpPr/>
          <p:nvPr userDrawn="1"/>
        </p:nvSpPr>
        <p:spPr>
          <a:xfrm flipV="1">
            <a:off x="887674" y="726883"/>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15" name="L-Shape 14">
            <a:extLst>
              <a:ext uri="{FF2B5EF4-FFF2-40B4-BE49-F238E27FC236}">
                <a16:creationId xmlns:a16="http://schemas.microsoft.com/office/drawing/2014/main" xmlns="" id="{92465177-72B9-4DCF-8F98-0C79F3EE32EC}"/>
              </a:ext>
            </a:extLst>
          </p:cNvPr>
          <p:cNvSpPr/>
          <p:nvPr userDrawn="1"/>
        </p:nvSpPr>
        <p:spPr>
          <a:xfrm rot="10800000" flipV="1">
            <a:off x="8532326" y="1820272"/>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8" name="L-Shape 7">
            <a:extLst>
              <a:ext uri="{FF2B5EF4-FFF2-40B4-BE49-F238E27FC236}">
                <a16:creationId xmlns:a16="http://schemas.microsoft.com/office/drawing/2014/main" xmlns="" id="{B5516E7A-AEB0-4772-8098-8B0F8B5F1126}"/>
              </a:ext>
            </a:extLst>
          </p:cNvPr>
          <p:cNvSpPr/>
          <p:nvPr userDrawn="1"/>
        </p:nvSpPr>
        <p:spPr>
          <a:xfrm flipV="1">
            <a:off x="752858" y="609652"/>
            <a:ext cx="3152309" cy="4408489"/>
          </a:xfrm>
          <a:prstGeom prst="corner">
            <a:avLst>
              <a:gd name="adj1" fmla="val 6149"/>
              <a:gd name="adj2" fmla="val 6814"/>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12" name="L-Shape 11">
            <a:extLst>
              <a:ext uri="{FF2B5EF4-FFF2-40B4-BE49-F238E27FC236}">
                <a16:creationId xmlns:a16="http://schemas.microsoft.com/office/drawing/2014/main" xmlns="" id="{E864F603-D3F0-4241-9005-3F6C3BD62BEF}"/>
              </a:ext>
            </a:extLst>
          </p:cNvPr>
          <p:cNvSpPr/>
          <p:nvPr userDrawn="1"/>
        </p:nvSpPr>
        <p:spPr>
          <a:xfrm flipH="1">
            <a:off x="8286318" y="1685652"/>
            <a:ext cx="3152309" cy="4408489"/>
          </a:xfrm>
          <a:prstGeom prst="corner">
            <a:avLst>
              <a:gd name="adj1" fmla="val 6773"/>
              <a:gd name="adj2" fmla="val 6814"/>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1937057325"/>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le Slide Second Option">
    <p:bg bwMode="grayWhite">
      <p:bgPr>
        <a:gradFill flip="none" rotWithShape="1">
          <a:gsLst>
            <a:gs pos="0">
              <a:schemeClr val="tx2">
                <a:lumMod val="50000"/>
              </a:schemeClr>
            </a:gs>
            <a:gs pos="34000">
              <a:schemeClr val="tx2"/>
            </a:gs>
            <a:gs pos="66000">
              <a:schemeClr val="tx2">
                <a:lumMod val="75000"/>
              </a:schemeClr>
            </a:gs>
            <a:gs pos="97000">
              <a:schemeClr val="tx2">
                <a:lumMod val="50000"/>
              </a:schemeClr>
            </a:gs>
          </a:gsLst>
          <a:lin ang="2700000" scaled="1"/>
          <a:tileRect/>
        </a:gradFill>
        <a:effectLst/>
      </p:bgPr>
    </p:bg>
    <p:spTree>
      <p:nvGrpSpPr>
        <p:cNvPr id="1" name=""/>
        <p:cNvGrpSpPr/>
        <p:nvPr/>
      </p:nvGrpSpPr>
      <p:grpSpPr>
        <a:xfrm>
          <a:off x="0" y="0"/>
          <a:ext cx="0" cy="0"/>
          <a:chOff x="0" y="0"/>
          <a:chExt cx="0" cy="0"/>
        </a:xfrm>
      </p:grpSpPr>
      <p:sp>
        <p:nvSpPr>
          <p:cNvPr id="10" name="L-Shape 9">
            <a:extLst>
              <a:ext uri="{FF2B5EF4-FFF2-40B4-BE49-F238E27FC236}">
                <a16:creationId xmlns:a16="http://schemas.microsoft.com/office/drawing/2014/main" xmlns="" id="{13412040-642F-40C5-8AB5-C0E8D41B481B}"/>
              </a:ext>
            </a:extLst>
          </p:cNvPr>
          <p:cNvSpPr/>
          <p:nvPr userDrawn="1"/>
        </p:nvSpPr>
        <p:spPr>
          <a:xfrm flipV="1">
            <a:off x="870090" y="709300"/>
            <a:ext cx="2772000" cy="2772000"/>
          </a:xfrm>
          <a:prstGeom prst="corner">
            <a:avLst>
              <a:gd name="adj1" fmla="val 7397"/>
              <a:gd name="adj2" fmla="val 7750"/>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9" name="Rectangle 8" title="Side bar">
            <a:extLst>
              <a:ext uri="{FF2B5EF4-FFF2-40B4-BE49-F238E27FC236}">
                <a16:creationId xmlns:a16="http://schemas.microsoft.com/office/drawing/2014/main" xmlns="" id="{BADD331D-DA8D-4D47-A2BB-F4875FDB16A4}"/>
              </a:ext>
            </a:extLst>
          </p:cNvPr>
          <p:cNvSpPr/>
          <p:nvPr userDrawn="1"/>
        </p:nvSpPr>
        <p:spPr>
          <a:xfrm rot="5400000">
            <a:off x="5791174" y="457175"/>
            <a:ext cx="609651" cy="121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397977" y="1151796"/>
            <a:ext cx="9504485" cy="3007447"/>
          </a:xfrm>
        </p:spPr>
        <p:txBody>
          <a:bodyPr anchor="ctr" anchorCtr="0">
            <a:noAutofit/>
          </a:bodyPr>
          <a:lstStyle>
            <a:lvl1pPr algn="ctr">
              <a:defRPr sz="6600" cap="none" baseline="0">
                <a:solidFill>
                  <a:schemeClr val="bg1"/>
                </a:solidFill>
              </a:defRPr>
            </a:lvl1pPr>
          </a:lstStyle>
          <a:p>
            <a:r>
              <a:rPr lang="en-US" noProof="0"/>
              <a:t>Click To Edit Master Title Style</a:t>
            </a:r>
          </a:p>
        </p:txBody>
      </p:sp>
      <p:sp>
        <p:nvSpPr>
          <p:cNvPr id="3" name="Subtitle 2"/>
          <p:cNvSpPr>
            <a:spLocks noGrp="1"/>
          </p:cNvSpPr>
          <p:nvPr>
            <p:ph type="subTitle" idx="1"/>
          </p:nvPr>
        </p:nvSpPr>
        <p:spPr>
          <a:xfrm>
            <a:off x="1397977" y="4897053"/>
            <a:ext cx="9504485" cy="1086237"/>
          </a:xfrm>
        </p:spPr>
        <p:txBody>
          <a:bodyPr>
            <a:normAutofit/>
          </a:bodyPr>
          <a:lstStyle>
            <a:lvl1pPr marL="0" indent="0" algn="ctr">
              <a:lnSpc>
                <a:spcPct val="112000"/>
              </a:lnSpc>
              <a:spcBef>
                <a:spcPts val="0"/>
              </a:spcBef>
              <a:spcAft>
                <a:spcPts val="0"/>
              </a:spcAft>
              <a:buNone/>
              <a:defRPr sz="2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bg1"/>
                </a:solidFill>
              </a:defRPr>
            </a:lvl1pPr>
          </a:lstStyle>
          <a:p>
            <a:fld id="{3B77EF04-6424-4B70-94D1-FC932CBBDD9B}" type="datetimeFigureOut">
              <a:rPr lang="en-US" smtClean="0">
                <a:solidFill>
                  <a:prstClr val="white"/>
                </a:solidFill>
              </a:rPr>
              <a:pPr/>
              <a:t>08/24/2021</a:t>
            </a:fld>
            <a:endParaRPr lang="en-US" dirty="0">
              <a:solidFill>
                <a:prstClr val="white"/>
              </a:solidFill>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bg1"/>
                </a:solidFill>
              </a:defRPr>
            </a:lvl1pPr>
          </a:lstStyle>
          <a:p>
            <a:r>
              <a:rPr lang="en-US" dirty="0">
                <a:solidFill>
                  <a:prstClr val="white"/>
                </a:solidFill>
              </a:rPr>
              <a:t>Add a footer </a:t>
            </a: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bg1"/>
                </a:solidFill>
              </a:defRPr>
            </a:lvl1pPr>
          </a:lstStyle>
          <a:p>
            <a:fld id="{B38049E5-7B53-4E85-8972-7D6C4BCE5BB9}" type="slidenum">
              <a:rPr lang="en-US" smtClean="0">
                <a:solidFill>
                  <a:prstClr val="white"/>
                </a:solidFill>
              </a:rPr>
              <a:pPr/>
              <a:t>‹#›</a:t>
            </a:fld>
            <a:endParaRPr lang="en-US" dirty="0">
              <a:solidFill>
                <a:prstClr val="white"/>
              </a:solidFill>
            </a:endParaRPr>
          </a:p>
        </p:txBody>
      </p:sp>
      <p:sp>
        <p:nvSpPr>
          <p:cNvPr id="11" name="L-Shape 10">
            <a:extLst>
              <a:ext uri="{FF2B5EF4-FFF2-40B4-BE49-F238E27FC236}">
                <a16:creationId xmlns:a16="http://schemas.microsoft.com/office/drawing/2014/main" xmlns="" id="{68D376A1-CC76-4C90-B2CF-F89EA13E7942}"/>
              </a:ext>
            </a:extLst>
          </p:cNvPr>
          <p:cNvSpPr/>
          <p:nvPr userDrawn="1"/>
        </p:nvSpPr>
        <p:spPr>
          <a:xfrm rot="10800000" flipV="1">
            <a:off x="8549910" y="1820273"/>
            <a:ext cx="2772000" cy="2772000"/>
          </a:xfrm>
          <a:prstGeom prst="corner">
            <a:avLst>
              <a:gd name="adj1" fmla="val 7397"/>
              <a:gd name="adj2" fmla="val 7750"/>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8" name="L-Shape 7">
            <a:extLst>
              <a:ext uri="{FF2B5EF4-FFF2-40B4-BE49-F238E27FC236}">
                <a16:creationId xmlns:a16="http://schemas.microsoft.com/office/drawing/2014/main" xmlns="" id="{B5516E7A-AEB0-4772-8098-8B0F8B5F1126}"/>
              </a:ext>
            </a:extLst>
          </p:cNvPr>
          <p:cNvSpPr/>
          <p:nvPr userDrawn="1"/>
        </p:nvSpPr>
        <p:spPr>
          <a:xfrm flipV="1">
            <a:off x="752858" y="609652"/>
            <a:ext cx="3152309" cy="3007448"/>
          </a:xfrm>
          <a:prstGeom prst="corner">
            <a:avLst>
              <a:gd name="adj1" fmla="val 6089"/>
              <a:gd name="adj2" fmla="val 6769"/>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12" name="L-Shape 11">
            <a:extLst>
              <a:ext uri="{FF2B5EF4-FFF2-40B4-BE49-F238E27FC236}">
                <a16:creationId xmlns:a16="http://schemas.microsoft.com/office/drawing/2014/main" xmlns="" id="{E864F603-D3F0-4241-9005-3F6C3BD62BEF}"/>
              </a:ext>
            </a:extLst>
          </p:cNvPr>
          <p:cNvSpPr/>
          <p:nvPr userDrawn="1"/>
        </p:nvSpPr>
        <p:spPr>
          <a:xfrm flipH="1">
            <a:off x="8286317" y="1685653"/>
            <a:ext cx="3152309" cy="3007448"/>
          </a:xfrm>
          <a:prstGeom prst="corner">
            <a:avLst>
              <a:gd name="adj1" fmla="val 6089"/>
              <a:gd name="adj2" fmla="val 6442"/>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1947345550"/>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600" y="685800"/>
            <a:ext cx="9601200" cy="720213"/>
          </a:xfrm>
        </p:spPr>
        <p:txBody>
          <a:bodyPr>
            <a:noAutofit/>
          </a:bodyPr>
          <a:lstStyle>
            <a:lvl1pPr>
              <a:defRPr sz="4800"/>
            </a:lvl1pPr>
          </a:lstStyle>
          <a:p>
            <a:r>
              <a:rPr lang="en-US" noProof="0"/>
              <a:t>Click To Edit Master Title Style</a:t>
            </a:r>
          </a:p>
        </p:txBody>
      </p:sp>
      <p:sp>
        <p:nvSpPr>
          <p:cNvPr id="3" name="Content Placeholder 2"/>
          <p:cNvSpPr>
            <a:spLocks noGrp="1"/>
          </p:cNvSpPr>
          <p:nvPr>
            <p:ph idx="1"/>
          </p:nvPr>
        </p:nvSpPr>
        <p:spPr>
          <a:xfrm>
            <a:off x="1371600" y="1484671"/>
            <a:ext cx="9601200" cy="438272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5" name="Footer Placeholder 4"/>
          <p:cNvSpPr>
            <a:spLocks noGrp="1"/>
          </p:cNvSpPr>
          <p:nvPr>
            <p:ph type="ftr" sz="quarter" idx="11"/>
          </p:nvPr>
        </p:nvSpPr>
        <p:spPr/>
        <p:txBody>
          <a:bodyPr/>
          <a:lstStyle/>
          <a:p>
            <a:r>
              <a:rPr lang="en-US" dirty="0">
                <a:solidFill>
                  <a:srgbClr val="1F497D"/>
                </a:solidFill>
              </a:rPr>
              <a:t>Add a footer </a:t>
            </a:r>
          </a:p>
        </p:txBody>
      </p:sp>
      <p:sp>
        <p:nvSpPr>
          <p:cNvPr id="6" name="Slide Number Placeholder 5"/>
          <p:cNvSpPr>
            <a:spLocks noGrp="1"/>
          </p:cNvSpPr>
          <p:nvPr>
            <p:ph type="sldNum" sz="quarter" idx="12"/>
          </p:nvPr>
        </p:nvSpPr>
        <p:spPr/>
        <p:txBody>
          <a:bodyPr/>
          <a:lstStyle/>
          <a:p>
            <a:fld id="{B38049E5-7B53-4E85-8972-7D6C4BCE5BB9}" type="slidenum">
              <a:rPr lang="en-US" smtClean="0">
                <a:solidFill>
                  <a:srgbClr val="1F497D"/>
                </a:solidFill>
              </a:rPr>
              <a:pPr/>
              <a:t>‹#›</a:t>
            </a:fld>
            <a:endParaRPr lang="en-US" dirty="0">
              <a:solidFill>
                <a:srgbClr val="1F497D"/>
              </a:solidFill>
            </a:endParaRPr>
          </a:p>
        </p:txBody>
      </p:sp>
      <p:cxnSp>
        <p:nvCxnSpPr>
          <p:cNvPr id="7" name="Straight Connector 6">
            <a:extLst>
              <a:ext uri="{FF2B5EF4-FFF2-40B4-BE49-F238E27FC236}">
                <a16:creationId xmlns:a16="http://schemas.microsoft.com/office/drawing/2014/main" xmlns="" id="{CBEFB83C-E1EC-41AC-BFF6-9D094E2D43C6}"/>
              </a:ext>
            </a:extLst>
          </p:cNvPr>
          <p:cNvCxnSpPr/>
          <p:nvPr userDrawn="1"/>
        </p:nvCxnSpPr>
        <p:spPr>
          <a:xfrm>
            <a:off x="1465008" y="1445344"/>
            <a:ext cx="9468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3331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and Picture">
    <p:bg bwMode="ltGray">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20A2BD38-4A6C-44EB-900D-A3E3AE37854F}"/>
              </a:ext>
            </a:extLst>
          </p:cNvPr>
          <p:cNvSpPr/>
          <p:nvPr userDrawn="1"/>
        </p:nvSpPr>
        <p:spPr>
          <a:xfrm>
            <a:off x="6581723" y="404614"/>
            <a:ext cx="5191176" cy="6048772"/>
          </a:xfrm>
          <a:prstGeom prst="rect">
            <a:avLst/>
          </a:prstGeom>
          <a:gradFill flip="none" rotWithShape="1">
            <a:gsLst>
              <a:gs pos="0">
                <a:schemeClr val="tx2">
                  <a:lumMod val="50000"/>
                </a:schemeClr>
              </a:gs>
              <a:gs pos="36000">
                <a:schemeClr val="tx2"/>
              </a:gs>
              <a:gs pos="69000">
                <a:schemeClr val="tx2">
                  <a:lumMod val="75000"/>
                </a:schemeClr>
              </a:gs>
              <a:gs pos="97000">
                <a:schemeClr val="tx2">
                  <a:lumMod val="50000"/>
                </a:schemeClr>
              </a:gs>
            </a:gsLst>
            <a:lin ang="2700000" scaled="1"/>
            <a:tileRect/>
          </a:gradFill>
          <a:ln>
            <a:noFill/>
          </a:ln>
          <a:effectLst>
            <a:outerShdw blurRad="63500" sx="102000" sy="102000" algn="ctr" rotWithShape="0">
              <a:prstClr val="black">
                <a:alpha val="2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7" name="Oval 26">
            <a:extLst>
              <a:ext uri="{FF2B5EF4-FFF2-40B4-BE49-F238E27FC236}">
                <a16:creationId xmlns:a16="http://schemas.microsoft.com/office/drawing/2014/main" xmlns="" id="{C222C1B9-FA56-4CEA-AD98-25A595D942F8}"/>
              </a:ext>
            </a:extLst>
          </p:cNvPr>
          <p:cNvSpPr/>
          <p:nvPr userDrawn="1"/>
        </p:nvSpPr>
        <p:spPr bwMode="white">
          <a:xfrm>
            <a:off x="7040199" y="564425"/>
            <a:ext cx="4356000" cy="4464000"/>
          </a:xfrm>
          <a:prstGeom prst="ellipse">
            <a:avLst/>
          </a:prstGeom>
          <a:noFill/>
          <a:ln w="123825">
            <a:solidFill>
              <a:schemeClr val="accent3"/>
            </a:solid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8" name="Rectangle 7" title="Background Shape"/>
          <p:cNvSpPr/>
          <p:nvPr/>
        </p:nvSpPr>
        <p:spPr>
          <a:xfrm>
            <a:off x="0" y="376"/>
            <a:ext cx="6096000" cy="68576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bwMode="white">
          <a:xfrm>
            <a:off x="586246" y="400665"/>
            <a:ext cx="4858460" cy="1428136"/>
          </a:xfrm>
        </p:spPr>
        <p:txBody>
          <a:bodyPr anchor="ctr" anchorCtr="0">
            <a:noAutofit/>
          </a:bodyPr>
          <a:lstStyle>
            <a:lvl1pPr algn="ctr">
              <a:lnSpc>
                <a:spcPct val="84000"/>
              </a:lnSpc>
              <a:defRPr sz="4800" baseline="0">
                <a:solidFill>
                  <a:schemeClr val="bg1"/>
                </a:solidFill>
              </a:defRPr>
            </a:lvl1pPr>
          </a:lstStyle>
          <a:p>
            <a:r>
              <a:rPr lang="en-US" noProof="0"/>
              <a:t>Click To Edit Master Title Style</a:t>
            </a:r>
          </a:p>
        </p:txBody>
      </p:sp>
      <p:sp>
        <p:nvSpPr>
          <p:cNvPr id="4" name="Text Placeholder 3"/>
          <p:cNvSpPr>
            <a:spLocks noGrp="1"/>
          </p:cNvSpPr>
          <p:nvPr>
            <p:ph type="body" sz="half" idx="2"/>
          </p:nvPr>
        </p:nvSpPr>
        <p:spPr>
          <a:xfrm>
            <a:off x="586246" y="2113935"/>
            <a:ext cx="4858460" cy="4247186"/>
          </a:xfrm>
        </p:spPr>
        <p:txBody>
          <a:bodyPr/>
          <a:lstStyle>
            <a:lvl1pPr marL="285750" indent="-285750">
              <a:lnSpc>
                <a:spcPct val="100000"/>
              </a:lnSpc>
              <a:spcBef>
                <a:spcPts val="0"/>
              </a:spcBef>
              <a:spcAft>
                <a:spcPts val="100"/>
              </a:spcAft>
              <a:buFont typeface="Arial" panose="020B0604020202020204" pitchFamily="34" charset="0"/>
              <a:buChar char="•"/>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5" name="Date Placeholder 4"/>
          <p:cNvSpPr>
            <a:spLocks noGrp="1"/>
          </p:cNvSpPr>
          <p:nvPr>
            <p:ph type="dt" sz="half" idx="10"/>
          </p:nvPr>
        </p:nvSpPr>
        <p:spPr>
          <a:xfrm>
            <a:off x="586246" y="6443554"/>
            <a:ext cx="1324322" cy="404614"/>
          </a:xfrm>
        </p:spPr>
        <p:txBody>
          <a:bodyPr/>
          <a:lstStyle>
            <a:lvl1pPr>
              <a:defRPr>
                <a:solidFill>
                  <a:schemeClr val="bg1"/>
                </a:solidFill>
              </a:defRPr>
            </a:lvl1pPr>
          </a:lstStyle>
          <a:p>
            <a:fld id="{3B77EF04-6424-4B70-94D1-FC932CBBDD9B}" type="datetimeFigureOut">
              <a:rPr lang="en-US" smtClean="0">
                <a:solidFill>
                  <a:prstClr val="white"/>
                </a:solidFill>
              </a:rPr>
              <a:pPr/>
              <a:t>08/24/2021</a:t>
            </a:fld>
            <a:endParaRPr lang="en-US" dirty="0">
              <a:solidFill>
                <a:prstClr val="white"/>
              </a:solidFill>
            </a:endParaRPr>
          </a:p>
        </p:txBody>
      </p:sp>
      <p:sp>
        <p:nvSpPr>
          <p:cNvPr id="6" name="Footer Placeholder 5"/>
          <p:cNvSpPr>
            <a:spLocks noGrp="1"/>
          </p:cNvSpPr>
          <p:nvPr>
            <p:ph type="ftr" sz="quarter" idx="11"/>
          </p:nvPr>
        </p:nvSpPr>
        <p:spPr>
          <a:xfrm>
            <a:off x="2825377" y="6453386"/>
            <a:ext cx="2619329" cy="404614"/>
          </a:xfrm>
        </p:spPr>
        <p:txBody>
          <a:bodyPr/>
          <a:lstStyle>
            <a:lvl1pPr>
              <a:defRPr>
                <a:solidFill>
                  <a:schemeClr val="bg1"/>
                </a:solidFill>
              </a:defRPr>
            </a:lvl1pPr>
          </a:lstStyle>
          <a:p>
            <a:r>
              <a:rPr lang="en-US" dirty="0">
                <a:solidFill>
                  <a:prstClr val="white"/>
                </a:solidFill>
              </a:rPr>
              <a:t>Add a footer </a:t>
            </a:r>
          </a:p>
        </p:txBody>
      </p:sp>
      <p:sp>
        <p:nvSpPr>
          <p:cNvPr id="7" name="Slide Number Placeholder 6"/>
          <p:cNvSpPr>
            <a:spLocks noGrp="1"/>
          </p:cNvSpPr>
          <p:nvPr>
            <p:ph type="sldNum" sz="quarter" idx="12"/>
          </p:nvPr>
        </p:nvSpPr>
        <p:spPr>
          <a:xfrm>
            <a:off x="10187939" y="6453386"/>
            <a:ext cx="1596292" cy="404614"/>
          </a:xfrm>
        </p:spPr>
        <p:txBody>
          <a:bodyPr/>
          <a:lstStyle>
            <a:lvl1pPr>
              <a:defRPr>
                <a:solidFill>
                  <a:schemeClr val="tx2"/>
                </a:solidFill>
              </a:defRPr>
            </a:lvl1pPr>
          </a:lstStyle>
          <a:p>
            <a:fld id="{B38049E5-7B53-4E85-8972-7D6C4BCE5BB9}" type="slidenum">
              <a:rPr lang="en-US" smtClean="0">
                <a:solidFill>
                  <a:srgbClr val="1F497D"/>
                </a:solidFill>
              </a:rPr>
              <a:pPr/>
              <a:t>‹#›</a:t>
            </a:fld>
            <a:endParaRPr lang="en-US" dirty="0">
              <a:solidFill>
                <a:srgbClr val="1F497D"/>
              </a:solidFill>
            </a:endParaRPr>
          </a:p>
        </p:txBody>
      </p:sp>
      <p:sp>
        <p:nvSpPr>
          <p:cNvPr id="9" name="Rectangle 8" title="Divider Bar"/>
          <p:cNvSpPr/>
          <p:nvPr/>
        </p:nvSpPr>
        <p:spPr>
          <a:xfrm>
            <a:off x="6024000" y="0"/>
            <a:ext cx="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Picture Placeholder 12">
            <a:extLst>
              <a:ext uri="{FF2B5EF4-FFF2-40B4-BE49-F238E27FC236}">
                <a16:creationId xmlns:a16="http://schemas.microsoft.com/office/drawing/2014/main" xmlns="" id="{9786B981-6A78-425B-97A2-BA24E40DB7AD}"/>
              </a:ext>
            </a:extLst>
          </p:cNvPr>
          <p:cNvSpPr>
            <a:spLocks noGrp="1"/>
          </p:cNvSpPr>
          <p:nvPr>
            <p:ph type="pic" sz="quarter" idx="13"/>
          </p:nvPr>
        </p:nvSpPr>
        <p:spPr>
          <a:xfrm>
            <a:off x="7145761" y="670570"/>
            <a:ext cx="4151312" cy="4248000"/>
          </a:xfrm>
          <a:prstGeom prst="ellipse">
            <a:avLst/>
          </a:prstGeom>
          <a:ln w="38100">
            <a:solidFill>
              <a:schemeClr val="bg2"/>
            </a:solidFill>
          </a:ln>
          <a:effectLst>
            <a:innerShdw blurRad="114300">
              <a:prstClr val="black"/>
            </a:innerShdw>
          </a:effectLst>
        </p:spPr>
        <p:txBody>
          <a:bodyPr anchor="ctr" anchorCtr="0"/>
          <a:lstStyle>
            <a:lvl1pPr>
              <a:defRPr>
                <a:solidFill>
                  <a:schemeClr val="bg1"/>
                </a:solidFill>
              </a:defRPr>
            </a:lvl1pPr>
          </a:lstStyle>
          <a:p>
            <a:r>
              <a:rPr lang="en-US" noProof="0" smtClean="0"/>
              <a:t>Click icon to add picture</a:t>
            </a:r>
            <a:endParaRPr lang="en-US" noProof="0" dirty="0"/>
          </a:p>
        </p:txBody>
      </p:sp>
      <p:sp>
        <p:nvSpPr>
          <p:cNvPr id="17" name="Content Placeholder 15">
            <a:extLst>
              <a:ext uri="{FF2B5EF4-FFF2-40B4-BE49-F238E27FC236}">
                <a16:creationId xmlns:a16="http://schemas.microsoft.com/office/drawing/2014/main" xmlns="" id="{A21C7D74-31FD-4638-819B-6F7351A1770B}"/>
              </a:ext>
            </a:extLst>
          </p:cNvPr>
          <p:cNvSpPr>
            <a:spLocks noGrp="1"/>
          </p:cNvSpPr>
          <p:nvPr>
            <p:ph sz="quarter" idx="15"/>
          </p:nvPr>
        </p:nvSpPr>
        <p:spPr>
          <a:xfrm>
            <a:off x="6747294" y="5188236"/>
            <a:ext cx="4858459" cy="1126906"/>
          </a:xfrm>
          <a:solidFill>
            <a:schemeClr val="bg2"/>
          </a:solidFill>
          <a:ln>
            <a:noFill/>
          </a:ln>
          <a:effectLst>
            <a:innerShdw blurRad="114300">
              <a:prstClr val="black"/>
            </a:innerShdw>
          </a:effectLst>
        </p:spPr>
        <p:txBody>
          <a:bodyPr anchor="ctr" anchorCtr="0"/>
          <a:lstStyle>
            <a:lvl1pPr marL="0" indent="0" algn="ctr">
              <a:buNone/>
              <a:defRPr sz="1800">
                <a:solidFill>
                  <a:schemeClr val="tx2">
                    <a:lumMod val="50000"/>
                  </a:schemeClr>
                </a:solidFill>
              </a:defRPr>
            </a:lvl1pPr>
            <a:lvl2pPr marL="530352" indent="0" algn="ctr">
              <a:buNone/>
              <a:defRPr sz="1800">
                <a:solidFill>
                  <a:schemeClr val="tx2">
                    <a:lumMod val="50000"/>
                  </a:schemeClr>
                </a:solidFill>
              </a:defRPr>
            </a:lvl2pPr>
            <a:lvl3pPr marL="987552" indent="0" algn="ctr">
              <a:buNone/>
              <a:defRPr sz="1600">
                <a:solidFill>
                  <a:schemeClr val="tx2">
                    <a:lumMod val="50000"/>
                  </a:schemeClr>
                </a:solidFill>
              </a:defRPr>
            </a:lvl3pPr>
            <a:lvl4pPr marL="1444752" indent="0" algn="ctr">
              <a:buNone/>
              <a:defRPr sz="1600">
                <a:solidFill>
                  <a:schemeClr val="tx2">
                    <a:lumMod val="50000"/>
                  </a:schemeClr>
                </a:solidFill>
              </a:defRPr>
            </a:lvl4pPr>
            <a:lvl5pPr marL="1901952" indent="0" algn="ctr">
              <a:buNone/>
              <a:defRPr sz="1400">
                <a:solidFill>
                  <a:schemeClr val="tx2">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1" name="L-Shape 20">
            <a:extLst>
              <a:ext uri="{FF2B5EF4-FFF2-40B4-BE49-F238E27FC236}">
                <a16:creationId xmlns:a16="http://schemas.microsoft.com/office/drawing/2014/main" xmlns="" id="{CB430D22-8AAF-444F-A6CE-7C02859083DF}"/>
              </a:ext>
            </a:extLst>
          </p:cNvPr>
          <p:cNvSpPr>
            <a:spLocks noChangeAspect="1"/>
          </p:cNvSpPr>
          <p:nvPr userDrawn="1"/>
        </p:nvSpPr>
        <p:spPr>
          <a:xfrm flipV="1">
            <a:off x="516927" y="335049"/>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3" name="L-Shape 22">
            <a:extLst>
              <a:ext uri="{FF2B5EF4-FFF2-40B4-BE49-F238E27FC236}">
                <a16:creationId xmlns:a16="http://schemas.microsoft.com/office/drawing/2014/main" xmlns="" id="{0D8BA010-8544-4718-9EA3-B0248C963FD4}"/>
              </a:ext>
            </a:extLst>
          </p:cNvPr>
          <p:cNvSpPr>
            <a:spLocks noChangeAspect="1"/>
          </p:cNvSpPr>
          <p:nvPr userDrawn="1"/>
        </p:nvSpPr>
        <p:spPr>
          <a:xfrm flipH="1" flipV="1">
            <a:off x="5085711" y="33029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4" name="L-Shape 23">
            <a:extLst>
              <a:ext uri="{FF2B5EF4-FFF2-40B4-BE49-F238E27FC236}">
                <a16:creationId xmlns:a16="http://schemas.microsoft.com/office/drawing/2014/main" xmlns="" id="{C0FFB550-21A6-456B-BA1A-EF145674866C}"/>
              </a:ext>
            </a:extLst>
          </p:cNvPr>
          <p:cNvSpPr>
            <a:spLocks noChangeAspect="1"/>
          </p:cNvSpPr>
          <p:nvPr userDrawn="1"/>
        </p:nvSpPr>
        <p:spPr>
          <a:xfrm>
            <a:off x="522817" y="1476927"/>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5" name="L-Shape 24">
            <a:extLst>
              <a:ext uri="{FF2B5EF4-FFF2-40B4-BE49-F238E27FC236}">
                <a16:creationId xmlns:a16="http://schemas.microsoft.com/office/drawing/2014/main" xmlns="" id="{70EF88E9-8CAC-422B-A9A6-D9FD1F17DAE2}"/>
              </a:ext>
            </a:extLst>
          </p:cNvPr>
          <p:cNvSpPr>
            <a:spLocks noChangeAspect="1"/>
          </p:cNvSpPr>
          <p:nvPr userDrawn="1"/>
        </p:nvSpPr>
        <p:spPr>
          <a:xfrm flipH="1">
            <a:off x="5081769" y="148200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25634481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bwMode="ltGray">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20A2BD38-4A6C-44EB-900D-A3E3AE37854F}"/>
              </a:ext>
            </a:extLst>
          </p:cNvPr>
          <p:cNvSpPr/>
          <p:nvPr userDrawn="1"/>
        </p:nvSpPr>
        <p:spPr>
          <a:xfrm>
            <a:off x="6581723" y="404614"/>
            <a:ext cx="5191176" cy="6048772"/>
          </a:xfrm>
          <a:prstGeom prst="rect">
            <a:avLst/>
          </a:prstGeom>
          <a:gradFill flip="none" rotWithShape="1">
            <a:gsLst>
              <a:gs pos="0">
                <a:schemeClr val="tx2">
                  <a:lumMod val="50000"/>
                </a:schemeClr>
              </a:gs>
              <a:gs pos="36000">
                <a:schemeClr val="tx2"/>
              </a:gs>
              <a:gs pos="69000">
                <a:schemeClr val="tx2">
                  <a:lumMod val="75000"/>
                </a:schemeClr>
              </a:gs>
              <a:gs pos="97000">
                <a:schemeClr val="tx2">
                  <a:lumMod val="50000"/>
                </a:schemeClr>
              </a:gs>
            </a:gsLst>
            <a:lin ang="2700000" scaled="1"/>
            <a:tileRect/>
          </a:gradFill>
          <a:ln>
            <a:noFill/>
          </a:ln>
          <a:effectLst>
            <a:outerShdw blurRad="63500" sx="102000" sy="102000" algn="ctr" rotWithShape="0">
              <a:prstClr val="black">
                <a:alpha val="2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8" name="Rectangle 7" title="Background Shape"/>
          <p:cNvSpPr/>
          <p:nvPr/>
        </p:nvSpPr>
        <p:spPr>
          <a:xfrm>
            <a:off x="0" y="376"/>
            <a:ext cx="6096000" cy="68576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bwMode="white">
          <a:xfrm>
            <a:off x="586246" y="400665"/>
            <a:ext cx="4858460" cy="1428136"/>
          </a:xfrm>
        </p:spPr>
        <p:txBody>
          <a:bodyPr anchor="ctr" anchorCtr="0">
            <a:noAutofit/>
          </a:bodyPr>
          <a:lstStyle>
            <a:lvl1pPr algn="ctr">
              <a:lnSpc>
                <a:spcPct val="84000"/>
              </a:lnSpc>
              <a:defRPr sz="4800" baseline="0">
                <a:solidFill>
                  <a:schemeClr val="bg1"/>
                </a:solidFill>
              </a:defRPr>
            </a:lvl1pPr>
          </a:lstStyle>
          <a:p>
            <a:r>
              <a:rPr lang="en-US" noProof="0"/>
              <a:t>Click To Edit Master Title Style</a:t>
            </a:r>
          </a:p>
        </p:txBody>
      </p:sp>
      <p:sp>
        <p:nvSpPr>
          <p:cNvPr id="4" name="Text Placeholder 3"/>
          <p:cNvSpPr>
            <a:spLocks noGrp="1"/>
          </p:cNvSpPr>
          <p:nvPr>
            <p:ph type="body" sz="half" idx="2"/>
          </p:nvPr>
        </p:nvSpPr>
        <p:spPr>
          <a:xfrm>
            <a:off x="586246" y="2113935"/>
            <a:ext cx="4858460" cy="4247186"/>
          </a:xfrm>
        </p:spPr>
        <p:txBody>
          <a:bodyPr/>
          <a:lstStyle>
            <a:lvl1pPr marL="285750" indent="-285750">
              <a:lnSpc>
                <a:spcPct val="100000"/>
              </a:lnSpc>
              <a:spcBef>
                <a:spcPts val="0"/>
              </a:spcBef>
              <a:spcAft>
                <a:spcPts val="100"/>
              </a:spcAft>
              <a:buFont typeface="Arial" panose="020B0604020202020204" pitchFamily="34" charset="0"/>
              <a:buChar char="•"/>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5" name="Date Placeholder 4"/>
          <p:cNvSpPr>
            <a:spLocks noGrp="1"/>
          </p:cNvSpPr>
          <p:nvPr>
            <p:ph type="dt" sz="half" idx="10"/>
          </p:nvPr>
        </p:nvSpPr>
        <p:spPr>
          <a:xfrm>
            <a:off x="586246" y="6443554"/>
            <a:ext cx="1324322" cy="404614"/>
          </a:xfrm>
        </p:spPr>
        <p:txBody>
          <a:bodyPr/>
          <a:lstStyle>
            <a:lvl1pPr>
              <a:defRPr>
                <a:solidFill>
                  <a:schemeClr val="bg1"/>
                </a:solidFill>
              </a:defRPr>
            </a:lvl1pPr>
          </a:lstStyle>
          <a:p>
            <a:fld id="{3B77EF04-6424-4B70-94D1-FC932CBBDD9B}" type="datetimeFigureOut">
              <a:rPr lang="en-US" smtClean="0">
                <a:solidFill>
                  <a:prstClr val="white"/>
                </a:solidFill>
              </a:rPr>
              <a:pPr/>
              <a:t>08/24/2021</a:t>
            </a:fld>
            <a:endParaRPr lang="en-US" dirty="0">
              <a:solidFill>
                <a:prstClr val="white"/>
              </a:solidFill>
            </a:endParaRPr>
          </a:p>
        </p:txBody>
      </p:sp>
      <p:sp>
        <p:nvSpPr>
          <p:cNvPr id="6" name="Footer Placeholder 5"/>
          <p:cNvSpPr>
            <a:spLocks noGrp="1"/>
          </p:cNvSpPr>
          <p:nvPr>
            <p:ph type="ftr" sz="quarter" idx="11"/>
          </p:nvPr>
        </p:nvSpPr>
        <p:spPr>
          <a:xfrm>
            <a:off x="2825377" y="6453386"/>
            <a:ext cx="2619329" cy="404614"/>
          </a:xfrm>
        </p:spPr>
        <p:txBody>
          <a:bodyPr/>
          <a:lstStyle>
            <a:lvl1pPr>
              <a:defRPr>
                <a:solidFill>
                  <a:schemeClr val="bg1"/>
                </a:solidFill>
              </a:defRPr>
            </a:lvl1pPr>
          </a:lstStyle>
          <a:p>
            <a:r>
              <a:rPr lang="en-US" dirty="0">
                <a:solidFill>
                  <a:prstClr val="white"/>
                </a:solidFill>
              </a:rPr>
              <a:t>Add a footer </a:t>
            </a:r>
          </a:p>
        </p:txBody>
      </p:sp>
      <p:sp>
        <p:nvSpPr>
          <p:cNvPr id="7" name="Slide Number Placeholder 6"/>
          <p:cNvSpPr>
            <a:spLocks noGrp="1"/>
          </p:cNvSpPr>
          <p:nvPr>
            <p:ph type="sldNum" sz="quarter" idx="12"/>
          </p:nvPr>
        </p:nvSpPr>
        <p:spPr>
          <a:xfrm>
            <a:off x="10187939" y="6453386"/>
            <a:ext cx="1596292" cy="404614"/>
          </a:xfrm>
        </p:spPr>
        <p:txBody>
          <a:bodyPr/>
          <a:lstStyle>
            <a:lvl1pPr>
              <a:defRPr>
                <a:solidFill>
                  <a:schemeClr val="tx2"/>
                </a:solidFill>
              </a:defRPr>
            </a:lvl1pPr>
          </a:lstStyle>
          <a:p>
            <a:fld id="{B38049E5-7B53-4E85-8972-7D6C4BCE5BB9}" type="slidenum">
              <a:rPr lang="en-US" smtClean="0">
                <a:solidFill>
                  <a:srgbClr val="1F497D"/>
                </a:solidFill>
              </a:rPr>
              <a:pPr/>
              <a:t>‹#›</a:t>
            </a:fld>
            <a:endParaRPr lang="en-US" dirty="0">
              <a:solidFill>
                <a:srgbClr val="1F497D"/>
              </a:solidFill>
            </a:endParaRPr>
          </a:p>
        </p:txBody>
      </p:sp>
      <p:sp>
        <p:nvSpPr>
          <p:cNvPr id="9" name="Rectangle 8" title="Divider Bar"/>
          <p:cNvSpPr/>
          <p:nvPr/>
        </p:nvSpPr>
        <p:spPr>
          <a:xfrm>
            <a:off x="6024000" y="0"/>
            <a:ext cx="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L-Shape 20">
            <a:extLst>
              <a:ext uri="{FF2B5EF4-FFF2-40B4-BE49-F238E27FC236}">
                <a16:creationId xmlns:a16="http://schemas.microsoft.com/office/drawing/2014/main" xmlns="" id="{CB430D22-8AAF-444F-A6CE-7C02859083DF}"/>
              </a:ext>
            </a:extLst>
          </p:cNvPr>
          <p:cNvSpPr>
            <a:spLocks noChangeAspect="1"/>
          </p:cNvSpPr>
          <p:nvPr userDrawn="1"/>
        </p:nvSpPr>
        <p:spPr>
          <a:xfrm flipV="1">
            <a:off x="516927" y="335049"/>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3" name="L-Shape 22">
            <a:extLst>
              <a:ext uri="{FF2B5EF4-FFF2-40B4-BE49-F238E27FC236}">
                <a16:creationId xmlns:a16="http://schemas.microsoft.com/office/drawing/2014/main" xmlns="" id="{0D8BA010-8544-4718-9EA3-B0248C963FD4}"/>
              </a:ext>
            </a:extLst>
          </p:cNvPr>
          <p:cNvSpPr>
            <a:spLocks noChangeAspect="1"/>
          </p:cNvSpPr>
          <p:nvPr userDrawn="1"/>
        </p:nvSpPr>
        <p:spPr>
          <a:xfrm flipH="1" flipV="1">
            <a:off x="5085711" y="33029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4" name="L-Shape 23">
            <a:extLst>
              <a:ext uri="{FF2B5EF4-FFF2-40B4-BE49-F238E27FC236}">
                <a16:creationId xmlns:a16="http://schemas.microsoft.com/office/drawing/2014/main" xmlns="" id="{C0FFB550-21A6-456B-BA1A-EF145674866C}"/>
              </a:ext>
            </a:extLst>
          </p:cNvPr>
          <p:cNvSpPr>
            <a:spLocks noChangeAspect="1"/>
          </p:cNvSpPr>
          <p:nvPr userDrawn="1"/>
        </p:nvSpPr>
        <p:spPr>
          <a:xfrm>
            <a:off x="522817" y="1476927"/>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5" name="L-Shape 24">
            <a:extLst>
              <a:ext uri="{FF2B5EF4-FFF2-40B4-BE49-F238E27FC236}">
                <a16:creationId xmlns:a16="http://schemas.microsoft.com/office/drawing/2014/main" xmlns="" id="{70EF88E9-8CAC-422B-A9A6-D9FD1F17DAE2}"/>
              </a:ext>
            </a:extLst>
          </p:cNvPr>
          <p:cNvSpPr>
            <a:spLocks noChangeAspect="1"/>
          </p:cNvSpPr>
          <p:nvPr userDrawn="1"/>
        </p:nvSpPr>
        <p:spPr>
          <a:xfrm flipH="1">
            <a:off x="5081769" y="148200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18" name="Content Placeholder 2">
            <a:extLst>
              <a:ext uri="{FF2B5EF4-FFF2-40B4-BE49-F238E27FC236}">
                <a16:creationId xmlns:a16="http://schemas.microsoft.com/office/drawing/2014/main" xmlns="" id="{ED439475-E625-4449-B42E-8F291D64A3C7}"/>
              </a:ext>
            </a:extLst>
          </p:cNvPr>
          <p:cNvSpPr>
            <a:spLocks noGrp="1"/>
          </p:cNvSpPr>
          <p:nvPr>
            <p:ph idx="1"/>
          </p:nvPr>
        </p:nvSpPr>
        <p:spPr>
          <a:xfrm>
            <a:off x="6695360" y="518474"/>
            <a:ext cx="4910394" cy="5759777"/>
          </a:xfrm>
          <a:solidFill>
            <a:schemeClr val="bg2"/>
          </a:solidFill>
          <a:ln>
            <a:noFill/>
          </a:ln>
          <a:effectLst>
            <a:innerShdw blurRad="114300">
              <a:prstClr val="black"/>
            </a:innerShdw>
          </a:effectLst>
        </p:spPr>
        <p:txBody>
          <a:bodyPr vert="horz" lIns="91440" tIns="45720" rIns="91440" bIns="45720" rtlCol="0" anchor="ctr" anchorCtr="0">
            <a:noAutofit/>
          </a:bodyPr>
          <a:lstStyle>
            <a:lvl1pPr>
              <a:defRPr lang="en-US" sz="1800">
                <a:solidFill>
                  <a:schemeClr val="tx2">
                    <a:lumMod val="50000"/>
                  </a:schemeClr>
                </a:solidFill>
              </a:defRPr>
            </a:lvl1pPr>
            <a:lvl2pPr>
              <a:defRPr lang="en-US" sz="1800">
                <a:solidFill>
                  <a:schemeClr val="tx2">
                    <a:lumMod val="50000"/>
                  </a:schemeClr>
                </a:solidFill>
              </a:defRPr>
            </a:lvl2pPr>
            <a:lvl3pPr>
              <a:defRPr lang="en-US" sz="1600">
                <a:solidFill>
                  <a:schemeClr val="tx2">
                    <a:lumMod val="50000"/>
                  </a:schemeClr>
                </a:solidFill>
              </a:defRPr>
            </a:lvl3pPr>
            <a:lvl4pPr>
              <a:defRPr lang="en-US" sz="1600">
                <a:solidFill>
                  <a:schemeClr val="tx2">
                    <a:lumMod val="50000"/>
                  </a:schemeClr>
                </a:solidFill>
              </a:defRPr>
            </a:lvl4pPr>
            <a:lvl5pPr>
              <a:defRPr lang="en-US" sz="1400">
                <a:solidFill>
                  <a:schemeClr val="tx2">
                    <a:lumMod val="50000"/>
                  </a:schemeClr>
                </a:solidFill>
              </a:defRPr>
            </a:lvl5pPr>
          </a:lstStyle>
          <a:p>
            <a:pPr marL="0" lvl="0" indent="0" algn="ctr">
              <a:buNone/>
            </a:pPr>
            <a:r>
              <a:rPr lang="en-US" noProof="0" smtClean="0"/>
              <a:t>Click to edit Master text styles</a:t>
            </a:r>
          </a:p>
          <a:p>
            <a:pPr marL="0" lvl="1" indent="0" algn="ctr">
              <a:buNone/>
            </a:pPr>
            <a:r>
              <a:rPr lang="en-US" noProof="0" smtClean="0"/>
              <a:t>Second level</a:t>
            </a:r>
          </a:p>
          <a:p>
            <a:pPr marL="0" lvl="2" indent="0" algn="ctr">
              <a:buNone/>
            </a:pPr>
            <a:r>
              <a:rPr lang="en-US" noProof="0" smtClean="0"/>
              <a:t>Third level</a:t>
            </a:r>
          </a:p>
          <a:p>
            <a:pPr marL="0" lvl="3" indent="0" algn="ctr">
              <a:buNone/>
            </a:pPr>
            <a:r>
              <a:rPr lang="en-US" noProof="0" smtClean="0"/>
              <a:t>Fourth level</a:t>
            </a:r>
          </a:p>
          <a:p>
            <a:pPr marL="0" lvl="4" indent="0" algn="ctr">
              <a:buNone/>
            </a:pPr>
            <a:r>
              <a:rPr lang="en-US" noProof="0" smtClean="0"/>
              <a:t>Fifth level</a:t>
            </a:r>
            <a:endParaRPr lang="en-US" noProof="0"/>
          </a:p>
        </p:txBody>
      </p:sp>
    </p:spTree>
    <p:extLst>
      <p:ext uri="{BB962C8B-B14F-4D97-AF65-F5344CB8AC3E}">
        <p14:creationId xmlns:p14="http://schemas.microsoft.com/office/powerpoint/2010/main" val="219639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页-5">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534130"/>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Picture, TItle, and Caption">
    <p:spTree>
      <p:nvGrpSpPr>
        <p:cNvPr id="1" name=""/>
        <p:cNvGrpSpPr/>
        <p:nvPr/>
      </p:nvGrpSpPr>
      <p:grpSpPr>
        <a:xfrm>
          <a:off x="0" y="0"/>
          <a:ext cx="0" cy="0"/>
          <a:chOff x="0" y="0"/>
          <a:chExt cx="0" cy="0"/>
        </a:xfrm>
      </p:grpSpPr>
      <p:sp>
        <p:nvSpPr>
          <p:cNvPr id="8" name="Rectangle 7" title="Background Shape"/>
          <p:cNvSpPr/>
          <p:nvPr/>
        </p:nvSpPr>
        <p:spPr>
          <a:xfrm>
            <a:off x="-1" y="376"/>
            <a:ext cx="6234898"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1F430D42-50DC-4502-A3E8-251FE7F0809D}"/>
              </a:ext>
            </a:extLst>
          </p:cNvPr>
          <p:cNvSpPr/>
          <p:nvPr userDrawn="1"/>
        </p:nvSpPr>
        <p:spPr>
          <a:xfrm>
            <a:off x="507591" y="5289755"/>
            <a:ext cx="5270049" cy="1012722"/>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76923C"/>
              </a:solidFill>
            </a:endParaRPr>
          </a:p>
        </p:txBody>
      </p:sp>
      <p:sp>
        <p:nvSpPr>
          <p:cNvPr id="11" name="Rectangle: Diagonal Corners Snipped 10">
            <a:extLst>
              <a:ext uri="{FF2B5EF4-FFF2-40B4-BE49-F238E27FC236}">
                <a16:creationId xmlns:a16="http://schemas.microsoft.com/office/drawing/2014/main" xmlns="" id="{836AFDEB-3C72-49E0-9B45-DC9EFBA6587F}"/>
              </a:ext>
            </a:extLst>
          </p:cNvPr>
          <p:cNvSpPr/>
          <p:nvPr userDrawn="1"/>
        </p:nvSpPr>
        <p:spPr bwMode="white">
          <a:xfrm>
            <a:off x="507591" y="409286"/>
            <a:ext cx="5270049" cy="4732985"/>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 name="Title 1"/>
          <p:cNvSpPr>
            <a:spLocks noGrp="1"/>
          </p:cNvSpPr>
          <p:nvPr>
            <p:ph type="title" hasCustomPrompt="1"/>
          </p:nvPr>
        </p:nvSpPr>
        <p:spPr>
          <a:xfrm>
            <a:off x="6930776" y="477366"/>
            <a:ext cx="4644000" cy="1341602"/>
          </a:xfrm>
        </p:spPr>
        <p:txBody>
          <a:bodyPr anchor="ctr" anchorCtr="0">
            <a:normAutofit/>
          </a:bodyPr>
          <a:lstStyle>
            <a:lvl1pPr algn="ctr">
              <a:lnSpc>
                <a:spcPct val="84000"/>
              </a:lnSpc>
              <a:defRPr sz="4800" baseline="0">
                <a:solidFill>
                  <a:schemeClr val="tx2"/>
                </a:solidFill>
              </a:defRPr>
            </a:lvl1pPr>
          </a:lstStyle>
          <a:p>
            <a:r>
              <a:rPr lang="en-US" noProof="0"/>
              <a:t>Click To Edit Master Title Style</a:t>
            </a:r>
          </a:p>
        </p:txBody>
      </p:sp>
      <p:sp>
        <p:nvSpPr>
          <p:cNvPr id="4" name="Text Placeholder 3"/>
          <p:cNvSpPr>
            <a:spLocks noGrp="1"/>
          </p:cNvSpPr>
          <p:nvPr>
            <p:ph type="body" sz="half" idx="2"/>
          </p:nvPr>
        </p:nvSpPr>
        <p:spPr>
          <a:xfrm>
            <a:off x="6930775" y="1966451"/>
            <a:ext cx="4644001" cy="4388615"/>
          </a:xfrm>
        </p:spPr>
        <p:txBody>
          <a:bodyPr/>
          <a:lstStyle>
            <a:lvl1pPr marL="285750" indent="-285750">
              <a:lnSpc>
                <a:spcPct val="100000"/>
              </a:lnSpc>
              <a:spcBef>
                <a:spcPts val="0"/>
              </a:spcBef>
              <a:spcAft>
                <a:spcPts val="0"/>
              </a:spcAft>
              <a:buFont typeface="Arial" panose="020B0604020202020204" pitchFamily="34" charset="0"/>
              <a:buChar char="•"/>
              <a:defRPr sz="18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5" name="Date Placeholder 4"/>
          <p:cNvSpPr>
            <a:spLocks noGrp="1"/>
          </p:cNvSpPr>
          <p:nvPr>
            <p:ph type="dt" sz="half" idx="10"/>
          </p:nvPr>
        </p:nvSpPr>
        <p:spPr>
          <a:xfrm>
            <a:off x="507591" y="6453386"/>
            <a:ext cx="1204572" cy="404614"/>
          </a:xfrm>
        </p:spPr>
        <p:txBody>
          <a:bodyPr/>
          <a:lstStyle>
            <a:lvl1pPr>
              <a:defRPr>
                <a:solidFill>
                  <a:schemeClr val="bg1"/>
                </a:solidFill>
              </a:defRPr>
            </a:lvl1pPr>
          </a:lstStyle>
          <a:p>
            <a:fld id="{3B77EF04-6424-4B70-94D1-FC932CBBDD9B}" type="datetimeFigureOut">
              <a:rPr lang="en-US" smtClean="0">
                <a:solidFill>
                  <a:prstClr val="white"/>
                </a:solidFill>
              </a:rPr>
              <a:pPr/>
              <a:t>08/24/2021</a:t>
            </a:fld>
            <a:endParaRPr lang="en-US" dirty="0">
              <a:solidFill>
                <a:prstClr val="white"/>
              </a:solidFill>
            </a:endParaRPr>
          </a:p>
        </p:txBody>
      </p:sp>
      <p:sp>
        <p:nvSpPr>
          <p:cNvPr id="6" name="Footer Placeholder 5"/>
          <p:cNvSpPr>
            <a:spLocks noGrp="1"/>
          </p:cNvSpPr>
          <p:nvPr>
            <p:ph type="ftr" sz="quarter" idx="11"/>
          </p:nvPr>
        </p:nvSpPr>
        <p:spPr>
          <a:xfrm>
            <a:off x="3403965" y="6453386"/>
            <a:ext cx="2373675" cy="404614"/>
          </a:xfrm>
        </p:spPr>
        <p:txBody>
          <a:bodyPr/>
          <a:lstStyle>
            <a:lvl1pPr>
              <a:defRPr>
                <a:solidFill>
                  <a:schemeClr val="bg1"/>
                </a:solidFill>
              </a:defRPr>
            </a:lvl1pPr>
          </a:lstStyle>
          <a:p>
            <a:r>
              <a:rPr lang="en-US" dirty="0">
                <a:solidFill>
                  <a:prstClr val="white"/>
                </a:solidFill>
              </a:rPr>
              <a:t>Add a footer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38049E5-7B53-4E85-8972-7D6C4BCE5BB9}" type="slidenum">
              <a:rPr lang="en-US" smtClean="0">
                <a:solidFill>
                  <a:srgbClr val="1F497D"/>
                </a:solidFill>
              </a:rPr>
              <a:pPr/>
              <a:t>‹#›</a:t>
            </a:fld>
            <a:endParaRPr lang="en-US" dirty="0">
              <a:solidFill>
                <a:srgbClr val="1F497D"/>
              </a:solidFill>
            </a:endParaRPr>
          </a:p>
        </p:txBody>
      </p:sp>
      <p:sp>
        <p:nvSpPr>
          <p:cNvPr id="9" name="Rectangle 8" title="Divider Bar"/>
          <p:cNvSpPr/>
          <p:nvPr/>
        </p:nvSpPr>
        <p:spPr>
          <a:xfrm>
            <a:off x="6234897" y="-376"/>
            <a:ext cx="144000"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L-Shape 11">
            <a:extLst>
              <a:ext uri="{FF2B5EF4-FFF2-40B4-BE49-F238E27FC236}">
                <a16:creationId xmlns:a16="http://schemas.microsoft.com/office/drawing/2014/main" xmlns="" id="{26A5AA85-E28D-4647-B000-742C83A8047D}"/>
              </a:ext>
            </a:extLst>
          </p:cNvPr>
          <p:cNvSpPr>
            <a:spLocks noChangeAspect="1"/>
          </p:cNvSpPr>
          <p:nvPr userDrawn="1"/>
        </p:nvSpPr>
        <p:spPr>
          <a:xfrm flipV="1">
            <a:off x="6845770" y="372071"/>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sp>
        <p:nvSpPr>
          <p:cNvPr id="13" name="L-Shape 12">
            <a:extLst>
              <a:ext uri="{FF2B5EF4-FFF2-40B4-BE49-F238E27FC236}">
                <a16:creationId xmlns:a16="http://schemas.microsoft.com/office/drawing/2014/main" xmlns="" id="{C3CD9875-0A2E-4F4D-ACB7-87DD98EED9D0}"/>
              </a:ext>
            </a:extLst>
          </p:cNvPr>
          <p:cNvSpPr>
            <a:spLocks noChangeAspect="1"/>
          </p:cNvSpPr>
          <p:nvPr userDrawn="1"/>
        </p:nvSpPr>
        <p:spPr>
          <a:xfrm flipH="1">
            <a:off x="11058438" y="5819525"/>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sp>
        <p:nvSpPr>
          <p:cNvPr id="10" name="Picture Placeholder 9">
            <a:extLst>
              <a:ext uri="{FF2B5EF4-FFF2-40B4-BE49-F238E27FC236}">
                <a16:creationId xmlns:a16="http://schemas.microsoft.com/office/drawing/2014/main" xmlns="" id="{3BDA3A4D-2561-4EEB-8787-E1A652565755}"/>
              </a:ext>
            </a:extLst>
          </p:cNvPr>
          <p:cNvSpPr>
            <a:spLocks noGrp="1"/>
          </p:cNvSpPr>
          <p:nvPr>
            <p:ph type="pic" sz="quarter" idx="13"/>
          </p:nvPr>
        </p:nvSpPr>
        <p:spPr>
          <a:xfrm>
            <a:off x="806245" y="668595"/>
            <a:ext cx="4646651" cy="4198373"/>
          </a:xfrm>
          <a:prstGeom prst="snip2DiagRect">
            <a:avLst>
              <a:gd name="adj1" fmla="val 0"/>
              <a:gd name="adj2" fmla="val 10300"/>
            </a:avLst>
          </a:prstGeom>
          <a:ln w="38100">
            <a:solidFill>
              <a:schemeClr val="bg1"/>
            </a:solidFill>
          </a:ln>
          <a:effectLst>
            <a:innerShdw blurRad="114300">
              <a:prstClr val="black"/>
            </a:innerShdw>
          </a:effectLst>
        </p:spPr>
        <p:txBody>
          <a:bodyPr/>
          <a:lstStyle>
            <a:lvl1pPr>
              <a:defRPr>
                <a:solidFill>
                  <a:schemeClr val="bg1"/>
                </a:solidFill>
              </a:defRPr>
            </a:lvl1pPr>
          </a:lstStyle>
          <a:p>
            <a:r>
              <a:rPr lang="en-US" noProof="0" smtClean="0"/>
              <a:t>Click icon to add picture</a:t>
            </a:r>
            <a:endParaRPr lang="en-US" noProof="0" dirty="0"/>
          </a:p>
        </p:txBody>
      </p:sp>
      <p:sp>
        <p:nvSpPr>
          <p:cNvPr id="16" name="Text Placeholder 15">
            <a:extLst>
              <a:ext uri="{FF2B5EF4-FFF2-40B4-BE49-F238E27FC236}">
                <a16:creationId xmlns:a16="http://schemas.microsoft.com/office/drawing/2014/main" xmlns="" id="{FBB32A6B-92AA-4208-9120-FFC166CE751C}"/>
              </a:ext>
            </a:extLst>
          </p:cNvPr>
          <p:cNvSpPr>
            <a:spLocks noGrp="1"/>
          </p:cNvSpPr>
          <p:nvPr>
            <p:ph type="body" sz="quarter" idx="14"/>
          </p:nvPr>
        </p:nvSpPr>
        <p:spPr>
          <a:xfrm>
            <a:off x="570275" y="5352418"/>
            <a:ext cx="5148000" cy="900000"/>
          </a:xfrm>
          <a:solidFill>
            <a:schemeClr val="bg2"/>
          </a:solidFill>
          <a:effectLst>
            <a:innerShdw blurRad="114300">
              <a:prstClr val="black">
                <a:alpha val="34000"/>
              </a:prstClr>
            </a:innerShdw>
          </a:effectLst>
        </p:spPr>
        <p:txBody>
          <a:bodyPr anchor="ctr" anchorCtr="0"/>
          <a:lstStyle>
            <a:lvl1pPr marL="0" indent="0" algn="ctr">
              <a:buFont typeface="Arial" panose="020B0604020202020204" pitchFamily="34" charset="0"/>
              <a:buNone/>
              <a:defRPr sz="1800">
                <a:solidFill>
                  <a:schemeClr val="accent3"/>
                </a:solidFill>
              </a:defRPr>
            </a:lvl1pPr>
            <a:lvl2pPr marL="530352" indent="0" algn="ctr">
              <a:buFont typeface="Arial" panose="020B0604020202020204" pitchFamily="34" charset="0"/>
              <a:buNone/>
              <a:defRPr sz="1800">
                <a:solidFill>
                  <a:schemeClr val="accent3"/>
                </a:solidFill>
              </a:defRPr>
            </a:lvl2pPr>
            <a:lvl3pPr marL="987552" indent="0" algn="ctr">
              <a:buFont typeface="Arial" panose="020B0604020202020204" pitchFamily="34" charset="0"/>
              <a:buNone/>
              <a:defRPr sz="1600">
                <a:solidFill>
                  <a:schemeClr val="accent3"/>
                </a:solidFill>
              </a:defRPr>
            </a:lvl3pPr>
            <a:lvl4pPr marL="1444752" indent="0" algn="ctr">
              <a:buFont typeface="Arial" panose="020B0604020202020204" pitchFamily="34" charset="0"/>
              <a:buNone/>
              <a:defRPr sz="1600">
                <a:solidFill>
                  <a:schemeClr val="accent3"/>
                </a:solidFill>
              </a:defRPr>
            </a:lvl4pPr>
            <a:lvl5pPr marL="1901952" indent="0" algn="ctr">
              <a:buFont typeface="Arial" panose="020B0604020202020204" pitchFamily="34" charset="0"/>
              <a:buNone/>
              <a:defRPr sz="1400">
                <a:solidFill>
                  <a:schemeClr val="accent3"/>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0" name="L-Shape 19">
            <a:extLst>
              <a:ext uri="{FF2B5EF4-FFF2-40B4-BE49-F238E27FC236}">
                <a16:creationId xmlns:a16="http://schemas.microsoft.com/office/drawing/2014/main" xmlns="" id="{CC096F9F-3AD4-4FC8-823F-DBD962E2E1C6}"/>
              </a:ext>
            </a:extLst>
          </p:cNvPr>
          <p:cNvSpPr>
            <a:spLocks noChangeAspect="1"/>
          </p:cNvSpPr>
          <p:nvPr userDrawn="1"/>
        </p:nvSpPr>
        <p:spPr>
          <a:xfrm flipH="1" flipV="1">
            <a:off x="11021316" y="361496"/>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sp>
        <p:nvSpPr>
          <p:cNvPr id="21" name="L-Shape 20">
            <a:extLst>
              <a:ext uri="{FF2B5EF4-FFF2-40B4-BE49-F238E27FC236}">
                <a16:creationId xmlns:a16="http://schemas.microsoft.com/office/drawing/2014/main" xmlns="" id="{9CFFEAD0-9992-49A8-A068-3357E08CD7C0}"/>
              </a:ext>
            </a:extLst>
          </p:cNvPr>
          <p:cNvSpPr>
            <a:spLocks noChangeAspect="1"/>
          </p:cNvSpPr>
          <p:nvPr userDrawn="1"/>
        </p:nvSpPr>
        <p:spPr>
          <a:xfrm>
            <a:off x="6865431" y="5819524"/>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cxnSp>
        <p:nvCxnSpPr>
          <p:cNvPr id="23" name="Straight Connector 22">
            <a:extLst>
              <a:ext uri="{FF2B5EF4-FFF2-40B4-BE49-F238E27FC236}">
                <a16:creationId xmlns:a16="http://schemas.microsoft.com/office/drawing/2014/main" xmlns="" id="{D470145D-417E-4648-AB08-0A7974A629E0}"/>
              </a:ext>
            </a:extLst>
          </p:cNvPr>
          <p:cNvCxnSpPr/>
          <p:nvPr userDrawn="1"/>
        </p:nvCxnSpPr>
        <p:spPr>
          <a:xfrm>
            <a:off x="7118556" y="1789472"/>
            <a:ext cx="4284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3569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1" y="376"/>
            <a:ext cx="6234898"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Diagonal Corners Snipped 10">
            <a:extLst>
              <a:ext uri="{FF2B5EF4-FFF2-40B4-BE49-F238E27FC236}">
                <a16:creationId xmlns:a16="http://schemas.microsoft.com/office/drawing/2014/main" xmlns="" id="{836AFDEB-3C72-49E0-9B45-DC9EFBA6587F}"/>
              </a:ext>
            </a:extLst>
          </p:cNvPr>
          <p:cNvSpPr/>
          <p:nvPr userDrawn="1"/>
        </p:nvSpPr>
        <p:spPr bwMode="white">
          <a:xfrm>
            <a:off x="507591" y="409286"/>
            <a:ext cx="5270049" cy="5945780"/>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2" name="Title 1"/>
          <p:cNvSpPr>
            <a:spLocks noGrp="1"/>
          </p:cNvSpPr>
          <p:nvPr>
            <p:ph type="title" hasCustomPrompt="1"/>
          </p:nvPr>
        </p:nvSpPr>
        <p:spPr>
          <a:xfrm>
            <a:off x="6930776" y="477366"/>
            <a:ext cx="4644000" cy="1341602"/>
          </a:xfrm>
        </p:spPr>
        <p:txBody>
          <a:bodyPr anchor="ctr" anchorCtr="0">
            <a:normAutofit/>
          </a:bodyPr>
          <a:lstStyle>
            <a:lvl1pPr algn="ctr">
              <a:lnSpc>
                <a:spcPct val="84000"/>
              </a:lnSpc>
              <a:defRPr sz="4800" baseline="0">
                <a:solidFill>
                  <a:schemeClr val="tx2"/>
                </a:solidFill>
              </a:defRPr>
            </a:lvl1pPr>
          </a:lstStyle>
          <a:p>
            <a:r>
              <a:rPr lang="en-US" noProof="0"/>
              <a:t>Click To Edit Master Title Style</a:t>
            </a:r>
          </a:p>
        </p:txBody>
      </p:sp>
      <p:sp>
        <p:nvSpPr>
          <p:cNvPr id="4" name="Text Placeholder 3"/>
          <p:cNvSpPr>
            <a:spLocks noGrp="1"/>
          </p:cNvSpPr>
          <p:nvPr>
            <p:ph type="body" sz="half" idx="2"/>
          </p:nvPr>
        </p:nvSpPr>
        <p:spPr>
          <a:xfrm>
            <a:off x="6930775" y="1966451"/>
            <a:ext cx="4644001" cy="4388615"/>
          </a:xfrm>
        </p:spPr>
        <p:txBody>
          <a:bodyPr/>
          <a:lstStyle>
            <a:lvl1pPr marL="285750" indent="-285750">
              <a:lnSpc>
                <a:spcPct val="100000"/>
              </a:lnSpc>
              <a:spcBef>
                <a:spcPts val="0"/>
              </a:spcBef>
              <a:spcAft>
                <a:spcPts val="0"/>
              </a:spcAft>
              <a:buFont typeface="Arial" panose="020B0604020202020204" pitchFamily="34" charset="0"/>
              <a:buChar char="•"/>
              <a:defRPr sz="18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Click to edit Master text styles</a:t>
            </a:r>
          </a:p>
        </p:txBody>
      </p:sp>
      <p:sp>
        <p:nvSpPr>
          <p:cNvPr id="5" name="Date Placeholder 4"/>
          <p:cNvSpPr>
            <a:spLocks noGrp="1"/>
          </p:cNvSpPr>
          <p:nvPr>
            <p:ph type="dt" sz="half" idx="10"/>
          </p:nvPr>
        </p:nvSpPr>
        <p:spPr>
          <a:xfrm>
            <a:off x="507591" y="6453386"/>
            <a:ext cx="1204572" cy="404614"/>
          </a:xfrm>
        </p:spPr>
        <p:txBody>
          <a:bodyPr/>
          <a:lstStyle>
            <a:lvl1pPr>
              <a:defRPr>
                <a:solidFill>
                  <a:schemeClr val="bg1"/>
                </a:solidFill>
              </a:defRPr>
            </a:lvl1pPr>
          </a:lstStyle>
          <a:p>
            <a:fld id="{3B77EF04-6424-4B70-94D1-FC932CBBDD9B}" type="datetimeFigureOut">
              <a:rPr lang="en-US" smtClean="0">
                <a:solidFill>
                  <a:prstClr val="white"/>
                </a:solidFill>
              </a:rPr>
              <a:pPr/>
              <a:t>08/24/2021</a:t>
            </a:fld>
            <a:endParaRPr lang="en-US" dirty="0">
              <a:solidFill>
                <a:prstClr val="white"/>
              </a:solidFill>
            </a:endParaRPr>
          </a:p>
        </p:txBody>
      </p:sp>
      <p:sp>
        <p:nvSpPr>
          <p:cNvPr id="6" name="Footer Placeholder 5"/>
          <p:cNvSpPr>
            <a:spLocks noGrp="1"/>
          </p:cNvSpPr>
          <p:nvPr>
            <p:ph type="ftr" sz="quarter" idx="11"/>
          </p:nvPr>
        </p:nvSpPr>
        <p:spPr>
          <a:xfrm>
            <a:off x="3403965" y="6453386"/>
            <a:ext cx="2373675" cy="404614"/>
          </a:xfrm>
        </p:spPr>
        <p:txBody>
          <a:bodyPr/>
          <a:lstStyle>
            <a:lvl1pPr>
              <a:defRPr>
                <a:solidFill>
                  <a:schemeClr val="bg1"/>
                </a:solidFill>
              </a:defRPr>
            </a:lvl1pPr>
          </a:lstStyle>
          <a:p>
            <a:r>
              <a:rPr lang="en-US" dirty="0">
                <a:solidFill>
                  <a:prstClr val="white"/>
                </a:solidFill>
              </a:rPr>
              <a:t>Add a footer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38049E5-7B53-4E85-8972-7D6C4BCE5BB9}" type="slidenum">
              <a:rPr lang="en-US" smtClean="0">
                <a:solidFill>
                  <a:srgbClr val="1F497D"/>
                </a:solidFill>
              </a:rPr>
              <a:pPr/>
              <a:t>‹#›</a:t>
            </a:fld>
            <a:endParaRPr lang="en-US" dirty="0">
              <a:solidFill>
                <a:srgbClr val="1F497D"/>
              </a:solidFill>
            </a:endParaRPr>
          </a:p>
        </p:txBody>
      </p:sp>
      <p:sp>
        <p:nvSpPr>
          <p:cNvPr id="9" name="Rectangle 8" title="Divider Bar"/>
          <p:cNvSpPr/>
          <p:nvPr/>
        </p:nvSpPr>
        <p:spPr>
          <a:xfrm>
            <a:off x="6234897" y="-376"/>
            <a:ext cx="144000"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L-Shape 11">
            <a:extLst>
              <a:ext uri="{FF2B5EF4-FFF2-40B4-BE49-F238E27FC236}">
                <a16:creationId xmlns:a16="http://schemas.microsoft.com/office/drawing/2014/main" xmlns="" id="{26A5AA85-E28D-4647-B000-742C83A8047D}"/>
              </a:ext>
            </a:extLst>
          </p:cNvPr>
          <p:cNvSpPr>
            <a:spLocks noChangeAspect="1"/>
          </p:cNvSpPr>
          <p:nvPr userDrawn="1"/>
        </p:nvSpPr>
        <p:spPr>
          <a:xfrm flipV="1">
            <a:off x="6845770" y="372071"/>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sp>
        <p:nvSpPr>
          <p:cNvPr id="13" name="L-Shape 12">
            <a:extLst>
              <a:ext uri="{FF2B5EF4-FFF2-40B4-BE49-F238E27FC236}">
                <a16:creationId xmlns:a16="http://schemas.microsoft.com/office/drawing/2014/main" xmlns="" id="{C3CD9875-0A2E-4F4D-ACB7-87DD98EED9D0}"/>
              </a:ext>
            </a:extLst>
          </p:cNvPr>
          <p:cNvSpPr>
            <a:spLocks noChangeAspect="1"/>
          </p:cNvSpPr>
          <p:nvPr userDrawn="1"/>
        </p:nvSpPr>
        <p:spPr>
          <a:xfrm flipH="1">
            <a:off x="11058438" y="5819525"/>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sp>
        <p:nvSpPr>
          <p:cNvPr id="19" name="Picture Placeholder 18">
            <a:extLst>
              <a:ext uri="{FF2B5EF4-FFF2-40B4-BE49-F238E27FC236}">
                <a16:creationId xmlns:a16="http://schemas.microsoft.com/office/drawing/2014/main" xmlns="" id="{D57F3340-8A42-40F0-BF5B-EEF6E3E88E6E}"/>
              </a:ext>
            </a:extLst>
          </p:cNvPr>
          <p:cNvSpPr>
            <a:spLocks noGrp="1"/>
          </p:cNvSpPr>
          <p:nvPr>
            <p:ph type="pic" idx="1"/>
          </p:nvPr>
        </p:nvSpPr>
        <p:spPr>
          <a:xfrm>
            <a:off x="806246" y="668595"/>
            <a:ext cx="4646651" cy="5383413"/>
          </a:xfrm>
          <a:custGeom>
            <a:avLst/>
            <a:gdLst>
              <a:gd name="connsiteX0" fmla="*/ 0 w 4646651"/>
              <a:gd name="connsiteY0" fmla="*/ 0 h 5383413"/>
              <a:gd name="connsiteX1" fmla="*/ 4168046 w 4646651"/>
              <a:gd name="connsiteY1" fmla="*/ 0 h 5383413"/>
              <a:gd name="connsiteX2" fmla="*/ 4646651 w 4646651"/>
              <a:gd name="connsiteY2" fmla="*/ 478605 h 5383413"/>
              <a:gd name="connsiteX3" fmla="*/ 4646651 w 4646651"/>
              <a:gd name="connsiteY3" fmla="*/ 5383413 h 5383413"/>
              <a:gd name="connsiteX4" fmla="*/ 478605 w 4646651"/>
              <a:gd name="connsiteY4" fmla="*/ 5383413 h 5383413"/>
              <a:gd name="connsiteX5" fmla="*/ 0 w 4646651"/>
              <a:gd name="connsiteY5" fmla="*/ 4904808 h 53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6651" h="5383413">
                <a:moveTo>
                  <a:pt x="0" y="0"/>
                </a:moveTo>
                <a:lnTo>
                  <a:pt x="4168046" y="0"/>
                </a:lnTo>
                <a:lnTo>
                  <a:pt x="4646651" y="478605"/>
                </a:lnTo>
                <a:lnTo>
                  <a:pt x="4646651" y="5383413"/>
                </a:lnTo>
                <a:lnTo>
                  <a:pt x="478605" y="5383413"/>
                </a:lnTo>
                <a:lnTo>
                  <a:pt x="0" y="4904808"/>
                </a:lnTo>
                <a:close/>
              </a:path>
            </a:pathLst>
          </a:custGeom>
          <a:ln w="57150">
            <a:solidFill>
              <a:schemeClr val="bg1"/>
            </a:solidFill>
          </a:ln>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
        <p:nvSpPr>
          <p:cNvPr id="20" name="L-Shape 19">
            <a:extLst>
              <a:ext uri="{FF2B5EF4-FFF2-40B4-BE49-F238E27FC236}">
                <a16:creationId xmlns:a16="http://schemas.microsoft.com/office/drawing/2014/main" xmlns="" id="{CC096F9F-3AD4-4FC8-823F-DBD962E2E1C6}"/>
              </a:ext>
            </a:extLst>
          </p:cNvPr>
          <p:cNvSpPr>
            <a:spLocks noChangeAspect="1"/>
          </p:cNvSpPr>
          <p:nvPr userDrawn="1"/>
        </p:nvSpPr>
        <p:spPr>
          <a:xfrm flipH="1" flipV="1">
            <a:off x="11021316" y="361496"/>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sp>
        <p:nvSpPr>
          <p:cNvPr id="21" name="L-Shape 20">
            <a:extLst>
              <a:ext uri="{FF2B5EF4-FFF2-40B4-BE49-F238E27FC236}">
                <a16:creationId xmlns:a16="http://schemas.microsoft.com/office/drawing/2014/main" xmlns="" id="{9CFFEAD0-9992-49A8-A068-3357E08CD7C0}"/>
              </a:ext>
            </a:extLst>
          </p:cNvPr>
          <p:cNvSpPr>
            <a:spLocks noChangeAspect="1"/>
          </p:cNvSpPr>
          <p:nvPr userDrawn="1"/>
        </p:nvSpPr>
        <p:spPr>
          <a:xfrm>
            <a:off x="6865431" y="5819524"/>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srgbClr val="1F497D"/>
              </a:solidFill>
            </a:endParaRPr>
          </a:p>
        </p:txBody>
      </p:sp>
      <p:cxnSp>
        <p:nvCxnSpPr>
          <p:cNvPr id="23" name="Straight Connector 22">
            <a:extLst>
              <a:ext uri="{FF2B5EF4-FFF2-40B4-BE49-F238E27FC236}">
                <a16:creationId xmlns:a16="http://schemas.microsoft.com/office/drawing/2014/main" xmlns="" id="{D470145D-417E-4648-AB08-0A7974A629E0}"/>
              </a:ext>
            </a:extLst>
          </p:cNvPr>
          <p:cNvCxnSpPr/>
          <p:nvPr userDrawn="1"/>
        </p:nvCxnSpPr>
        <p:spPr>
          <a:xfrm>
            <a:off x="7118556" y="1789472"/>
            <a:ext cx="4284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7524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blackWhite">
      <p:bgPr>
        <a:gradFill flip="none" rotWithShape="1">
          <a:gsLst>
            <a:gs pos="0">
              <a:schemeClr val="bg2">
                <a:lumMod val="50000"/>
              </a:schemeClr>
            </a:gs>
            <a:gs pos="33000">
              <a:schemeClr val="bg2"/>
            </a:gs>
            <a:gs pos="66000">
              <a:schemeClr val="bg2">
                <a:lumMod val="75000"/>
              </a:schemeClr>
            </a:gs>
            <a:gs pos="97000">
              <a:schemeClr val="bg2">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5025" y="1301360"/>
            <a:ext cx="9612971" cy="2852737"/>
          </a:xfrm>
        </p:spPr>
        <p:txBody>
          <a:bodyPr anchor="b">
            <a:normAutofit/>
          </a:bodyPr>
          <a:lstStyle>
            <a:lvl1pPr algn="r">
              <a:defRPr sz="7200" cap="none" baseline="0">
                <a:solidFill>
                  <a:schemeClr val="tx1"/>
                </a:solidFill>
              </a:defRPr>
            </a:lvl1pPr>
          </a:lstStyle>
          <a:p>
            <a:r>
              <a:rPr lang="en-US" noProof="0"/>
              <a:t>Click To Edit Master Title Style</a:t>
            </a:r>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B77EF04-6424-4B70-94D1-FC932CBBDD9B}" type="datetimeFigureOut">
              <a:rPr lang="en-US" smtClean="0">
                <a:solidFill>
                  <a:srgbClr val="EEECE1"/>
                </a:solidFill>
              </a:rPr>
              <a:pPr/>
              <a:t>08/24/2021</a:t>
            </a:fld>
            <a:endParaRPr lang="en-US" dirty="0">
              <a:solidFill>
                <a:srgbClr val="EEECE1"/>
              </a:solidFill>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dirty="0">
                <a:solidFill>
                  <a:srgbClr val="EEECE1"/>
                </a:solidFill>
              </a:rPr>
              <a:t>Add a footer </a:t>
            </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B38049E5-7B53-4E85-8972-7D6C4BCE5BB9}" type="slidenum">
              <a:rPr lang="en-US" smtClean="0">
                <a:solidFill>
                  <a:srgbClr val="EEECE1"/>
                </a:solidFill>
              </a:rPr>
              <a:pPr/>
              <a:t>‹#›</a:t>
            </a:fld>
            <a:endParaRPr lang="en-US" dirty="0">
              <a:solidFill>
                <a:srgbClr val="EEECE1"/>
              </a:solidFill>
            </a:endParaRPr>
          </a:p>
        </p:txBody>
      </p:sp>
      <p:sp>
        <p:nvSpPr>
          <p:cNvPr id="9" name="L-Shape 8">
            <a:extLst>
              <a:ext uri="{FF2B5EF4-FFF2-40B4-BE49-F238E27FC236}">
                <a16:creationId xmlns:a16="http://schemas.microsoft.com/office/drawing/2014/main" xmlns="" id="{BF5B4C6D-2825-4690-8D32-39CBF5E0F7E6}"/>
              </a:ext>
            </a:extLst>
          </p:cNvPr>
          <p:cNvSpPr/>
          <p:nvPr userDrawn="1"/>
        </p:nvSpPr>
        <p:spPr>
          <a:xfrm rot="10800000" flipV="1">
            <a:off x="8532326" y="1820272"/>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8" name="L-Shape 7">
            <a:extLst>
              <a:ext uri="{FF2B5EF4-FFF2-40B4-BE49-F238E27FC236}">
                <a16:creationId xmlns:a16="http://schemas.microsoft.com/office/drawing/2014/main" xmlns="" id="{DFD43940-6D78-4E75-BDB6-8792768BB894}"/>
              </a:ext>
            </a:extLst>
          </p:cNvPr>
          <p:cNvSpPr/>
          <p:nvPr userDrawn="1"/>
        </p:nvSpPr>
        <p:spPr>
          <a:xfrm flipH="1">
            <a:off x="8286318" y="1685652"/>
            <a:ext cx="3152309" cy="4408489"/>
          </a:xfrm>
          <a:prstGeom prst="corner">
            <a:avLst>
              <a:gd name="adj1" fmla="val 5837"/>
              <a:gd name="adj2" fmla="val 6502"/>
            </a:avLst>
          </a:prstGeom>
          <a:solidFill>
            <a:srgbClr val="EFEDE3"/>
          </a:solidFill>
          <a:ln>
            <a:solidFill>
              <a:srgbClr val="EFEDE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185101270"/>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800">
                <a:solidFill>
                  <a:schemeClr val="tx2"/>
                </a:solidFill>
              </a:defRPr>
            </a:lvl1pPr>
          </a:lstStyle>
          <a:p>
            <a:r>
              <a:rPr lang="en-US" noProof="0"/>
              <a:t>Click To Edit Master Title Style</a:t>
            </a:r>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6" name="Footer Placeholder 5"/>
          <p:cNvSpPr>
            <a:spLocks noGrp="1"/>
          </p:cNvSpPr>
          <p:nvPr>
            <p:ph type="ftr" sz="quarter" idx="11"/>
          </p:nvPr>
        </p:nvSpPr>
        <p:spPr/>
        <p:txBody>
          <a:bodyPr/>
          <a:lstStyle/>
          <a:p>
            <a:r>
              <a:rPr lang="en-US" dirty="0">
                <a:solidFill>
                  <a:srgbClr val="1F497D"/>
                </a:solidFill>
              </a:rPr>
              <a:t>Add a footer </a:t>
            </a:r>
          </a:p>
        </p:txBody>
      </p:sp>
      <p:sp>
        <p:nvSpPr>
          <p:cNvPr id="7" name="Slide Number Placeholder 6"/>
          <p:cNvSpPr>
            <a:spLocks noGrp="1"/>
          </p:cNvSpPr>
          <p:nvPr>
            <p:ph type="sldNum" sz="quarter" idx="12"/>
          </p:nvPr>
        </p:nvSpPr>
        <p:spPr/>
        <p:txBody>
          <a:bodyPr/>
          <a:lstStyle/>
          <a:p>
            <a:fld id="{B38049E5-7B53-4E85-8972-7D6C4BCE5BB9}" type="slidenum">
              <a:rPr lang="en-US" smtClean="0">
                <a:solidFill>
                  <a:srgbClr val="1F497D"/>
                </a:solidFill>
              </a:rPr>
              <a:pPr/>
              <a:t>‹#›</a:t>
            </a:fld>
            <a:endParaRPr lang="en-US" dirty="0">
              <a:solidFill>
                <a:srgbClr val="1F497D"/>
              </a:solidFill>
            </a:endParaRPr>
          </a:p>
        </p:txBody>
      </p:sp>
    </p:spTree>
    <p:extLst>
      <p:ext uri="{BB962C8B-B14F-4D97-AF65-F5344CB8AC3E}">
        <p14:creationId xmlns:p14="http://schemas.microsoft.com/office/powerpoint/2010/main" val="37107031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600" y="685800"/>
            <a:ext cx="9601200" cy="1485900"/>
          </a:xfrm>
        </p:spPr>
        <p:txBody>
          <a:bodyPr>
            <a:normAutofit/>
          </a:bodyPr>
          <a:lstStyle>
            <a:lvl1pPr>
              <a:defRPr sz="4800">
                <a:solidFill>
                  <a:schemeClr val="tx2"/>
                </a:solidFill>
              </a:defRPr>
            </a:lvl1pPr>
          </a:lstStyle>
          <a:p>
            <a:r>
              <a:rPr lang="en-US" noProof="0"/>
              <a:t>Click To Edit Master Title Style</a:t>
            </a:r>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8" name="Footer Placeholder 7"/>
          <p:cNvSpPr>
            <a:spLocks noGrp="1"/>
          </p:cNvSpPr>
          <p:nvPr>
            <p:ph type="ftr" sz="quarter" idx="11"/>
          </p:nvPr>
        </p:nvSpPr>
        <p:spPr/>
        <p:txBody>
          <a:bodyPr/>
          <a:lstStyle/>
          <a:p>
            <a:r>
              <a:rPr lang="en-US" dirty="0">
                <a:solidFill>
                  <a:srgbClr val="1F497D"/>
                </a:solidFill>
              </a:rPr>
              <a:t>Add a footer </a:t>
            </a:r>
          </a:p>
        </p:txBody>
      </p:sp>
      <p:sp>
        <p:nvSpPr>
          <p:cNvPr id="9" name="Slide Number Placeholder 8"/>
          <p:cNvSpPr>
            <a:spLocks noGrp="1"/>
          </p:cNvSpPr>
          <p:nvPr>
            <p:ph type="sldNum" sz="quarter" idx="12"/>
          </p:nvPr>
        </p:nvSpPr>
        <p:spPr/>
        <p:txBody>
          <a:bodyPr/>
          <a:lstStyle/>
          <a:p>
            <a:fld id="{B38049E5-7B53-4E85-8972-7D6C4BCE5BB9}" type="slidenum">
              <a:rPr lang="en-US" smtClean="0">
                <a:solidFill>
                  <a:srgbClr val="1F497D"/>
                </a:solidFill>
              </a:rPr>
              <a:pPr/>
              <a:t>‹#›</a:t>
            </a:fld>
            <a:endParaRPr lang="en-US" dirty="0">
              <a:solidFill>
                <a:srgbClr val="1F497D"/>
              </a:solidFill>
            </a:endParaRPr>
          </a:p>
        </p:txBody>
      </p:sp>
      <p:sp>
        <p:nvSpPr>
          <p:cNvPr id="11" name="L-Shape 10">
            <a:extLst>
              <a:ext uri="{FF2B5EF4-FFF2-40B4-BE49-F238E27FC236}">
                <a16:creationId xmlns:a16="http://schemas.microsoft.com/office/drawing/2014/main" xmlns="" id="{91236E78-C797-4C31-BA0C-DB193BAF6D2D}"/>
              </a:ext>
            </a:extLst>
          </p:cNvPr>
          <p:cNvSpPr/>
          <p:nvPr userDrawn="1"/>
        </p:nvSpPr>
        <p:spPr>
          <a:xfrm rot="10800000" flipV="1">
            <a:off x="8391654" y="1873024"/>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10" name="L-Shape 9">
            <a:extLst>
              <a:ext uri="{FF2B5EF4-FFF2-40B4-BE49-F238E27FC236}">
                <a16:creationId xmlns:a16="http://schemas.microsoft.com/office/drawing/2014/main" xmlns="" id="{BFA658F0-F295-40A9-8BA8-1F6CBDFBBE09}"/>
              </a:ext>
            </a:extLst>
          </p:cNvPr>
          <p:cNvSpPr/>
          <p:nvPr userDrawn="1"/>
        </p:nvSpPr>
        <p:spPr>
          <a:xfrm flipH="1">
            <a:off x="8152968" y="1752327"/>
            <a:ext cx="3152309" cy="4408489"/>
          </a:xfrm>
          <a:prstGeom prst="corner">
            <a:avLst>
              <a:gd name="adj1" fmla="val 7085"/>
              <a:gd name="adj2" fmla="val 7750"/>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32027865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800"/>
            </a:lvl1pPr>
          </a:lstStyle>
          <a:p>
            <a:r>
              <a:rPr lang="en-US" noProof="0"/>
              <a:t>Click To Edit Master Title Style</a:t>
            </a:r>
          </a:p>
        </p:txBody>
      </p:sp>
      <p:sp>
        <p:nvSpPr>
          <p:cNvPr id="3" name="Date Placeholder 2"/>
          <p:cNvSpPr>
            <a:spLocks noGrp="1"/>
          </p:cNvSpPr>
          <p:nvPr>
            <p:ph type="dt" sz="half" idx="10"/>
          </p:nvPr>
        </p:nvSpPr>
        <p:spPr/>
        <p:txBody>
          <a:body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4" name="Footer Placeholder 3"/>
          <p:cNvSpPr>
            <a:spLocks noGrp="1"/>
          </p:cNvSpPr>
          <p:nvPr>
            <p:ph type="ftr" sz="quarter" idx="11"/>
          </p:nvPr>
        </p:nvSpPr>
        <p:spPr/>
        <p:txBody>
          <a:bodyPr/>
          <a:lstStyle/>
          <a:p>
            <a:r>
              <a:rPr lang="en-US" dirty="0">
                <a:solidFill>
                  <a:srgbClr val="1F497D"/>
                </a:solidFill>
              </a:rPr>
              <a:t>Add a footer </a:t>
            </a:r>
          </a:p>
        </p:txBody>
      </p:sp>
      <p:sp>
        <p:nvSpPr>
          <p:cNvPr id="5" name="Slide Number Placeholder 4"/>
          <p:cNvSpPr>
            <a:spLocks noGrp="1"/>
          </p:cNvSpPr>
          <p:nvPr>
            <p:ph type="sldNum" sz="quarter" idx="12"/>
          </p:nvPr>
        </p:nvSpPr>
        <p:spPr/>
        <p:txBody>
          <a:bodyPr/>
          <a:lstStyle/>
          <a:p>
            <a:fld id="{B38049E5-7B53-4E85-8972-7D6C4BCE5BB9}" type="slidenum">
              <a:rPr lang="en-US" smtClean="0">
                <a:solidFill>
                  <a:srgbClr val="1F497D"/>
                </a:solidFill>
              </a:rPr>
              <a:pPr/>
              <a:t>‹#›</a:t>
            </a:fld>
            <a:endParaRPr lang="en-US" dirty="0">
              <a:solidFill>
                <a:srgbClr val="1F497D"/>
              </a:solidFill>
            </a:endParaRPr>
          </a:p>
        </p:txBody>
      </p:sp>
    </p:spTree>
    <p:extLst>
      <p:ext uri="{BB962C8B-B14F-4D97-AF65-F5344CB8AC3E}">
        <p14:creationId xmlns:p14="http://schemas.microsoft.com/office/powerpoint/2010/main" val="4895980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800"/>
            </a:lvl1pPr>
          </a:lstStyle>
          <a:p>
            <a:r>
              <a:rPr lang="en-US" noProof="0"/>
              <a:t>Click To Edit Master Title Style</a:t>
            </a:r>
          </a:p>
        </p:txBody>
      </p:sp>
      <p:sp>
        <p:nvSpPr>
          <p:cNvPr id="3" name="Date Placeholder 2"/>
          <p:cNvSpPr>
            <a:spLocks noGrp="1"/>
          </p:cNvSpPr>
          <p:nvPr>
            <p:ph type="dt" sz="half" idx="10"/>
          </p:nvPr>
        </p:nvSpPr>
        <p:spPr/>
        <p:txBody>
          <a:body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4" name="Footer Placeholder 3"/>
          <p:cNvSpPr>
            <a:spLocks noGrp="1"/>
          </p:cNvSpPr>
          <p:nvPr>
            <p:ph type="ftr" sz="quarter" idx="11"/>
          </p:nvPr>
        </p:nvSpPr>
        <p:spPr/>
        <p:txBody>
          <a:bodyPr/>
          <a:lstStyle/>
          <a:p>
            <a:r>
              <a:rPr lang="en-US" dirty="0">
                <a:solidFill>
                  <a:srgbClr val="1F497D"/>
                </a:solidFill>
              </a:rPr>
              <a:t>Add a footer </a:t>
            </a:r>
          </a:p>
        </p:txBody>
      </p:sp>
      <p:sp>
        <p:nvSpPr>
          <p:cNvPr id="5" name="Slide Number Placeholder 4"/>
          <p:cNvSpPr>
            <a:spLocks noGrp="1"/>
          </p:cNvSpPr>
          <p:nvPr>
            <p:ph type="sldNum" sz="quarter" idx="12"/>
          </p:nvPr>
        </p:nvSpPr>
        <p:spPr/>
        <p:txBody>
          <a:bodyPr/>
          <a:lstStyle/>
          <a:p>
            <a:fld id="{B38049E5-7B53-4E85-8972-7D6C4BCE5BB9}" type="slidenum">
              <a:rPr lang="en-US" smtClean="0">
                <a:solidFill>
                  <a:srgbClr val="1F497D"/>
                </a:solidFill>
              </a:rPr>
              <a:pPr/>
              <a:t>‹#›</a:t>
            </a:fld>
            <a:endParaRPr lang="en-US" dirty="0">
              <a:solidFill>
                <a:srgbClr val="1F497D"/>
              </a:solidFill>
            </a:endParaRPr>
          </a:p>
        </p:txBody>
      </p:sp>
      <p:sp>
        <p:nvSpPr>
          <p:cNvPr id="7" name="Text Placeholder 6">
            <a:extLst>
              <a:ext uri="{FF2B5EF4-FFF2-40B4-BE49-F238E27FC236}">
                <a16:creationId xmlns:a16="http://schemas.microsoft.com/office/drawing/2014/main" xmlns="" id="{CAFD1631-6749-4027-9415-B72D163BBD58}"/>
              </a:ext>
            </a:extLst>
          </p:cNvPr>
          <p:cNvSpPr>
            <a:spLocks noGrp="1"/>
          </p:cNvSpPr>
          <p:nvPr>
            <p:ph type="body" sz="quarter" idx="13"/>
          </p:nvPr>
        </p:nvSpPr>
        <p:spPr>
          <a:xfrm>
            <a:off x="1560471" y="2297695"/>
            <a:ext cx="9071059" cy="2767600"/>
          </a:xfrm>
        </p:spPr>
        <p:txBody>
          <a:bodyPr anchor="ctr"/>
          <a:lstStyle>
            <a:lvl1pPr marL="0" indent="0" algn="ctr">
              <a:buNone/>
              <a:defRPr sz="6000"/>
            </a:lvl1pPr>
          </a:lstStyle>
          <a:p>
            <a:pPr lvl="0"/>
            <a:r>
              <a:rPr lang="en-US" noProof="0" smtClean="0"/>
              <a:t>Click to edit Master text styles</a:t>
            </a:r>
          </a:p>
        </p:txBody>
      </p:sp>
    </p:spTree>
    <p:extLst>
      <p:ext uri="{BB962C8B-B14F-4D97-AF65-F5344CB8AC3E}">
        <p14:creationId xmlns:p14="http://schemas.microsoft.com/office/powerpoint/2010/main" val="39688412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77EF04-6424-4B70-94D1-FC932CBBDD9B}" type="datetimeFigureOut">
              <a:rPr lang="en-US" smtClean="0">
                <a:solidFill>
                  <a:srgbClr val="1F497D"/>
                </a:solidFill>
              </a:rPr>
              <a:pPr/>
              <a:t>08/24/2021</a:t>
            </a:fld>
            <a:endParaRPr lang="en-US" dirty="0">
              <a:solidFill>
                <a:srgbClr val="1F497D"/>
              </a:solidFill>
            </a:endParaRPr>
          </a:p>
        </p:txBody>
      </p:sp>
      <p:sp>
        <p:nvSpPr>
          <p:cNvPr id="3" name="Footer Placeholder 2"/>
          <p:cNvSpPr>
            <a:spLocks noGrp="1"/>
          </p:cNvSpPr>
          <p:nvPr>
            <p:ph type="ftr" sz="quarter" idx="11"/>
          </p:nvPr>
        </p:nvSpPr>
        <p:spPr/>
        <p:txBody>
          <a:bodyPr/>
          <a:lstStyle/>
          <a:p>
            <a:r>
              <a:rPr lang="en-US" dirty="0">
                <a:solidFill>
                  <a:srgbClr val="1F497D"/>
                </a:solidFill>
              </a:rPr>
              <a:t>Add a footer </a:t>
            </a:r>
          </a:p>
        </p:txBody>
      </p:sp>
      <p:sp>
        <p:nvSpPr>
          <p:cNvPr id="4" name="Slide Number Placeholder 3"/>
          <p:cNvSpPr>
            <a:spLocks noGrp="1"/>
          </p:cNvSpPr>
          <p:nvPr>
            <p:ph type="sldNum" sz="quarter" idx="12"/>
          </p:nvPr>
        </p:nvSpPr>
        <p:spPr/>
        <p:txBody>
          <a:bodyPr/>
          <a:lstStyle/>
          <a:p>
            <a:fld id="{B38049E5-7B53-4E85-8972-7D6C4BCE5BB9}" type="slidenum">
              <a:rPr lang="en-US" smtClean="0">
                <a:solidFill>
                  <a:srgbClr val="1F497D"/>
                </a:solidFill>
              </a:rPr>
              <a:pPr/>
              <a:t>‹#›</a:t>
            </a:fld>
            <a:endParaRPr lang="en-US" dirty="0">
              <a:solidFill>
                <a:srgbClr val="1F497D"/>
              </a:solidFill>
            </a:endParaRPr>
          </a:p>
        </p:txBody>
      </p:sp>
    </p:spTree>
    <p:extLst>
      <p:ext uri="{BB962C8B-B14F-4D97-AF65-F5344CB8AC3E}">
        <p14:creationId xmlns:p14="http://schemas.microsoft.com/office/powerpoint/2010/main" val="17918523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5" name="Footer Placeholder 4"/>
          <p:cNvSpPr>
            <a:spLocks noGrp="1"/>
          </p:cNvSpPr>
          <p:nvPr>
            <p:ph type="ftr" sz="quarter" idx="11"/>
          </p:nvPr>
        </p:nvSpPr>
        <p:spPr/>
        <p:txBody>
          <a:bodyPr/>
          <a:lstStyle/>
          <a:p>
            <a:endParaRPr lang="en-US" dirty="0">
              <a:solidFill>
                <a:srgbClr val="2E2B21">
                  <a:lumMod val="90000"/>
                  <a:lumOff val="1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86303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5" name="Footer Placeholder 4"/>
          <p:cNvSpPr>
            <a:spLocks noGrp="1"/>
          </p:cNvSpPr>
          <p:nvPr>
            <p:ph type="ftr" sz="quarter" idx="11"/>
          </p:nvPr>
        </p:nvSpPr>
        <p:spPr/>
        <p:txBody>
          <a:bodyPr/>
          <a:lstStyle/>
          <a:p>
            <a:endParaRPr lang="en-US" dirty="0">
              <a:solidFill>
                <a:srgbClr val="2E2B21">
                  <a:lumMod val="90000"/>
                  <a:lumOff val="1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281984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9087484"/>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5" name="Footer Placeholder 4"/>
          <p:cNvSpPr>
            <a:spLocks noGrp="1"/>
          </p:cNvSpPr>
          <p:nvPr>
            <p:ph type="ftr" sz="quarter" idx="11"/>
          </p:nvPr>
        </p:nvSpPr>
        <p:spPr/>
        <p:txBody>
          <a:bodyPr/>
          <a:lstStyle/>
          <a:p>
            <a:endParaRPr lang="en-US" dirty="0">
              <a:solidFill>
                <a:srgbClr val="2E2B21">
                  <a:lumMod val="90000"/>
                  <a:lumOff val="1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607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6" name="Footer Placeholder 5"/>
          <p:cNvSpPr>
            <a:spLocks noGrp="1"/>
          </p:cNvSpPr>
          <p:nvPr>
            <p:ph type="ftr" sz="quarter" idx="11"/>
          </p:nvPr>
        </p:nvSpPr>
        <p:spPr/>
        <p:txBody>
          <a:bodyPr/>
          <a:lstStyle/>
          <a:p>
            <a:endParaRPr lang="en-US" dirty="0">
              <a:solidFill>
                <a:srgbClr val="2E2B21">
                  <a:lumMod val="90000"/>
                  <a:lumOff val="1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27740960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8" name="Footer Placeholder 7"/>
          <p:cNvSpPr>
            <a:spLocks noGrp="1"/>
          </p:cNvSpPr>
          <p:nvPr>
            <p:ph type="ftr" sz="quarter" idx="11"/>
          </p:nvPr>
        </p:nvSpPr>
        <p:spPr/>
        <p:txBody>
          <a:bodyPr/>
          <a:lstStyle/>
          <a:p>
            <a:endParaRPr lang="en-US" dirty="0">
              <a:solidFill>
                <a:srgbClr val="2E2B21">
                  <a:lumMod val="90000"/>
                  <a:lumOff val="1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37558922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4" name="Footer Placeholder 3"/>
          <p:cNvSpPr>
            <a:spLocks noGrp="1"/>
          </p:cNvSpPr>
          <p:nvPr>
            <p:ph type="ftr" sz="quarter" idx="11"/>
          </p:nvPr>
        </p:nvSpPr>
        <p:spPr/>
        <p:txBody>
          <a:bodyPr/>
          <a:lstStyle/>
          <a:p>
            <a:endParaRPr lang="en-US" dirty="0">
              <a:solidFill>
                <a:srgbClr val="2E2B21">
                  <a:lumMod val="90000"/>
                  <a:lumOff val="10000"/>
                </a:srgbClr>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16153042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3" name="Footer Placeholder 2"/>
          <p:cNvSpPr>
            <a:spLocks noGrp="1"/>
          </p:cNvSpPr>
          <p:nvPr>
            <p:ph type="ftr" sz="quarter" idx="11"/>
          </p:nvPr>
        </p:nvSpPr>
        <p:spPr/>
        <p:txBody>
          <a:bodyPr/>
          <a:lstStyle/>
          <a:p>
            <a:endParaRPr lang="en-US" dirty="0">
              <a:solidFill>
                <a:srgbClr val="2E2B21">
                  <a:lumMod val="90000"/>
                  <a:lumOff val="10000"/>
                </a:srgbClr>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20379739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6" name="Footer Placeholder 5"/>
          <p:cNvSpPr>
            <a:spLocks noGrp="1"/>
          </p:cNvSpPr>
          <p:nvPr>
            <p:ph type="ftr" sz="quarter" idx="11"/>
          </p:nvPr>
        </p:nvSpPr>
        <p:spPr/>
        <p:txBody>
          <a:bodyPr/>
          <a:lstStyle/>
          <a:p>
            <a:endParaRPr lang="en-US" dirty="0">
              <a:solidFill>
                <a:srgbClr val="2E2B21">
                  <a:lumMod val="90000"/>
                  <a:lumOff val="1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26602217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6" name="Footer Placeholder 5"/>
          <p:cNvSpPr>
            <a:spLocks noGrp="1"/>
          </p:cNvSpPr>
          <p:nvPr>
            <p:ph type="ftr" sz="quarter" idx="11"/>
          </p:nvPr>
        </p:nvSpPr>
        <p:spPr/>
        <p:txBody>
          <a:bodyPr/>
          <a:lstStyle/>
          <a:p>
            <a:endParaRPr lang="en-US" dirty="0">
              <a:solidFill>
                <a:srgbClr val="2E2B21">
                  <a:lumMod val="90000"/>
                  <a:lumOff val="10000"/>
                </a:srgbClr>
              </a:solidFill>
            </a:endParaRPr>
          </a:p>
        </p:txBody>
      </p:sp>
      <p:sp>
        <p:nvSpPr>
          <p:cNvPr id="7" name="Slide Number Placeholder 6"/>
          <p:cNvSpPr>
            <a:spLocks noGrp="1"/>
          </p:cNvSpPr>
          <p:nvPr>
            <p:ph type="sldNum" sz="quarter" idx="12"/>
          </p:nvPr>
        </p:nvSpPr>
        <p:spPr/>
        <p:txBody>
          <a:bodyPr/>
          <a:lstStyle/>
          <a:p>
            <a:fld id="{867E5644-1E61-4311-A31E-84CB9C7AA8A9}"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87812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5" name="Footer Placeholder 4"/>
          <p:cNvSpPr>
            <a:spLocks noGrp="1"/>
          </p:cNvSpPr>
          <p:nvPr>
            <p:ph type="ftr" sz="quarter" idx="11"/>
          </p:nvPr>
        </p:nvSpPr>
        <p:spPr/>
        <p:txBody>
          <a:bodyPr/>
          <a:lstStyle/>
          <a:p>
            <a:endParaRPr lang="en-US" dirty="0">
              <a:solidFill>
                <a:srgbClr val="2E2B21">
                  <a:lumMod val="90000"/>
                  <a:lumOff val="1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spTree>
    <p:extLst>
      <p:ext uri="{BB962C8B-B14F-4D97-AF65-F5344CB8AC3E}">
        <p14:creationId xmlns:p14="http://schemas.microsoft.com/office/powerpoint/2010/main" val="11639077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solidFill>
                  <a:srgbClr val="2E2B21">
                    <a:lumMod val="90000"/>
                    <a:lumOff val="10000"/>
                  </a:srgbClr>
                </a:solidFill>
              </a:rPr>
              <a:pPr/>
              <a:t>08/24/2021</a:t>
            </a:fld>
            <a:endParaRPr lang="en-US" dirty="0">
              <a:solidFill>
                <a:srgbClr val="2E2B21">
                  <a:lumMod val="90000"/>
                  <a:lumOff val="10000"/>
                </a:srgbClr>
              </a:solidFill>
            </a:endParaRPr>
          </a:p>
        </p:txBody>
      </p:sp>
      <p:sp>
        <p:nvSpPr>
          <p:cNvPr id="5" name="Footer Placeholder 4"/>
          <p:cNvSpPr>
            <a:spLocks noGrp="1"/>
          </p:cNvSpPr>
          <p:nvPr>
            <p:ph type="ftr" sz="quarter" idx="11"/>
          </p:nvPr>
        </p:nvSpPr>
        <p:spPr/>
        <p:txBody>
          <a:bodyPr/>
          <a:lstStyle/>
          <a:p>
            <a:endParaRPr lang="en-US" dirty="0">
              <a:solidFill>
                <a:srgbClr val="2E2B21">
                  <a:lumMod val="90000"/>
                  <a:lumOff val="1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solidFill>
                  <a:srgbClr val="2E2B21">
                    <a:lumMod val="90000"/>
                    <a:lumOff val="10000"/>
                  </a:srgbClr>
                </a:solidFill>
              </a:rPr>
              <a:pPr/>
              <a:t>‹#›</a:t>
            </a:fld>
            <a:endParaRPr lang="en-US" dirty="0">
              <a:solidFill>
                <a:srgbClr val="2E2B21">
                  <a:lumMod val="90000"/>
                  <a:lumOff val="10000"/>
                </a:srgbClr>
              </a:solidFill>
            </a:endParaRPr>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765683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5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0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9E2AB48-6B81-443C-84F0-8098475CA912}" type="datetimeFigureOut">
              <a:rPr lang="en-US" smtClean="0"/>
              <a:pPr/>
              <a:t>08/24/2021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E9ABD0-655E-4203-B2D8-6AEABBAE044C}"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 xmlns:a16="http://schemas.microsoft.com/office/drawing/2014/main" id="{25E5463A-8C7C-435B-A44B-7B61150BE8D4}"/>
              </a:ext>
            </a:extLst>
          </p:cNvPr>
          <p:cNvGrpSpPr/>
          <p:nvPr userDrawn="1"/>
        </p:nvGrpSpPr>
        <p:grpSpPr>
          <a:xfrm>
            <a:off x="-8713" y="5486400"/>
            <a:ext cx="12204696" cy="1386478"/>
            <a:chOff x="-8713" y="5486400"/>
            <a:chExt cx="12204696" cy="1386478"/>
          </a:xfrm>
        </p:grpSpPr>
        <p:pic>
          <p:nvPicPr>
            <p:cNvPr id="11" name="Graphic 10">
              <a:extLst>
                <a:ext uri="{FF2B5EF4-FFF2-40B4-BE49-F238E27FC236}">
                  <a16:creationId xmlns="" xmlns:a16="http://schemas.microsoft.com/office/drawing/2014/main" id="{4144B2B5-9F80-4228-9E10-F356EC2E5C4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8713" y="5494973"/>
              <a:ext cx="12200714" cy="1362075"/>
            </a:xfrm>
            <a:prstGeom prst="rect">
              <a:avLst/>
            </a:prstGeom>
          </p:spPr>
        </p:pic>
        <p:pic>
          <p:nvPicPr>
            <p:cNvPr id="12" name="Graphic 11">
              <a:extLst>
                <a:ext uri="{FF2B5EF4-FFF2-40B4-BE49-F238E27FC236}">
                  <a16:creationId xmlns="" xmlns:a16="http://schemas.microsoft.com/office/drawing/2014/main" id="{04659CE7-6D4A-4EBD-8E75-5296445C74A3}"/>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5010150" y="5486400"/>
              <a:ext cx="7185833" cy="1386478"/>
            </a:xfrm>
            <a:prstGeom prst="rect">
              <a:avLst/>
            </a:prstGeom>
          </p:spPr>
        </p:pic>
        <p:pic>
          <p:nvPicPr>
            <p:cNvPr id="13" name="Graphic 12">
              <a:extLst>
                <a:ext uri="{FF2B5EF4-FFF2-40B4-BE49-F238E27FC236}">
                  <a16:creationId xmlns="" xmlns:a16="http://schemas.microsoft.com/office/drawing/2014/main" id="{E5ACF01D-261F-4D39-AD15-F68B86B05756}"/>
                </a:ext>
              </a:extLst>
            </p:cNvPr>
            <p:cNvPicPr>
              <a:picLocks noChangeAspect="1"/>
            </p:cNvPicPr>
            <p:nvPr userDrawn="1"/>
          </p:nvPicPr>
          <p:blipFill>
            <a:blip r:embed="rId6">
              <a:extLst>
                <a:ext uri="{96DAC541-7B7A-43D3-8B79-37D633B846F1}">
                  <asvg:svgBlip xmlns="" xmlns:asvg="http://schemas.microsoft.com/office/drawing/2016/SVG/main" r:embed="rId7"/>
                </a:ext>
              </a:extLst>
            </a:blip>
            <a:stretch>
              <a:fillRect/>
            </a:stretch>
          </p:blipFill>
          <p:spPr>
            <a:xfrm>
              <a:off x="0" y="5556446"/>
              <a:ext cx="11658600" cy="1301554"/>
            </a:xfrm>
            <a:prstGeom prst="rect">
              <a:avLst/>
            </a:prstGeom>
          </p:spPr>
        </p:pic>
      </p:grpSp>
    </p:spTree>
    <p:extLst>
      <p:ext uri="{BB962C8B-B14F-4D97-AF65-F5344CB8AC3E}">
        <p14:creationId xmlns:p14="http://schemas.microsoft.com/office/powerpoint/2010/main" val="2572256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theme" Target="../theme/theme2.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theme" Target="../theme/theme3.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5.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image" Target="NUL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image" Target="../media/image7.png"/><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image" Target="NULL"/><Relationship Id="rId5" Type="http://schemas.openxmlformats.org/officeDocument/2006/relationships/slideLayout" Target="../slideLayouts/slideLayout103.xml"/><Relationship Id="rId10" Type="http://schemas.openxmlformats.org/officeDocument/2006/relationships/image" Target="../media/image6.png"/><Relationship Id="rId4" Type="http://schemas.openxmlformats.org/officeDocument/2006/relationships/slideLayout" Target="../slideLayouts/slideLayout102.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image" Target="../media/image11.jpg"/><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7.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8.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211D91DF-36C7-4814-9B36-01202A2E3D3A}"/>
              </a:ext>
            </a:extLst>
          </p:cNvPr>
          <p:cNvSpPr/>
          <p:nvPr userDrawn="1"/>
        </p:nvSpPr>
        <p:spPr>
          <a:xfrm>
            <a:off x="0" y="0"/>
            <a:ext cx="12192000" cy="6858000"/>
          </a:xfrm>
          <a:prstGeom prst="rect">
            <a:avLst/>
          </a:prstGeom>
          <a:solidFill>
            <a:srgbClr val="F1FEF7"/>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solidFill>
                <a:srgbClr val="FFFFFF"/>
              </a:solidFill>
            </a:endParaRPr>
          </a:p>
        </p:txBody>
      </p:sp>
    </p:spTree>
    <p:extLst>
      <p:ext uri="{BB962C8B-B14F-4D97-AF65-F5344CB8AC3E}">
        <p14:creationId xmlns:p14="http://schemas.microsoft.com/office/powerpoint/2010/main" val="2538058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ctagon 6">
            <a:extLst>
              <a:ext uri="{FF2B5EF4-FFF2-40B4-BE49-F238E27FC236}">
                <a16:creationId xmlns:a16="http://schemas.microsoft.com/office/drawing/2014/main" xmlns="" id="{12B87281-2FCA-44C5-BFC9-FD653787EFC4}"/>
              </a:ext>
            </a:extLst>
          </p:cNvPr>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a:extLst>
              <a:ext uri="{FF2B5EF4-FFF2-40B4-BE49-F238E27FC236}">
                <a16:creationId xmlns:a16="http://schemas.microsoft.com/office/drawing/2014/main" xmlns=""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213AB95C-7DD4-4796-80E4-1B7466A2A037}"/>
              </a:ext>
            </a:extLst>
          </p:cNvPr>
          <p:cNvSpPr>
            <a:spLocks noGrp="1"/>
          </p:cNvSpPr>
          <p:nvPr>
            <p:ph type="body" idx="1"/>
          </p:nvPr>
        </p:nvSpPr>
        <p:spPr>
          <a:xfrm>
            <a:off x="432000" y="1152000"/>
            <a:ext cx="11340000" cy="4680000"/>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a:extLst>
              <a:ext uri="{FF2B5EF4-FFF2-40B4-BE49-F238E27FC236}">
                <a16:creationId xmlns:a16="http://schemas.microsoft.com/office/drawing/2014/main" xmlns="" id="{58879C91-B77F-4273-9A27-A3535FB889DB}"/>
              </a:ext>
            </a:extLst>
          </p:cNvPr>
          <p:cNvSpPr>
            <a:spLocks noGrp="1"/>
          </p:cNvSpPr>
          <p:nvPr>
            <p:ph type="ftr" sz="quarter" idx="3"/>
          </p:nvPr>
        </p:nvSpPr>
        <p:spPr>
          <a:xfrm>
            <a:off x="431999" y="6188628"/>
            <a:ext cx="8784941" cy="365125"/>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dirty="0">
                <a:solidFill>
                  <a:prstClr val="black">
                    <a:lumMod val="75000"/>
                    <a:lumOff val="25000"/>
                  </a:prstClr>
                </a:solidFill>
              </a:rPr>
              <a:t>Add a footer</a:t>
            </a:r>
          </a:p>
        </p:txBody>
      </p:sp>
      <p:sp>
        <p:nvSpPr>
          <p:cNvPr id="6" name="Slide Number Placeholder 5">
            <a:extLst>
              <a:ext uri="{FF2B5EF4-FFF2-40B4-BE49-F238E27FC236}">
                <a16:creationId xmlns:a16="http://schemas.microsoft.com/office/drawing/2014/main" xmlns="" id="{5ECA3099-A94F-4C3E-BC29-780EDD38F722}"/>
              </a:ext>
            </a:extLst>
          </p:cNvPr>
          <p:cNvSpPr>
            <a:spLocks noGrp="1"/>
          </p:cNvSpPr>
          <p:nvPr>
            <p:ph type="sldNum" sz="quarter" idx="4"/>
          </p:nvPr>
        </p:nvSpPr>
        <p:spPr>
          <a:xfrm>
            <a:off x="11496369" y="6155190"/>
            <a:ext cx="432000" cy="432000"/>
          </a:xfrm>
          <a:prstGeom prst="ellipse">
            <a:avLst/>
          </a:prstGeom>
          <a:noFill/>
          <a:ln w="3175">
            <a:solidFill>
              <a:schemeClr val="accent1"/>
            </a:solidFill>
          </a:ln>
        </p:spPr>
        <p:txBody>
          <a:bodyPr vert="horz" lIns="0" tIns="0" rIns="0" bIns="0" rtlCol="0" anchor="ctr"/>
          <a:lstStyle>
            <a:lvl1pPr algn="ctr">
              <a:defRPr sz="1200" b="1" i="1">
                <a:solidFill>
                  <a:schemeClr val="tx1"/>
                </a:solidFill>
                <a:latin typeface="+mj-lt"/>
              </a:defRPr>
            </a:lvl1pPr>
          </a:lstStyle>
          <a:p>
            <a:fld id="{19B51A1E-902D-48AF-9020-955120F399B6}" type="slidenum">
              <a:rPr lang="en-US" smtClean="0">
                <a:solidFill>
                  <a:prstClr val="black"/>
                </a:solidFill>
              </a:rPr>
              <a:pPr/>
              <a:t>‹#›</a:t>
            </a:fld>
            <a:endParaRPr lang="en-US" dirty="0">
              <a:solidFill>
                <a:prstClr val="black"/>
              </a:solidFill>
            </a:endParaRPr>
          </a:p>
        </p:txBody>
      </p:sp>
      <p:sp>
        <p:nvSpPr>
          <p:cNvPr id="9" name="Oval 8">
            <a:extLst>
              <a:ext uri="{FF2B5EF4-FFF2-40B4-BE49-F238E27FC236}">
                <a16:creationId xmlns:a16="http://schemas.microsoft.com/office/drawing/2014/main" xmlns="" id="{B66BF03E-F48E-4C0A-9078-07AC4DDF896A}"/>
              </a:ext>
            </a:extLst>
          </p:cNvPr>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ACB39"/>
              </a:solidFill>
            </a:endParaRPr>
          </a:p>
        </p:txBody>
      </p:sp>
      <p:sp>
        <p:nvSpPr>
          <p:cNvPr id="10" name="Oval 9">
            <a:extLst>
              <a:ext uri="{FF2B5EF4-FFF2-40B4-BE49-F238E27FC236}">
                <a16:creationId xmlns:a16="http://schemas.microsoft.com/office/drawing/2014/main" xmlns="" id="{9F827500-FC74-463C-9312-BC59104AEBD6}"/>
              </a:ext>
            </a:extLst>
          </p:cNvPr>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extBox 10">
            <a:extLst>
              <a:ext uri="{FF2B5EF4-FFF2-40B4-BE49-F238E27FC236}">
                <a16:creationId xmlns:a16="http://schemas.microsoft.com/office/drawing/2014/main" xmlns="" id="{110EE18F-610D-4230-BA82-4E5007401ADD}"/>
              </a:ext>
            </a:extLst>
          </p:cNvPr>
          <p:cNvSpPr txBox="1"/>
          <p:nvPr userDrawn="1"/>
        </p:nvSpPr>
        <p:spPr>
          <a:xfrm>
            <a:off x="8734570" y="6278857"/>
            <a:ext cx="2510557" cy="184666"/>
          </a:xfrm>
          <a:prstGeom prst="rect">
            <a:avLst/>
          </a:prstGeom>
          <a:noFill/>
        </p:spPr>
        <p:txBody>
          <a:bodyPr wrap="square" lIns="0" tIns="0" rIns="0" bIns="0" rtlCol="0">
            <a:noAutofit/>
          </a:bodyPr>
          <a:lstStyle/>
          <a:p>
            <a:pPr algn="r"/>
            <a:r>
              <a:rPr lang="en-US" sz="1200" dirty="0">
                <a:solidFill>
                  <a:srgbClr val="375C1E"/>
                </a:solidFill>
                <a:latin typeface="Rockwell"/>
              </a:rPr>
              <a:t>Your Logo or Name Here</a:t>
            </a:r>
          </a:p>
        </p:txBody>
      </p:sp>
      <p:sp>
        <p:nvSpPr>
          <p:cNvPr id="14" name="Oval 13">
            <a:extLst>
              <a:ext uri="{FF2B5EF4-FFF2-40B4-BE49-F238E27FC236}">
                <a16:creationId xmlns:a16="http://schemas.microsoft.com/office/drawing/2014/main" xmlns="" id="{2AF375EA-F235-4EAA-A52F-D6BF0D6EDDCA}"/>
              </a:ext>
            </a:extLst>
          </p:cNvPr>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ACB39"/>
              </a:solidFill>
            </a:endParaRPr>
          </a:p>
        </p:txBody>
      </p:sp>
      <p:sp>
        <p:nvSpPr>
          <p:cNvPr id="18" name="Rectangle 17">
            <a:extLst>
              <a:ext uri="{FF2B5EF4-FFF2-40B4-BE49-F238E27FC236}">
                <a16:creationId xmlns:a16="http://schemas.microsoft.com/office/drawing/2014/main" xmlns="" id="{7E3C8C5B-6356-4B7C-887C-A436D7DB4059}"/>
              </a:ext>
            </a:extLst>
          </p:cNvPr>
          <p:cNvSpPr/>
          <p:nvPr userDrawn="1"/>
        </p:nvSpPr>
        <p:spPr>
          <a:xfrm>
            <a:off x="0" y="6771286"/>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a:extLst>
              <a:ext uri="{FF2B5EF4-FFF2-40B4-BE49-F238E27FC236}">
                <a16:creationId xmlns:a16="http://schemas.microsoft.com/office/drawing/2014/main" xmlns="" id="{13120C00-0FF6-411F-B2D6-C625ED6BD241}"/>
              </a:ext>
            </a:extLst>
          </p:cNvPr>
          <p:cNvSpPr/>
          <p:nvPr userDrawn="1"/>
        </p:nvSpPr>
        <p:spPr>
          <a:xfrm>
            <a:off x="0" y="0"/>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Rectangle 19">
            <a:extLst>
              <a:ext uri="{FF2B5EF4-FFF2-40B4-BE49-F238E27FC236}">
                <a16:creationId xmlns:a16="http://schemas.microsoft.com/office/drawing/2014/main" xmlns="" id="{2D142C1D-78E5-4AD5-BEF3-C015D6E3FEBD}"/>
              </a:ext>
            </a:extLst>
          </p:cNvPr>
          <p:cNvSpPr/>
          <p:nvPr userDrawn="1"/>
        </p:nvSpPr>
        <p:spPr>
          <a:xfrm rot="5400000">
            <a:off x="-3385643" y="3385642"/>
            <a:ext cx="6858001"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Rectangle 20">
            <a:extLst>
              <a:ext uri="{FF2B5EF4-FFF2-40B4-BE49-F238E27FC236}">
                <a16:creationId xmlns:a16="http://schemas.microsoft.com/office/drawing/2014/main" xmlns="" id="{300D9306-2240-47FF-AA2F-DC7C26A008A4}"/>
              </a:ext>
            </a:extLst>
          </p:cNvPr>
          <p:cNvSpPr/>
          <p:nvPr userDrawn="1"/>
        </p:nvSpPr>
        <p:spPr>
          <a:xfrm rot="5400000">
            <a:off x="8719643" y="3385643"/>
            <a:ext cx="6858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42428285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Lst>
  <p:hf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967058B-89E0-4460-AB21-21747CB3A1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7201C5EB-04D6-4050-930C-5F6907528D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a:extLst>
              <a:ext uri="{FF2B5EF4-FFF2-40B4-BE49-F238E27FC236}">
                <a16:creationId xmlns:a16="http://schemas.microsoft.com/office/drawing/2014/main" xmlns="" id="{A732220F-109C-4A57-81E9-C6279EDA1374}"/>
              </a:ext>
            </a:extLst>
          </p:cNvPr>
          <p:cNvSpPr>
            <a:spLocks noGrp="1"/>
          </p:cNvSpPr>
          <p:nvPr>
            <p:ph type="dt" sz="half" idx="2"/>
          </p:nvPr>
        </p:nvSpPr>
        <p:spPr>
          <a:xfrm>
            <a:off x="10016836" y="5878720"/>
            <a:ext cx="1336964" cy="298800"/>
          </a:xfrm>
          <a:prstGeom prst="rect">
            <a:avLst/>
          </a:prstGeom>
        </p:spPr>
        <p:txBody>
          <a:bodyPr vert="horz" lIns="0" tIns="0" rIns="0" bIns="0" rtlCol="0" anchor="ctr"/>
          <a:lstStyle>
            <a:lvl1pPr algn="r">
              <a:defRPr sz="1000">
                <a:solidFill>
                  <a:schemeClr val="bg1">
                    <a:lumMod val="50000"/>
                    <a:lumOff val="50000"/>
                  </a:schemeClr>
                </a:solidFill>
              </a:defRPr>
            </a:lvl1pPr>
          </a:lstStyle>
          <a:p>
            <a:r>
              <a:rPr lang="en-US" dirty="0">
                <a:solidFill>
                  <a:srgbClr val="000000">
                    <a:lumMod val="50000"/>
                    <a:lumOff val="50000"/>
                  </a:srgbClr>
                </a:solidFill>
              </a:rPr>
              <a:t>MM.DD.20XX</a:t>
            </a:r>
          </a:p>
        </p:txBody>
      </p:sp>
      <p:sp>
        <p:nvSpPr>
          <p:cNvPr id="5" name="Footer Placeholder 4">
            <a:extLst>
              <a:ext uri="{FF2B5EF4-FFF2-40B4-BE49-F238E27FC236}">
                <a16:creationId xmlns:a16="http://schemas.microsoft.com/office/drawing/2014/main" xmlns="" id="{0A25404F-F26F-42E5-BA15-C0373FC1CF2B}"/>
              </a:ext>
            </a:extLst>
          </p:cNvPr>
          <p:cNvSpPr>
            <a:spLocks noGrp="1"/>
          </p:cNvSpPr>
          <p:nvPr>
            <p:ph type="ftr" sz="quarter" idx="3"/>
          </p:nvPr>
        </p:nvSpPr>
        <p:spPr>
          <a:xfrm>
            <a:off x="1169960" y="5878720"/>
            <a:ext cx="2915733" cy="298800"/>
          </a:xfrm>
          <a:prstGeom prst="rect">
            <a:avLst/>
          </a:prstGeom>
        </p:spPr>
        <p:txBody>
          <a:bodyPr vert="horz" lIns="91440" tIns="45720" rIns="91440" bIns="45720" rtlCol="0" anchor="ctr"/>
          <a:lstStyle>
            <a:lvl1pPr algn="l">
              <a:defRPr sz="1000">
                <a:solidFill>
                  <a:schemeClr val="bg1">
                    <a:lumMod val="50000"/>
                    <a:lumOff val="50000"/>
                  </a:schemeClr>
                </a:solidFill>
              </a:defRPr>
            </a:lvl1pPr>
          </a:lstStyle>
          <a:p>
            <a:r>
              <a:rPr lang="en-US" dirty="0">
                <a:solidFill>
                  <a:srgbClr val="000000">
                    <a:lumMod val="50000"/>
                    <a:lumOff val="50000"/>
                  </a:srgbClr>
                </a:solidFill>
              </a:rPr>
              <a:t>ADD A FOOTER</a:t>
            </a:r>
          </a:p>
        </p:txBody>
      </p:sp>
      <p:sp>
        <p:nvSpPr>
          <p:cNvPr id="6" name="Slide Number Placeholder 5">
            <a:extLst>
              <a:ext uri="{FF2B5EF4-FFF2-40B4-BE49-F238E27FC236}">
                <a16:creationId xmlns:a16="http://schemas.microsoft.com/office/drawing/2014/main" xmlns="" id="{41725174-FA04-488F-9F0C-3CD1D1483FA9}"/>
              </a:ext>
            </a:extLst>
          </p:cNvPr>
          <p:cNvSpPr>
            <a:spLocks noGrp="1"/>
          </p:cNvSpPr>
          <p:nvPr>
            <p:ph type="sldNum" sz="quarter" idx="4"/>
          </p:nvPr>
        </p:nvSpPr>
        <p:spPr>
          <a:xfrm>
            <a:off x="778643" y="5879656"/>
            <a:ext cx="354492" cy="297307"/>
          </a:xfrm>
          <a:prstGeom prst="rect">
            <a:avLst/>
          </a:prstGeom>
        </p:spPr>
        <p:txBody>
          <a:bodyPr vert="horz" lIns="91440" tIns="45720" rIns="91440" bIns="45720" rtlCol="0" anchor="ctr"/>
          <a:lstStyle>
            <a:lvl1pPr algn="ctr">
              <a:defRPr sz="1000">
                <a:solidFill>
                  <a:schemeClr val="bg2"/>
                </a:solidFill>
              </a:defRPr>
            </a:lvl1pPr>
          </a:lstStyle>
          <a:p>
            <a:fld id="{8D581BC7-E183-40DB-AC97-C19EA4EB8894}" type="slidenum">
              <a:rPr lang="en-US" smtClean="0">
                <a:solidFill>
                  <a:srgbClr val="FFFFFF"/>
                </a:solidFill>
              </a:rPr>
              <a:pPr/>
              <a:t>‹#›</a:t>
            </a:fld>
            <a:endParaRPr lang="en-US" dirty="0">
              <a:solidFill>
                <a:srgbClr val="FFFFFF"/>
              </a:solidFill>
            </a:endParaRPr>
          </a:p>
        </p:txBody>
      </p:sp>
      <p:sp>
        <p:nvSpPr>
          <p:cNvPr id="7" name="Oval 6">
            <a:extLst>
              <a:ext uri="{FF2B5EF4-FFF2-40B4-BE49-F238E27FC236}">
                <a16:creationId xmlns:a16="http://schemas.microsoft.com/office/drawing/2014/main" xmlns="" id="{7FEF1588-F385-48F3-800A-554A9423E77A}"/>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0" name="Straight Connector 9">
            <a:extLst>
              <a:ext uri="{FF2B5EF4-FFF2-40B4-BE49-F238E27FC236}">
                <a16:creationId xmlns:a16="http://schemas.microsoft.com/office/drawing/2014/main" xmlns="" id="{440B0943-F568-4674-8FA4-B435B1E466AF}"/>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xmlns="" id="{62DE7FD5-7941-43A1-8663-42AE40546A4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cxnSp>
        <p:nvCxnSpPr>
          <p:cNvPr id="13" name="Straight Connector 12">
            <a:extLst>
              <a:ext uri="{FF2B5EF4-FFF2-40B4-BE49-F238E27FC236}">
                <a16:creationId xmlns:a16="http://schemas.microsoft.com/office/drawing/2014/main" xmlns="" id="{97791EE5-EF06-4BF8-84C6-EC24114E73F5}"/>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3158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Lst>
  <p:hf hdr="0"/>
  <p:txStyles>
    <p:titleStyle>
      <a:lvl1pPr algn="l" defTabSz="914400" rtl="0" eaLnBrk="1" latinLnBrk="0" hangingPunct="1">
        <a:lnSpc>
          <a:spcPct val="90000"/>
        </a:lnSpc>
        <a:spcBef>
          <a:spcPct val="0"/>
        </a:spcBef>
        <a:buNone/>
        <a:defRPr sz="3600" b="1"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527">
          <p15:clr>
            <a:srgbClr val="F26B43"/>
          </p15:clr>
        </p15:guide>
        <p15:guide id="4294967295" pos="7174">
          <p15:clr>
            <a:srgbClr val="F26B43"/>
          </p15:clr>
        </p15:guide>
        <p15:guide id="4294967295" pos="506">
          <p15:clr>
            <a:srgbClr val="F26B43"/>
          </p15:clr>
        </p15:guide>
        <p15:guide id="4294967295" orient="horz" pos="3793">
          <p15:clr>
            <a:srgbClr val="F26B43"/>
          </p15:clr>
        </p15:guide>
        <p15:guide id="4294967295" pos="3840">
          <p15:clr>
            <a:srgbClr val="F26B43"/>
          </p15:clr>
        </p15:guide>
        <p15:guide id="4294967295" orient="horz" pos="2160">
          <p15:clr>
            <a:srgbClr val="F26B43"/>
          </p15:clr>
        </p15:guide>
        <p15:guide id="4294967295" pos="3318">
          <p15:clr>
            <a:srgbClr val="F26B43"/>
          </p15:clr>
        </p15:guide>
        <p15:guide id="4294967295" pos="436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blackGray">
      <p:bgPr>
        <a:solidFill>
          <a:schemeClr val="bg2"/>
        </a:solidFill>
        <a:effectLst/>
      </p:bgPr>
    </p:bg>
    <p:spTree>
      <p:nvGrpSpPr>
        <p:cNvPr id="1" name=""/>
        <p:cNvGrpSpPr/>
        <p:nvPr/>
      </p:nvGrpSpPr>
      <p:grpSpPr>
        <a:xfrm>
          <a:off x="0" y="0"/>
          <a:ext cx="0" cy="0"/>
          <a:chOff x="0" y="0"/>
          <a:chExt cx="0" cy="0"/>
        </a:xfrm>
      </p:grpSpPr>
      <p:sp>
        <p:nvSpPr>
          <p:cNvPr id="8" name="Rectangle 7" title="Side bar">
            <a:extLst>
              <a:ext uri="{FF2B5EF4-FFF2-40B4-BE49-F238E27FC236}">
                <a16:creationId xmlns:a16="http://schemas.microsoft.com/office/drawing/2014/main" xmlns="" id="{FFA7AFEF-D97A-4A94-A884-7F95E91332B7}"/>
              </a:ext>
            </a:extLst>
          </p:cNvPr>
          <p:cNvSpPr/>
          <p:nvPr userDrawn="1"/>
        </p:nvSpPr>
        <p:spPr>
          <a:xfrm>
            <a:off x="622095" y="0"/>
            <a:ext cx="144000"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pPr defTabSz="457200"/>
            <a:fld id="{3B77EF04-6424-4B70-94D1-FC932CBBDD9B}" type="datetimeFigureOut">
              <a:rPr lang="en-US" smtClean="0">
                <a:solidFill>
                  <a:srgbClr val="1F497D"/>
                </a:solidFill>
              </a:rPr>
              <a:pPr defTabSz="457200"/>
              <a:t>08/24/2021</a:t>
            </a:fld>
            <a:endParaRPr lang="en-US" dirty="0">
              <a:solidFill>
                <a:srgbClr val="1F497D"/>
              </a:solidFill>
            </a:endParaRP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pPr defTabSz="457200"/>
            <a:r>
              <a:rPr lang="en-US" dirty="0">
                <a:solidFill>
                  <a:srgbClr val="1F497D"/>
                </a:solidFill>
              </a:rPr>
              <a:t>Add a footer </a:t>
            </a: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defTabSz="457200"/>
            <a:fld id="{B38049E5-7B53-4E85-8972-7D6C4BCE5BB9}" type="slidenum">
              <a:rPr lang="en-US" smtClean="0">
                <a:solidFill>
                  <a:srgbClr val="1F497D"/>
                </a:solidFill>
              </a:rPr>
              <a:pPr defTabSz="457200"/>
              <a:t>‹#›</a:t>
            </a:fld>
            <a:endParaRPr lang="en-US" dirty="0">
              <a:solidFill>
                <a:srgbClr val="1F497D"/>
              </a:solidFill>
            </a:endParaRPr>
          </a:p>
        </p:txBody>
      </p:sp>
      <p:sp>
        <p:nvSpPr>
          <p:cNvPr id="9" name="Rectangle 8" title="Side bar"/>
          <p:cNvSpPr/>
          <p:nvPr/>
        </p:nvSpPr>
        <p:spPr>
          <a:xfrm>
            <a:off x="478095" y="376"/>
            <a:ext cx="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085645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42900" indent="-342900" algn="l" defTabSz="914400" rtl="0" eaLnBrk="1" latinLnBrk="0" hangingPunct="1">
        <a:lnSpc>
          <a:spcPct val="94000"/>
        </a:lnSpc>
        <a:spcBef>
          <a:spcPts val="1000"/>
        </a:spcBef>
        <a:spcAft>
          <a:spcPts val="200"/>
        </a:spcAft>
        <a:buFont typeface="Arial" panose="020B0604020202020204" pitchFamily="34" charset="0"/>
        <a:buChar char="•"/>
        <a:defRPr sz="2400" kern="1200" baseline="0">
          <a:solidFill>
            <a:schemeClr val="tx2"/>
          </a:solidFill>
          <a:latin typeface="+mn-lt"/>
          <a:ea typeface="+mn-ea"/>
          <a:cs typeface="+mn-cs"/>
        </a:defRPr>
      </a:lvl1pPr>
      <a:lvl2pPr marL="873252" indent="-342900" algn="l" defTabSz="914400" rtl="0" eaLnBrk="1" latinLnBrk="0" hangingPunct="1">
        <a:lnSpc>
          <a:spcPct val="94000"/>
        </a:lnSpc>
        <a:spcBef>
          <a:spcPts val="500"/>
        </a:spcBef>
        <a:spcAft>
          <a:spcPts val="200"/>
        </a:spcAft>
        <a:buFont typeface="Arial" panose="020B0604020202020204" pitchFamily="34" charset="0"/>
        <a:buChar char="•"/>
        <a:defRPr sz="2400" i="1" kern="1200" baseline="0">
          <a:solidFill>
            <a:schemeClr val="tx2"/>
          </a:solidFill>
          <a:latin typeface="+mn-lt"/>
          <a:ea typeface="+mn-ea"/>
          <a:cs typeface="+mn-cs"/>
        </a:defRPr>
      </a:lvl2pPr>
      <a:lvl3pPr marL="1330452" indent="-342900" algn="l" defTabSz="914400" rtl="0" eaLnBrk="1" latinLnBrk="0" hangingPunct="1">
        <a:lnSpc>
          <a:spcPct val="94000"/>
        </a:lnSpc>
        <a:spcBef>
          <a:spcPts val="500"/>
        </a:spcBef>
        <a:spcAft>
          <a:spcPts val="200"/>
        </a:spcAft>
        <a:buFont typeface="Arial" panose="020B0604020202020204" pitchFamily="34" charset="0"/>
        <a:buChar char="•"/>
        <a:defRPr sz="2000" kern="1200" baseline="0">
          <a:solidFill>
            <a:schemeClr val="tx2"/>
          </a:solidFill>
          <a:latin typeface="+mn-lt"/>
          <a:ea typeface="+mn-ea"/>
          <a:cs typeface="+mn-cs"/>
        </a:defRPr>
      </a:lvl3pPr>
      <a:lvl4pPr marL="1787652" indent="-342900" algn="l" defTabSz="914400" rtl="0" eaLnBrk="1" latinLnBrk="0" hangingPunct="1">
        <a:lnSpc>
          <a:spcPct val="94000"/>
        </a:lnSpc>
        <a:spcBef>
          <a:spcPts val="500"/>
        </a:spcBef>
        <a:spcAft>
          <a:spcPts val="200"/>
        </a:spcAft>
        <a:buFont typeface="Arial" panose="020B0604020202020204" pitchFamily="34" charset="0"/>
        <a:buChar char="•"/>
        <a:defRPr sz="2000" i="1" kern="1200" baseline="0">
          <a:solidFill>
            <a:schemeClr val="tx2"/>
          </a:solidFill>
          <a:latin typeface="+mn-lt"/>
          <a:ea typeface="+mn-ea"/>
          <a:cs typeface="+mn-cs"/>
        </a:defRPr>
      </a:lvl4pPr>
      <a:lvl5pPr marL="2187702" indent="-285750" algn="l" defTabSz="914400" rtl="0" eaLnBrk="1" latinLnBrk="0" hangingPunct="1">
        <a:lnSpc>
          <a:spcPct val="94000"/>
        </a:lnSpc>
        <a:spcBef>
          <a:spcPts val="500"/>
        </a:spcBef>
        <a:spcAft>
          <a:spcPts val="200"/>
        </a:spcAft>
        <a:buFont typeface="Arial" panose="020B0604020202020204" pitchFamily="34" charset="0"/>
        <a:buChar char="•"/>
        <a:defRPr sz="18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1368">
          <p15:clr>
            <a:srgbClr val="F26B43"/>
          </p15:clr>
        </p15:guide>
        <p15:guide id="4294967295" orient="horz" pos="1440">
          <p15:clr>
            <a:srgbClr val="F26B43"/>
          </p15:clr>
        </p15:guide>
        <p15:guide id="4294967295" orient="horz" pos="3696">
          <p15:clr>
            <a:srgbClr val="F26B43"/>
          </p15:clr>
        </p15:guide>
        <p15:guide id="4294967295" orient="horz" pos="432">
          <p15:clr>
            <a:srgbClr val="F26B43"/>
          </p15:clr>
        </p15:guide>
        <p15:guide id="4294967295" orient="horz" pos="1512">
          <p15:clr>
            <a:srgbClr val="F26B43"/>
          </p15:clr>
        </p15:guide>
        <p15:guide id="4294967295" pos="6912">
          <p15:clr>
            <a:srgbClr val="F26B43"/>
          </p15:clr>
        </p15:guide>
        <p15:guide id="4294967295" pos="936">
          <p15:clr>
            <a:srgbClr val="F26B43"/>
          </p15:clr>
        </p15:guide>
        <p15:guide id="4294967295" pos="86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pPr defTabSz="457200"/>
            <a:fld id="{90298CD5-6C1E-4009-B41F-6DF62E31D3BE}" type="datetimeFigureOut">
              <a:rPr lang="en-US" smtClean="0">
                <a:solidFill>
                  <a:srgbClr val="2E2B21">
                    <a:lumMod val="90000"/>
                    <a:lumOff val="10000"/>
                  </a:srgbClr>
                </a:solidFill>
              </a:rPr>
              <a:pPr defTabSz="457200"/>
              <a:t>08/24/2021</a:t>
            </a:fld>
            <a:endParaRPr lang="en-US" dirty="0">
              <a:solidFill>
                <a:srgbClr val="2E2B21">
                  <a:lumMod val="90000"/>
                  <a:lumOff val="10000"/>
                </a:srgb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pPr defTabSz="457200"/>
            <a:endParaRPr lang="en-US" dirty="0">
              <a:solidFill>
                <a:srgbClr val="2E2B21">
                  <a:lumMod val="90000"/>
                  <a:lumOff val="10000"/>
                </a:srgb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pPr defTabSz="457200"/>
            <a:fld id="{4FAB73BC-B049-4115-A692-8D63A059BFB8}" type="slidenum">
              <a:rPr lang="en-US" smtClean="0">
                <a:solidFill>
                  <a:srgbClr val="2E2B21">
                    <a:lumMod val="90000"/>
                    <a:lumOff val="10000"/>
                  </a:srgbClr>
                </a:solidFill>
              </a:rPr>
              <a:pPr defTabSz="457200"/>
              <a:t>‹#›</a:t>
            </a:fld>
            <a:endParaRPr lang="en-US" dirty="0">
              <a:solidFill>
                <a:srgbClr val="2E2B21">
                  <a:lumMod val="90000"/>
                  <a:lumOff val="10000"/>
                </a:srgbClr>
              </a:solidFill>
            </a:endParaRPr>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970866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9E2AB48-6B81-443C-84F0-8098475CA912}" type="datetimeFigureOut">
              <a:rPr lang="en-US" smtClean="0"/>
              <a:pPr/>
              <a:t>08/24/2021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0E9ABD0-655E-4203-B2D8-6AEABBAE044C}"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 xmlns:a16="http://schemas.microsoft.com/office/drawing/2014/main" id="{44E4C7C4-9571-445F-8933-0F25198EC520}"/>
              </a:ext>
            </a:extLst>
          </p:cNvPr>
          <p:cNvGrpSpPr/>
          <p:nvPr userDrawn="1"/>
        </p:nvGrpSpPr>
        <p:grpSpPr>
          <a:xfrm>
            <a:off x="4" y="5490343"/>
            <a:ext cx="12226464" cy="1367657"/>
            <a:chOff x="4" y="2981324"/>
            <a:chExt cx="12226464" cy="1367657"/>
          </a:xfrm>
        </p:grpSpPr>
        <p:pic>
          <p:nvPicPr>
            <p:cNvPr id="16" name="Graphic 15">
              <a:extLst>
                <a:ext uri="{FF2B5EF4-FFF2-40B4-BE49-F238E27FC236}">
                  <a16:creationId xmlns="" xmlns:a16="http://schemas.microsoft.com/office/drawing/2014/main" id="{0F2538E2-1955-4ABC-9B76-D200298C3EF9}"/>
                </a:ext>
              </a:extLst>
            </p:cNvPr>
            <p:cNvPicPr>
              <a:picLocks noChangeAspect="1"/>
            </p:cNvPicPr>
            <p:nvPr userDrawn="1"/>
          </p:nvPicPr>
          <p:blipFill>
            <a:blip r:embed="rId10">
              <a:extLst>
                <a:ext uri="{96DAC541-7B7A-43D3-8B79-37D633B846F1}">
                  <asvg:svgBlip xmlns="" xmlns:asvg="http://schemas.microsoft.com/office/drawing/2016/SVG/main" r:embed="rId11"/>
                </a:ext>
              </a:extLst>
            </a:blip>
            <a:stretch>
              <a:fillRect/>
            </a:stretch>
          </p:blipFill>
          <p:spPr>
            <a:xfrm>
              <a:off x="4" y="2981324"/>
              <a:ext cx="12191995" cy="1361101"/>
            </a:xfrm>
            <a:prstGeom prst="rect">
              <a:avLst/>
            </a:prstGeom>
          </p:spPr>
        </p:pic>
        <p:pic>
          <p:nvPicPr>
            <p:cNvPr id="17" name="Graphic 16">
              <a:extLst>
                <a:ext uri="{FF2B5EF4-FFF2-40B4-BE49-F238E27FC236}">
                  <a16:creationId xmlns="" xmlns:a16="http://schemas.microsoft.com/office/drawing/2014/main" id="{26FEE2BA-38F3-4EAD-9127-79A1262808F0}"/>
                </a:ext>
              </a:extLst>
            </p:cNvPr>
            <p:cNvPicPr>
              <a:picLocks noChangeAspect="1"/>
            </p:cNvPicPr>
            <p:nvPr userDrawn="1"/>
          </p:nvPicPr>
          <p:blipFill>
            <a:blip r:embed="rId10">
              <a:extLst>
                <a:ext uri="{96DAC541-7B7A-43D3-8B79-37D633B846F1}">
                  <asvg:svgBlip xmlns="" xmlns:asvg="http://schemas.microsoft.com/office/drawing/2016/SVG/main" r:embed="rId11"/>
                </a:ext>
              </a:extLst>
            </a:blip>
            <a:stretch>
              <a:fillRect/>
            </a:stretch>
          </p:blipFill>
          <p:spPr>
            <a:xfrm flipH="1">
              <a:off x="4" y="2987880"/>
              <a:ext cx="12191995" cy="1361101"/>
            </a:xfrm>
            <a:prstGeom prst="rect">
              <a:avLst/>
            </a:prstGeom>
          </p:spPr>
        </p:pic>
        <p:pic>
          <p:nvPicPr>
            <p:cNvPr id="18" name="Graphic 17">
              <a:extLst>
                <a:ext uri="{FF2B5EF4-FFF2-40B4-BE49-F238E27FC236}">
                  <a16:creationId xmlns="" xmlns:a16="http://schemas.microsoft.com/office/drawing/2014/main" id="{B34F226C-805A-40FF-9E4F-19D10E6AD156}"/>
                </a:ext>
              </a:extLst>
            </p:cNvPr>
            <p:cNvPicPr>
              <a:picLocks noChangeAspect="1"/>
            </p:cNvPicPr>
            <p:nvPr userDrawn="1"/>
          </p:nvPicPr>
          <p:blipFill>
            <a:blip r:embed="rId12">
              <a:extLst>
                <a:ext uri="{96DAC541-7B7A-43D3-8B79-37D633B846F1}">
                  <asvg:svgBlip xmlns="" xmlns:asvg="http://schemas.microsoft.com/office/drawing/2016/SVG/main" r:embed="rId13"/>
                </a:ext>
              </a:extLst>
            </a:blip>
            <a:stretch>
              <a:fillRect/>
            </a:stretch>
          </p:blipFill>
          <p:spPr>
            <a:xfrm>
              <a:off x="4890618" y="2987879"/>
              <a:ext cx="7335850" cy="1354545"/>
            </a:xfrm>
            <a:prstGeom prst="rect">
              <a:avLst/>
            </a:prstGeom>
          </p:spPr>
        </p:pic>
      </p:grpSp>
    </p:spTree>
    <p:extLst>
      <p:ext uri="{BB962C8B-B14F-4D97-AF65-F5344CB8AC3E}">
        <p14:creationId xmlns:p14="http://schemas.microsoft.com/office/powerpoint/2010/main" val="1392195099"/>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Lst>
  <p:txStyles>
    <p:titleStyle>
      <a:lvl1pPr algn="l" defTabSz="914400" rtl="0" eaLnBrk="1" latinLnBrk="0" hangingPunct="1">
        <a:lnSpc>
          <a:spcPct val="85000"/>
        </a:lnSpc>
        <a:spcBef>
          <a:spcPct val="0"/>
        </a:spcBef>
        <a:buNone/>
        <a:defRPr sz="2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800" kern="1200">
          <a:solidFill>
            <a:schemeClr val="tx2"/>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chemeClr val="tx2"/>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200" kern="1200">
          <a:solidFill>
            <a:schemeClr val="tx2"/>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200" kern="1200">
          <a:solidFill>
            <a:schemeClr val="tx2"/>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200" kern="1200">
          <a:solidFill>
            <a:schemeClr val="tx2"/>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784E0F-B49E-4CF9-974F-F2E81701724C}"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B2D9CF-84F5-40DC-9319-750C0EB7F7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459088"/>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E9833B-19DB-4293-A13C-94F5D5B227F1}" type="datetimeFigureOut">
              <a:rPr lang="en-US" smtClean="0">
                <a:solidFill>
                  <a:prstClr val="black">
                    <a:tint val="75000"/>
                  </a:prstClr>
                </a:solidFill>
              </a:rPr>
              <a:pPr/>
              <a:t>08/24/2021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12C9C-9C71-4496-814E-1EDA9139EC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7027210"/>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16.png"/><Relationship Id="rId3" Type="http://schemas.openxmlformats.org/officeDocument/2006/relationships/tags" Target="../tags/tag3.xml"/><Relationship Id="rId7" Type="http://schemas.openxmlformats.org/officeDocument/2006/relationships/slideLayout" Target="../slideLayouts/slideLayout1.xml"/><Relationship Id="rId12" Type="http://schemas.openxmlformats.org/officeDocument/2006/relationships/image" Target="../media/image15.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4.xml"/><Relationship Id="rId11" Type="http://schemas.openxmlformats.org/officeDocument/2006/relationships/image" Target="../media/image14.png"/><Relationship Id="rId5" Type="http://schemas.openxmlformats.org/officeDocument/2006/relationships/audio" Target="../media/media1.MP3"/><Relationship Id="rId10" Type="http://schemas.openxmlformats.org/officeDocument/2006/relationships/image" Target="../media/image13.png"/><Relationship Id="rId4" Type="http://schemas.microsoft.com/office/2007/relationships/media" Target="../media/media1.MP3"/><Relationship Id="rId9" Type="http://schemas.openxmlformats.org/officeDocument/2006/relationships/image" Target="../media/image12.png"/><Relationship Id="rId14" Type="http://schemas.openxmlformats.org/officeDocument/2006/relationships/image" Target="../media/image17.gif"/></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8.jpeg"/><Relationship Id="rId1" Type="http://schemas.openxmlformats.org/officeDocument/2006/relationships/slideLayout" Target="../slideLayouts/slideLayout76.xml"/><Relationship Id="rId5" Type="http://schemas.openxmlformats.org/officeDocument/2006/relationships/image" Target="../media/image52.jpeg"/><Relationship Id="rId4" Type="http://schemas.openxmlformats.org/officeDocument/2006/relationships/image" Target="../media/image51.jpeg"/></Relationships>
</file>

<file path=ppt/slides/_rels/slide13.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jpeg"/><Relationship Id="rId1" Type="http://schemas.openxmlformats.org/officeDocument/2006/relationships/slideLayout" Target="../slideLayouts/slideLayout7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 Id="rId9" Type="http://schemas.openxmlformats.org/officeDocument/2006/relationships/image" Target="../media/image60.jpe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6.xml"/><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8.jpeg"/><Relationship Id="rId2" Type="http://schemas.openxmlformats.org/officeDocument/2006/relationships/image" Target="../media/image64.jpeg"/><Relationship Id="rId1" Type="http://schemas.openxmlformats.org/officeDocument/2006/relationships/slideLayout" Target="../slideLayouts/slideLayout76.xml"/><Relationship Id="rId6" Type="http://schemas.openxmlformats.org/officeDocument/2006/relationships/image" Target="../media/image67.jpeg"/><Relationship Id="rId5" Type="http://schemas.openxmlformats.org/officeDocument/2006/relationships/image" Target="../media/image52.jpe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55.jpeg"/><Relationship Id="rId1" Type="http://schemas.openxmlformats.org/officeDocument/2006/relationships/slideLayout" Target="../slideLayouts/slideLayout76.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6.xml"/></Relationships>
</file>

<file path=ppt/slides/_rels/slide2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6.xml"/></Relationships>
</file>

<file path=ppt/slides/_rels/slide23.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slideLayout" Target="../slideLayouts/slideLayout76.xml"/><Relationship Id="rId4" Type="http://schemas.openxmlformats.org/officeDocument/2006/relationships/tags" Target="../tags/tag18.xml"/></Relationships>
</file>

<file path=ppt/slides/_rels/slide24.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5.xml"/><Relationship Id="rId5" Type="http://schemas.openxmlformats.org/officeDocument/2006/relationships/slideLayout" Target="../slideLayouts/slideLayout5.xml"/><Relationship Id="rId4" Type="http://schemas.openxmlformats.org/officeDocument/2006/relationships/tags" Target="../tags/tag22.xml"/></Relationships>
</file>

<file path=ppt/slides/_rels/slide25.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67.jpeg"/><Relationship Id="rId2" Type="http://schemas.openxmlformats.org/officeDocument/2006/relationships/image" Target="../media/image76.png"/><Relationship Id="rId1" Type="http://schemas.openxmlformats.org/officeDocument/2006/relationships/slideLayout" Target="../slideLayouts/slideLayout76.xml"/><Relationship Id="rId6" Type="http://schemas.openxmlformats.org/officeDocument/2006/relationships/image" Target="../media/image78.png"/><Relationship Id="rId5" Type="http://schemas.openxmlformats.org/officeDocument/2006/relationships/image" Target="../media/image72.jpe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9.png"/><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84.jpeg"/><Relationship Id="rId3" Type="http://schemas.openxmlformats.org/officeDocument/2006/relationships/image" Target="../media/image39.jpeg"/><Relationship Id="rId7" Type="http://schemas.openxmlformats.org/officeDocument/2006/relationships/image" Target="../media/image55.jpeg"/><Relationship Id="rId12" Type="http://schemas.openxmlformats.org/officeDocument/2006/relationships/image" Target="../media/image83.jpeg"/><Relationship Id="rId2" Type="http://schemas.openxmlformats.org/officeDocument/2006/relationships/image" Target="../media/image38.png"/><Relationship Id="rId1" Type="http://schemas.openxmlformats.org/officeDocument/2006/relationships/slideLayout" Target="../slideLayouts/slideLayout76.xml"/><Relationship Id="rId6" Type="http://schemas.openxmlformats.org/officeDocument/2006/relationships/image" Target="../media/image80.jpeg"/><Relationship Id="rId11" Type="http://schemas.openxmlformats.org/officeDocument/2006/relationships/image" Target="../media/image82.jpeg"/><Relationship Id="rId5" Type="http://schemas.openxmlformats.org/officeDocument/2006/relationships/image" Target="../media/image41.jpeg"/><Relationship Id="rId10" Type="http://schemas.openxmlformats.org/officeDocument/2006/relationships/image" Target="../media/image81.jpeg"/><Relationship Id="rId4" Type="http://schemas.openxmlformats.org/officeDocument/2006/relationships/image" Target="../media/image40.jpeg"/><Relationship Id="rId9"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85.png"/><Relationship Id="rId1" Type="http://schemas.openxmlformats.org/officeDocument/2006/relationships/slideLayout" Target="../slideLayouts/slideLayout76.xml"/></Relationships>
</file>

<file path=ppt/slides/_rels/slide29.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image" Target="../media/image76.png"/><Relationship Id="rId1" Type="http://schemas.openxmlformats.org/officeDocument/2006/relationships/slideLayout" Target="../slideLayouts/slideLayout76.xml"/><Relationship Id="rId6" Type="http://schemas.openxmlformats.org/officeDocument/2006/relationships/image" Target="../media/image89.jpeg"/><Relationship Id="rId5" Type="http://schemas.openxmlformats.org/officeDocument/2006/relationships/image" Target="../media/image88.jpeg"/><Relationship Id="rId10" Type="http://schemas.openxmlformats.org/officeDocument/2006/relationships/image" Target="../media/image93.png"/><Relationship Id="rId4" Type="http://schemas.openxmlformats.org/officeDocument/2006/relationships/image" Target="../media/image87.jpeg"/><Relationship Id="rId9" Type="http://schemas.openxmlformats.org/officeDocument/2006/relationships/image" Target="../media/image92.jpe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6.xml"/><Relationship Id="rId1" Type="http://schemas.openxmlformats.org/officeDocument/2006/relationships/tags" Target="../tags/tag23.xml"/></Relationships>
</file>

<file path=ppt/slides/_rels/slide31.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99.png"/><Relationship Id="rId2" Type="http://schemas.openxmlformats.org/officeDocument/2006/relationships/image" Target="../media/image94.jpeg"/><Relationship Id="rId1" Type="http://schemas.openxmlformats.org/officeDocument/2006/relationships/slideLayout" Target="../slideLayouts/slideLayout88.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3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6.xml"/><Relationship Id="rId5" Type="http://schemas.openxmlformats.org/officeDocument/2006/relationships/image" Target="../media/image103.png"/><Relationship Id="rId4" Type="http://schemas.openxmlformats.org/officeDocument/2006/relationships/image" Target="../media/image102.png"/></Relationships>
</file>

<file path=ppt/slides/_rels/slide3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89.xml"/><Relationship Id="rId5" Type="http://schemas.openxmlformats.org/officeDocument/2006/relationships/image" Target="../media/image107.jpeg"/><Relationship Id="rId4" Type="http://schemas.openxmlformats.org/officeDocument/2006/relationships/image" Target="../media/image10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3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05.xml"/></Relationships>
</file>

<file path=ppt/slides/_rels/slide3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39.xml"/><Relationship Id="rId5" Type="http://schemas.openxmlformats.org/officeDocument/2006/relationships/image" Target="../media/image118.jpeg"/><Relationship Id="rId4" Type="http://schemas.openxmlformats.org/officeDocument/2006/relationships/image" Target="../media/image117.jpeg"/></Relationships>
</file>

<file path=ppt/slides/_rels/slide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png"/><Relationship Id="rId1" Type="http://schemas.openxmlformats.org/officeDocument/2006/relationships/slideLayout" Target="../slideLayouts/slideLayout60.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4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png"/><Relationship Id="rId1" Type="http://schemas.openxmlformats.org/officeDocument/2006/relationships/slideLayout" Target="../slideLayouts/slideLayout60.xml"/></Relationships>
</file>

<file path=ppt/slides/_rels/slide43.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60.xml"/></Relationships>
</file>

<file path=ppt/slides/_rels/slide44.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tags" Target="../tags/tag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8" Type="http://schemas.openxmlformats.org/officeDocument/2006/relationships/image" Target="../media/image130.emf"/><Relationship Id="rId3" Type="http://schemas.openxmlformats.org/officeDocument/2006/relationships/audio" Target="../media/audio1.wav"/><Relationship Id="rId7" Type="http://schemas.openxmlformats.org/officeDocument/2006/relationships/image" Target="../media/image129.emf"/><Relationship Id="rId2" Type="http://schemas.openxmlformats.org/officeDocument/2006/relationships/notesSlide" Target="../notesSlides/notesSlide8.xml"/><Relationship Id="rId1" Type="http://schemas.openxmlformats.org/officeDocument/2006/relationships/slideLayout" Target="../slideLayouts/slideLayout107.xml"/><Relationship Id="rId6" Type="http://schemas.openxmlformats.org/officeDocument/2006/relationships/audio" Target="../media/audio4.wav"/><Relationship Id="rId11" Type="http://schemas.openxmlformats.org/officeDocument/2006/relationships/image" Target="../media/image132.wmf"/><Relationship Id="rId5" Type="http://schemas.openxmlformats.org/officeDocument/2006/relationships/audio" Target="../media/audio3.wav"/><Relationship Id="rId10" Type="http://schemas.openxmlformats.org/officeDocument/2006/relationships/slide" Target="slide54.xml"/><Relationship Id="rId4" Type="http://schemas.openxmlformats.org/officeDocument/2006/relationships/audio" Target="../media/audio2.wav"/><Relationship Id="rId9" Type="http://schemas.openxmlformats.org/officeDocument/2006/relationships/image" Target="../media/image131.emf"/></Relationships>
</file>

<file path=ppt/slides/_rels/slide48.xml.rels><?xml version="1.0" encoding="UTF-8" standalone="yes"?>
<Relationships xmlns="http://schemas.openxmlformats.org/package/2006/relationships"><Relationship Id="rId8" Type="http://schemas.openxmlformats.org/officeDocument/2006/relationships/image" Target="../media/image130.emf"/><Relationship Id="rId3" Type="http://schemas.openxmlformats.org/officeDocument/2006/relationships/audio" Target="../media/audio1.wav"/><Relationship Id="rId7" Type="http://schemas.openxmlformats.org/officeDocument/2006/relationships/image" Target="../media/image129.emf"/><Relationship Id="rId2" Type="http://schemas.openxmlformats.org/officeDocument/2006/relationships/notesSlide" Target="../notesSlides/notesSlide9.xml"/><Relationship Id="rId1" Type="http://schemas.openxmlformats.org/officeDocument/2006/relationships/slideLayout" Target="../slideLayouts/slideLayout107.xml"/><Relationship Id="rId6" Type="http://schemas.openxmlformats.org/officeDocument/2006/relationships/audio" Target="../media/audio4.wav"/><Relationship Id="rId11" Type="http://schemas.openxmlformats.org/officeDocument/2006/relationships/image" Target="../media/image132.wmf"/><Relationship Id="rId5" Type="http://schemas.openxmlformats.org/officeDocument/2006/relationships/audio" Target="../media/audio3.wav"/><Relationship Id="rId10" Type="http://schemas.openxmlformats.org/officeDocument/2006/relationships/slide" Target="slide54.xml"/><Relationship Id="rId4" Type="http://schemas.openxmlformats.org/officeDocument/2006/relationships/audio" Target="../media/audio2.wav"/><Relationship Id="rId9" Type="http://schemas.openxmlformats.org/officeDocument/2006/relationships/image" Target="../media/image131.emf"/></Relationships>
</file>

<file path=ppt/slides/_rels/slide49.xml.rels><?xml version="1.0" encoding="UTF-8" standalone="yes"?>
<Relationships xmlns="http://schemas.openxmlformats.org/package/2006/relationships"><Relationship Id="rId8" Type="http://schemas.openxmlformats.org/officeDocument/2006/relationships/image" Target="../media/image130.emf"/><Relationship Id="rId3" Type="http://schemas.openxmlformats.org/officeDocument/2006/relationships/audio" Target="../media/audio1.wav"/><Relationship Id="rId7" Type="http://schemas.openxmlformats.org/officeDocument/2006/relationships/image" Target="../media/image129.emf"/><Relationship Id="rId2" Type="http://schemas.openxmlformats.org/officeDocument/2006/relationships/notesSlide" Target="../notesSlides/notesSlide10.xml"/><Relationship Id="rId1" Type="http://schemas.openxmlformats.org/officeDocument/2006/relationships/slideLayout" Target="../slideLayouts/slideLayout107.xml"/><Relationship Id="rId6" Type="http://schemas.openxmlformats.org/officeDocument/2006/relationships/audio" Target="../media/audio4.wav"/><Relationship Id="rId11" Type="http://schemas.openxmlformats.org/officeDocument/2006/relationships/image" Target="../media/image132.wmf"/><Relationship Id="rId5" Type="http://schemas.openxmlformats.org/officeDocument/2006/relationships/audio" Target="../media/audio3.wav"/><Relationship Id="rId10" Type="http://schemas.openxmlformats.org/officeDocument/2006/relationships/slide" Target="slide54.xml"/><Relationship Id="rId4" Type="http://schemas.openxmlformats.org/officeDocument/2006/relationships/audio" Target="../media/audio2.wav"/><Relationship Id="rId9" Type="http://schemas.openxmlformats.org/officeDocument/2006/relationships/image" Target="../media/image131.emf"/></Relationships>
</file>

<file path=ppt/slides/_rels/slide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50.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audio" Target="../media/audio1.wav"/><Relationship Id="rId7" Type="http://schemas.openxmlformats.org/officeDocument/2006/relationships/image" Target="../media/image131.emf"/><Relationship Id="rId2" Type="http://schemas.openxmlformats.org/officeDocument/2006/relationships/notesSlide" Target="../notesSlides/notesSlide11.xml"/><Relationship Id="rId1" Type="http://schemas.openxmlformats.org/officeDocument/2006/relationships/slideLayout" Target="../slideLayouts/slideLayout107.xml"/><Relationship Id="rId6" Type="http://schemas.openxmlformats.org/officeDocument/2006/relationships/image" Target="../media/image130.emf"/><Relationship Id="rId11" Type="http://schemas.microsoft.com/office/2007/relationships/hdphoto" Target="../media/hdphoto1.wdp"/><Relationship Id="rId5" Type="http://schemas.openxmlformats.org/officeDocument/2006/relationships/image" Target="../media/image129.emf"/><Relationship Id="rId10" Type="http://schemas.openxmlformats.org/officeDocument/2006/relationships/image" Target="../media/image133.png"/><Relationship Id="rId4" Type="http://schemas.openxmlformats.org/officeDocument/2006/relationships/audio" Target="../media/audio4.wav"/><Relationship Id="rId9" Type="http://schemas.openxmlformats.org/officeDocument/2006/relationships/image" Target="../media/image132.wmf"/></Relationships>
</file>

<file path=ppt/slides/_rels/slide51.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audio" Target="../media/audio1.wav"/><Relationship Id="rId7" Type="http://schemas.openxmlformats.org/officeDocument/2006/relationships/image" Target="../media/image131.emf"/><Relationship Id="rId2" Type="http://schemas.openxmlformats.org/officeDocument/2006/relationships/notesSlide" Target="../notesSlides/notesSlide12.xml"/><Relationship Id="rId1" Type="http://schemas.openxmlformats.org/officeDocument/2006/relationships/slideLayout" Target="../slideLayouts/slideLayout107.xml"/><Relationship Id="rId6" Type="http://schemas.openxmlformats.org/officeDocument/2006/relationships/image" Target="../media/image130.emf"/><Relationship Id="rId5" Type="http://schemas.openxmlformats.org/officeDocument/2006/relationships/image" Target="../media/image129.emf"/><Relationship Id="rId4" Type="http://schemas.openxmlformats.org/officeDocument/2006/relationships/audio" Target="../media/audio4.wav"/><Relationship Id="rId9" Type="http://schemas.openxmlformats.org/officeDocument/2006/relationships/image" Target="../media/image132.wmf"/></Relationships>
</file>

<file path=ppt/slides/_rels/slide52.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audio" Target="../media/audio1.wav"/><Relationship Id="rId7" Type="http://schemas.openxmlformats.org/officeDocument/2006/relationships/image" Target="../media/image131.emf"/><Relationship Id="rId2" Type="http://schemas.openxmlformats.org/officeDocument/2006/relationships/notesSlide" Target="../notesSlides/notesSlide13.xml"/><Relationship Id="rId1" Type="http://schemas.openxmlformats.org/officeDocument/2006/relationships/slideLayout" Target="../slideLayouts/slideLayout107.xml"/><Relationship Id="rId6" Type="http://schemas.openxmlformats.org/officeDocument/2006/relationships/image" Target="../media/image130.emf"/><Relationship Id="rId5" Type="http://schemas.openxmlformats.org/officeDocument/2006/relationships/image" Target="../media/image129.emf"/><Relationship Id="rId4" Type="http://schemas.openxmlformats.org/officeDocument/2006/relationships/audio" Target="../media/audio4.wav"/><Relationship Id="rId9" Type="http://schemas.openxmlformats.org/officeDocument/2006/relationships/image" Target="../media/image132.wmf"/></Relationships>
</file>

<file path=ppt/slides/_rels/slide53.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4.png"/><Relationship Id="rId7" Type="http://schemas.openxmlformats.org/officeDocument/2006/relationships/image" Target="../media/image138.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37.jpeg"/><Relationship Id="rId11" Type="http://schemas.openxmlformats.org/officeDocument/2006/relationships/image" Target="../media/image142.jpeg"/><Relationship Id="rId5" Type="http://schemas.openxmlformats.org/officeDocument/2006/relationships/image" Target="../media/image136.jpeg"/><Relationship Id="rId10" Type="http://schemas.openxmlformats.org/officeDocument/2006/relationships/image" Target="../media/image141.jpeg"/><Relationship Id="rId4" Type="http://schemas.openxmlformats.org/officeDocument/2006/relationships/image" Target="../media/image135.jpeg"/><Relationship Id="rId9" Type="http://schemas.openxmlformats.org/officeDocument/2006/relationships/image" Target="../media/image140.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118.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image" Target="../media/image45.png"/><Relationship Id="rId3" Type="http://schemas.openxmlformats.org/officeDocument/2006/relationships/tags" Target="../tags/tag7.xml"/><Relationship Id="rId7" Type="http://schemas.openxmlformats.org/officeDocument/2006/relationships/tags" Target="../tags/tag11.xml"/><Relationship Id="rId12" Type="http://schemas.openxmlformats.org/officeDocument/2006/relationships/notesSlide" Target="../notesSlides/notesSlide4.xml"/><Relationship Id="rId2" Type="http://schemas.openxmlformats.org/officeDocument/2006/relationships/tags" Target="../tags/tag6.xml"/><Relationship Id="rId16" Type="http://schemas.openxmlformats.org/officeDocument/2006/relationships/image" Target="../media/image48.png"/><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slideLayout" Target="../slideLayouts/slideLayout2.xml"/><Relationship Id="rId5" Type="http://schemas.openxmlformats.org/officeDocument/2006/relationships/tags" Target="../tags/tag9.xml"/><Relationship Id="rId15" Type="http://schemas.openxmlformats.org/officeDocument/2006/relationships/image" Target="../media/image47.png"/><Relationship Id="rId10" Type="http://schemas.openxmlformats.org/officeDocument/2006/relationships/tags" Target="../tags/tag14.xml"/><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PA_组合 5">
            <a:extLst>
              <a:ext uri="{FF2B5EF4-FFF2-40B4-BE49-F238E27FC236}">
                <a16:creationId xmlns="" xmlns:a16="http://schemas.microsoft.com/office/drawing/2014/main" id="{7D2DC554-7587-41EC-881D-A4D35389B23A}"/>
              </a:ext>
            </a:extLst>
          </p:cNvPr>
          <p:cNvGrpSpPr/>
          <p:nvPr>
            <p:custDataLst>
              <p:tags r:id="rId1"/>
            </p:custDataLst>
          </p:nvPr>
        </p:nvGrpSpPr>
        <p:grpSpPr>
          <a:xfrm>
            <a:off x="2362" y="0"/>
            <a:ext cx="12192000" cy="6858000"/>
            <a:chOff x="0" y="0"/>
            <a:chExt cx="12192000" cy="6858000"/>
          </a:xfrm>
        </p:grpSpPr>
        <p:sp>
          <p:nvSpPr>
            <p:cNvPr id="4" name="矩形 3">
              <a:extLst>
                <a:ext uri="{FF2B5EF4-FFF2-40B4-BE49-F238E27FC236}">
                  <a16:creationId xmlns="" xmlns:a16="http://schemas.microsoft.com/office/drawing/2014/main" id="{E920F326-C30D-4B34-A62B-6F81855F1576}"/>
                </a:ext>
              </a:extLst>
            </p:cNvPr>
            <p:cNvSpPr/>
            <p:nvPr/>
          </p:nvSpPr>
          <p:spPr>
            <a:xfrm>
              <a:off x="0" y="0"/>
              <a:ext cx="12192000" cy="6858000"/>
            </a:xfrm>
            <a:prstGeom prst="rect">
              <a:avLst/>
            </a:prstGeom>
            <a:solidFill>
              <a:srgbClr val="FFC000"/>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solidFill>
                  <a:srgbClr val="FFFFFF"/>
                </a:solidFill>
              </a:endParaRPr>
            </a:p>
          </p:txBody>
        </p:sp>
        <p:sp>
          <p:nvSpPr>
            <p:cNvPr id="5" name="任意多边形: 形状 4">
              <a:extLst>
                <a:ext uri="{FF2B5EF4-FFF2-40B4-BE49-F238E27FC236}">
                  <a16:creationId xmlns="" xmlns:a16="http://schemas.microsoft.com/office/drawing/2014/main" id="{66D02BEC-B119-4E6E-B27C-0D444245E936}"/>
                </a:ext>
              </a:extLst>
            </p:cNvPr>
            <p:cNvSpPr/>
            <p:nvPr/>
          </p:nvSpPr>
          <p:spPr>
            <a:xfrm>
              <a:off x="473423" y="444578"/>
              <a:ext cx="11300854" cy="5839736"/>
            </a:xfrm>
            <a:custGeom>
              <a:avLst/>
              <a:gdLst>
                <a:gd name="connsiteX0" fmla="*/ 539589 w 11300854"/>
                <a:gd name="connsiteY0" fmla="*/ 263634 h 5839736"/>
                <a:gd name="connsiteX1" fmla="*/ 1740859 w 11300854"/>
                <a:gd name="connsiteY1" fmla="*/ 12622 h 5839736"/>
                <a:gd name="connsiteX2" fmla="*/ 2834553 w 11300854"/>
                <a:gd name="connsiteY2" fmla="*/ 469822 h 5839736"/>
                <a:gd name="connsiteX3" fmla="*/ 3874459 w 11300854"/>
                <a:gd name="connsiteY3" fmla="*/ 12622 h 5839736"/>
                <a:gd name="connsiteX4" fmla="*/ 5084695 w 11300854"/>
                <a:gd name="connsiteY4" fmla="*/ 523610 h 5839736"/>
                <a:gd name="connsiteX5" fmla="*/ 5945306 w 11300854"/>
                <a:gd name="connsiteY5" fmla="*/ 75375 h 5839736"/>
                <a:gd name="connsiteX6" fmla="*/ 7065895 w 11300854"/>
                <a:gd name="connsiteY6" fmla="*/ 595328 h 5839736"/>
                <a:gd name="connsiteX7" fmla="*/ 7594812 w 11300854"/>
                <a:gd name="connsiteY7" fmla="*/ 3657 h 5839736"/>
                <a:gd name="connsiteX8" fmla="*/ 8760224 w 11300854"/>
                <a:gd name="connsiteY8" fmla="*/ 335351 h 5839736"/>
                <a:gd name="connsiteX9" fmla="*/ 9351895 w 11300854"/>
                <a:gd name="connsiteY9" fmla="*/ 120198 h 5839736"/>
                <a:gd name="connsiteX10" fmla="*/ 10212506 w 11300854"/>
                <a:gd name="connsiteY10" fmla="*/ 532575 h 5839736"/>
                <a:gd name="connsiteX11" fmla="*/ 10893824 w 11300854"/>
                <a:gd name="connsiteY11" fmla="*/ 66410 h 5839736"/>
                <a:gd name="connsiteX12" fmla="*/ 11297236 w 11300854"/>
                <a:gd name="connsiteY12" fmla="*/ 1115281 h 5839736"/>
                <a:gd name="connsiteX13" fmla="*/ 10669706 w 11300854"/>
                <a:gd name="connsiteY13" fmla="*/ 1689022 h 5839736"/>
                <a:gd name="connsiteX14" fmla="*/ 11225518 w 11300854"/>
                <a:gd name="connsiteY14" fmla="*/ 2594457 h 5839736"/>
                <a:gd name="connsiteX15" fmla="*/ 10508342 w 11300854"/>
                <a:gd name="connsiteY15" fmla="*/ 3248881 h 5839736"/>
                <a:gd name="connsiteX16" fmla="*/ 11064153 w 11300854"/>
                <a:gd name="connsiteY16" fmla="*/ 3921234 h 5839736"/>
                <a:gd name="connsiteX17" fmla="*/ 10615918 w 11300854"/>
                <a:gd name="connsiteY17" fmla="*/ 4459116 h 5839736"/>
                <a:gd name="connsiteX18" fmla="*/ 11019330 w 11300854"/>
                <a:gd name="connsiteY18" fmla="*/ 5490057 h 5839736"/>
                <a:gd name="connsiteX19" fmla="*/ 9970459 w 11300854"/>
                <a:gd name="connsiteY19" fmla="*/ 5767963 h 5839736"/>
                <a:gd name="connsiteX20" fmla="*/ 9378789 w 11300854"/>
                <a:gd name="connsiteY20" fmla="*/ 5355587 h 5839736"/>
                <a:gd name="connsiteX21" fmla="*/ 8401636 w 11300854"/>
                <a:gd name="connsiteY21" fmla="*/ 5839681 h 5839736"/>
                <a:gd name="connsiteX22" fmla="*/ 7056930 w 11300854"/>
                <a:gd name="connsiteY22" fmla="*/ 5319728 h 5839736"/>
                <a:gd name="connsiteX23" fmla="*/ 6178389 w 11300854"/>
                <a:gd name="connsiteY23" fmla="*/ 5714175 h 5839736"/>
                <a:gd name="connsiteX24" fmla="*/ 5559824 w 11300854"/>
                <a:gd name="connsiteY24" fmla="*/ 4772881 h 5839736"/>
                <a:gd name="connsiteX25" fmla="*/ 4340624 w 11300854"/>
                <a:gd name="connsiteY25" fmla="*/ 5588669 h 5839736"/>
                <a:gd name="connsiteX26" fmla="*/ 2879377 w 11300854"/>
                <a:gd name="connsiteY26" fmla="*/ 4835634 h 5839736"/>
                <a:gd name="connsiteX27" fmla="*/ 2350459 w 11300854"/>
                <a:gd name="connsiteY27" fmla="*/ 5301798 h 5839736"/>
                <a:gd name="connsiteX28" fmla="*/ 1238836 w 11300854"/>
                <a:gd name="connsiteY28" fmla="*/ 4925281 h 5839736"/>
                <a:gd name="connsiteX29" fmla="*/ 826459 w 11300854"/>
                <a:gd name="connsiteY29" fmla="*/ 5732104 h 5839736"/>
                <a:gd name="connsiteX30" fmla="*/ 46530 w 11300854"/>
                <a:gd name="connsiteY30" fmla="*/ 4916316 h 5839736"/>
                <a:gd name="connsiteX31" fmla="*/ 620271 w 11300854"/>
                <a:gd name="connsiteY31" fmla="*/ 4181210 h 5839736"/>
                <a:gd name="connsiteX32" fmla="*/ 279612 w 11300854"/>
                <a:gd name="connsiteY32" fmla="*/ 3616434 h 5839736"/>
                <a:gd name="connsiteX33" fmla="*/ 763706 w 11300854"/>
                <a:gd name="connsiteY33" fmla="*/ 2710998 h 5839736"/>
                <a:gd name="connsiteX34" fmla="*/ 1706 w 11300854"/>
                <a:gd name="connsiteY34" fmla="*/ 1671093 h 5839736"/>
                <a:gd name="connsiteX35" fmla="*/ 548553 w 11300854"/>
                <a:gd name="connsiteY35" fmla="*/ 1321469 h 5839736"/>
                <a:gd name="connsiteX36" fmla="*/ 252718 w 11300854"/>
                <a:gd name="connsiteY36" fmla="*/ 622222 h 5839736"/>
                <a:gd name="connsiteX37" fmla="*/ 539589 w 11300854"/>
                <a:gd name="connsiteY37" fmla="*/ 263634 h 5839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300854" h="5839736">
                  <a:moveTo>
                    <a:pt x="539589" y="263634"/>
                  </a:moveTo>
                  <a:cubicBezTo>
                    <a:pt x="787613" y="162034"/>
                    <a:pt x="1358365" y="-21743"/>
                    <a:pt x="1740859" y="12622"/>
                  </a:cubicBezTo>
                  <a:cubicBezTo>
                    <a:pt x="2123353" y="46987"/>
                    <a:pt x="2478953" y="469822"/>
                    <a:pt x="2834553" y="469822"/>
                  </a:cubicBezTo>
                  <a:cubicBezTo>
                    <a:pt x="3190153" y="469822"/>
                    <a:pt x="3499436" y="3657"/>
                    <a:pt x="3874459" y="12622"/>
                  </a:cubicBezTo>
                  <a:cubicBezTo>
                    <a:pt x="4249482" y="21587"/>
                    <a:pt x="4739554" y="513151"/>
                    <a:pt x="5084695" y="523610"/>
                  </a:cubicBezTo>
                  <a:cubicBezTo>
                    <a:pt x="5429836" y="534069"/>
                    <a:pt x="5615106" y="63422"/>
                    <a:pt x="5945306" y="75375"/>
                  </a:cubicBezTo>
                  <a:cubicBezTo>
                    <a:pt x="6275506" y="87328"/>
                    <a:pt x="6790977" y="607281"/>
                    <a:pt x="7065895" y="595328"/>
                  </a:cubicBezTo>
                  <a:cubicBezTo>
                    <a:pt x="7340813" y="583375"/>
                    <a:pt x="7312424" y="46986"/>
                    <a:pt x="7594812" y="3657"/>
                  </a:cubicBezTo>
                  <a:cubicBezTo>
                    <a:pt x="7877200" y="-39672"/>
                    <a:pt x="8467377" y="315928"/>
                    <a:pt x="8760224" y="335351"/>
                  </a:cubicBezTo>
                  <a:cubicBezTo>
                    <a:pt x="9053071" y="354774"/>
                    <a:pt x="9109848" y="87327"/>
                    <a:pt x="9351895" y="120198"/>
                  </a:cubicBezTo>
                  <a:cubicBezTo>
                    <a:pt x="9593942" y="153069"/>
                    <a:pt x="9955518" y="541540"/>
                    <a:pt x="10212506" y="532575"/>
                  </a:cubicBezTo>
                  <a:cubicBezTo>
                    <a:pt x="10469494" y="523610"/>
                    <a:pt x="10713036" y="-30708"/>
                    <a:pt x="10893824" y="66410"/>
                  </a:cubicBezTo>
                  <a:cubicBezTo>
                    <a:pt x="11074612" y="163528"/>
                    <a:pt x="11334589" y="844846"/>
                    <a:pt x="11297236" y="1115281"/>
                  </a:cubicBezTo>
                  <a:cubicBezTo>
                    <a:pt x="11259883" y="1385716"/>
                    <a:pt x="10681659" y="1442493"/>
                    <a:pt x="10669706" y="1689022"/>
                  </a:cubicBezTo>
                  <a:cubicBezTo>
                    <a:pt x="10657753" y="1935551"/>
                    <a:pt x="11252412" y="2334481"/>
                    <a:pt x="11225518" y="2594457"/>
                  </a:cubicBezTo>
                  <a:cubicBezTo>
                    <a:pt x="11198624" y="2854434"/>
                    <a:pt x="10535236" y="3027752"/>
                    <a:pt x="10508342" y="3248881"/>
                  </a:cubicBezTo>
                  <a:cubicBezTo>
                    <a:pt x="10481448" y="3470010"/>
                    <a:pt x="11046224" y="3719528"/>
                    <a:pt x="11064153" y="3921234"/>
                  </a:cubicBezTo>
                  <a:cubicBezTo>
                    <a:pt x="11082082" y="4122940"/>
                    <a:pt x="10623388" y="4197646"/>
                    <a:pt x="10615918" y="4459116"/>
                  </a:cubicBezTo>
                  <a:cubicBezTo>
                    <a:pt x="10608448" y="4720586"/>
                    <a:pt x="11126906" y="5271916"/>
                    <a:pt x="11019330" y="5490057"/>
                  </a:cubicBezTo>
                  <a:cubicBezTo>
                    <a:pt x="10911754" y="5708198"/>
                    <a:pt x="10243882" y="5790375"/>
                    <a:pt x="9970459" y="5767963"/>
                  </a:cubicBezTo>
                  <a:cubicBezTo>
                    <a:pt x="9697036" y="5745551"/>
                    <a:pt x="9640259" y="5343634"/>
                    <a:pt x="9378789" y="5355587"/>
                  </a:cubicBezTo>
                  <a:cubicBezTo>
                    <a:pt x="9117319" y="5367540"/>
                    <a:pt x="8788612" y="5845657"/>
                    <a:pt x="8401636" y="5839681"/>
                  </a:cubicBezTo>
                  <a:cubicBezTo>
                    <a:pt x="8014660" y="5833705"/>
                    <a:pt x="7427471" y="5340646"/>
                    <a:pt x="7056930" y="5319728"/>
                  </a:cubicBezTo>
                  <a:cubicBezTo>
                    <a:pt x="6686389" y="5298810"/>
                    <a:pt x="6427907" y="5805316"/>
                    <a:pt x="6178389" y="5714175"/>
                  </a:cubicBezTo>
                  <a:cubicBezTo>
                    <a:pt x="5928871" y="5623034"/>
                    <a:pt x="5866118" y="4793799"/>
                    <a:pt x="5559824" y="4772881"/>
                  </a:cubicBezTo>
                  <a:cubicBezTo>
                    <a:pt x="5253530" y="4751963"/>
                    <a:pt x="4787365" y="5578210"/>
                    <a:pt x="4340624" y="5588669"/>
                  </a:cubicBezTo>
                  <a:cubicBezTo>
                    <a:pt x="3893883" y="5599128"/>
                    <a:pt x="3211071" y="4883446"/>
                    <a:pt x="2879377" y="4835634"/>
                  </a:cubicBezTo>
                  <a:cubicBezTo>
                    <a:pt x="2547683" y="4787822"/>
                    <a:pt x="2623882" y="5286857"/>
                    <a:pt x="2350459" y="5301798"/>
                  </a:cubicBezTo>
                  <a:cubicBezTo>
                    <a:pt x="2077036" y="5316739"/>
                    <a:pt x="1492836" y="4853563"/>
                    <a:pt x="1238836" y="4925281"/>
                  </a:cubicBezTo>
                  <a:cubicBezTo>
                    <a:pt x="984836" y="4996999"/>
                    <a:pt x="1025177" y="5733598"/>
                    <a:pt x="826459" y="5732104"/>
                  </a:cubicBezTo>
                  <a:cubicBezTo>
                    <a:pt x="627741" y="5730610"/>
                    <a:pt x="80895" y="5174798"/>
                    <a:pt x="46530" y="4916316"/>
                  </a:cubicBezTo>
                  <a:cubicBezTo>
                    <a:pt x="12165" y="4657834"/>
                    <a:pt x="581424" y="4397857"/>
                    <a:pt x="620271" y="4181210"/>
                  </a:cubicBezTo>
                  <a:cubicBezTo>
                    <a:pt x="659118" y="3964563"/>
                    <a:pt x="255706" y="3861469"/>
                    <a:pt x="279612" y="3616434"/>
                  </a:cubicBezTo>
                  <a:cubicBezTo>
                    <a:pt x="303518" y="3371399"/>
                    <a:pt x="810024" y="3035222"/>
                    <a:pt x="763706" y="2710998"/>
                  </a:cubicBezTo>
                  <a:cubicBezTo>
                    <a:pt x="717388" y="2386775"/>
                    <a:pt x="37565" y="1902681"/>
                    <a:pt x="1706" y="1671093"/>
                  </a:cubicBezTo>
                  <a:cubicBezTo>
                    <a:pt x="-34153" y="1439505"/>
                    <a:pt x="506718" y="1496281"/>
                    <a:pt x="548553" y="1321469"/>
                  </a:cubicBezTo>
                  <a:cubicBezTo>
                    <a:pt x="590388" y="1146657"/>
                    <a:pt x="252718" y="795540"/>
                    <a:pt x="252718" y="622222"/>
                  </a:cubicBezTo>
                  <a:cubicBezTo>
                    <a:pt x="252718" y="448904"/>
                    <a:pt x="291565" y="365234"/>
                    <a:pt x="539589" y="263634"/>
                  </a:cubicBezTo>
                  <a:close/>
                </a:path>
              </a:pathLst>
            </a:cu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solidFill>
                  <a:srgbClr val="FFFFFF"/>
                </a:solidFill>
              </a:endParaRPr>
            </a:p>
          </p:txBody>
        </p:sp>
      </p:grpSp>
      <p:pic>
        <p:nvPicPr>
          <p:cNvPr id="15" name="PA_图片 14">
            <a:extLst>
              <a:ext uri="{FF2B5EF4-FFF2-40B4-BE49-F238E27FC236}">
                <a16:creationId xmlns="" xmlns:a16="http://schemas.microsoft.com/office/drawing/2014/main" id="{6BD6CEE7-1589-4BD9-861B-962B18335202}"/>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8970527" y="4052506"/>
            <a:ext cx="3129370" cy="3092337"/>
          </a:xfrm>
          <a:prstGeom prst="rect">
            <a:avLst/>
          </a:prstGeom>
        </p:spPr>
      </p:pic>
      <p:sp>
        <p:nvSpPr>
          <p:cNvPr id="20" name="PA_文本框 19">
            <a:extLst>
              <a:ext uri="{FF2B5EF4-FFF2-40B4-BE49-F238E27FC236}">
                <a16:creationId xmlns="" xmlns:a16="http://schemas.microsoft.com/office/drawing/2014/main" id="{68B3601F-9B6C-491C-B9F1-6BC10122F7E9}"/>
              </a:ext>
            </a:extLst>
          </p:cNvPr>
          <p:cNvSpPr txBox="1"/>
          <p:nvPr>
            <p:custDataLst>
              <p:tags r:id="rId3"/>
            </p:custDataLst>
          </p:nvPr>
        </p:nvSpPr>
        <p:spPr>
          <a:xfrm>
            <a:off x="3925362" y="843440"/>
            <a:ext cx="5813917" cy="3046988"/>
          </a:xfrm>
          <a:prstGeom prst="rect">
            <a:avLst/>
          </a:prstGeom>
          <a:noFill/>
        </p:spPr>
        <p:txBody>
          <a:bodyPr wrap="square" rtlCol="0" anchor="ctr" anchorCtr="0">
            <a:spAutoFit/>
          </a:bodyPr>
          <a:lstStyle/>
          <a:p>
            <a:pPr algn="ctr"/>
            <a:r>
              <a:rPr lang="en-US" altLang="zh-CN" sz="9600" spc="600" dirty="0" smtClean="0">
                <a:solidFill>
                  <a:schemeClr val="accent2">
                    <a:lumMod val="50000"/>
                  </a:schemeClr>
                </a:solidFill>
                <a:effectLst>
                  <a:outerShdw blurRad="38100" dist="38100" dir="2700000" algn="tl">
                    <a:srgbClr val="000000">
                      <a:alpha val="43137"/>
                    </a:srgbClr>
                  </a:outerShdw>
                </a:effectLst>
                <a:latin typeface="iCiel Brush Up" panose="02000000000000000000" pitchFamily="2" charset="0"/>
                <a:ea typeface="萝莉体 第二版" panose="02000500000000000000" pitchFamily="2" charset="-122"/>
                <a:cs typeface="萝莉体 第二版" panose="02000500000000000000" pitchFamily="2" charset="-122"/>
              </a:rPr>
              <a:t>ĐA DẠNG NẤM</a:t>
            </a:r>
            <a:endParaRPr lang="zh-CN" altLang="en-US" sz="9600" spc="600" dirty="0">
              <a:solidFill>
                <a:schemeClr val="accent2">
                  <a:lumMod val="50000"/>
                </a:schemeClr>
              </a:solidFill>
              <a:effectLst>
                <a:outerShdw blurRad="38100" dist="38100" dir="2700000" algn="tl">
                  <a:srgbClr val="000000">
                    <a:alpha val="43137"/>
                  </a:srgbClr>
                </a:outerShdw>
              </a:effectLst>
              <a:latin typeface="iCiel Brush Up" panose="02000000000000000000" pitchFamily="2" charset="0"/>
              <a:ea typeface="萝莉体 第二版" panose="02000500000000000000" pitchFamily="2" charset="-122"/>
              <a:cs typeface="萝莉体 第二版" panose="02000500000000000000" pitchFamily="2" charset="-122"/>
            </a:endParaRPr>
          </a:p>
        </p:txBody>
      </p:sp>
      <p:pic>
        <p:nvPicPr>
          <p:cNvPr id="24" name="PA_纯净女声 可爱俏皮 又是萌萌的一天 Forever &amp; Forever - echo回声 - 潮流音乐生活方式-3D音乐 弹幕社交 趣味铃声 变声录音 KTV">
            <a:hlinkClick r:id="" action="ppaction://media"/>
            <a:extLst>
              <a:ext uri="{FF2B5EF4-FFF2-40B4-BE49-F238E27FC236}">
                <a16:creationId xmlns="" xmlns:a16="http://schemas.microsoft.com/office/drawing/2014/main" id="{F1EBBCFA-8446-4AA2-9B1E-A1B34E7978F4}"/>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778454" y="632108"/>
            <a:ext cx="609600" cy="609600"/>
          </a:xfrm>
          <a:prstGeom prst="rect">
            <a:avLst/>
          </a:prstGeom>
        </p:spPr>
      </p:pic>
      <p:pic>
        <p:nvPicPr>
          <p:cNvPr id="1032" name="Picture 8" descr="Cây Nấm, Ngôi Nhà Nấm, Nấm Đỏ 3 - KhoThietKe.Ne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3741" y="805048"/>
            <a:ext cx="5740553" cy="62404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Lớp 1 Năm 2020-2021 (Cũ) - Bộ Sách Giáo Khoa Cánh Diều"/>
          <p:cNvPicPr>
            <a:picLocks noChangeAspect="1" noChangeArrowheads="1"/>
          </p:cNvPicPr>
          <p:nvPr/>
        </p:nvPicPr>
        <p:blipFill rotWithShape="1">
          <a:blip r:embed="rId12">
            <a:extLst>
              <a:ext uri="{28A0092B-C50C-407E-A947-70E740481C1C}">
                <a14:useLocalDpi xmlns:a14="http://schemas.microsoft.com/office/drawing/2010/main" val="0"/>
              </a:ext>
            </a:extLst>
          </a:blip>
          <a:srcRect l="22120" t="8080" r="23385" b="37980"/>
          <a:stretch/>
        </p:blipFill>
        <p:spPr bwMode="auto">
          <a:xfrm>
            <a:off x="8297829" y="2801924"/>
            <a:ext cx="1345396" cy="17756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ega Mushroom | MarioWiki | Fandom"/>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243315" y="380163"/>
            <a:ext cx="2635579" cy="233320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Animation Loop GIF by zutto"/>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416370" y="3976571"/>
            <a:ext cx="1999154" cy="1561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08997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900" decel="100000" fill="hold"/>
                                        <p:tgtEl>
                                          <p:spTgt spid="20"/>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0" repeatCount="indefinite" fill="hold" display="0">
                  <p:stCondLst>
                    <p:cond delay="indefinite"/>
                  </p:stCondLst>
                  <p:endCondLst>
                    <p:cond evt="onStopAudio" delay="0">
                      <p:tgtEl>
                        <p:sldTgt/>
                      </p:tgtEl>
                    </p:cond>
                  </p:endCondLst>
                </p:cTn>
                <p:tgtEl>
                  <p:spTgt spid="24"/>
                </p:tgtEl>
              </p:cMediaNode>
            </p:audio>
          </p:childTnLst>
        </p:cTn>
      </p:par>
    </p:tnLst>
    <p:bldLst>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4F6FF42-70E3-4A7F-B5D8-2928FCB71A74}"/>
              </a:ext>
            </a:extLst>
          </p:cNvPr>
          <p:cNvSpPr>
            <a:spLocks noGrp="1"/>
          </p:cNvSpPr>
          <p:nvPr>
            <p:ph type="ctrTitle"/>
          </p:nvPr>
        </p:nvSpPr>
        <p:spPr>
          <a:xfrm>
            <a:off x="1641695" y="2842788"/>
            <a:ext cx="9144000" cy="1053207"/>
          </a:xfrm>
        </p:spPr>
        <p:txBody>
          <a:bodyPr>
            <a:noAutofit/>
          </a:bodyPr>
          <a:lstStyle/>
          <a:p>
            <a:r>
              <a:rPr lang="en-US" dirty="0" smtClean="0">
                <a:latin typeface="#9Slide03 Swiss Condensed Bold" panose="02000500000000000000" pitchFamily="2" charset="0"/>
              </a:rPr>
              <a:t>SỰ ĐA DẠNG CỦA NẤM</a:t>
            </a:r>
            <a:endParaRPr lang="ru-RU" dirty="0">
              <a:latin typeface="#9Slide03 FS Neusa Bold" panose="00000800000000000000" pitchFamily="2" charset="0"/>
            </a:endParaRPr>
          </a:p>
        </p:txBody>
      </p:sp>
      <p:sp>
        <p:nvSpPr>
          <p:cNvPr id="5" name="Subtitle 4">
            <a:extLst>
              <a:ext uri="{FF2B5EF4-FFF2-40B4-BE49-F238E27FC236}">
                <a16:creationId xmlns:a16="http://schemas.microsoft.com/office/drawing/2014/main" xmlns="" id="{F40A11AA-C85D-4AF4-92B2-0F4E36F4EC91}"/>
              </a:ext>
            </a:extLst>
          </p:cNvPr>
          <p:cNvSpPr>
            <a:spLocks noGrp="1"/>
          </p:cNvSpPr>
          <p:nvPr>
            <p:ph type="subTitle" idx="1"/>
          </p:nvPr>
        </p:nvSpPr>
        <p:spPr>
          <a:xfrm>
            <a:off x="1524000" y="4888604"/>
            <a:ext cx="9144000" cy="459798"/>
          </a:xfrm>
        </p:spPr>
        <p:txBody>
          <a:bodyPr>
            <a:normAutofit/>
          </a:bodyPr>
          <a:lstStyle/>
          <a:p>
            <a:r>
              <a:rPr lang="en-US" sz="2000" dirty="0" smtClean="0">
                <a:latin typeface="#9Slide03 Swiss Condensed Bold" panose="02000500000000000000" pitchFamily="2" charset="0"/>
              </a:rPr>
              <a:t>CÁNH DIỀU – </a:t>
            </a:r>
            <a:r>
              <a:rPr lang="en-US" sz="2000" dirty="0" smtClean="0">
                <a:latin typeface="#9Slide03 Swiss Condensed Bold" panose="02000500000000000000" pitchFamily="2" charset="0"/>
              </a:rPr>
              <a:t>KHTN 6</a:t>
            </a:r>
            <a:endParaRPr lang="ru-RU" sz="2000" dirty="0">
              <a:latin typeface="#9Slide03 FS Neusa Bold" panose="00000800000000000000" pitchFamily="2" charset="0"/>
            </a:endParaRPr>
          </a:p>
        </p:txBody>
      </p:sp>
      <p:sp>
        <p:nvSpPr>
          <p:cNvPr id="6" name="TextBox 5"/>
          <p:cNvSpPr txBox="1"/>
          <p:nvPr/>
        </p:nvSpPr>
        <p:spPr>
          <a:xfrm>
            <a:off x="4608214" y="1515486"/>
            <a:ext cx="2716039" cy="830997"/>
          </a:xfrm>
          <a:prstGeom prst="rect">
            <a:avLst/>
          </a:prstGeom>
          <a:noFill/>
        </p:spPr>
        <p:txBody>
          <a:bodyPr wrap="square" rtlCol="0">
            <a:spAutoFit/>
          </a:bodyPr>
          <a:lstStyle/>
          <a:p>
            <a:pPr algn="ctr"/>
            <a:r>
              <a:rPr lang="vi-VN" sz="4800" dirty="0">
                <a:solidFill>
                  <a:srgbClr val="FFFF00"/>
                </a:solidFill>
                <a:latin typeface="#9Slide05 Brannboll Ny" panose="02000000000000000000" pitchFamily="2" charset="0"/>
              </a:rPr>
              <a:t>Phần 1</a:t>
            </a:r>
            <a:endParaRPr lang="vi-VN" sz="4800" dirty="0">
              <a:solidFill>
                <a:srgbClr val="FFFF00"/>
              </a:solidFill>
              <a:latin typeface="#9Slide05 Brannboll Ny" panose="02000000000000000000" pitchFamily="2" charset="0"/>
            </a:endParaRPr>
          </a:p>
        </p:txBody>
      </p:sp>
      <p:pic>
        <p:nvPicPr>
          <p:cNvPr id="7" name="Picture 2" descr="Lưu trữ Cung Điện - KhoThietKe.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7486" y="3705919"/>
            <a:ext cx="2967419" cy="3284966"/>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Nấm Phim Hoạt Hình Toadstools - Ảnh miễn phí trên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010" y="411606"/>
            <a:ext cx="5455469" cy="5915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01279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Mẹ thiên nhiên nuôi trồng nấm đẹp tuyệt vờ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580" y="67826"/>
            <a:ext cx="12071420" cy="6790174"/>
          </a:xfrm>
          <a:prstGeom prst="rect">
            <a:avLst/>
          </a:prstGeom>
        </p:spPr>
      </p:pic>
      <p:sp>
        <p:nvSpPr>
          <p:cNvPr id="5" name="Rectangle 4"/>
          <p:cNvSpPr/>
          <p:nvPr/>
        </p:nvSpPr>
        <p:spPr>
          <a:xfrm>
            <a:off x="0" y="0"/>
            <a:ext cx="5656521" cy="1180214"/>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400" dirty="0">
                <a:solidFill>
                  <a:prstClr val="white"/>
                </a:solidFill>
              </a:rPr>
              <a:t>Quan sát video nói về nấm</a:t>
            </a:r>
            <a:endParaRPr lang="vi-VN" sz="2400" dirty="0">
              <a:solidFill>
                <a:prstClr val="white"/>
              </a:solidFill>
            </a:endParaRPr>
          </a:p>
        </p:txBody>
      </p:sp>
    </p:spTree>
    <p:extLst>
      <p:ext uri="{BB962C8B-B14F-4D97-AF65-F5344CB8AC3E}">
        <p14:creationId xmlns:p14="http://schemas.microsoft.com/office/powerpoint/2010/main" val="2644828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889FE-7B85-40C7-8441-909223A9B382}"/>
              </a:ext>
            </a:extLst>
          </p:cNvPr>
          <p:cNvSpPr>
            <a:spLocks noGrp="1"/>
          </p:cNvSpPr>
          <p:nvPr>
            <p:ph type="ctrTitle"/>
          </p:nvPr>
        </p:nvSpPr>
        <p:spPr>
          <a:xfrm>
            <a:off x="4117681" y="336038"/>
            <a:ext cx="8074319" cy="722271"/>
          </a:xfrm>
          <a:ln>
            <a:solidFill>
              <a:schemeClr val="bg1"/>
            </a:solidFill>
          </a:ln>
        </p:spPr>
        <p:txBody>
          <a:bodyPr/>
          <a:lstStyle/>
          <a:p>
            <a:r>
              <a:rPr lang="en-US" sz="4000" dirty="0" smtClean="0">
                <a:latin typeface="Acumin Pro Condensed" panose="020B0806020202020204" pitchFamily="34" charset="0"/>
              </a:rPr>
              <a:t> </a:t>
            </a:r>
            <a:r>
              <a:rPr lang="en-US" sz="4000" dirty="0" smtClean="0">
                <a:latin typeface="Acumin Pro Condensed" panose="020B0806020202020204" pitchFamily="34" charset="0"/>
              </a:rPr>
              <a:t>QUAN SÁT MỘT SỐ LOẠI NẤM</a:t>
            </a:r>
            <a:endParaRPr lang="en-US" sz="4000" dirty="0">
              <a:latin typeface="Acumin Pro Condensed" panose="020B0806020202020204" pitchFamily="34" charset="0"/>
            </a:endParaRPr>
          </a:p>
        </p:txBody>
      </p:sp>
      <p:grpSp>
        <p:nvGrpSpPr>
          <p:cNvPr id="8" name="Group 7"/>
          <p:cNvGrpSpPr/>
          <p:nvPr/>
        </p:nvGrpSpPr>
        <p:grpSpPr>
          <a:xfrm>
            <a:off x="1858945" y="1548689"/>
            <a:ext cx="8561196" cy="1620024"/>
            <a:chOff x="2029767" y="1924259"/>
            <a:chExt cx="8561196" cy="1620024"/>
          </a:xfrm>
        </p:grpSpPr>
        <p:sp>
          <p:nvSpPr>
            <p:cNvPr id="5" name="Rounded Rectangle 4"/>
            <p:cNvSpPr/>
            <p:nvPr/>
          </p:nvSpPr>
          <p:spPr>
            <a:xfrm>
              <a:off x="2029767" y="1924259"/>
              <a:ext cx="8561196" cy="1620024"/>
            </a:xfrm>
            <a:prstGeom prst="roundRect">
              <a:avLst/>
            </a:prstGeom>
            <a:solidFill>
              <a:srgbClr val="002060"/>
            </a:solidFill>
            <a:ln>
              <a:noFill/>
            </a:ln>
            <a:effectLst/>
            <a:scene3d>
              <a:camera prst="orthographicFront">
                <a:rot lat="0" lon="0" rev="0"/>
              </a:camera>
              <a:lightRig rig="chilly" dir="t">
                <a:rot lat="0" lon="0" rev="18480000"/>
              </a:lightRig>
            </a:scene3d>
            <a:sp3d prstMaterial="clear">
              <a:bevelT h="635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6" name="Rounded Rectangle 5"/>
            <p:cNvSpPr/>
            <p:nvPr/>
          </p:nvSpPr>
          <p:spPr>
            <a:xfrm>
              <a:off x="2200589" y="2160396"/>
              <a:ext cx="8169310" cy="1139443"/>
            </a:xfrm>
            <a:prstGeom prst="round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3200" dirty="0" smtClean="0">
                  <a:solidFill>
                    <a:srgbClr val="002060"/>
                  </a:solidFill>
                  <a:latin typeface="#9Slide03 Swiss Condensed Bold" panose="02000500000000000000" pitchFamily="2" charset="0"/>
                </a:rPr>
                <a:t>Hãy kể tên các loài nấm bên dưới</a:t>
              </a:r>
              <a:endParaRPr lang="vi-VN" sz="3200" dirty="0">
                <a:solidFill>
                  <a:srgbClr val="002060"/>
                </a:solidFill>
                <a:latin typeface="#9Slide03 Swiss Condensed Bold" panose="02000500000000000000" pitchFamily="2" charset="0"/>
              </a:endParaRPr>
            </a:p>
          </p:txBody>
        </p:sp>
      </p:grpSp>
      <p:pic>
        <p:nvPicPr>
          <p:cNvPr id="11" name="Picture 6" descr="Bật mí kỹ thuật trồng nấm rơm trên mùn cưa tại nhà đơn giản"/>
          <p:cNvPicPr>
            <a:picLocks noChangeAspect="1" noChangeArrowheads="1"/>
          </p:cNvPicPr>
          <p:nvPr/>
        </p:nvPicPr>
        <p:blipFill rotWithShape="1">
          <a:blip r:embed="rId2">
            <a:extLst>
              <a:ext uri="{28A0092B-C50C-407E-A947-70E740481C1C}">
                <a14:useLocalDpi xmlns:a14="http://schemas.microsoft.com/office/drawing/2010/main" val="0"/>
              </a:ext>
            </a:extLst>
          </a:blip>
          <a:srcRect l="10325" r="7967"/>
          <a:stretch/>
        </p:blipFill>
        <p:spPr bwMode="auto">
          <a:xfrm>
            <a:off x="2653161" y="3955272"/>
            <a:ext cx="2574548" cy="21017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8" descr="Nấm tuyết - Cách làm súp cua nấm tuyết ngon tuyệt | CleverFood - Binh đoàn  thực phẩm sạch tiên phong"/>
          <p:cNvPicPr>
            <a:picLocks noChangeAspect="1" noChangeArrowheads="1"/>
          </p:cNvPicPr>
          <p:nvPr/>
        </p:nvPicPr>
        <p:blipFill rotWithShape="1">
          <a:blip r:embed="rId3">
            <a:extLst>
              <a:ext uri="{28A0092B-C50C-407E-A947-70E740481C1C}">
                <a14:useLocalDpi xmlns:a14="http://schemas.microsoft.com/office/drawing/2010/main" val="0"/>
              </a:ext>
            </a:extLst>
          </a:blip>
          <a:srcRect l="6125" t="9098" r="6188" b="8181"/>
          <a:stretch/>
        </p:blipFill>
        <p:spPr bwMode="auto">
          <a:xfrm>
            <a:off x="233871" y="3955271"/>
            <a:ext cx="2227975" cy="21017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290" name="Picture 2" descr="5 lưu ý khi chế biến món ăn từ nấm kim châm mà nhiều người thường bỏ qu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44" t="-703" r="10549" b="703"/>
          <a:stretch/>
        </p:blipFill>
        <p:spPr bwMode="auto">
          <a:xfrm>
            <a:off x="5419025" y="3955272"/>
            <a:ext cx="2275722" cy="2101792"/>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Mộc nhĩ, Nấm mèo: Cách dùng sai gây hại khôn l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6062" y="3955271"/>
            <a:ext cx="3155843" cy="210179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58095" y="6326278"/>
            <a:ext cx="1979525" cy="369332"/>
          </a:xfrm>
          <a:prstGeom prst="rect">
            <a:avLst/>
          </a:prstGeom>
          <a:noFill/>
        </p:spPr>
        <p:txBody>
          <a:bodyPr wrap="square" rtlCol="0">
            <a:spAutoFit/>
          </a:bodyPr>
          <a:lstStyle/>
          <a:p>
            <a:pPr algn="ctr"/>
            <a:r>
              <a:rPr lang="vi-VN" dirty="0">
                <a:solidFill>
                  <a:prstClr val="white"/>
                </a:solidFill>
              </a:rPr>
              <a:t>Nấm tuyết</a:t>
            </a:r>
            <a:endParaRPr lang="vi-VN" dirty="0">
              <a:solidFill>
                <a:prstClr val="white"/>
              </a:solidFill>
            </a:endParaRPr>
          </a:p>
        </p:txBody>
      </p:sp>
      <p:sp>
        <p:nvSpPr>
          <p:cNvPr id="18" name="TextBox 17"/>
          <p:cNvSpPr txBox="1"/>
          <p:nvPr/>
        </p:nvSpPr>
        <p:spPr>
          <a:xfrm>
            <a:off x="2950672" y="6326278"/>
            <a:ext cx="1979525" cy="369332"/>
          </a:xfrm>
          <a:prstGeom prst="rect">
            <a:avLst/>
          </a:prstGeom>
          <a:noFill/>
        </p:spPr>
        <p:txBody>
          <a:bodyPr wrap="square" rtlCol="0">
            <a:spAutoFit/>
          </a:bodyPr>
          <a:lstStyle/>
          <a:p>
            <a:pPr algn="ctr"/>
            <a:r>
              <a:rPr lang="vi-VN" dirty="0">
                <a:solidFill>
                  <a:prstClr val="white"/>
                </a:solidFill>
              </a:rPr>
              <a:t>Nấm rơm</a:t>
            </a:r>
            <a:endParaRPr lang="vi-VN" dirty="0">
              <a:solidFill>
                <a:prstClr val="white"/>
              </a:solidFill>
            </a:endParaRPr>
          </a:p>
        </p:txBody>
      </p:sp>
      <p:sp>
        <p:nvSpPr>
          <p:cNvPr id="19" name="TextBox 18"/>
          <p:cNvSpPr txBox="1"/>
          <p:nvPr/>
        </p:nvSpPr>
        <p:spPr>
          <a:xfrm>
            <a:off x="5539705" y="6326278"/>
            <a:ext cx="1979525" cy="369332"/>
          </a:xfrm>
          <a:prstGeom prst="rect">
            <a:avLst/>
          </a:prstGeom>
          <a:noFill/>
        </p:spPr>
        <p:txBody>
          <a:bodyPr wrap="square" rtlCol="0">
            <a:spAutoFit/>
          </a:bodyPr>
          <a:lstStyle/>
          <a:p>
            <a:pPr algn="ctr"/>
            <a:r>
              <a:rPr lang="vi-VN" dirty="0">
                <a:solidFill>
                  <a:prstClr val="white"/>
                </a:solidFill>
              </a:rPr>
              <a:t>Nấm kim châm</a:t>
            </a:r>
            <a:endParaRPr lang="vi-VN" dirty="0">
              <a:solidFill>
                <a:prstClr val="white"/>
              </a:solidFill>
            </a:endParaRPr>
          </a:p>
        </p:txBody>
      </p:sp>
      <p:sp>
        <p:nvSpPr>
          <p:cNvPr id="20" name="TextBox 19"/>
          <p:cNvSpPr txBox="1"/>
          <p:nvPr/>
        </p:nvSpPr>
        <p:spPr>
          <a:xfrm>
            <a:off x="8403486" y="6326278"/>
            <a:ext cx="1979525" cy="369332"/>
          </a:xfrm>
          <a:prstGeom prst="rect">
            <a:avLst/>
          </a:prstGeom>
          <a:noFill/>
        </p:spPr>
        <p:txBody>
          <a:bodyPr wrap="square" rtlCol="0">
            <a:spAutoFit/>
          </a:bodyPr>
          <a:lstStyle/>
          <a:p>
            <a:pPr algn="ctr"/>
            <a:r>
              <a:rPr lang="vi-VN" dirty="0">
                <a:solidFill>
                  <a:prstClr val="white"/>
                </a:solidFill>
              </a:rPr>
              <a:t>Nấm mộc nhĩ</a:t>
            </a:r>
            <a:endParaRPr lang="vi-VN" dirty="0">
              <a:solidFill>
                <a:prstClr val="white"/>
              </a:solidFill>
            </a:endParaRPr>
          </a:p>
        </p:txBody>
      </p:sp>
    </p:spTree>
    <p:extLst>
      <p:ext uri="{BB962C8B-B14F-4D97-AF65-F5344CB8AC3E}">
        <p14:creationId xmlns:p14="http://schemas.microsoft.com/office/powerpoint/2010/main" val="27236379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descr="Nấm Bào Ngư Xám Tươi - Giàu dinh dưỡng, giảm Cholesterol - Nấm Xan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742" y="367998"/>
            <a:ext cx="2421652" cy="24216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4" descr="Nấm Đùi Gà hàn Quốc 500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587" t="9623" r="11049" b="9233"/>
          <a:stretch/>
        </p:blipFill>
        <p:spPr bwMode="auto">
          <a:xfrm>
            <a:off x="3255665" y="356242"/>
            <a:ext cx="2421653" cy="24451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82805" y="2954779"/>
            <a:ext cx="1979525" cy="369332"/>
          </a:xfrm>
          <a:prstGeom prst="rect">
            <a:avLst/>
          </a:prstGeom>
          <a:noFill/>
        </p:spPr>
        <p:txBody>
          <a:bodyPr wrap="square" rtlCol="0">
            <a:spAutoFit/>
          </a:bodyPr>
          <a:lstStyle/>
          <a:p>
            <a:pPr algn="ctr"/>
            <a:r>
              <a:rPr lang="vi-VN" dirty="0">
                <a:solidFill>
                  <a:prstClr val="white"/>
                </a:solidFill>
              </a:rPr>
              <a:t>Nấm bào ngư</a:t>
            </a:r>
            <a:endParaRPr lang="vi-VN" dirty="0">
              <a:solidFill>
                <a:prstClr val="white"/>
              </a:solidFill>
            </a:endParaRPr>
          </a:p>
        </p:txBody>
      </p:sp>
      <p:sp>
        <p:nvSpPr>
          <p:cNvPr id="9" name="TextBox 8"/>
          <p:cNvSpPr txBox="1"/>
          <p:nvPr/>
        </p:nvSpPr>
        <p:spPr>
          <a:xfrm>
            <a:off x="3346099" y="2939038"/>
            <a:ext cx="1979525" cy="369332"/>
          </a:xfrm>
          <a:prstGeom prst="rect">
            <a:avLst/>
          </a:prstGeom>
          <a:noFill/>
        </p:spPr>
        <p:txBody>
          <a:bodyPr wrap="square" rtlCol="0">
            <a:spAutoFit/>
          </a:bodyPr>
          <a:lstStyle/>
          <a:p>
            <a:pPr algn="ctr"/>
            <a:r>
              <a:rPr lang="vi-VN" dirty="0">
                <a:solidFill>
                  <a:prstClr val="white"/>
                </a:solidFill>
              </a:rPr>
              <a:t>Nấm đùi gà</a:t>
            </a:r>
            <a:endParaRPr lang="vi-VN" dirty="0">
              <a:solidFill>
                <a:prstClr val="white"/>
              </a:solidFill>
            </a:endParaRPr>
          </a:p>
        </p:txBody>
      </p:sp>
      <p:pic>
        <p:nvPicPr>
          <p:cNvPr id="13318" name="Picture 6" descr="Nấm men thường được sử dụng có thể gây nhiễm trùng kháng thuố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335" y="3474268"/>
            <a:ext cx="3024553" cy="20203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76848" y="5659704"/>
            <a:ext cx="1979525" cy="369332"/>
          </a:xfrm>
          <a:prstGeom prst="rect">
            <a:avLst/>
          </a:prstGeom>
          <a:noFill/>
        </p:spPr>
        <p:txBody>
          <a:bodyPr wrap="square" rtlCol="0">
            <a:spAutoFit/>
          </a:bodyPr>
          <a:lstStyle/>
          <a:p>
            <a:pPr algn="ctr"/>
            <a:r>
              <a:rPr lang="vi-VN" dirty="0">
                <a:solidFill>
                  <a:prstClr val="white"/>
                </a:solidFill>
              </a:rPr>
              <a:t>Nấm </a:t>
            </a:r>
            <a:r>
              <a:rPr lang="en-US" dirty="0">
                <a:solidFill>
                  <a:prstClr val="white"/>
                </a:solidFill>
              </a:rPr>
              <a:t>men</a:t>
            </a:r>
            <a:endParaRPr lang="vi-VN" dirty="0">
              <a:solidFill>
                <a:prstClr val="white"/>
              </a:solidFill>
            </a:endParaRPr>
          </a:p>
        </p:txBody>
      </p:sp>
      <p:pic>
        <p:nvPicPr>
          <p:cNvPr id="13320" name="Picture 8" descr="Kỹ thuật trồng nấm sò | Kinh nghiệm làm ăn | Báo ảnh Dân tộc và Miền núi"/>
          <p:cNvPicPr>
            <a:picLocks noChangeAspect="1" noChangeArrowheads="1"/>
          </p:cNvPicPr>
          <p:nvPr/>
        </p:nvPicPr>
        <p:blipFill rotWithShape="1">
          <a:blip r:embed="rId5">
            <a:extLst>
              <a:ext uri="{28A0092B-C50C-407E-A947-70E740481C1C}">
                <a14:useLocalDpi xmlns:a14="http://schemas.microsoft.com/office/drawing/2010/main" val="0"/>
              </a:ext>
            </a:extLst>
          </a:blip>
          <a:srcRect l="10712" r="13347" b="764"/>
          <a:stretch/>
        </p:blipFill>
        <p:spPr bwMode="auto">
          <a:xfrm>
            <a:off x="5948624" y="356243"/>
            <a:ext cx="2489563" cy="24334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203642" y="2939038"/>
            <a:ext cx="1979525" cy="369332"/>
          </a:xfrm>
          <a:prstGeom prst="rect">
            <a:avLst/>
          </a:prstGeom>
          <a:noFill/>
        </p:spPr>
        <p:txBody>
          <a:bodyPr wrap="square" rtlCol="0">
            <a:spAutoFit/>
          </a:bodyPr>
          <a:lstStyle/>
          <a:p>
            <a:pPr algn="ctr"/>
            <a:r>
              <a:rPr lang="vi-VN" dirty="0">
                <a:solidFill>
                  <a:prstClr val="white"/>
                </a:solidFill>
              </a:rPr>
              <a:t>Nấm sò trắng</a:t>
            </a:r>
            <a:endParaRPr lang="vi-VN" dirty="0">
              <a:solidFill>
                <a:prstClr val="white"/>
              </a:solidFill>
            </a:endParaRPr>
          </a:p>
        </p:txBody>
      </p:sp>
      <p:pic>
        <p:nvPicPr>
          <p:cNvPr id="13322" name="Picture 10" descr="Nấm Đông Cô Tươi | Nông Sản Online"/>
          <p:cNvPicPr>
            <a:picLocks noChangeAspect="1" noChangeArrowheads="1"/>
          </p:cNvPicPr>
          <p:nvPr/>
        </p:nvPicPr>
        <p:blipFill rotWithShape="1">
          <a:blip r:embed="rId6">
            <a:extLst>
              <a:ext uri="{28A0092B-C50C-407E-A947-70E740481C1C}">
                <a14:useLocalDpi xmlns:a14="http://schemas.microsoft.com/office/drawing/2010/main" val="0"/>
              </a:ext>
            </a:extLst>
          </a:blip>
          <a:srcRect l="5521" r="4201" b="6388"/>
          <a:stretch/>
        </p:blipFill>
        <p:spPr bwMode="auto">
          <a:xfrm>
            <a:off x="3607358" y="3480142"/>
            <a:ext cx="2914022" cy="20144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074606" y="5639632"/>
            <a:ext cx="1979525" cy="369332"/>
          </a:xfrm>
          <a:prstGeom prst="rect">
            <a:avLst/>
          </a:prstGeom>
          <a:noFill/>
        </p:spPr>
        <p:txBody>
          <a:bodyPr wrap="square" rtlCol="0">
            <a:spAutoFit/>
          </a:bodyPr>
          <a:lstStyle/>
          <a:p>
            <a:pPr algn="ctr"/>
            <a:r>
              <a:rPr lang="vi-VN" dirty="0">
                <a:solidFill>
                  <a:prstClr val="white"/>
                </a:solidFill>
              </a:rPr>
              <a:t>Nấm đông cô</a:t>
            </a:r>
            <a:endParaRPr lang="vi-VN" dirty="0">
              <a:solidFill>
                <a:prstClr val="white"/>
              </a:solidFill>
            </a:endParaRPr>
          </a:p>
        </p:txBody>
      </p:sp>
      <p:pic>
        <p:nvPicPr>
          <p:cNvPr id="16" name="Picture 2" descr="Nấm linh chi có tác dụng gì?"/>
          <p:cNvPicPr>
            <a:picLocks noChangeAspect="1" noChangeArrowheads="1"/>
          </p:cNvPicPr>
          <p:nvPr/>
        </p:nvPicPr>
        <p:blipFill rotWithShape="1">
          <a:blip r:embed="rId7">
            <a:extLst>
              <a:ext uri="{28A0092B-C50C-407E-A947-70E740481C1C}">
                <a14:useLocalDpi xmlns:a14="http://schemas.microsoft.com/office/drawing/2010/main" val="0"/>
              </a:ext>
            </a:extLst>
          </a:blip>
          <a:srcRect l="4612" r="5553" b="4044"/>
          <a:stretch/>
        </p:blipFill>
        <p:spPr bwMode="auto">
          <a:xfrm>
            <a:off x="8438187" y="411825"/>
            <a:ext cx="3673707" cy="245251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9285277" y="2950128"/>
            <a:ext cx="1979525" cy="369332"/>
          </a:xfrm>
          <a:prstGeom prst="rect">
            <a:avLst/>
          </a:prstGeom>
          <a:noFill/>
        </p:spPr>
        <p:txBody>
          <a:bodyPr wrap="square" rtlCol="0">
            <a:spAutoFit/>
          </a:bodyPr>
          <a:lstStyle/>
          <a:p>
            <a:pPr algn="ctr"/>
            <a:r>
              <a:rPr lang="vi-VN" dirty="0">
                <a:solidFill>
                  <a:prstClr val="white"/>
                </a:solidFill>
              </a:rPr>
              <a:t>Nấm linh chi</a:t>
            </a:r>
            <a:endParaRPr lang="vi-VN" dirty="0">
              <a:solidFill>
                <a:prstClr val="white"/>
              </a:solidFill>
            </a:endParaRPr>
          </a:p>
        </p:txBody>
      </p:sp>
      <p:pic>
        <p:nvPicPr>
          <p:cNvPr id="13324" name="Picture 12" descr="Nấm mốc, hiểm họa tiềm ẩn"/>
          <p:cNvPicPr>
            <a:picLocks noChangeAspect="1" noChangeArrowheads="1"/>
          </p:cNvPicPr>
          <p:nvPr/>
        </p:nvPicPr>
        <p:blipFill rotWithShape="1">
          <a:blip r:embed="rId8">
            <a:extLst>
              <a:ext uri="{28A0092B-C50C-407E-A947-70E740481C1C}">
                <a14:useLocalDpi xmlns:a14="http://schemas.microsoft.com/office/drawing/2010/main" val="0"/>
              </a:ext>
            </a:extLst>
          </a:blip>
          <a:srcRect r="12524"/>
          <a:stretch/>
        </p:blipFill>
        <p:spPr bwMode="auto">
          <a:xfrm>
            <a:off x="6805223" y="3457757"/>
            <a:ext cx="2356384" cy="20203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993652" y="5659704"/>
            <a:ext cx="1979525" cy="369332"/>
          </a:xfrm>
          <a:prstGeom prst="rect">
            <a:avLst/>
          </a:prstGeom>
          <a:noFill/>
        </p:spPr>
        <p:txBody>
          <a:bodyPr wrap="square" rtlCol="0">
            <a:spAutoFit/>
          </a:bodyPr>
          <a:lstStyle/>
          <a:p>
            <a:pPr algn="ctr"/>
            <a:r>
              <a:rPr lang="vi-VN" dirty="0">
                <a:solidFill>
                  <a:prstClr val="white"/>
                </a:solidFill>
              </a:rPr>
              <a:t>Nấm mốc</a:t>
            </a:r>
            <a:endParaRPr lang="vi-VN" dirty="0">
              <a:solidFill>
                <a:prstClr val="white"/>
              </a:solidFill>
            </a:endParaRPr>
          </a:p>
        </p:txBody>
      </p:sp>
      <p:pic>
        <p:nvPicPr>
          <p:cNvPr id="13326" name="Picture 14" descr="Nấm hương – Wikipedia tiếng Việt"/>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4393" r="4872"/>
          <a:stretch/>
        </p:blipFill>
        <p:spPr bwMode="auto">
          <a:xfrm>
            <a:off x="9445450" y="3457757"/>
            <a:ext cx="2431701" cy="200998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9671537" y="5636235"/>
            <a:ext cx="1979525" cy="369332"/>
          </a:xfrm>
          <a:prstGeom prst="rect">
            <a:avLst/>
          </a:prstGeom>
          <a:noFill/>
        </p:spPr>
        <p:txBody>
          <a:bodyPr wrap="square" rtlCol="0">
            <a:spAutoFit/>
          </a:bodyPr>
          <a:lstStyle/>
          <a:p>
            <a:pPr algn="ctr"/>
            <a:r>
              <a:rPr lang="vi-VN" dirty="0">
                <a:solidFill>
                  <a:prstClr val="white"/>
                </a:solidFill>
              </a:rPr>
              <a:t>Nấm hương</a:t>
            </a:r>
            <a:endParaRPr lang="vi-VN" dirty="0">
              <a:solidFill>
                <a:prstClr val="white"/>
              </a:solidFill>
            </a:endParaRPr>
          </a:p>
        </p:txBody>
      </p:sp>
      <p:sp>
        <p:nvSpPr>
          <p:cNvPr id="4" name="Rounded Rectangle 3"/>
          <p:cNvSpPr/>
          <p:nvPr/>
        </p:nvSpPr>
        <p:spPr>
          <a:xfrm>
            <a:off x="3378888" y="6185066"/>
            <a:ext cx="1446962" cy="482321"/>
          </a:xfrm>
          <a:prstGeom prst="roundRect">
            <a:avLst>
              <a:gd name="adj" fmla="val 50000"/>
            </a:avLst>
          </a:prstGeom>
          <a:solidFill>
            <a:schemeClr val="accent2">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i="1" dirty="0">
                <a:solidFill>
                  <a:prstClr val="black"/>
                </a:solidFill>
              </a:rPr>
              <a:t>Hình </a:t>
            </a:r>
            <a:endParaRPr lang="vi-VN" i="1" dirty="0">
              <a:solidFill>
                <a:prstClr val="black"/>
              </a:solidFill>
            </a:endParaRPr>
          </a:p>
        </p:txBody>
      </p:sp>
      <p:sp>
        <p:nvSpPr>
          <p:cNvPr id="5" name="TextBox 4"/>
          <p:cNvSpPr txBox="1"/>
          <p:nvPr/>
        </p:nvSpPr>
        <p:spPr>
          <a:xfrm>
            <a:off x="4868340" y="6241560"/>
            <a:ext cx="5436758" cy="369332"/>
          </a:xfrm>
          <a:prstGeom prst="rect">
            <a:avLst/>
          </a:prstGeom>
          <a:noFill/>
        </p:spPr>
        <p:txBody>
          <a:bodyPr wrap="square" rtlCol="0">
            <a:spAutoFit/>
          </a:bodyPr>
          <a:lstStyle/>
          <a:p>
            <a:r>
              <a:rPr lang="vi-VN" i="1" dirty="0">
                <a:solidFill>
                  <a:srgbClr val="FFFF00"/>
                </a:solidFill>
              </a:rPr>
              <a:t>Một số loại nấm thông dụng trong gia đình</a:t>
            </a:r>
            <a:endParaRPr lang="vi-VN" i="1" dirty="0">
              <a:solidFill>
                <a:srgbClr val="FFFF00"/>
              </a:solidFill>
            </a:endParaRPr>
          </a:p>
        </p:txBody>
      </p:sp>
    </p:spTree>
    <p:extLst>
      <p:ext uri="{BB962C8B-B14F-4D97-AF65-F5344CB8AC3E}">
        <p14:creationId xmlns:p14="http://schemas.microsoft.com/office/powerpoint/2010/main" val="3637431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P spid="17" grpId="0"/>
      <p:bldP spid="19"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6" descr="Tìm hiểu về các loại vi sinh vật có trong rượu vang – CÔNG TY TNHH THƯƠNG  MẠI DỊCH VỤ NHA PHƯỚC THỊ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808" y="1947040"/>
            <a:ext cx="3719201" cy="24779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6775" y="4572000"/>
            <a:ext cx="3919266" cy="369332"/>
          </a:xfrm>
          <a:prstGeom prst="rect">
            <a:avLst/>
          </a:prstGeom>
          <a:noFill/>
        </p:spPr>
        <p:txBody>
          <a:bodyPr wrap="square" rtlCol="0">
            <a:spAutoFit/>
          </a:bodyPr>
          <a:lstStyle/>
          <a:p>
            <a:pPr algn="ctr"/>
            <a:r>
              <a:rPr lang="vi-VN" dirty="0" smtClean="0">
                <a:solidFill>
                  <a:schemeClr val="accent4">
                    <a:lumMod val="50000"/>
                  </a:schemeClr>
                </a:solidFill>
              </a:rPr>
              <a:t>Hình 18.2. Nấm đơn bào (nấm men)</a:t>
            </a:r>
            <a:endParaRPr lang="vi-VN" dirty="0">
              <a:solidFill>
                <a:schemeClr val="accent4">
                  <a:lumMod val="50000"/>
                </a:schemeClr>
              </a:solidFill>
            </a:endParaRPr>
          </a:p>
        </p:txBody>
      </p:sp>
      <p:grpSp>
        <p:nvGrpSpPr>
          <p:cNvPr id="10" name="Group 9"/>
          <p:cNvGrpSpPr/>
          <p:nvPr/>
        </p:nvGrpSpPr>
        <p:grpSpPr>
          <a:xfrm>
            <a:off x="4146041" y="0"/>
            <a:ext cx="4210761" cy="4572000"/>
            <a:chOff x="4360985" y="1357232"/>
            <a:chExt cx="4210761" cy="4572000"/>
          </a:xfrm>
        </p:grpSpPr>
        <p:pic>
          <p:nvPicPr>
            <p:cNvPr id="6" name="Picture 5"/>
            <p:cNvPicPr>
              <a:picLocks noChangeAspect="1"/>
            </p:cNvPicPr>
            <p:nvPr/>
          </p:nvPicPr>
          <p:blipFill>
            <a:blip r:embed="rId3"/>
            <a:stretch>
              <a:fillRect/>
            </a:stretch>
          </p:blipFill>
          <p:spPr>
            <a:xfrm>
              <a:off x="4380746" y="1357232"/>
              <a:ext cx="4191000" cy="4572000"/>
            </a:xfrm>
            <a:prstGeom prst="rect">
              <a:avLst/>
            </a:prstGeom>
          </p:spPr>
        </p:pic>
        <p:sp>
          <p:nvSpPr>
            <p:cNvPr id="7" name="Rectangle 6"/>
            <p:cNvSpPr/>
            <p:nvPr/>
          </p:nvSpPr>
          <p:spPr>
            <a:xfrm>
              <a:off x="4360985" y="1547446"/>
              <a:ext cx="1296237" cy="56270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dirty="0" smtClean="0">
                  <a:solidFill>
                    <a:schemeClr val="tx1"/>
                  </a:solidFill>
                </a:rPr>
                <a:t>Mũ nấm</a:t>
              </a:r>
              <a:endParaRPr lang="vi-VN" sz="2000" dirty="0">
                <a:solidFill>
                  <a:schemeClr val="tx1"/>
                </a:solidFill>
              </a:endParaRPr>
            </a:p>
          </p:txBody>
        </p:sp>
        <p:sp>
          <p:nvSpPr>
            <p:cNvPr id="8" name="Rectangle 7"/>
            <p:cNvSpPr/>
            <p:nvPr/>
          </p:nvSpPr>
          <p:spPr>
            <a:xfrm>
              <a:off x="5048200" y="4228020"/>
              <a:ext cx="1428046" cy="56270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dirty="0" smtClean="0">
                  <a:solidFill>
                    <a:schemeClr val="tx1"/>
                  </a:solidFill>
                </a:rPr>
                <a:t>Sợi nấm</a:t>
              </a:r>
              <a:endParaRPr lang="vi-VN" sz="2000" dirty="0">
                <a:solidFill>
                  <a:schemeClr val="tx1"/>
                </a:solidFill>
              </a:endParaRPr>
            </a:p>
          </p:txBody>
        </p:sp>
        <p:sp>
          <p:nvSpPr>
            <p:cNvPr id="9" name="Rectangle 8"/>
            <p:cNvSpPr/>
            <p:nvPr/>
          </p:nvSpPr>
          <p:spPr>
            <a:xfrm>
              <a:off x="4726652" y="2526808"/>
              <a:ext cx="1578771" cy="56270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dirty="0" smtClean="0">
                  <a:solidFill>
                    <a:schemeClr val="tx1"/>
                  </a:solidFill>
                </a:rPr>
                <a:t>Thân nấm</a:t>
              </a:r>
              <a:endParaRPr lang="vi-VN" sz="2000" dirty="0">
                <a:solidFill>
                  <a:schemeClr val="tx1"/>
                </a:solidFill>
              </a:endParaRPr>
            </a:p>
          </p:txBody>
        </p:sp>
      </p:grpSp>
      <p:sp>
        <p:nvSpPr>
          <p:cNvPr id="11" name="TextBox 10"/>
          <p:cNvSpPr txBox="1"/>
          <p:nvPr/>
        </p:nvSpPr>
        <p:spPr>
          <a:xfrm>
            <a:off x="4265834" y="4572000"/>
            <a:ext cx="3919266" cy="369332"/>
          </a:xfrm>
          <a:prstGeom prst="rect">
            <a:avLst/>
          </a:prstGeom>
          <a:noFill/>
        </p:spPr>
        <p:txBody>
          <a:bodyPr wrap="square" rtlCol="0">
            <a:spAutoFit/>
          </a:bodyPr>
          <a:lstStyle/>
          <a:p>
            <a:pPr algn="ctr"/>
            <a:r>
              <a:rPr lang="vi-VN" dirty="0" smtClean="0">
                <a:solidFill>
                  <a:schemeClr val="accent4">
                    <a:lumMod val="50000"/>
                  </a:schemeClr>
                </a:solidFill>
              </a:rPr>
              <a:t>Hình 18.</a:t>
            </a:r>
            <a:r>
              <a:rPr lang="en-US" dirty="0" smtClean="0">
                <a:solidFill>
                  <a:schemeClr val="accent4">
                    <a:lumMod val="50000"/>
                  </a:schemeClr>
                </a:solidFill>
              </a:rPr>
              <a:t>3</a:t>
            </a:r>
            <a:r>
              <a:rPr lang="vi-VN" dirty="0" smtClean="0">
                <a:solidFill>
                  <a:schemeClr val="accent4">
                    <a:lumMod val="50000"/>
                  </a:schemeClr>
                </a:solidFill>
              </a:rPr>
              <a:t>. Cấu tạo của nấm đa bào</a:t>
            </a:r>
            <a:endParaRPr lang="vi-VN" dirty="0">
              <a:solidFill>
                <a:schemeClr val="accent4">
                  <a:lumMod val="50000"/>
                </a:schemeClr>
              </a:solidFill>
            </a:endParaRPr>
          </a:p>
        </p:txBody>
      </p:sp>
      <p:grpSp>
        <p:nvGrpSpPr>
          <p:cNvPr id="12" name="Group 11"/>
          <p:cNvGrpSpPr/>
          <p:nvPr/>
        </p:nvGrpSpPr>
        <p:grpSpPr>
          <a:xfrm>
            <a:off x="8185101" y="1300668"/>
            <a:ext cx="3576119" cy="2342564"/>
            <a:chOff x="199176" y="4725909"/>
            <a:chExt cx="3576119" cy="2342564"/>
          </a:xfrm>
        </p:grpSpPr>
        <p:sp>
          <p:nvSpPr>
            <p:cNvPr id="13" name="Rectangle 12"/>
            <p:cNvSpPr/>
            <p:nvPr/>
          </p:nvSpPr>
          <p:spPr>
            <a:xfrm>
              <a:off x="199176" y="4910126"/>
              <a:ext cx="3576119" cy="2158347"/>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Same Side Corner Rectangle 13"/>
            <p:cNvSpPr/>
            <p:nvPr/>
          </p:nvSpPr>
          <p:spPr>
            <a:xfrm>
              <a:off x="199177" y="4725909"/>
              <a:ext cx="3576118" cy="320307"/>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53496" y="5349314"/>
              <a:ext cx="3467478" cy="1569660"/>
            </a:xfrm>
            <a:prstGeom prst="rect">
              <a:avLst/>
            </a:prstGeom>
            <a:noFill/>
          </p:spPr>
          <p:txBody>
            <a:bodyPr wrap="square" rtlCol="0">
              <a:spAutoFit/>
            </a:bodyPr>
            <a:lstStyle/>
            <a:p>
              <a:pPr algn="just">
                <a:lnSpc>
                  <a:spcPct val="120000"/>
                </a:lnSpc>
              </a:pPr>
              <a:r>
                <a:rPr lang="vi-VN" sz="2000" dirty="0" smtClean="0">
                  <a:latin typeface="Arial" panose="020B0604020202020204" pitchFamily="34" charset="0"/>
                  <a:cs typeface="Arial" panose="020B0604020202020204" pitchFamily="34" charset="0"/>
                </a:rPr>
                <a:t>1. Nêu các đặc điểm để nhận biết nấm.</a:t>
              </a:r>
            </a:p>
            <a:p>
              <a:pPr algn="just">
                <a:lnSpc>
                  <a:spcPct val="120000"/>
                </a:lnSpc>
              </a:pPr>
              <a:r>
                <a:rPr lang="vi-VN" sz="2000" dirty="0" smtClean="0">
                  <a:latin typeface="Arial" panose="020B0604020202020204" pitchFamily="34" charset="0"/>
                  <a:cs typeface="Arial" panose="020B0604020202020204" pitchFamily="34" charset="0"/>
                </a:rPr>
                <a:t>2.  Nấm có cách dinh dưỡng như thế nào?</a:t>
              </a:r>
              <a:endParaRPr lang="vi-VN" sz="2000" dirty="0">
                <a:latin typeface="Arial" panose="020B0604020202020204" pitchFamily="34" charset="0"/>
                <a:cs typeface="Arial" panose="020B0604020202020204" pitchFamily="34" charset="0"/>
              </a:endParaRPr>
            </a:p>
          </p:txBody>
        </p:sp>
      </p:grpSp>
      <p:pic>
        <p:nvPicPr>
          <p:cNvPr id="17" name="Picture 2" descr="Problem free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14278" y="152763"/>
            <a:ext cx="1726979" cy="172698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93336" y="5325833"/>
            <a:ext cx="10882365" cy="1348061"/>
          </a:xfrm>
          <a:prstGeom prst="rect">
            <a:avLst/>
          </a:prstGeom>
          <a:solidFill>
            <a:schemeClr val="accent5">
              <a:lumMod val="20000"/>
              <a:lumOff val="80000"/>
            </a:schemeClr>
          </a:solidFill>
        </p:spPr>
        <p:txBody>
          <a:bodyPr wrap="square" rtlCol="0">
            <a:spAutoFit/>
          </a:bodyPr>
          <a:lstStyle/>
          <a:p>
            <a:pPr marL="457200" indent="-457200" algn="just">
              <a:lnSpc>
                <a:spcPct val="120000"/>
              </a:lnSpc>
              <a:buFont typeface="+mj-lt"/>
              <a:buAutoNum type="arabicPeriod"/>
            </a:pPr>
            <a:r>
              <a:rPr lang="vi-VN" sz="2000" dirty="0" smtClean="0"/>
              <a:t>Nấm là sinh vật nhân thực, thành tế bào bằng chất </a:t>
            </a:r>
            <a:r>
              <a:rPr lang="vi-VN" sz="2800" b="1" dirty="0" smtClean="0">
                <a:solidFill>
                  <a:srgbClr val="FF0000"/>
                </a:solidFill>
              </a:rPr>
              <a:t>kitin</a:t>
            </a:r>
            <a:r>
              <a:rPr lang="vi-VN" sz="2000" dirty="0" smtClean="0"/>
              <a:t>. Gồm các thành phần: mũ nấm, thân nấm, sợi nấm.</a:t>
            </a:r>
          </a:p>
          <a:p>
            <a:pPr marL="457200" indent="-457200" algn="just">
              <a:lnSpc>
                <a:spcPct val="120000"/>
              </a:lnSpc>
              <a:buFont typeface="+mj-lt"/>
              <a:buAutoNum type="arabicPeriod"/>
            </a:pPr>
            <a:r>
              <a:rPr lang="vi-VN" sz="2000" dirty="0" smtClean="0"/>
              <a:t>Cách dinh dưỡng dưỡng: dị dưỡng, thức ăn là chất hữu cơ có trong môi trường.</a:t>
            </a:r>
            <a:endParaRPr lang="vi-VN" sz="2000" dirty="0"/>
          </a:p>
        </p:txBody>
      </p:sp>
      <p:sp>
        <p:nvSpPr>
          <p:cNvPr id="19" name="Oval Callout 18"/>
          <p:cNvSpPr/>
          <p:nvPr/>
        </p:nvSpPr>
        <p:spPr>
          <a:xfrm>
            <a:off x="5442278" y="1848067"/>
            <a:ext cx="6219930" cy="3170858"/>
          </a:xfrm>
          <a:prstGeom prst="wedgeEllipseCallout">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20000"/>
              </a:lnSpc>
            </a:pPr>
            <a:r>
              <a:rPr lang="vi-VN" sz="2400" b="1" dirty="0" smtClean="0">
                <a:solidFill>
                  <a:srgbClr val="FF0000"/>
                </a:solidFill>
              </a:rPr>
              <a:t>Em có biết </a:t>
            </a:r>
            <a:r>
              <a:rPr lang="vi-VN" dirty="0" smtClean="0">
                <a:solidFill>
                  <a:schemeClr val="tx1"/>
                </a:solidFill>
              </a:rPr>
              <a:t>kitin là môt thành phần đặc trưng</a:t>
            </a:r>
            <a:r>
              <a:rPr lang="vi-VN" dirty="0" smtClean="0">
                <a:solidFill>
                  <a:schemeClr val="tx1"/>
                </a:solidFill>
              </a:rPr>
              <a:t> làm cho nấm có thành tế bào cứng và không thấm nước. Thành phần cấu tạo bộ xương ngoài của 1 số ĐV (tôm, cua,..) và nhiều loại côn trùng. Trong y học người dùng làm chỉ tự tiêu trong ca phẩu thuật.</a:t>
            </a:r>
            <a:endParaRPr lang="vi-VN" dirty="0">
              <a:solidFill>
                <a:schemeClr val="tx1"/>
              </a:solidFill>
            </a:endParaRPr>
          </a:p>
        </p:txBody>
      </p:sp>
    </p:spTree>
    <p:extLst>
      <p:ext uri="{BB962C8B-B14F-4D97-AF65-F5344CB8AC3E}">
        <p14:creationId xmlns:p14="http://schemas.microsoft.com/office/powerpoint/2010/main" val="158586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21889FE-7B85-40C7-8441-909223A9B382}"/>
              </a:ext>
            </a:extLst>
          </p:cNvPr>
          <p:cNvSpPr>
            <a:spLocks noGrp="1"/>
          </p:cNvSpPr>
          <p:nvPr>
            <p:ph type="ctrTitle"/>
          </p:nvPr>
        </p:nvSpPr>
        <p:spPr>
          <a:xfrm>
            <a:off x="5954232" y="409412"/>
            <a:ext cx="6237767" cy="722271"/>
          </a:xfrm>
          <a:ln>
            <a:solidFill>
              <a:schemeClr val="bg1"/>
            </a:solidFill>
          </a:ln>
        </p:spPr>
        <p:txBody>
          <a:bodyPr/>
          <a:lstStyle/>
          <a:p>
            <a:r>
              <a:rPr lang="en-US" sz="4000" dirty="0" smtClean="0">
                <a:latin typeface="Acumin Pro Condensed" panose="020B0806020202020204" pitchFamily="34" charset="0"/>
              </a:rPr>
              <a:t>TÌM HIỂU SỰ ĐA DẠNG CỦA NẤM</a:t>
            </a:r>
            <a:endParaRPr lang="en-US" sz="4000" dirty="0">
              <a:latin typeface="Acumin Pro Condensed" panose="020B0806020202020204" pitchFamily="34" charset="0"/>
            </a:endParaRPr>
          </a:p>
        </p:txBody>
      </p:sp>
      <p:pic>
        <p:nvPicPr>
          <p:cNvPr id="1028" name="Picture 4" descr="Nấm hương tươi - SUMO Nhật Việt - Hotline: 0962 567 869"/>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626" t="5172" r="16282" b="12078"/>
          <a:stretch/>
        </p:blipFill>
        <p:spPr bwMode="auto">
          <a:xfrm>
            <a:off x="4444858" y="1485847"/>
            <a:ext cx="2240733" cy="19917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Nấm sò nâu 500g - hn.check.net.v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9918" y="1485847"/>
            <a:ext cx="1991763" cy="19917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4461094" y="4028793"/>
            <a:ext cx="2097617" cy="1685265"/>
          </a:xfrm>
          <a:prstGeom prst="rect">
            <a:avLst/>
          </a:prstGeom>
          <a:ln>
            <a:noFill/>
          </a:ln>
          <a:effectLst>
            <a:outerShdw blurRad="292100" dist="139700" dir="2700000" algn="tl" rotWithShape="0">
              <a:srgbClr val="333333">
                <a:alpha val="65000"/>
              </a:srgbClr>
            </a:outerShdw>
          </a:effectLst>
        </p:spPr>
      </p:pic>
      <p:pic>
        <p:nvPicPr>
          <p:cNvPr id="8" name="Picture 6" descr="Mộc nhĩ, Nấm mèo: Cách dùng sai gây hại khôn l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2821" y="4028793"/>
            <a:ext cx="2530427" cy="16852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280857" y="5823539"/>
            <a:ext cx="1979525" cy="369332"/>
          </a:xfrm>
          <a:prstGeom prst="rect">
            <a:avLst/>
          </a:prstGeom>
          <a:noFill/>
        </p:spPr>
        <p:txBody>
          <a:bodyPr wrap="square" rtlCol="0">
            <a:spAutoFit/>
          </a:bodyPr>
          <a:lstStyle/>
          <a:p>
            <a:pPr algn="ctr"/>
            <a:r>
              <a:rPr lang="vi-VN" dirty="0">
                <a:solidFill>
                  <a:prstClr val="white"/>
                </a:solidFill>
              </a:rPr>
              <a:t>Nấm mộc nhĩ</a:t>
            </a:r>
            <a:endParaRPr lang="vi-VN" dirty="0">
              <a:solidFill>
                <a:prstClr val="white"/>
              </a:solidFill>
            </a:endParaRPr>
          </a:p>
        </p:txBody>
      </p:sp>
      <p:pic>
        <p:nvPicPr>
          <p:cNvPr id="1032" name="Picture 8" descr="Ngắm nghía loài &amp;quot;nấm thần chết&amp;quot; ở Việt Nam - KhoaHoc.tv"/>
          <p:cNvPicPr>
            <a:picLocks noChangeAspect="1" noChangeArrowheads="1"/>
          </p:cNvPicPr>
          <p:nvPr/>
        </p:nvPicPr>
        <p:blipFill rotWithShape="1">
          <a:blip r:embed="rId6">
            <a:extLst>
              <a:ext uri="{28A0092B-C50C-407E-A947-70E740481C1C}">
                <a14:useLocalDpi xmlns:a14="http://schemas.microsoft.com/office/drawing/2010/main" val="0"/>
              </a:ext>
            </a:extLst>
          </a:blip>
          <a:srcRect t="20190" r="16669"/>
          <a:stretch/>
        </p:blipFill>
        <p:spPr bwMode="auto">
          <a:xfrm>
            <a:off x="9697358" y="4028793"/>
            <a:ext cx="2343751" cy="16852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579186" y="5823539"/>
            <a:ext cx="1979525" cy="369332"/>
          </a:xfrm>
          <a:prstGeom prst="rect">
            <a:avLst/>
          </a:prstGeom>
          <a:noFill/>
        </p:spPr>
        <p:txBody>
          <a:bodyPr wrap="square" rtlCol="0">
            <a:spAutoFit/>
          </a:bodyPr>
          <a:lstStyle/>
          <a:p>
            <a:pPr algn="ctr"/>
            <a:r>
              <a:rPr lang="vi-VN" dirty="0">
                <a:solidFill>
                  <a:prstClr val="white"/>
                </a:solidFill>
              </a:rPr>
              <a:t>Nấm độc đỏ</a:t>
            </a:r>
            <a:endParaRPr lang="vi-VN" dirty="0">
              <a:solidFill>
                <a:prstClr val="white"/>
              </a:solidFill>
            </a:endParaRPr>
          </a:p>
        </p:txBody>
      </p:sp>
      <p:sp>
        <p:nvSpPr>
          <p:cNvPr id="12" name="TextBox 11"/>
          <p:cNvSpPr txBox="1"/>
          <p:nvPr/>
        </p:nvSpPr>
        <p:spPr>
          <a:xfrm>
            <a:off x="9697358" y="5823539"/>
            <a:ext cx="2343751" cy="369332"/>
          </a:xfrm>
          <a:prstGeom prst="rect">
            <a:avLst/>
          </a:prstGeom>
          <a:noFill/>
        </p:spPr>
        <p:txBody>
          <a:bodyPr wrap="square" rtlCol="0">
            <a:spAutoFit/>
          </a:bodyPr>
          <a:lstStyle/>
          <a:p>
            <a:pPr algn="ctr"/>
            <a:r>
              <a:rPr lang="vi-VN" dirty="0">
                <a:solidFill>
                  <a:prstClr val="white"/>
                </a:solidFill>
              </a:rPr>
              <a:t>Nấm độc tán trắng</a:t>
            </a:r>
            <a:endParaRPr lang="vi-VN" dirty="0">
              <a:solidFill>
                <a:prstClr val="white"/>
              </a:solidFill>
            </a:endParaRPr>
          </a:p>
        </p:txBody>
      </p:sp>
      <p:sp>
        <p:nvSpPr>
          <p:cNvPr id="13" name="TextBox 12"/>
          <p:cNvSpPr txBox="1"/>
          <p:nvPr/>
        </p:nvSpPr>
        <p:spPr>
          <a:xfrm>
            <a:off x="4444857" y="3568206"/>
            <a:ext cx="2240733" cy="369332"/>
          </a:xfrm>
          <a:prstGeom prst="rect">
            <a:avLst/>
          </a:prstGeom>
          <a:noFill/>
        </p:spPr>
        <p:txBody>
          <a:bodyPr wrap="square" rtlCol="0">
            <a:spAutoFit/>
          </a:bodyPr>
          <a:lstStyle/>
          <a:p>
            <a:pPr algn="ctr"/>
            <a:r>
              <a:rPr lang="vi-VN" dirty="0">
                <a:solidFill>
                  <a:prstClr val="white"/>
                </a:solidFill>
              </a:rPr>
              <a:t>Nấm hương</a:t>
            </a:r>
            <a:endParaRPr lang="vi-VN" dirty="0">
              <a:solidFill>
                <a:prstClr val="white"/>
              </a:solidFill>
            </a:endParaRPr>
          </a:p>
        </p:txBody>
      </p:sp>
      <p:sp>
        <p:nvSpPr>
          <p:cNvPr id="14" name="TextBox 13"/>
          <p:cNvSpPr txBox="1"/>
          <p:nvPr/>
        </p:nvSpPr>
        <p:spPr>
          <a:xfrm>
            <a:off x="6852478" y="3571471"/>
            <a:ext cx="2240733" cy="369332"/>
          </a:xfrm>
          <a:prstGeom prst="rect">
            <a:avLst/>
          </a:prstGeom>
          <a:noFill/>
        </p:spPr>
        <p:txBody>
          <a:bodyPr wrap="square" rtlCol="0">
            <a:spAutoFit/>
          </a:bodyPr>
          <a:lstStyle/>
          <a:p>
            <a:pPr algn="ctr"/>
            <a:r>
              <a:rPr lang="vi-VN" dirty="0">
                <a:solidFill>
                  <a:prstClr val="white"/>
                </a:solidFill>
              </a:rPr>
              <a:t>Nấm sò</a:t>
            </a:r>
            <a:endParaRPr lang="vi-VN" dirty="0">
              <a:solidFill>
                <a:prstClr val="white"/>
              </a:solidFill>
            </a:endParaRPr>
          </a:p>
        </p:txBody>
      </p:sp>
      <p:sp>
        <p:nvSpPr>
          <p:cNvPr id="7" name="Rounded Rectangle 6"/>
          <p:cNvSpPr/>
          <p:nvPr/>
        </p:nvSpPr>
        <p:spPr>
          <a:xfrm>
            <a:off x="443620" y="6008205"/>
            <a:ext cx="3775295" cy="700413"/>
          </a:xfrm>
          <a:prstGeom prst="roundRect">
            <a:avLst>
              <a:gd name="adj" fmla="val 50000"/>
            </a:avLst>
          </a:prstGeom>
          <a:solidFill>
            <a:schemeClr val="accent2"/>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i="1" dirty="0">
                <a:solidFill>
                  <a:srgbClr val="FFFF00"/>
                </a:solidFill>
              </a:rPr>
              <a:t>Một số đại diện nấm đảm</a:t>
            </a:r>
            <a:endParaRPr lang="vi-VN" sz="2000" i="1" dirty="0">
              <a:solidFill>
                <a:srgbClr val="FFFF00"/>
              </a:solidFill>
            </a:endParaRPr>
          </a:p>
        </p:txBody>
      </p:sp>
      <p:cxnSp>
        <p:nvCxnSpPr>
          <p:cNvPr id="15" name="Straight Connector 14"/>
          <p:cNvCxnSpPr>
            <a:stCxn id="7" idx="3"/>
          </p:cNvCxnSpPr>
          <p:nvPr/>
        </p:nvCxnSpPr>
        <p:spPr>
          <a:xfrm>
            <a:off x="4218915" y="6358412"/>
            <a:ext cx="7973085" cy="1630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34" name="Picture 10" descr="Nấm Rơm - Món ăn thông dụng giàu giá trị dinh dưỡng - Nấm Xa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353" y="1498238"/>
            <a:ext cx="4215820" cy="42158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135353" y="2915216"/>
            <a:ext cx="1530485" cy="448056"/>
            <a:chOff x="135353" y="2915216"/>
            <a:chExt cx="1530485" cy="448056"/>
          </a:xfrm>
        </p:grpSpPr>
        <p:sp>
          <p:nvSpPr>
            <p:cNvPr id="23" name="Rectangle 22"/>
            <p:cNvSpPr/>
            <p:nvPr/>
          </p:nvSpPr>
          <p:spPr>
            <a:xfrm>
              <a:off x="135353" y="2960484"/>
              <a:ext cx="1204560" cy="402788"/>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1400" dirty="0">
                  <a:solidFill>
                    <a:prstClr val="black"/>
                  </a:solidFill>
                </a:rPr>
                <a:t>Bào tử đảm</a:t>
              </a:r>
              <a:endParaRPr lang="vi-VN" sz="1400" dirty="0">
                <a:solidFill>
                  <a:prstClr val="black"/>
                </a:solidFill>
              </a:endParaRPr>
            </a:p>
          </p:txBody>
        </p:sp>
        <p:cxnSp>
          <p:nvCxnSpPr>
            <p:cNvPr id="19" name="Straight Arrow Connector 18"/>
            <p:cNvCxnSpPr/>
            <p:nvPr/>
          </p:nvCxnSpPr>
          <p:spPr>
            <a:xfrm flipH="1">
              <a:off x="1240325" y="2915216"/>
              <a:ext cx="425513" cy="1539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83509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 calcmode="lin" valueType="num">
                                      <p:cBhvr>
                                        <p:cTn id="17" dur="500" fill="hold"/>
                                        <p:tgtEl>
                                          <p:spTgt spid="1030"/>
                                        </p:tgtEl>
                                        <p:attrNameLst>
                                          <p:attrName>ppt_w</p:attrName>
                                        </p:attrNameLst>
                                      </p:cBhvr>
                                      <p:tavLst>
                                        <p:tav tm="0">
                                          <p:val>
                                            <p:fltVal val="0"/>
                                          </p:val>
                                        </p:tav>
                                        <p:tav tm="100000">
                                          <p:val>
                                            <p:strVal val="#ppt_w"/>
                                          </p:val>
                                        </p:tav>
                                      </p:tavLst>
                                    </p:anim>
                                    <p:anim calcmode="lin" valueType="num">
                                      <p:cBhvr>
                                        <p:cTn id="18" dur="500" fill="hold"/>
                                        <p:tgtEl>
                                          <p:spTgt spid="1030"/>
                                        </p:tgtEl>
                                        <p:attrNameLst>
                                          <p:attrName>ppt_h</p:attrName>
                                        </p:attrNameLst>
                                      </p:cBhvr>
                                      <p:tavLst>
                                        <p:tav tm="0">
                                          <p:val>
                                            <p:fltVal val="0"/>
                                          </p:val>
                                        </p:tav>
                                        <p:tav tm="100000">
                                          <p:val>
                                            <p:strVal val="#ppt_h"/>
                                          </p:val>
                                        </p:tav>
                                      </p:tavLst>
                                    </p:anim>
                                    <p:animEffect transition="in" filter="fade">
                                      <p:cBhvr>
                                        <p:cTn id="19" dur="500"/>
                                        <p:tgtEl>
                                          <p:spTgt spid="103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par>
                                <p:cTn id="45" presetID="53" presetClass="entr" presetSubtype="16" fill="hold" nodeType="withEffect">
                                  <p:stCondLst>
                                    <p:cond delay="0"/>
                                  </p:stCondLst>
                                  <p:childTnLst>
                                    <p:set>
                                      <p:cBhvr>
                                        <p:cTn id="46" dur="1" fill="hold">
                                          <p:stCondLst>
                                            <p:cond delay="0"/>
                                          </p:stCondLst>
                                        </p:cTn>
                                        <p:tgtEl>
                                          <p:spTgt spid="1032"/>
                                        </p:tgtEl>
                                        <p:attrNameLst>
                                          <p:attrName>style.visibility</p:attrName>
                                        </p:attrNameLst>
                                      </p:cBhvr>
                                      <p:to>
                                        <p:strVal val="visible"/>
                                      </p:to>
                                    </p:set>
                                    <p:anim calcmode="lin" valueType="num">
                                      <p:cBhvr>
                                        <p:cTn id="47" dur="500" fill="hold"/>
                                        <p:tgtEl>
                                          <p:spTgt spid="1032"/>
                                        </p:tgtEl>
                                        <p:attrNameLst>
                                          <p:attrName>ppt_w</p:attrName>
                                        </p:attrNameLst>
                                      </p:cBhvr>
                                      <p:tavLst>
                                        <p:tav tm="0">
                                          <p:val>
                                            <p:fltVal val="0"/>
                                          </p:val>
                                        </p:tav>
                                        <p:tav tm="100000">
                                          <p:val>
                                            <p:strVal val="#ppt_w"/>
                                          </p:val>
                                        </p:tav>
                                      </p:tavLst>
                                    </p:anim>
                                    <p:anim calcmode="lin" valueType="num">
                                      <p:cBhvr>
                                        <p:cTn id="48" dur="500" fill="hold"/>
                                        <p:tgtEl>
                                          <p:spTgt spid="1032"/>
                                        </p:tgtEl>
                                        <p:attrNameLst>
                                          <p:attrName>ppt_h</p:attrName>
                                        </p:attrNameLst>
                                      </p:cBhvr>
                                      <p:tavLst>
                                        <p:tav tm="0">
                                          <p:val>
                                            <p:fltVal val="0"/>
                                          </p:val>
                                        </p:tav>
                                        <p:tav tm="100000">
                                          <p:val>
                                            <p:strVal val="#ppt_h"/>
                                          </p:val>
                                        </p:tav>
                                      </p:tavLst>
                                    </p:anim>
                                    <p:animEffect transition="in" filter="fade">
                                      <p:cBhvr>
                                        <p:cTn id="49" dur="500"/>
                                        <p:tgtEl>
                                          <p:spTgt spid="1032"/>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animEffect transition="in" filter="fade">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randombar(horizontal)">
                                      <p:cBhvr>
                                        <p:cTn id="59" dur="500"/>
                                        <p:tgtEl>
                                          <p:spTgt spid="7"/>
                                        </p:tgtEl>
                                      </p:cBhvr>
                                    </p:animEffect>
                                  </p:childTnLst>
                                </p:cTn>
                              </p:par>
                              <p:par>
                                <p:cTn id="60" presetID="14" presetClass="entr" presetSubtype="10" fill="hold"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randombar(horizontal)">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4"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21889FE-7B85-40C7-8441-909223A9B382}"/>
              </a:ext>
            </a:extLst>
          </p:cNvPr>
          <p:cNvSpPr>
            <a:spLocks noGrp="1"/>
          </p:cNvSpPr>
          <p:nvPr>
            <p:ph type="ctrTitle"/>
          </p:nvPr>
        </p:nvSpPr>
        <p:spPr>
          <a:xfrm>
            <a:off x="5954232" y="409412"/>
            <a:ext cx="6237767" cy="722271"/>
          </a:xfrm>
          <a:ln>
            <a:solidFill>
              <a:schemeClr val="bg1"/>
            </a:solidFill>
          </a:ln>
        </p:spPr>
        <p:txBody>
          <a:bodyPr/>
          <a:lstStyle/>
          <a:p>
            <a:r>
              <a:rPr lang="en-US" sz="4000" dirty="0" smtClean="0">
                <a:latin typeface="Acumin Pro Condensed" panose="020B0806020202020204" pitchFamily="34" charset="0"/>
              </a:rPr>
              <a:t>TÌM HIỂU SỰ ĐA DẠNG CỦA NẤM</a:t>
            </a:r>
            <a:endParaRPr lang="en-US" sz="4000" dirty="0">
              <a:latin typeface="Acumin Pro Condensed" panose="020B0806020202020204" pitchFamily="34" charset="0"/>
            </a:endParaRPr>
          </a:p>
        </p:txBody>
      </p:sp>
      <p:pic>
        <p:nvPicPr>
          <p:cNvPr id="2050" name="Picture 2" descr="Nấm men thường được sử dụng có thể gây nhiễm trùng kháng thuốc"/>
          <p:cNvPicPr>
            <a:picLocks noChangeAspect="1" noChangeArrowheads="1"/>
          </p:cNvPicPr>
          <p:nvPr/>
        </p:nvPicPr>
        <p:blipFill rotWithShape="1">
          <a:blip r:embed="rId2">
            <a:extLst>
              <a:ext uri="{28A0092B-C50C-407E-A947-70E740481C1C}">
                <a14:useLocalDpi xmlns:a14="http://schemas.microsoft.com/office/drawing/2010/main" val="0"/>
              </a:ext>
            </a:extLst>
          </a:blip>
          <a:srcRect l="14810"/>
          <a:stretch/>
        </p:blipFill>
        <p:spPr bwMode="auto">
          <a:xfrm>
            <a:off x="2853730" y="1331826"/>
            <a:ext cx="2902125" cy="22755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NGHIÊN CỨU SỰ MỌC VÀ HÌNH THÀNH QUẢ THỂ NẤM CỐC LỚN CLITOCYBE MAXIMA  (GARTN. EX MEY.:FR) QUÉL"/>
          <p:cNvPicPr>
            <a:picLocks noChangeAspect="1" noChangeArrowheads="1"/>
          </p:cNvPicPr>
          <p:nvPr/>
        </p:nvPicPr>
        <p:blipFill rotWithShape="1">
          <a:blip r:embed="rId3">
            <a:extLst>
              <a:ext uri="{28A0092B-C50C-407E-A947-70E740481C1C}">
                <a14:useLocalDpi xmlns:a14="http://schemas.microsoft.com/office/drawing/2010/main" val="0"/>
              </a:ext>
            </a:extLst>
          </a:blip>
          <a:srcRect r="11459"/>
          <a:stretch/>
        </p:blipFill>
        <p:spPr bwMode="auto">
          <a:xfrm>
            <a:off x="5903231" y="1331826"/>
            <a:ext cx="3029753" cy="22755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6" descr="Đông Trùng Hạ Thảo Sinh Khối | Nấm Đông Trùng Hạ Thả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719" t="14649" r="8712" b="13493"/>
          <a:stretch/>
        </p:blipFill>
        <p:spPr bwMode="auto">
          <a:xfrm>
            <a:off x="9080360" y="1331826"/>
            <a:ext cx="2519689" cy="22755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6" name="Picture 8" descr="NẤM BỤNG DÊ - Delicacy | Thưởng Thức Tinh Hoa"/>
          <p:cNvPicPr>
            <a:picLocks noChangeAspect="1" noChangeArrowheads="1"/>
          </p:cNvPicPr>
          <p:nvPr/>
        </p:nvPicPr>
        <p:blipFill rotWithShape="1">
          <a:blip r:embed="rId5">
            <a:extLst>
              <a:ext uri="{28A0092B-C50C-407E-A947-70E740481C1C}">
                <a14:useLocalDpi xmlns:a14="http://schemas.microsoft.com/office/drawing/2010/main" val="0"/>
              </a:ext>
            </a:extLst>
          </a:blip>
          <a:srcRect t="24142" b="19448"/>
          <a:stretch/>
        </p:blipFill>
        <p:spPr bwMode="auto">
          <a:xfrm>
            <a:off x="2824035" y="4023951"/>
            <a:ext cx="3437975" cy="193933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Vien Sot ret Ky Sinh Trung - Con trung Quy Nh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4695" y="4219483"/>
            <a:ext cx="1474776" cy="193933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hực phẩm nấm mốc: Chớ nên “tiếc của” - Hànộimớ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57612" y="4219483"/>
            <a:ext cx="2749726" cy="1548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093590" y="5942360"/>
            <a:ext cx="1979525" cy="369332"/>
          </a:xfrm>
          <a:prstGeom prst="rect">
            <a:avLst/>
          </a:prstGeom>
          <a:noFill/>
        </p:spPr>
        <p:txBody>
          <a:bodyPr wrap="square" rtlCol="0">
            <a:spAutoFit/>
          </a:bodyPr>
          <a:lstStyle/>
          <a:p>
            <a:pPr algn="ctr"/>
            <a:r>
              <a:rPr lang="vi-VN" dirty="0">
                <a:solidFill>
                  <a:prstClr val="white"/>
                </a:solidFill>
              </a:rPr>
              <a:t>Nấm mốc</a:t>
            </a:r>
            <a:endParaRPr lang="vi-VN" dirty="0">
              <a:solidFill>
                <a:prstClr val="white"/>
              </a:solidFill>
            </a:endParaRPr>
          </a:p>
        </p:txBody>
      </p:sp>
      <p:cxnSp>
        <p:nvCxnSpPr>
          <p:cNvPr id="6" name="Straight Arrow Connector 5"/>
          <p:cNvCxnSpPr>
            <a:stCxn id="2066" idx="3"/>
          </p:cNvCxnSpPr>
          <p:nvPr/>
        </p:nvCxnSpPr>
        <p:spPr>
          <a:xfrm flipV="1">
            <a:off x="9307338" y="4993616"/>
            <a:ext cx="399370" cy="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553259" y="5942360"/>
            <a:ext cx="1979525" cy="369332"/>
          </a:xfrm>
          <a:prstGeom prst="rect">
            <a:avLst/>
          </a:prstGeom>
          <a:noFill/>
        </p:spPr>
        <p:txBody>
          <a:bodyPr wrap="square" rtlCol="0">
            <a:spAutoFit/>
          </a:bodyPr>
          <a:lstStyle/>
          <a:p>
            <a:pPr algn="ctr"/>
            <a:r>
              <a:rPr lang="vi-VN" dirty="0">
                <a:solidFill>
                  <a:prstClr val="white"/>
                </a:solidFill>
              </a:rPr>
              <a:t>Nấm bụng dê</a:t>
            </a:r>
            <a:endParaRPr lang="vi-VN" dirty="0">
              <a:solidFill>
                <a:prstClr val="white"/>
              </a:solidFill>
            </a:endParaRPr>
          </a:p>
        </p:txBody>
      </p:sp>
      <p:sp>
        <p:nvSpPr>
          <p:cNvPr id="20" name="TextBox 19"/>
          <p:cNvSpPr txBox="1"/>
          <p:nvPr/>
        </p:nvSpPr>
        <p:spPr>
          <a:xfrm>
            <a:off x="3315029" y="3731723"/>
            <a:ext cx="1979525" cy="369332"/>
          </a:xfrm>
          <a:prstGeom prst="rect">
            <a:avLst/>
          </a:prstGeom>
          <a:noFill/>
        </p:spPr>
        <p:txBody>
          <a:bodyPr wrap="square" rtlCol="0">
            <a:spAutoFit/>
          </a:bodyPr>
          <a:lstStyle/>
          <a:p>
            <a:pPr algn="ctr"/>
            <a:r>
              <a:rPr lang="vi-VN" dirty="0">
                <a:solidFill>
                  <a:prstClr val="white"/>
                </a:solidFill>
              </a:rPr>
              <a:t>Nấm men</a:t>
            </a:r>
            <a:endParaRPr lang="vi-VN" dirty="0">
              <a:solidFill>
                <a:prstClr val="white"/>
              </a:solidFill>
            </a:endParaRPr>
          </a:p>
        </p:txBody>
      </p:sp>
      <p:sp>
        <p:nvSpPr>
          <p:cNvPr id="21" name="TextBox 20"/>
          <p:cNvSpPr txBox="1"/>
          <p:nvPr/>
        </p:nvSpPr>
        <p:spPr>
          <a:xfrm>
            <a:off x="6557612" y="3733051"/>
            <a:ext cx="1979525" cy="369332"/>
          </a:xfrm>
          <a:prstGeom prst="rect">
            <a:avLst/>
          </a:prstGeom>
          <a:noFill/>
        </p:spPr>
        <p:txBody>
          <a:bodyPr wrap="square" rtlCol="0">
            <a:spAutoFit/>
          </a:bodyPr>
          <a:lstStyle/>
          <a:p>
            <a:pPr algn="ctr"/>
            <a:r>
              <a:rPr lang="vi-VN" dirty="0">
                <a:solidFill>
                  <a:prstClr val="white"/>
                </a:solidFill>
              </a:rPr>
              <a:t>Nấm cốc</a:t>
            </a:r>
            <a:endParaRPr lang="vi-VN" dirty="0">
              <a:solidFill>
                <a:prstClr val="white"/>
              </a:solidFill>
            </a:endParaRPr>
          </a:p>
        </p:txBody>
      </p:sp>
      <p:sp>
        <p:nvSpPr>
          <p:cNvPr id="22" name="TextBox 21"/>
          <p:cNvSpPr txBox="1"/>
          <p:nvPr/>
        </p:nvSpPr>
        <p:spPr>
          <a:xfrm>
            <a:off x="8932984" y="3731723"/>
            <a:ext cx="2826937" cy="369332"/>
          </a:xfrm>
          <a:prstGeom prst="rect">
            <a:avLst/>
          </a:prstGeom>
          <a:noFill/>
        </p:spPr>
        <p:txBody>
          <a:bodyPr wrap="square" rtlCol="0">
            <a:spAutoFit/>
          </a:bodyPr>
          <a:lstStyle/>
          <a:p>
            <a:pPr algn="ctr"/>
            <a:r>
              <a:rPr lang="vi-VN" dirty="0">
                <a:solidFill>
                  <a:prstClr val="white"/>
                </a:solidFill>
              </a:rPr>
              <a:t>Nấm đông trùng hạ thảo</a:t>
            </a:r>
            <a:endParaRPr lang="vi-VN" dirty="0">
              <a:solidFill>
                <a:prstClr val="white"/>
              </a:solidFill>
            </a:endParaRPr>
          </a:p>
        </p:txBody>
      </p:sp>
      <p:pic>
        <p:nvPicPr>
          <p:cNvPr id="9" name="Picture 8"/>
          <p:cNvPicPr>
            <a:picLocks noChangeAspect="1"/>
          </p:cNvPicPr>
          <p:nvPr/>
        </p:nvPicPr>
        <p:blipFill>
          <a:blip r:embed="rId8"/>
          <a:stretch>
            <a:fillRect/>
          </a:stretch>
        </p:blipFill>
        <p:spPr>
          <a:xfrm>
            <a:off x="385050" y="1628823"/>
            <a:ext cx="2152650" cy="3362325"/>
          </a:xfrm>
          <a:prstGeom prst="rect">
            <a:avLst/>
          </a:prstGeom>
          <a:ln>
            <a:noFill/>
          </a:ln>
          <a:effectLst>
            <a:outerShdw blurRad="292100" dist="139700" dir="2700000" algn="tl" rotWithShape="0">
              <a:srgbClr val="333333">
                <a:alpha val="65000"/>
              </a:srgbClr>
            </a:outerShdw>
          </a:effectLst>
        </p:spPr>
      </p:pic>
      <p:sp>
        <p:nvSpPr>
          <p:cNvPr id="25" name="Rectangle 24"/>
          <p:cNvSpPr/>
          <p:nvPr/>
        </p:nvSpPr>
        <p:spPr>
          <a:xfrm>
            <a:off x="1406828" y="2907197"/>
            <a:ext cx="1130872" cy="40278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1400" dirty="0">
                <a:solidFill>
                  <a:prstClr val="black"/>
                </a:solidFill>
              </a:rPr>
              <a:t>Bào tử túi</a:t>
            </a:r>
            <a:endParaRPr lang="vi-VN" sz="1400" dirty="0">
              <a:solidFill>
                <a:prstClr val="black"/>
              </a:solidFill>
            </a:endParaRPr>
          </a:p>
        </p:txBody>
      </p:sp>
      <p:sp>
        <p:nvSpPr>
          <p:cNvPr id="27" name="Rounded Rectangle 26"/>
          <p:cNvSpPr/>
          <p:nvPr/>
        </p:nvSpPr>
        <p:spPr>
          <a:xfrm>
            <a:off x="385050" y="6019464"/>
            <a:ext cx="3303488" cy="700413"/>
          </a:xfrm>
          <a:prstGeom prst="roundRect">
            <a:avLst>
              <a:gd name="adj" fmla="val 50000"/>
            </a:avLst>
          </a:prstGeom>
          <a:gradFill>
            <a:gsLst>
              <a:gs pos="0">
                <a:schemeClr val="tx2">
                  <a:lumMod val="50000"/>
                </a:schemeClr>
              </a:gs>
              <a:gs pos="34000">
                <a:schemeClr val="tx2"/>
              </a:gs>
              <a:gs pos="66000">
                <a:schemeClr val="tx2">
                  <a:lumMod val="75000"/>
                </a:schemeClr>
              </a:gs>
              <a:gs pos="97000">
                <a:schemeClr val="tx2">
                  <a:lumMod val="50000"/>
                </a:schemeClr>
              </a:gs>
            </a:gsLst>
            <a:lin ang="2700000" scaled="1"/>
          </a:gra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i="1" dirty="0">
                <a:solidFill>
                  <a:srgbClr val="FFFF00"/>
                </a:solidFill>
              </a:rPr>
              <a:t>Một số đại diện nấm túi</a:t>
            </a:r>
            <a:endParaRPr lang="vi-VN" sz="2000" i="1" dirty="0">
              <a:solidFill>
                <a:srgbClr val="FFFF00"/>
              </a:solidFill>
            </a:endParaRPr>
          </a:p>
        </p:txBody>
      </p:sp>
      <p:cxnSp>
        <p:nvCxnSpPr>
          <p:cNvPr id="28" name="Straight Connector 27"/>
          <p:cNvCxnSpPr>
            <a:stCxn id="27" idx="3"/>
          </p:cNvCxnSpPr>
          <p:nvPr/>
        </p:nvCxnSpPr>
        <p:spPr>
          <a:xfrm>
            <a:off x="3688538" y="6369671"/>
            <a:ext cx="8444891" cy="1630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0547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2000"/>
                                        <p:tgtEl>
                                          <p:spTgt spid="20"/>
                                        </p:tgtEl>
                                      </p:cBhvr>
                                    </p:animEffect>
                                  </p:childTnLst>
                                </p:cTn>
                              </p:par>
                              <p:par>
                                <p:cTn id="11" presetID="6" presetClass="entr" presetSubtype="16"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circle(in)">
                                      <p:cBhvr>
                                        <p:cTn id="13" dur="2000"/>
                                        <p:tgtEl>
                                          <p:spTgt spid="205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circle(in)">
                                      <p:cBhvr>
                                        <p:cTn id="16" dur="2000"/>
                                        <p:tgtEl>
                                          <p:spTgt spid="21"/>
                                        </p:tgtEl>
                                      </p:cBhvr>
                                    </p:animEffect>
                                  </p:childTnLst>
                                </p:cTn>
                              </p:par>
                              <p:par>
                                <p:cTn id="17" presetID="6" presetClass="entr" presetSubtype="16" fill="hold" nodeType="withEffect">
                                  <p:stCondLst>
                                    <p:cond delay="0"/>
                                  </p:stCondLst>
                                  <p:childTnLst>
                                    <p:set>
                                      <p:cBhvr>
                                        <p:cTn id="18" dur="1" fill="hold">
                                          <p:stCondLst>
                                            <p:cond delay="0"/>
                                          </p:stCondLst>
                                        </p:cTn>
                                        <p:tgtEl>
                                          <p:spTgt spid="2054"/>
                                        </p:tgtEl>
                                        <p:attrNameLst>
                                          <p:attrName>style.visibility</p:attrName>
                                        </p:attrNameLst>
                                      </p:cBhvr>
                                      <p:to>
                                        <p:strVal val="visible"/>
                                      </p:to>
                                    </p:set>
                                    <p:animEffect transition="in" filter="circle(in)">
                                      <p:cBhvr>
                                        <p:cTn id="19" dur="2000"/>
                                        <p:tgtEl>
                                          <p:spTgt spid="2054"/>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par>
                                <p:cTn id="23" presetID="6" presetClass="entr" presetSubtype="16" fill="hold" nodeType="withEffect">
                                  <p:stCondLst>
                                    <p:cond delay="0"/>
                                  </p:stCondLst>
                                  <p:childTnLst>
                                    <p:set>
                                      <p:cBhvr>
                                        <p:cTn id="24" dur="1" fill="hold">
                                          <p:stCondLst>
                                            <p:cond delay="0"/>
                                          </p:stCondLst>
                                        </p:cTn>
                                        <p:tgtEl>
                                          <p:spTgt spid="2056"/>
                                        </p:tgtEl>
                                        <p:attrNameLst>
                                          <p:attrName>style.visibility</p:attrName>
                                        </p:attrNameLst>
                                      </p:cBhvr>
                                      <p:to>
                                        <p:strVal val="visible"/>
                                      </p:to>
                                    </p:set>
                                    <p:animEffect transition="in" filter="circle(in)">
                                      <p:cBhvr>
                                        <p:cTn id="25" dur="2000"/>
                                        <p:tgtEl>
                                          <p:spTgt spid="205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ircle(in)">
                                      <p:cBhvr>
                                        <p:cTn id="28" dur="2000"/>
                                        <p:tgtEl>
                                          <p:spTgt spid="19"/>
                                        </p:tgtEl>
                                      </p:cBhvr>
                                    </p:animEffect>
                                  </p:childTnLst>
                                </p:cTn>
                              </p:par>
                              <p:par>
                                <p:cTn id="29" presetID="6" presetClass="entr" presetSubtype="16" fill="hold" nodeType="withEffect">
                                  <p:stCondLst>
                                    <p:cond delay="0"/>
                                  </p:stCondLst>
                                  <p:childTnLst>
                                    <p:set>
                                      <p:cBhvr>
                                        <p:cTn id="30" dur="1" fill="hold">
                                          <p:stCondLst>
                                            <p:cond delay="0"/>
                                          </p:stCondLst>
                                        </p:cTn>
                                        <p:tgtEl>
                                          <p:spTgt spid="2066"/>
                                        </p:tgtEl>
                                        <p:attrNameLst>
                                          <p:attrName>style.visibility</p:attrName>
                                        </p:attrNameLst>
                                      </p:cBhvr>
                                      <p:to>
                                        <p:strVal val="visible"/>
                                      </p:to>
                                    </p:set>
                                    <p:animEffect transition="in" filter="circle(in)">
                                      <p:cBhvr>
                                        <p:cTn id="31" dur="2000"/>
                                        <p:tgtEl>
                                          <p:spTgt spid="2066"/>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par>
                                <p:cTn id="35" presetID="6" presetClass="entr" presetSubtype="16" fill="hold" nodeType="withEffect">
                                  <p:stCondLst>
                                    <p:cond delay="0"/>
                                  </p:stCondLst>
                                  <p:childTnLst>
                                    <p:set>
                                      <p:cBhvr>
                                        <p:cTn id="36" dur="1" fill="hold">
                                          <p:stCondLst>
                                            <p:cond delay="0"/>
                                          </p:stCondLst>
                                        </p:cTn>
                                        <p:tgtEl>
                                          <p:spTgt spid="2060"/>
                                        </p:tgtEl>
                                        <p:attrNameLst>
                                          <p:attrName>style.visibility</p:attrName>
                                        </p:attrNameLst>
                                      </p:cBhvr>
                                      <p:to>
                                        <p:strVal val="visible"/>
                                      </p:to>
                                    </p:set>
                                    <p:animEffect transition="in" filter="circle(in)">
                                      <p:cBhvr>
                                        <p:cTn id="37" dur="2000"/>
                                        <p:tgtEl>
                                          <p:spTgt spid="2060"/>
                                        </p:tgtEl>
                                      </p:cBhvr>
                                    </p:animEffect>
                                  </p:childTnLst>
                                </p:cTn>
                              </p:par>
                              <p:par>
                                <p:cTn id="38" presetID="6" presetClass="entr" presetSubtype="16"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circle(in)">
                                      <p:cBhvr>
                                        <p:cTn id="40" dur="20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P spid="21" grpId="0"/>
      <p:bldP spid="22" grpId="0"/>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793820" y="180871"/>
            <a:ext cx="10721591" cy="1292662"/>
          </a:xfrm>
          <a:prstGeom prst="rect">
            <a:avLst/>
          </a:prstGeom>
          <a:noFill/>
        </p:spPr>
        <p:txBody>
          <a:bodyPr wrap="square" rtlCol="0">
            <a:spAutoFit/>
          </a:bodyPr>
          <a:lstStyle/>
          <a:p>
            <a:pPr algn="ctr">
              <a:lnSpc>
                <a:spcPct val="130000"/>
              </a:lnSpc>
            </a:pPr>
            <a:r>
              <a:rPr lang="vi-VN" sz="4000" dirty="0">
                <a:solidFill>
                  <a:prstClr val="white"/>
                </a:solidFill>
                <a:latin typeface="#9Slide03 FS Neusa Bold" panose="00000800000000000000" pitchFamily="2" charset="0"/>
              </a:rPr>
              <a:t>THẢO LUẬN NHÓM</a:t>
            </a:r>
          </a:p>
          <a:p>
            <a:pPr>
              <a:lnSpc>
                <a:spcPct val="130000"/>
              </a:lnSpc>
            </a:pPr>
            <a:r>
              <a:rPr lang="vi-VN" sz="2000" dirty="0">
                <a:solidFill>
                  <a:prstClr val="white"/>
                </a:solidFill>
              </a:rPr>
              <a:t>Hoàn thành phiếu học tập dưới đây:</a:t>
            </a:r>
            <a:endParaRPr lang="vi-VN" sz="2000" dirty="0">
              <a:solidFill>
                <a:prstClr val="white"/>
              </a:solidFill>
            </a:endParaRPr>
          </a:p>
        </p:txBody>
      </p:sp>
      <p:graphicFrame>
        <p:nvGraphicFramePr>
          <p:cNvPr id="5" name="Table 4"/>
          <p:cNvGraphicFramePr>
            <a:graphicFrameLocks noGrp="1"/>
          </p:cNvGraphicFramePr>
          <p:nvPr>
            <p:extLst/>
          </p:nvPr>
        </p:nvGraphicFramePr>
        <p:xfrm>
          <a:off x="894301" y="1855128"/>
          <a:ext cx="10721592" cy="4004513"/>
        </p:xfrm>
        <a:graphic>
          <a:graphicData uri="http://schemas.openxmlformats.org/drawingml/2006/table">
            <a:tbl>
              <a:tblPr firstRow="1" bandRow="1">
                <a:tableStyleId>{7DF18680-E054-41AD-8BC1-D1AEF772440D}</a:tableStyleId>
              </a:tblPr>
              <a:tblGrid>
                <a:gridCol w="4923694"/>
                <a:gridCol w="2898949"/>
                <a:gridCol w="2898949"/>
              </a:tblGrid>
              <a:tr h="1323479">
                <a:tc gridSpan="3">
                  <a:txBody>
                    <a:bodyPr/>
                    <a:lstStyle/>
                    <a:p>
                      <a:pPr algn="just">
                        <a:lnSpc>
                          <a:spcPct val="130000"/>
                        </a:lnSpc>
                      </a:pPr>
                      <a:r>
                        <a:rPr lang="en-US" sz="2400" noProof="0" dirty="0" smtClean="0">
                          <a:latin typeface="#9Slide03 Cabin Condensed Bold" panose="00000806000000000000" pitchFamily="2" charset="0"/>
                        </a:rPr>
                        <a:t>PHIẾU</a:t>
                      </a:r>
                      <a:r>
                        <a:rPr lang="en-US" sz="2400" baseline="0" noProof="0" dirty="0" smtClean="0">
                          <a:latin typeface="#9Slide03 Cabin Condensed Bold" panose="00000806000000000000" pitchFamily="2" charset="0"/>
                        </a:rPr>
                        <a:t> HỌC TẬP SỐ 1 – SINH HỌC 6</a:t>
                      </a:r>
                    </a:p>
                    <a:p>
                      <a:pPr algn="just">
                        <a:lnSpc>
                          <a:spcPct val="130000"/>
                        </a:lnSpc>
                      </a:pPr>
                      <a:r>
                        <a:rPr lang="vi-VN" sz="2400" baseline="0" noProof="0" dirty="0" smtClean="0">
                          <a:latin typeface="#9Slide03 Cabin Condensed Bold" panose="00000806000000000000" pitchFamily="2" charset="0"/>
                        </a:rPr>
                        <a:t>Nhóm:                                                  Lớp:</a:t>
                      </a:r>
                      <a:endParaRPr lang="vi-VN" sz="2400" noProof="0" dirty="0">
                        <a:latin typeface="#9Slide03 Cabin Condensed Bold" panose="00000806000000000000" pitchFamily="2" charset="0"/>
                      </a:endParaRPr>
                    </a:p>
                  </a:txBody>
                  <a:tcPr anchor="ctr">
                    <a:solidFill>
                      <a:srgbClr val="C00000"/>
                    </a:solidFill>
                  </a:tcPr>
                </a:tc>
                <a:tc hMerge="1">
                  <a:txBody>
                    <a:bodyPr/>
                    <a:lstStyle/>
                    <a:p>
                      <a:endParaRPr lang="en-US" dirty="0"/>
                    </a:p>
                  </a:txBody>
                  <a:tcPr/>
                </a:tc>
                <a:tc hMerge="1">
                  <a:txBody>
                    <a:bodyPr/>
                    <a:lstStyle/>
                    <a:p>
                      <a:endParaRPr lang="en-US"/>
                    </a:p>
                  </a:txBody>
                  <a:tcPr/>
                </a:tc>
              </a:tr>
              <a:tr h="695814">
                <a:tc>
                  <a:txBody>
                    <a:bodyPr/>
                    <a:lstStyle/>
                    <a:p>
                      <a:pPr algn="ctr">
                        <a:lnSpc>
                          <a:spcPct val="130000"/>
                        </a:lnSpc>
                      </a:pPr>
                      <a:r>
                        <a:rPr lang="vi-VN" sz="2400" noProof="0" dirty="0" smtClean="0">
                          <a:latin typeface="#9Slide03 Cabin Condensed Bold" panose="00000806000000000000" pitchFamily="2" charset="0"/>
                        </a:rPr>
                        <a:t>Câu</a:t>
                      </a:r>
                      <a:r>
                        <a:rPr lang="vi-VN" sz="2400" baseline="0" noProof="0" dirty="0" smtClean="0">
                          <a:latin typeface="#9Slide03 Cabin Condensed Bold" panose="00000806000000000000" pitchFamily="2" charset="0"/>
                        </a:rPr>
                        <a:t> hỏi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gridSpan="2">
                  <a:txBody>
                    <a:bodyPr/>
                    <a:lstStyle/>
                    <a:p>
                      <a:pPr algn="ctr">
                        <a:lnSpc>
                          <a:spcPct val="130000"/>
                        </a:lnSpc>
                      </a:pPr>
                      <a:r>
                        <a:rPr lang="vi-VN" sz="2400" noProof="0" dirty="0" smtClean="0">
                          <a:latin typeface="#9Slide03 Cabin Condensed Bold" panose="00000806000000000000" pitchFamily="2" charset="0"/>
                        </a:rPr>
                        <a:t>Trả lời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hMerge="1">
                  <a:txBody>
                    <a:bodyPr/>
                    <a:lstStyle/>
                    <a:p>
                      <a:endParaRPr lang="en-US"/>
                    </a:p>
                  </a:txBody>
                  <a:tcPr/>
                </a:tc>
              </a:tr>
              <a:tr h="661740">
                <a:tc>
                  <a:txBody>
                    <a:bodyPr/>
                    <a:lstStyle/>
                    <a:p>
                      <a:pPr algn="just">
                        <a:lnSpc>
                          <a:spcPct val="130000"/>
                        </a:lnSpc>
                      </a:pPr>
                      <a:r>
                        <a:rPr lang="en-US" sz="2400" noProof="0" dirty="0" smtClean="0">
                          <a:latin typeface="#9Slide03 Cabin Condensed Bold" panose="00000806000000000000" pitchFamily="2" charset="0"/>
                        </a:rPr>
                        <a:t>1. </a:t>
                      </a:r>
                      <a:r>
                        <a:rPr lang="vi-VN" sz="2400" noProof="0" dirty="0" smtClean="0">
                          <a:latin typeface="#9Slide03 Cabin Condensed Bold" panose="00000806000000000000" pitchFamily="2" charset="0"/>
                        </a:rPr>
                        <a:t>Hãy</a:t>
                      </a:r>
                      <a:r>
                        <a:rPr lang="vi-VN" sz="2400" baseline="0" noProof="0" dirty="0" smtClean="0">
                          <a:latin typeface="#9Slide03 Cabin Condensed Bold" panose="00000806000000000000" pitchFamily="2" charset="0"/>
                        </a:rPr>
                        <a:t> nhận xét về hình dạng của nấm</a:t>
                      </a:r>
                      <a:r>
                        <a:rPr lang="en-US" sz="2400" baseline="0" noProof="0" dirty="0" smtClean="0">
                          <a:latin typeface="#9Slide03 Cabin Condensed Bold" panose="00000806000000000000" pitchFamily="2" charset="0"/>
                        </a:rPr>
                        <a:t>. </a:t>
                      </a:r>
                      <a:endParaRPr lang="vi-VN" sz="2400" noProof="0" dirty="0">
                        <a:latin typeface="#9Slide03 Cabin Condensed Bold" panose="00000806000000000000" pitchFamily="2" charset="0"/>
                      </a:endParaRPr>
                    </a:p>
                  </a:txBody>
                  <a:tcPr anchor="ctr"/>
                </a:tc>
                <a:tc gridSpan="2">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c hMerge="1">
                  <a:txBody>
                    <a:bodyPr/>
                    <a:lstStyle/>
                    <a:p>
                      <a:pPr algn="ctr">
                        <a:lnSpc>
                          <a:spcPct val="130000"/>
                        </a:lnSpc>
                      </a:pP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r h="661740">
                <a:tc rowSpan="2">
                  <a:txBody>
                    <a:bodyPr/>
                    <a:lstStyle/>
                    <a:p>
                      <a:pPr algn="just">
                        <a:lnSpc>
                          <a:spcPct val="130000"/>
                        </a:lnSpc>
                      </a:pPr>
                      <a:r>
                        <a:rPr lang="en-US" sz="2400" noProof="0" dirty="0" smtClean="0">
                          <a:latin typeface="#9Slide03 Cabin Condensed Bold" panose="00000806000000000000" pitchFamily="2" charset="0"/>
                        </a:rPr>
                        <a:t>2. </a:t>
                      </a:r>
                      <a:r>
                        <a:rPr lang="vi-VN" sz="2400" noProof="0" dirty="0" smtClean="0">
                          <a:latin typeface="#9Slide03 Cabin Condensed Bold" panose="00000806000000000000" pitchFamily="2" charset="0"/>
                        </a:rPr>
                        <a:t>Hãy</a:t>
                      </a:r>
                      <a:r>
                        <a:rPr lang="vi-VN" sz="2400" baseline="0" noProof="0" dirty="0" smtClean="0">
                          <a:latin typeface="#9Slide03 Cabin Condensed Bold" panose="00000806000000000000" pitchFamily="2" charset="0"/>
                        </a:rPr>
                        <a:t> chỉ ra điểm khác biệt giữa cấu tạo cơ thể nấm đ</a:t>
                      </a:r>
                      <a:r>
                        <a:rPr lang="en-US" sz="2400" baseline="0" noProof="0" dirty="0" smtClean="0">
                          <a:latin typeface="#9Slide03 Cabin Condensed Bold" panose="00000806000000000000" pitchFamily="2" charset="0"/>
                        </a:rPr>
                        <a:t>ộ</a:t>
                      </a:r>
                      <a:r>
                        <a:rPr lang="vi-VN" sz="2400" baseline="0" noProof="0" dirty="0" smtClean="0">
                          <a:latin typeface="#9Slide03 Cabin Condensed Bold" panose="00000806000000000000" pitchFamily="2" charset="0"/>
                        </a:rPr>
                        <a:t>c và các loại nấm khác.</a:t>
                      </a:r>
                      <a:endParaRPr lang="vi-VN" sz="2400" noProof="0" dirty="0">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Nấm thường</a:t>
                      </a:r>
                      <a:endParaRPr lang="vi-VN" sz="2400" noProof="0" dirty="0">
                        <a:solidFill>
                          <a:srgbClr val="002060"/>
                        </a:solidFill>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Nấm độc</a:t>
                      </a:r>
                      <a:endParaRPr lang="vi-VN" sz="2400" noProof="0" dirty="0">
                        <a:solidFill>
                          <a:srgbClr val="002060"/>
                        </a:solidFill>
                        <a:latin typeface="#9Slide03 Cabin Condensed Bold" panose="00000806000000000000" pitchFamily="2" charset="0"/>
                      </a:endParaRPr>
                    </a:p>
                  </a:txBody>
                  <a:tcPr anchor="ctr"/>
                </a:tc>
              </a:tr>
              <a:tr h="661740">
                <a:tc vMerge="1">
                  <a:txBody>
                    <a:bodyPr/>
                    <a:lstStyle/>
                    <a:p>
                      <a:endParaRPr lang="en-US"/>
                    </a:p>
                  </a:txBody>
                  <a:tcPr/>
                </a:tc>
                <a:tc>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c>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14678039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2C778C"/>
        </a:solidFill>
        <a:effectLst/>
      </p:bgPr>
    </p:bg>
    <p:spTree>
      <p:nvGrpSpPr>
        <p:cNvPr id="1" name=""/>
        <p:cNvGrpSpPr/>
        <p:nvPr/>
      </p:nvGrpSpPr>
      <p:grpSpPr>
        <a:xfrm>
          <a:off x="0" y="0"/>
          <a:ext cx="0" cy="0"/>
          <a:chOff x="0" y="0"/>
          <a:chExt cx="0" cy="0"/>
        </a:xfrm>
      </p:grpSpPr>
      <p:sp>
        <p:nvSpPr>
          <p:cNvPr id="4" name="TextBox 3"/>
          <p:cNvSpPr txBox="1"/>
          <p:nvPr/>
        </p:nvSpPr>
        <p:spPr>
          <a:xfrm>
            <a:off x="793820" y="180871"/>
            <a:ext cx="10721591" cy="1292662"/>
          </a:xfrm>
          <a:prstGeom prst="rect">
            <a:avLst/>
          </a:prstGeom>
          <a:noFill/>
        </p:spPr>
        <p:txBody>
          <a:bodyPr wrap="square" rtlCol="0">
            <a:spAutoFit/>
          </a:bodyPr>
          <a:lstStyle/>
          <a:p>
            <a:pPr algn="ctr">
              <a:lnSpc>
                <a:spcPct val="130000"/>
              </a:lnSpc>
            </a:pPr>
            <a:r>
              <a:rPr lang="vi-VN" sz="4000" dirty="0">
                <a:solidFill>
                  <a:prstClr val="white"/>
                </a:solidFill>
                <a:latin typeface="#9Slide03 FS Neusa Bold" panose="00000800000000000000" pitchFamily="2" charset="0"/>
              </a:rPr>
              <a:t>THẢO LUẬN NHÓM</a:t>
            </a:r>
          </a:p>
          <a:p>
            <a:pPr>
              <a:lnSpc>
                <a:spcPct val="130000"/>
              </a:lnSpc>
            </a:pPr>
            <a:r>
              <a:rPr lang="vi-VN" sz="2000" dirty="0">
                <a:solidFill>
                  <a:prstClr val="white"/>
                </a:solidFill>
              </a:rPr>
              <a:t>Hoàn thành phiếu học tập dưới đây:</a:t>
            </a:r>
            <a:endParaRPr lang="vi-VN" sz="2000" dirty="0">
              <a:solidFill>
                <a:prstClr val="white"/>
              </a:solidFill>
            </a:endParaRPr>
          </a:p>
        </p:txBody>
      </p:sp>
      <p:graphicFrame>
        <p:nvGraphicFramePr>
          <p:cNvPr id="5" name="Table 4"/>
          <p:cNvGraphicFramePr>
            <a:graphicFrameLocks noGrp="1"/>
          </p:cNvGraphicFramePr>
          <p:nvPr>
            <p:extLst/>
          </p:nvPr>
        </p:nvGraphicFramePr>
        <p:xfrm>
          <a:off x="894301" y="1674258"/>
          <a:ext cx="10721592" cy="4666253"/>
        </p:xfrm>
        <a:graphic>
          <a:graphicData uri="http://schemas.openxmlformats.org/drawingml/2006/table">
            <a:tbl>
              <a:tblPr firstRow="1" bandRow="1">
                <a:tableStyleId>{7DF18680-E054-41AD-8BC1-D1AEF772440D}</a:tableStyleId>
              </a:tblPr>
              <a:tblGrid>
                <a:gridCol w="4923694"/>
                <a:gridCol w="2898949"/>
                <a:gridCol w="2898949"/>
              </a:tblGrid>
              <a:tr h="1323479">
                <a:tc gridSpan="3">
                  <a:txBody>
                    <a:bodyPr/>
                    <a:lstStyle/>
                    <a:p>
                      <a:pPr algn="just">
                        <a:lnSpc>
                          <a:spcPct val="130000"/>
                        </a:lnSpc>
                      </a:pPr>
                      <a:r>
                        <a:rPr lang="en-US" sz="2400" noProof="0" dirty="0" smtClean="0">
                          <a:latin typeface="#9Slide03 Cabin Condensed Bold" panose="00000806000000000000" pitchFamily="2" charset="0"/>
                        </a:rPr>
                        <a:t>PHIẾU</a:t>
                      </a:r>
                      <a:r>
                        <a:rPr lang="en-US" sz="2400" baseline="0" noProof="0" dirty="0" smtClean="0">
                          <a:latin typeface="#9Slide03 Cabin Condensed Bold" panose="00000806000000000000" pitchFamily="2" charset="0"/>
                        </a:rPr>
                        <a:t> HỌC TẬP SỐ 2 – SINH HỌC 6</a:t>
                      </a:r>
                    </a:p>
                    <a:p>
                      <a:pPr algn="just">
                        <a:lnSpc>
                          <a:spcPct val="130000"/>
                        </a:lnSpc>
                      </a:pPr>
                      <a:r>
                        <a:rPr lang="vi-VN" sz="2400" baseline="0" noProof="0" dirty="0" smtClean="0">
                          <a:latin typeface="#9Slide03 Cabin Condensed Bold" panose="00000806000000000000" pitchFamily="2" charset="0"/>
                        </a:rPr>
                        <a:t>Nhóm:                                                  Lớp:</a:t>
                      </a:r>
                      <a:endParaRPr lang="vi-VN" sz="2400" noProof="0" dirty="0">
                        <a:latin typeface="#9Slide03 Cabin Condensed Bold" panose="00000806000000000000" pitchFamily="2" charset="0"/>
                      </a:endParaRPr>
                    </a:p>
                  </a:txBody>
                  <a:tcPr anchor="ctr"/>
                </a:tc>
                <a:tc hMerge="1">
                  <a:txBody>
                    <a:bodyPr/>
                    <a:lstStyle/>
                    <a:p>
                      <a:endParaRPr lang="en-US" dirty="0"/>
                    </a:p>
                  </a:txBody>
                  <a:tcPr/>
                </a:tc>
                <a:tc hMerge="1">
                  <a:txBody>
                    <a:bodyPr/>
                    <a:lstStyle/>
                    <a:p>
                      <a:endParaRPr lang="en-US"/>
                    </a:p>
                  </a:txBody>
                  <a:tcPr/>
                </a:tc>
              </a:tr>
              <a:tr h="695814">
                <a:tc>
                  <a:txBody>
                    <a:bodyPr/>
                    <a:lstStyle/>
                    <a:p>
                      <a:pPr algn="ctr">
                        <a:lnSpc>
                          <a:spcPct val="130000"/>
                        </a:lnSpc>
                      </a:pPr>
                      <a:r>
                        <a:rPr lang="vi-VN" sz="2400" noProof="0" dirty="0" smtClean="0">
                          <a:latin typeface="#9Slide03 Cabin Condensed Bold" panose="00000806000000000000" pitchFamily="2" charset="0"/>
                        </a:rPr>
                        <a:t>Câu</a:t>
                      </a:r>
                      <a:r>
                        <a:rPr lang="vi-VN" sz="2400" baseline="0" noProof="0" dirty="0" smtClean="0">
                          <a:latin typeface="#9Slide03 Cabin Condensed Bold" panose="00000806000000000000" pitchFamily="2" charset="0"/>
                        </a:rPr>
                        <a:t> hỏi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gridSpan="2">
                  <a:txBody>
                    <a:bodyPr/>
                    <a:lstStyle/>
                    <a:p>
                      <a:pPr algn="ctr">
                        <a:lnSpc>
                          <a:spcPct val="130000"/>
                        </a:lnSpc>
                      </a:pPr>
                      <a:r>
                        <a:rPr lang="vi-VN" sz="2400" noProof="0" dirty="0" smtClean="0">
                          <a:latin typeface="#9Slide03 Cabin Condensed Bold" panose="00000806000000000000" pitchFamily="2" charset="0"/>
                        </a:rPr>
                        <a:t>Trả lời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hMerge="1">
                  <a:txBody>
                    <a:bodyPr/>
                    <a:lstStyle/>
                    <a:p>
                      <a:endParaRPr lang="en-US"/>
                    </a:p>
                  </a:txBody>
                  <a:tcPr/>
                </a:tc>
              </a:tr>
              <a:tr h="661740">
                <a:tc rowSpan="2">
                  <a:txBody>
                    <a:bodyPr/>
                    <a:lstStyle/>
                    <a:p>
                      <a:pPr algn="just">
                        <a:lnSpc>
                          <a:spcPct val="130000"/>
                        </a:lnSpc>
                      </a:pPr>
                      <a:r>
                        <a:rPr lang="en-US" sz="2400" noProof="0" dirty="0" smtClean="0">
                          <a:latin typeface="#9Slide03 Cabin Condensed Bold" panose="00000806000000000000" pitchFamily="2" charset="0"/>
                        </a:rPr>
                        <a:t>1. </a:t>
                      </a:r>
                      <a:r>
                        <a:rPr lang="vi-VN" sz="2400" noProof="0" dirty="0" smtClean="0">
                          <a:latin typeface="#9Slide03 Cabin Condensed Bold" panose="00000806000000000000" pitchFamily="2" charset="0"/>
                        </a:rPr>
                        <a:t>Em hãy</a:t>
                      </a:r>
                      <a:r>
                        <a:rPr lang="vi-VN" sz="2400" baseline="0" noProof="0" dirty="0" smtClean="0">
                          <a:latin typeface="#9Slide03 Cabin Condensed Bold" panose="00000806000000000000" pitchFamily="2" charset="0"/>
                        </a:rPr>
                        <a:t> phân biệt nấm túi và nấm đảm.</a:t>
                      </a:r>
                      <a:endParaRPr lang="vi-VN" sz="2400" noProof="0" dirty="0">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Nấm túi</a:t>
                      </a:r>
                      <a:endParaRPr lang="vi-VN" sz="2400" noProof="0" dirty="0">
                        <a:solidFill>
                          <a:srgbClr val="002060"/>
                        </a:solidFill>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Nấm đảm</a:t>
                      </a:r>
                      <a:endParaRPr lang="vi-VN" sz="2400" noProof="0" dirty="0">
                        <a:solidFill>
                          <a:srgbClr val="002060"/>
                        </a:solidFill>
                        <a:latin typeface="#9Slide03 Cabin Condensed Bold" panose="00000806000000000000" pitchFamily="2" charset="0"/>
                      </a:endParaRPr>
                    </a:p>
                  </a:txBody>
                  <a:tcPr anchor="ctr"/>
                </a:tc>
              </a:tr>
              <a:tr h="661740">
                <a:tc vMerge="1">
                  <a:txBody>
                    <a:bodyPr/>
                    <a:lstStyle/>
                    <a:p>
                      <a:endParaRPr lang="en-US"/>
                    </a:p>
                  </a:txBody>
                  <a:tcPr/>
                </a:tc>
                <a:tc>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c>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r h="661740">
                <a:tc rowSpan="2">
                  <a:txBody>
                    <a:bodyPr/>
                    <a:lstStyle/>
                    <a:p>
                      <a:pPr algn="just">
                        <a:lnSpc>
                          <a:spcPct val="130000"/>
                        </a:lnSpc>
                      </a:pPr>
                      <a:r>
                        <a:rPr lang="en-US" sz="2400" noProof="0" dirty="0" smtClean="0">
                          <a:latin typeface="#9Slide03 Cabin Condensed Bold" panose="00000806000000000000" pitchFamily="2" charset="0"/>
                        </a:rPr>
                        <a:t>2. </a:t>
                      </a:r>
                      <a:r>
                        <a:rPr lang="vi-VN" sz="2400" noProof="0" dirty="0" smtClean="0">
                          <a:latin typeface="#9Slide03 Cabin Condensed Bold" panose="00000806000000000000" pitchFamily="2" charset="0"/>
                        </a:rPr>
                        <a:t>Hãy</a:t>
                      </a:r>
                      <a:r>
                        <a:rPr lang="vi-VN" sz="2400" baseline="0" noProof="0" dirty="0" smtClean="0">
                          <a:latin typeface="#9Slide03 Cabin Condensed Bold" panose="00000806000000000000" pitchFamily="2" charset="0"/>
                        </a:rPr>
                        <a:t> chỉ ra điểm khác biệt để phân biệt nấm độc với các loại nấm khác.</a:t>
                      </a:r>
                      <a:endParaRPr lang="vi-VN" sz="2400" noProof="0" dirty="0">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Nhìn</a:t>
                      </a:r>
                      <a:r>
                        <a:rPr lang="vi-VN" sz="2400" baseline="0" noProof="0" dirty="0" smtClean="0">
                          <a:solidFill>
                            <a:srgbClr val="002060"/>
                          </a:solidFill>
                          <a:latin typeface="#9Slide03 Cabin Condensed Bold" panose="00000806000000000000" pitchFamily="2" charset="0"/>
                        </a:rPr>
                        <a:t> bằng mắt</a:t>
                      </a:r>
                      <a:endParaRPr lang="vi-VN" sz="2400" noProof="0" dirty="0">
                        <a:solidFill>
                          <a:srgbClr val="002060"/>
                        </a:solidFill>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Ngửi mũi</a:t>
                      </a:r>
                      <a:endParaRPr lang="vi-VN" sz="2400" noProof="0" dirty="0">
                        <a:solidFill>
                          <a:srgbClr val="002060"/>
                        </a:solidFill>
                        <a:latin typeface="#9Slide03 Cabin Condensed Bold" panose="00000806000000000000" pitchFamily="2" charset="0"/>
                      </a:endParaRPr>
                    </a:p>
                  </a:txBody>
                  <a:tcPr anchor="ctr"/>
                </a:tc>
              </a:tr>
              <a:tr h="661740">
                <a:tc vMerge="1">
                  <a:txBody>
                    <a:bodyPr/>
                    <a:lstStyle/>
                    <a:p>
                      <a:endParaRPr lang="en-US"/>
                    </a:p>
                  </a:txBody>
                  <a:tcPr/>
                </a:tc>
                <a:tc>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c>
                  <a:txBody>
                    <a:bodyPr/>
                    <a:lstStyle/>
                    <a:p>
                      <a:pPr algn="ctr">
                        <a:lnSpc>
                          <a:spcPct val="130000"/>
                        </a:lnSpc>
                      </a:pPr>
                      <a:r>
                        <a:rPr lang="en-US" sz="2400" noProof="0" dirty="0" smtClean="0">
                          <a:latin typeface="#9Slide03 Cabin Condensed Bold" panose="00000806000000000000" pitchFamily="2" charset="0"/>
                        </a:rPr>
                        <a:t>?</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34025172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nvPr>
        </p:nvGraphicFramePr>
        <p:xfrm>
          <a:off x="331594" y="1001930"/>
          <a:ext cx="11625944" cy="5657934"/>
        </p:xfrm>
        <a:graphic>
          <a:graphicData uri="http://schemas.openxmlformats.org/drawingml/2006/table">
            <a:tbl>
              <a:tblPr firstRow="1" bandRow="1">
                <a:tableStyleId>{7DF18680-E054-41AD-8BC1-D1AEF772440D}</a:tableStyleId>
              </a:tblPr>
              <a:tblGrid>
                <a:gridCol w="3315923"/>
                <a:gridCol w="3770849"/>
                <a:gridCol w="4539172"/>
              </a:tblGrid>
              <a:tr h="679012">
                <a:tc gridSpan="3">
                  <a:txBody>
                    <a:bodyPr/>
                    <a:lstStyle/>
                    <a:p>
                      <a:pPr algn="ctr">
                        <a:lnSpc>
                          <a:spcPct val="130000"/>
                        </a:lnSpc>
                      </a:pPr>
                      <a:r>
                        <a:rPr lang="en-US" sz="2400" noProof="0" dirty="0" smtClean="0">
                          <a:latin typeface="#9Slide03 Cabin Condensed Bold" panose="00000806000000000000" pitchFamily="2" charset="0"/>
                        </a:rPr>
                        <a:t>PHIẾU</a:t>
                      </a:r>
                      <a:r>
                        <a:rPr lang="en-US" sz="2400" baseline="0" noProof="0" dirty="0" smtClean="0">
                          <a:latin typeface="#9Slide03 Cabin Condensed Bold" panose="00000806000000000000" pitchFamily="2" charset="0"/>
                        </a:rPr>
                        <a:t> SỐ 1</a:t>
                      </a:r>
                    </a:p>
                  </a:txBody>
                  <a:tcPr anchor="ctr">
                    <a:solidFill>
                      <a:srgbClr val="C00000"/>
                    </a:solidFill>
                  </a:tcPr>
                </a:tc>
                <a:tc hMerge="1">
                  <a:txBody>
                    <a:bodyPr/>
                    <a:lstStyle/>
                    <a:p>
                      <a:endParaRPr lang="en-US" dirty="0"/>
                    </a:p>
                  </a:txBody>
                  <a:tcPr/>
                </a:tc>
                <a:tc hMerge="1">
                  <a:txBody>
                    <a:bodyPr/>
                    <a:lstStyle/>
                    <a:p>
                      <a:endParaRPr lang="en-US"/>
                    </a:p>
                  </a:txBody>
                  <a:tcPr/>
                </a:tc>
              </a:tr>
              <a:tr h="522495">
                <a:tc>
                  <a:txBody>
                    <a:bodyPr/>
                    <a:lstStyle/>
                    <a:p>
                      <a:pPr algn="ctr">
                        <a:lnSpc>
                          <a:spcPct val="120000"/>
                        </a:lnSpc>
                      </a:pPr>
                      <a:r>
                        <a:rPr lang="vi-VN" sz="2400" noProof="0" dirty="0" smtClean="0">
                          <a:latin typeface="#9Slide03 Cabin Condensed Bold" panose="00000806000000000000" pitchFamily="2" charset="0"/>
                        </a:rPr>
                        <a:t>Câu</a:t>
                      </a:r>
                      <a:r>
                        <a:rPr lang="vi-VN" sz="2400" baseline="0" noProof="0" dirty="0" smtClean="0">
                          <a:latin typeface="#9Slide03 Cabin Condensed Bold" panose="00000806000000000000" pitchFamily="2" charset="0"/>
                        </a:rPr>
                        <a:t> hỏi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gridSpan="2">
                  <a:txBody>
                    <a:bodyPr/>
                    <a:lstStyle/>
                    <a:p>
                      <a:pPr algn="ctr">
                        <a:lnSpc>
                          <a:spcPct val="120000"/>
                        </a:lnSpc>
                      </a:pPr>
                      <a:r>
                        <a:rPr lang="vi-VN" sz="2400" noProof="0" dirty="0" smtClean="0">
                          <a:latin typeface="#9Slide03 Cabin Condensed Bold" panose="00000806000000000000" pitchFamily="2" charset="0"/>
                        </a:rPr>
                        <a:t>Trả lời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hMerge="1">
                  <a:txBody>
                    <a:bodyPr/>
                    <a:lstStyle/>
                    <a:p>
                      <a:endParaRPr lang="en-US"/>
                    </a:p>
                  </a:txBody>
                  <a:tcPr/>
                </a:tc>
              </a:tr>
              <a:tr h="685538">
                <a:tc>
                  <a:txBody>
                    <a:bodyPr/>
                    <a:lstStyle/>
                    <a:p>
                      <a:pPr algn="just">
                        <a:lnSpc>
                          <a:spcPct val="120000"/>
                        </a:lnSpc>
                      </a:pPr>
                      <a:r>
                        <a:rPr lang="vi-VN" sz="2400" noProof="0" dirty="0" smtClean="0">
                          <a:latin typeface="#9Slide03 Cabin Condensed Bold" panose="00000806000000000000" pitchFamily="2" charset="0"/>
                        </a:rPr>
                        <a:t>1</a:t>
                      </a:r>
                      <a:r>
                        <a:rPr lang="vi-VN" sz="2400" baseline="0" noProof="0" dirty="0" smtClean="0">
                          <a:latin typeface="#9Slide03 Cabin Condensed Bold" panose="00000806000000000000" pitchFamily="2" charset="0"/>
                        </a:rPr>
                        <a:t>. Hình dạng nấm.</a:t>
                      </a:r>
                      <a:endParaRPr lang="vi-VN" sz="2400" noProof="0" dirty="0">
                        <a:latin typeface="#9Slide03 Cabin Condensed Bold" panose="00000806000000000000" pitchFamily="2" charset="0"/>
                      </a:endParaRPr>
                    </a:p>
                  </a:txBody>
                  <a:tcPr anchor="ctr"/>
                </a:tc>
                <a:tc gridSpan="2">
                  <a:txBody>
                    <a:bodyPr/>
                    <a:lstStyle/>
                    <a:p>
                      <a:pPr algn="ctr">
                        <a:lnSpc>
                          <a:spcPct val="120000"/>
                        </a:lnSpc>
                      </a:pPr>
                      <a:r>
                        <a:rPr lang="vi-VN" sz="2000" noProof="0" dirty="0" smtClean="0">
                          <a:latin typeface="+mn-lt"/>
                        </a:rPr>
                        <a:t>Hình</a:t>
                      </a:r>
                      <a:r>
                        <a:rPr lang="vi-VN" sz="2000" baseline="0" noProof="0" dirty="0" smtClean="0">
                          <a:latin typeface="+mn-lt"/>
                        </a:rPr>
                        <a:t> bầu dục, hình mũ, hình cốc, hình sợi,….</a:t>
                      </a:r>
                      <a:endParaRPr lang="vi-VN" sz="2000" noProof="0" dirty="0">
                        <a:latin typeface="+mn-lt"/>
                      </a:endParaRPr>
                    </a:p>
                  </a:txBody>
                  <a:tcPr anchor="ctr">
                    <a:solidFill>
                      <a:schemeClr val="accent3">
                        <a:lumMod val="20000"/>
                        <a:lumOff val="80000"/>
                      </a:schemeClr>
                    </a:solidFill>
                  </a:tcPr>
                </a:tc>
                <a:tc hMerge="1">
                  <a:txBody>
                    <a:bodyPr/>
                    <a:lstStyle/>
                    <a:p>
                      <a:pPr algn="ctr">
                        <a:lnSpc>
                          <a:spcPct val="130000"/>
                        </a:lnSpc>
                      </a:pP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r h="673649">
                <a:tc rowSpan="4">
                  <a:txBody>
                    <a:bodyPr/>
                    <a:lstStyle/>
                    <a:p>
                      <a:pPr algn="just">
                        <a:lnSpc>
                          <a:spcPct val="120000"/>
                        </a:lnSpc>
                      </a:pPr>
                      <a:r>
                        <a:rPr lang="en-US" sz="2400" noProof="0" dirty="0" smtClean="0">
                          <a:latin typeface="#9Slide03 Cabin Condensed Bold" panose="00000806000000000000" pitchFamily="2" charset="0"/>
                        </a:rPr>
                        <a:t>2. </a:t>
                      </a:r>
                      <a:r>
                        <a:rPr lang="vi-VN" sz="2400" noProof="0" dirty="0" smtClean="0">
                          <a:latin typeface="#9Slide03 Cabin Condensed Bold" panose="00000806000000000000" pitchFamily="2" charset="0"/>
                        </a:rPr>
                        <a:t>Hãy</a:t>
                      </a:r>
                      <a:r>
                        <a:rPr lang="vi-VN" sz="2400" baseline="0" noProof="0" dirty="0" smtClean="0">
                          <a:latin typeface="#9Slide03 Cabin Condensed Bold" panose="00000806000000000000" pitchFamily="2" charset="0"/>
                        </a:rPr>
                        <a:t> chỉ ra điểm khác biệt giữa cấu tạo cơ thể nấm đ</a:t>
                      </a:r>
                      <a:r>
                        <a:rPr lang="en-US" sz="2400" baseline="0" noProof="0" dirty="0" smtClean="0">
                          <a:latin typeface="#9Slide03 Cabin Condensed Bold" panose="00000806000000000000" pitchFamily="2" charset="0"/>
                        </a:rPr>
                        <a:t>ộ</a:t>
                      </a:r>
                      <a:r>
                        <a:rPr lang="vi-VN" sz="2400" baseline="0" noProof="0" dirty="0" smtClean="0">
                          <a:latin typeface="#9Slide03 Cabin Condensed Bold" panose="00000806000000000000" pitchFamily="2" charset="0"/>
                        </a:rPr>
                        <a:t>c và các loại nấm khác.</a:t>
                      </a:r>
                      <a:endParaRPr lang="vi-VN" sz="2400" noProof="0" dirty="0">
                        <a:latin typeface="#9Slide03 Cabin Condensed Bold" panose="00000806000000000000" pitchFamily="2" charset="0"/>
                      </a:endParaRPr>
                    </a:p>
                  </a:txBody>
                  <a:tcPr anchor="ctr"/>
                </a:tc>
                <a:tc>
                  <a:txBody>
                    <a:bodyPr/>
                    <a:lstStyle/>
                    <a:p>
                      <a:pPr algn="ctr">
                        <a:lnSpc>
                          <a:spcPct val="120000"/>
                        </a:lnSpc>
                      </a:pPr>
                      <a:r>
                        <a:rPr lang="vi-VN" sz="2400" noProof="0" dirty="0" smtClean="0">
                          <a:solidFill>
                            <a:schemeClr val="bg1"/>
                          </a:solidFill>
                          <a:latin typeface="#9Slide03 Cabin Condensed Bold" panose="00000806000000000000" pitchFamily="2" charset="0"/>
                        </a:rPr>
                        <a:t>Nấm thường</a:t>
                      </a:r>
                      <a:endParaRPr lang="vi-VN" sz="2400" noProof="0" dirty="0">
                        <a:solidFill>
                          <a:schemeClr val="bg1"/>
                        </a:solidFill>
                        <a:latin typeface="#9Slide03 Cabin Condensed Bold" panose="00000806000000000000" pitchFamily="2" charset="0"/>
                      </a:endParaRPr>
                    </a:p>
                  </a:txBody>
                  <a:tcPr anchor="ctr">
                    <a:solidFill>
                      <a:schemeClr val="accent6">
                        <a:lumMod val="75000"/>
                      </a:schemeClr>
                    </a:solidFill>
                  </a:tcPr>
                </a:tc>
                <a:tc>
                  <a:txBody>
                    <a:bodyPr/>
                    <a:lstStyle/>
                    <a:p>
                      <a:pPr algn="ctr">
                        <a:lnSpc>
                          <a:spcPct val="120000"/>
                        </a:lnSpc>
                      </a:pPr>
                      <a:r>
                        <a:rPr lang="vi-VN" sz="2400" noProof="0" dirty="0" smtClean="0">
                          <a:solidFill>
                            <a:schemeClr val="bg1"/>
                          </a:solidFill>
                          <a:latin typeface="#9Slide03 Cabin Condensed Bold" panose="00000806000000000000" pitchFamily="2" charset="0"/>
                        </a:rPr>
                        <a:t>Nấm độc</a:t>
                      </a:r>
                      <a:endParaRPr lang="vi-VN" sz="2400" noProof="0" dirty="0">
                        <a:solidFill>
                          <a:schemeClr val="bg1"/>
                        </a:solidFill>
                        <a:latin typeface="#9Slide03 Cabin Condensed Bold" panose="00000806000000000000" pitchFamily="2" charset="0"/>
                      </a:endParaRPr>
                    </a:p>
                  </a:txBody>
                  <a:tcPr anchor="ctr">
                    <a:solidFill>
                      <a:schemeClr val="accent6">
                        <a:lumMod val="75000"/>
                      </a:schemeClr>
                    </a:solidFill>
                  </a:tcPr>
                </a:tc>
              </a:tr>
              <a:tr h="1207867">
                <a:tc vMerge="1">
                  <a:txBody>
                    <a:bodyPr/>
                    <a:lstStyle/>
                    <a:p>
                      <a:endParaRPr lang="en-US"/>
                    </a:p>
                  </a:txBody>
                  <a:tcPr/>
                </a:tc>
                <a:tc>
                  <a:txBody>
                    <a:bodyPr/>
                    <a:lstStyle/>
                    <a:p>
                      <a:pPr algn="just">
                        <a:lnSpc>
                          <a:spcPct val="120000"/>
                        </a:lnSpc>
                      </a:pPr>
                      <a:r>
                        <a:rPr lang="vi-VN" sz="2000" noProof="0" dirty="0" smtClean="0">
                          <a:latin typeface="+mn-lt"/>
                        </a:rPr>
                        <a:t>Được sử</a:t>
                      </a:r>
                      <a:r>
                        <a:rPr lang="vi-VN" sz="2000" baseline="0" noProof="0" dirty="0" smtClean="0">
                          <a:latin typeface="+mn-lt"/>
                        </a:rPr>
                        <a:t> dụng làm thức ăn: nấm hương, nấm rơm</a:t>
                      </a:r>
                      <a:r>
                        <a:rPr lang="en-US" sz="2000" baseline="0" noProof="0" dirty="0" smtClean="0">
                          <a:latin typeface="+mn-lt"/>
                        </a:rPr>
                        <a:t>, </a:t>
                      </a:r>
                      <a:r>
                        <a:rPr lang="vi-VN" sz="2000" baseline="0" noProof="0" dirty="0" smtClean="0">
                          <a:latin typeface="+mn-lt"/>
                        </a:rPr>
                        <a:t>nấm sò, nấm mộc nhĩ</a:t>
                      </a:r>
                      <a:r>
                        <a:rPr lang="en-US" sz="2000" baseline="0" noProof="0" dirty="0" smtClean="0">
                          <a:latin typeface="+mn-lt"/>
                        </a:rPr>
                        <a:t>,…</a:t>
                      </a:r>
                      <a:endParaRPr lang="vi-VN" sz="2000" noProof="0" dirty="0">
                        <a:latin typeface="+mn-lt"/>
                      </a:endParaRPr>
                    </a:p>
                  </a:txBody>
                  <a:tcPr anchor="ctr">
                    <a:solidFill>
                      <a:schemeClr val="accent3">
                        <a:lumMod val="20000"/>
                        <a:lumOff val="80000"/>
                      </a:schemeClr>
                    </a:solidFill>
                  </a:tcPr>
                </a:tc>
                <a:tc>
                  <a:txBody>
                    <a:bodyPr/>
                    <a:lstStyle/>
                    <a:p>
                      <a:pPr algn="just">
                        <a:lnSpc>
                          <a:spcPct val="120000"/>
                        </a:lnSpc>
                      </a:pPr>
                      <a:r>
                        <a:rPr lang="vi-VN" sz="2000" noProof="0" dirty="0" smtClean="0">
                          <a:latin typeface="+mn-lt"/>
                        </a:rPr>
                        <a:t>Nấm không</a:t>
                      </a:r>
                      <a:r>
                        <a:rPr lang="vi-VN" sz="2000" baseline="0" noProof="0" dirty="0" smtClean="0">
                          <a:latin typeface="+mn-lt"/>
                        </a:rPr>
                        <a:t> nên ăn: nấm mốc cà chua (có thể gây đau bụng hoặc ngộ độc), nấm độc đỏ, nấm độc tán trắng,…</a:t>
                      </a:r>
                    </a:p>
                  </a:txBody>
                  <a:tcPr anchor="ctr">
                    <a:solidFill>
                      <a:schemeClr val="accent3">
                        <a:lumMod val="20000"/>
                        <a:lumOff val="80000"/>
                      </a:schemeClr>
                    </a:solidFill>
                  </a:tcPr>
                </a:tc>
              </a:tr>
              <a:tr h="673649">
                <a:tc vMerge="1">
                  <a:txBody>
                    <a:bodyPr/>
                    <a:lstStyle/>
                    <a:p>
                      <a:pPr algn="just">
                        <a:lnSpc>
                          <a:spcPct val="130000"/>
                        </a:lnSpc>
                      </a:pPr>
                      <a:endParaRPr lang="vi-VN" sz="2400" noProof="0" dirty="0">
                        <a:latin typeface="#9Slide03 Cabin Condensed Bold" panose="00000806000000000000" pitchFamily="2" charset="0"/>
                      </a:endParaRPr>
                    </a:p>
                  </a:txBody>
                  <a:tcPr anchor="ctr"/>
                </a:tc>
                <a:tc gridSpan="2">
                  <a:txBody>
                    <a:bodyPr/>
                    <a:lstStyle/>
                    <a:p>
                      <a:pPr algn="ctr">
                        <a:lnSpc>
                          <a:spcPct val="120000"/>
                        </a:lnSpc>
                      </a:pPr>
                      <a:r>
                        <a:rPr lang="vi-VN" sz="2400" noProof="0" dirty="0" smtClean="0">
                          <a:latin typeface="#9Slide03 Cabin Condensed Bold" panose="00000806000000000000" pitchFamily="2" charset="0"/>
                        </a:rPr>
                        <a:t>Cấu tạo</a:t>
                      </a:r>
                      <a:r>
                        <a:rPr lang="vi-VN" sz="2400" baseline="0" noProof="0" dirty="0" smtClean="0">
                          <a:latin typeface="#9Slide03 Cabin Condensed Bold" panose="00000806000000000000" pitchFamily="2" charset="0"/>
                        </a:rPr>
                        <a:t> chung của nấm: mũ, cuống, sợi nấm </a:t>
                      </a:r>
                      <a:endParaRPr lang="vi-VN" sz="2400" noProof="0" dirty="0">
                        <a:latin typeface="#9Slide03 Cabin Condensed Bold" panose="00000806000000000000" pitchFamily="2" charset="0"/>
                      </a:endParaRPr>
                    </a:p>
                  </a:txBody>
                  <a:tcPr anchor="ctr">
                    <a:solidFill>
                      <a:schemeClr val="bg1"/>
                    </a:solidFill>
                  </a:tcPr>
                </a:tc>
                <a:tc hMerge="1">
                  <a:txBody>
                    <a:bodyPr/>
                    <a:lstStyle/>
                    <a:p>
                      <a:pPr algn="ctr">
                        <a:lnSpc>
                          <a:spcPct val="130000"/>
                        </a:lnSpc>
                      </a:pPr>
                      <a:endParaRPr lang="en-US" sz="2400" baseline="0" noProof="0" dirty="0" smtClean="0">
                        <a:latin typeface="#9Slide03 Cabin Condensed Bold" panose="00000806000000000000" pitchFamily="2" charset="0"/>
                      </a:endParaRPr>
                    </a:p>
                  </a:txBody>
                  <a:tcPr anchor="ctr">
                    <a:solidFill>
                      <a:schemeClr val="accent3">
                        <a:lumMod val="20000"/>
                        <a:lumOff val="80000"/>
                      </a:schemeClr>
                    </a:solidFill>
                  </a:tcPr>
                </a:tc>
              </a:tr>
              <a:tr h="1207867">
                <a:tc vMerge="1">
                  <a:txBody>
                    <a:bodyPr/>
                    <a:lstStyle/>
                    <a:p>
                      <a:pPr algn="just">
                        <a:lnSpc>
                          <a:spcPct val="130000"/>
                        </a:lnSpc>
                      </a:pPr>
                      <a:endParaRPr lang="vi-VN" sz="2400" noProof="0" dirty="0">
                        <a:latin typeface="#9Slide03 Cabin Condensed Bold" panose="00000806000000000000" pitchFamily="2" charset="0"/>
                      </a:endParaRPr>
                    </a:p>
                  </a:txBody>
                  <a:tcPr anchor="ctr"/>
                </a:tc>
                <a:tc>
                  <a:txBody>
                    <a:bodyPr/>
                    <a:lstStyle/>
                    <a:p>
                      <a:pPr algn="ctr">
                        <a:lnSpc>
                          <a:spcPct val="120000"/>
                        </a:lnSpc>
                      </a:pPr>
                      <a:endParaRPr lang="vi-VN" sz="2800" noProof="0" dirty="0">
                        <a:latin typeface="#9Slide03 Cabin Condensed Bold" panose="00000806000000000000" pitchFamily="2" charset="0"/>
                      </a:endParaRPr>
                    </a:p>
                  </a:txBody>
                  <a:tcPr anchor="ctr">
                    <a:solidFill>
                      <a:schemeClr val="accent3">
                        <a:lumMod val="20000"/>
                        <a:lumOff val="80000"/>
                      </a:schemeClr>
                    </a:solidFill>
                  </a:tcPr>
                </a:tc>
                <a:tc>
                  <a:txBody>
                    <a:bodyPr/>
                    <a:lstStyle/>
                    <a:p>
                      <a:pPr algn="just">
                        <a:lnSpc>
                          <a:spcPct val="120000"/>
                        </a:lnSpc>
                      </a:pPr>
                      <a:r>
                        <a:rPr lang="vi-VN" sz="2000" noProof="0" dirty="0" smtClean="0"/>
                        <a:t>Nấm độc có</a:t>
                      </a:r>
                      <a:r>
                        <a:rPr lang="vi-VN" sz="2000" baseline="0" noProof="0" dirty="0" smtClean="0"/>
                        <a:t> th</a:t>
                      </a:r>
                      <a:r>
                        <a:rPr lang="en-US" sz="2000" baseline="0" noProof="0" dirty="0" smtClean="0"/>
                        <a:t>ê</a:t>
                      </a:r>
                      <a:r>
                        <a:rPr lang="vi-VN" sz="2000" baseline="0" noProof="0" dirty="0" smtClean="0"/>
                        <a:t>m bộ phận như vòng cuống nấm, bao gốc nấm và có màu sắc sặc sỡ.</a:t>
                      </a:r>
                      <a:endParaRPr lang="vi-VN" sz="2000" noProof="0" dirty="0"/>
                    </a:p>
                  </a:txBody>
                  <a:tcPr anchor="ctr">
                    <a:solidFill>
                      <a:schemeClr val="accent3">
                        <a:lumMod val="20000"/>
                        <a:lumOff val="80000"/>
                      </a:schemeClr>
                    </a:solidFill>
                  </a:tcPr>
                </a:tc>
              </a:tr>
            </a:tbl>
          </a:graphicData>
        </a:graphic>
      </p:graphicFrame>
      <p:sp>
        <p:nvSpPr>
          <p:cNvPr id="6" name="TextBox 5"/>
          <p:cNvSpPr txBox="1"/>
          <p:nvPr/>
        </p:nvSpPr>
        <p:spPr>
          <a:xfrm>
            <a:off x="793820" y="180871"/>
            <a:ext cx="10721591" cy="821059"/>
          </a:xfrm>
          <a:prstGeom prst="rect">
            <a:avLst/>
          </a:prstGeom>
          <a:noFill/>
        </p:spPr>
        <p:txBody>
          <a:bodyPr wrap="square" rtlCol="0">
            <a:spAutoFit/>
          </a:bodyPr>
          <a:lstStyle/>
          <a:p>
            <a:pPr algn="ctr">
              <a:lnSpc>
                <a:spcPct val="130000"/>
              </a:lnSpc>
            </a:pPr>
            <a:r>
              <a:rPr lang="en-US" sz="4000" dirty="0">
                <a:solidFill>
                  <a:srgbClr val="FF0000"/>
                </a:solidFill>
                <a:latin typeface="#9Slide03 FS Neusa Bold" panose="00000800000000000000" pitchFamily="2" charset="0"/>
              </a:rPr>
              <a:t>HƯỚNG DẪN TRẢ LỜI</a:t>
            </a:r>
            <a:endParaRPr lang="vi-VN" sz="4000" dirty="0">
              <a:solidFill>
                <a:srgbClr val="FF0000"/>
              </a:solidFill>
              <a:latin typeface="#9Slide03 FS Neusa Bold" panose="00000800000000000000" pitchFamily="2" charset="0"/>
            </a:endParaRPr>
          </a:p>
        </p:txBody>
      </p:sp>
    </p:spTree>
    <p:extLst>
      <p:ext uri="{BB962C8B-B14F-4D97-AF65-F5344CB8AC3E}">
        <p14:creationId xmlns:p14="http://schemas.microsoft.com/office/powerpoint/2010/main" val="185922790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0" descr="ArtStation - Glowing Mushrooms, Jatin sagar"/>
          <p:cNvPicPr>
            <a:picLocks noChangeAspect="1" noChangeArrowheads="1"/>
          </p:cNvPicPr>
          <p:nvPr/>
        </p:nvPicPr>
        <p:blipFill rotWithShape="1">
          <a:blip r:embed="rId3">
            <a:extLst>
              <a:ext uri="{28A0092B-C50C-407E-A947-70E740481C1C}">
                <a14:useLocalDpi xmlns:a14="http://schemas.microsoft.com/office/drawing/2010/main" val="0"/>
              </a:ext>
            </a:extLst>
          </a:blip>
          <a:srcRect t="5888" b="5404"/>
          <a:stretch/>
        </p:blipFill>
        <p:spPr bwMode="auto">
          <a:xfrm>
            <a:off x="0" y="-1"/>
            <a:ext cx="12192000" cy="691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835496"/>
      </p:ext>
    </p:extLst>
  </p:cSld>
  <p:clrMapOvr>
    <a:masterClrMapping/>
  </p:clrMapOvr>
  <mc:AlternateContent xmlns:mc="http://schemas.openxmlformats.org/markup-compatibility/2006">
    <mc:Choice xmlns:p14="http://schemas.microsoft.com/office/powerpoint/2010/main" Requires="p14">
      <p:transition spd="slow" p14:dur="900" advTm="5000">
        <p14:warp dir="in"/>
      </p:transition>
    </mc:Choice>
    <mc:Fallback>
      <p:transition spd="slow" advTm="5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4" name="TextBox 3"/>
          <p:cNvSpPr txBox="1"/>
          <p:nvPr/>
        </p:nvSpPr>
        <p:spPr>
          <a:xfrm>
            <a:off x="793820" y="180871"/>
            <a:ext cx="10721591" cy="821059"/>
          </a:xfrm>
          <a:prstGeom prst="rect">
            <a:avLst/>
          </a:prstGeom>
          <a:noFill/>
        </p:spPr>
        <p:txBody>
          <a:bodyPr wrap="square" rtlCol="0">
            <a:spAutoFit/>
          </a:bodyPr>
          <a:lstStyle/>
          <a:p>
            <a:pPr algn="ctr">
              <a:lnSpc>
                <a:spcPct val="130000"/>
              </a:lnSpc>
            </a:pPr>
            <a:r>
              <a:rPr lang="en-US" sz="4000" dirty="0">
                <a:solidFill>
                  <a:srgbClr val="FF0000"/>
                </a:solidFill>
                <a:latin typeface="#9Slide03 FS Neusa Bold" panose="00000800000000000000" pitchFamily="2" charset="0"/>
              </a:rPr>
              <a:t>HƯỚNG DẪN TRẢ LỜI</a:t>
            </a:r>
            <a:endParaRPr lang="vi-VN" sz="4000" dirty="0">
              <a:solidFill>
                <a:srgbClr val="FF0000"/>
              </a:solidFill>
              <a:latin typeface="#9Slide03 FS Neusa Bold" panose="00000800000000000000" pitchFamily="2" charset="0"/>
            </a:endParaRPr>
          </a:p>
        </p:txBody>
      </p:sp>
      <p:graphicFrame>
        <p:nvGraphicFramePr>
          <p:cNvPr id="5" name="Table 4"/>
          <p:cNvGraphicFramePr>
            <a:graphicFrameLocks noGrp="1"/>
          </p:cNvGraphicFramePr>
          <p:nvPr>
            <p:extLst/>
          </p:nvPr>
        </p:nvGraphicFramePr>
        <p:xfrm>
          <a:off x="391888" y="1135464"/>
          <a:ext cx="11635989" cy="5440057"/>
        </p:xfrm>
        <a:graphic>
          <a:graphicData uri="http://schemas.openxmlformats.org/drawingml/2006/table">
            <a:tbl>
              <a:tblPr firstRow="1" bandRow="1">
                <a:tableStyleId>{7DF18680-E054-41AD-8BC1-D1AEF772440D}</a:tableStyleId>
              </a:tblPr>
              <a:tblGrid>
                <a:gridCol w="3094890"/>
                <a:gridCol w="4652387"/>
                <a:gridCol w="3888712"/>
              </a:tblGrid>
              <a:tr h="0">
                <a:tc gridSpan="3">
                  <a:txBody>
                    <a:bodyPr/>
                    <a:lstStyle/>
                    <a:p>
                      <a:pPr algn="ctr">
                        <a:lnSpc>
                          <a:spcPct val="130000"/>
                        </a:lnSpc>
                      </a:pPr>
                      <a:r>
                        <a:rPr lang="en-US" sz="2800" noProof="0" dirty="0" smtClean="0">
                          <a:latin typeface="#9Slide03 Cabin Condensed Bold" panose="00000806000000000000" pitchFamily="2" charset="0"/>
                        </a:rPr>
                        <a:t>PHIẾU</a:t>
                      </a:r>
                      <a:r>
                        <a:rPr lang="en-US" sz="2800" baseline="0" noProof="0" dirty="0" smtClean="0">
                          <a:latin typeface="#9Slide03 Cabin Condensed Bold" panose="00000806000000000000" pitchFamily="2" charset="0"/>
                        </a:rPr>
                        <a:t> SỐ 2</a:t>
                      </a:r>
                      <a:endParaRPr lang="vi-VN" sz="2800" noProof="0" dirty="0">
                        <a:latin typeface="#9Slide03 Cabin Condensed Bold" panose="00000806000000000000" pitchFamily="2" charset="0"/>
                      </a:endParaRPr>
                    </a:p>
                  </a:txBody>
                  <a:tcPr anchor="ctr"/>
                </a:tc>
                <a:tc hMerge="1">
                  <a:txBody>
                    <a:bodyPr/>
                    <a:lstStyle/>
                    <a:p>
                      <a:endParaRPr lang="en-US" dirty="0"/>
                    </a:p>
                  </a:txBody>
                  <a:tcPr/>
                </a:tc>
                <a:tc hMerge="1">
                  <a:txBody>
                    <a:bodyPr/>
                    <a:lstStyle/>
                    <a:p>
                      <a:endParaRPr lang="en-US"/>
                    </a:p>
                  </a:txBody>
                  <a:tcPr/>
                </a:tc>
              </a:tr>
              <a:tr h="512307">
                <a:tc>
                  <a:txBody>
                    <a:bodyPr/>
                    <a:lstStyle/>
                    <a:p>
                      <a:pPr algn="ctr">
                        <a:lnSpc>
                          <a:spcPct val="130000"/>
                        </a:lnSpc>
                      </a:pPr>
                      <a:r>
                        <a:rPr lang="vi-VN" sz="2400" noProof="0" dirty="0" smtClean="0">
                          <a:latin typeface="#9Slide03 Cabin Condensed Bold" panose="00000806000000000000" pitchFamily="2" charset="0"/>
                        </a:rPr>
                        <a:t>Câu</a:t>
                      </a:r>
                      <a:r>
                        <a:rPr lang="vi-VN" sz="2400" baseline="0" noProof="0" dirty="0" smtClean="0">
                          <a:latin typeface="#9Slide03 Cabin Condensed Bold" panose="00000806000000000000" pitchFamily="2" charset="0"/>
                        </a:rPr>
                        <a:t> hỏi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gridSpan="2">
                  <a:txBody>
                    <a:bodyPr/>
                    <a:lstStyle/>
                    <a:p>
                      <a:pPr algn="ctr">
                        <a:lnSpc>
                          <a:spcPct val="130000"/>
                        </a:lnSpc>
                      </a:pPr>
                      <a:r>
                        <a:rPr lang="vi-VN" sz="2400" noProof="0" dirty="0" smtClean="0">
                          <a:latin typeface="#9Slide03 Cabin Condensed Bold" panose="00000806000000000000" pitchFamily="2" charset="0"/>
                        </a:rPr>
                        <a:t>Trả lời</a:t>
                      </a:r>
                      <a:endParaRPr lang="vi-VN" sz="2400" noProof="0" dirty="0">
                        <a:latin typeface="#9Slide03 Cabin Condensed Bold" panose="00000806000000000000" pitchFamily="2" charset="0"/>
                      </a:endParaRPr>
                    </a:p>
                  </a:txBody>
                  <a:tcPr anchor="ctr">
                    <a:solidFill>
                      <a:schemeClr val="accent2">
                        <a:lumMod val="20000"/>
                        <a:lumOff val="80000"/>
                      </a:schemeClr>
                    </a:solidFill>
                  </a:tcPr>
                </a:tc>
                <a:tc hMerge="1">
                  <a:txBody>
                    <a:bodyPr/>
                    <a:lstStyle/>
                    <a:p>
                      <a:endParaRPr lang="en-US"/>
                    </a:p>
                  </a:txBody>
                  <a:tcPr/>
                </a:tc>
              </a:tr>
              <a:tr h="487220">
                <a:tc rowSpan="2">
                  <a:txBody>
                    <a:bodyPr/>
                    <a:lstStyle/>
                    <a:p>
                      <a:pPr algn="just">
                        <a:lnSpc>
                          <a:spcPct val="130000"/>
                        </a:lnSpc>
                      </a:pPr>
                      <a:r>
                        <a:rPr lang="en-US" sz="2400" noProof="0" dirty="0" smtClean="0">
                          <a:latin typeface="#9Slide03 Cabin Condensed Bold" panose="00000806000000000000" pitchFamily="2" charset="0"/>
                        </a:rPr>
                        <a:t>1. </a:t>
                      </a:r>
                      <a:r>
                        <a:rPr lang="vi-VN" sz="2400" noProof="0" dirty="0" smtClean="0">
                          <a:latin typeface="#9Slide03 Cabin Condensed Bold" panose="00000806000000000000" pitchFamily="2" charset="0"/>
                        </a:rPr>
                        <a:t>Em hãy</a:t>
                      </a:r>
                      <a:r>
                        <a:rPr lang="vi-VN" sz="2400" baseline="0" noProof="0" dirty="0" smtClean="0">
                          <a:latin typeface="#9Slide03 Cabin Condensed Bold" panose="00000806000000000000" pitchFamily="2" charset="0"/>
                        </a:rPr>
                        <a:t> phân biệt nấm túi và nấm đảm.</a:t>
                      </a:r>
                      <a:endParaRPr lang="vi-VN" sz="2400" noProof="0" dirty="0">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Nấm túi</a:t>
                      </a:r>
                      <a:endParaRPr lang="vi-VN" sz="2400" noProof="0" dirty="0">
                        <a:solidFill>
                          <a:srgbClr val="002060"/>
                        </a:solidFill>
                        <a:latin typeface="#9Slide03 Cabin Condensed Bold" panose="00000806000000000000" pitchFamily="2" charset="0"/>
                      </a:endParaRPr>
                    </a:p>
                  </a:txBody>
                  <a:tcPr anchor="ctr">
                    <a:solidFill>
                      <a:schemeClr val="bg1"/>
                    </a:solidFill>
                  </a:tcP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Nấm đảm</a:t>
                      </a:r>
                      <a:endParaRPr lang="vi-VN" sz="2400" noProof="0" dirty="0">
                        <a:solidFill>
                          <a:srgbClr val="002060"/>
                        </a:solidFill>
                        <a:latin typeface="#9Slide03 Cabin Condensed Bold" panose="00000806000000000000" pitchFamily="2" charset="0"/>
                      </a:endParaRPr>
                    </a:p>
                  </a:txBody>
                  <a:tcPr anchor="ctr">
                    <a:solidFill>
                      <a:schemeClr val="bg1"/>
                    </a:solidFill>
                  </a:tcPr>
                </a:tc>
              </a:tr>
              <a:tr h="1099705">
                <a:tc vMerge="1">
                  <a:txBody>
                    <a:bodyPr/>
                    <a:lstStyle/>
                    <a:p>
                      <a:endParaRPr lang="en-US"/>
                    </a:p>
                  </a:txBody>
                  <a:tcPr/>
                </a:tc>
                <a:tc>
                  <a:txBody>
                    <a:bodyPr/>
                    <a:lstStyle/>
                    <a:p>
                      <a:pPr marL="342900" indent="-342900" algn="just">
                        <a:lnSpc>
                          <a:spcPct val="130000"/>
                        </a:lnSpc>
                        <a:buFont typeface="Wingdings" panose="05000000000000000000" pitchFamily="2" charset="2"/>
                        <a:buChar char="§"/>
                      </a:pPr>
                      <a:r>
                        <a:rPr lang="vi-VN" sz="2400" noProof="0" dirty="0" smtClean="0">
                          <a:latin typeface="#9Slide03 Cabin Condensed Bold" panose="00000806000000000000" pitchFamily="2" charset="0"/>
                        </a:rPr>
                        <a:t>Nấm thể</a:t>
                      </a:r>
                      <a:r>
                        <a:rPr lang="vi-VN" sz="2400" baseline="0" noProof="0" dirty="0" smtClean="0">
                          <a:latin typeface="#9Slide03 Cabin Condensed Bold" panose="00000806000000000000" pitchFamily="2" charset="0"/>
                        </a:rPr>
                        <a:t> dạng hình túi</a:t>
                      </a:r>
                    </a:p>
                    <a:p>
                      <a:pPr marL="342900" indent="-342900" algn="just">
                        <a:lnSpc>
                          <a:spcPct val="130000"/>
                        </a:lnSpc>
                        <a:buFont typeface="Wingdings" panose="05000000000000000000" pitchFamily="2" charset="2"/>
                        <a:buChar char="§"/>
                      </a:pPr>
                      <a:r>
                        <a:rPr lang="vi-VN" sz="2400" noProof="0" dirty="0" smtClean="0">
                          <a:latin typeface="#9Slide03 Cabin Condensed Bold" panose="00000806000000000000" pitchFamily="2" charset="0"/>
                        </a:rPr>
                        <a:t>Sinh sản</a:t>
                      </a:r>
                      <a:r>
                        <a:rPr lang="vi-VN" sz="2400" baseline="0" noProof="0" dirty="0" smtClean="0">
                          <a:latin typeface="#9Slide03 Cabin Condensed Bold" panose="00000806000000000000" pitchFamily="2" charset="0"/>
                        </a:rPr>
                        <a:t> bằng bào tử túi</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c>
                  <a:txBody>
                    <a:bodyPr/>
                    <a:lstStyle/>
                    <a:p>
                      <a:pPr marL="342900" indent="-342900" algn="just">
                        <a:lnSpc>
                          <a:spcPct val="130000"/>
                        </a:lnSpc>
                        <a:buFont typeface="Wingdings" panose="05000000000000000000" pitchFamily="2" charset="2"/>
                        <a:buChar char="§"/>
                      </a:pPr>
                      <a:r>
                        <a:rPr lang="vi-VN" sz="2400" noProof="0" dirty="0" smtClean="0">
                          <a:latin typeface="#9Slide03 Cabin Condensed Bold" panose="00000806000000000000" pitchFamily="2" charset="0"/>
                        </a:rPr>
                        <a:t>Nấm thể</a:t>
                      </a:r>
                      <a:r>
                        <a:rPr lang="vi-VN" sz="2400" baseline="0" noProof="0" dirty="0" smtClean="0">
                          <a:latin typeface="#9Slide03 Cabin Condensed Bold" panose="00000806000000000000" pitchFamily="2" charset="0"/>
                        </a:rPr>
                        <a:t> dạng hình mũ</a:t>
                      </a:r>
                    </a:p>
                    <a:p>
                      <a:pPr marL="342900" indent="-342900" algn="just">
                        <a:lnSpc>
                          <a:spcPct val="130000"/>
                        </a:lnSpc>
                        <a:buFont typeface="Wingdings" panose="05000000000000000000" pitchFamily="2" charset="2"/>
                        <a:buChar char="§"/>
                      </a:pPr>
                      <a:r>
                        <a:rPr lang="vi-VN" sz="2400" noProof="0" dirty="0" smtClean="0">
                          <a:latin typeface="#9Slide03 Cabin Condensed Bold" panose="00000806000000000000" pitchFamily="2" charset="0"/>
                        </a:rPr>
                        <a:t>Sinh sản</a:t>
                      </a:r>
                      <a:r>
                        <a:rPr lang="vi-VN" sz="2400" baseline="0" noProof="0" dirty="0" smtClean="0">
                          <a:latin typeface="#9Slide03 Cabin Condensed Bold" panose="00000806000000000000" pitchFamily="2" charset="0"/>
                        </a:rPr>
                        <a:t> bằng bào tử đảm</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r h="487220">
                <a:tc rowSpan="2">
                  <a:txBody>
                    <a:bodyPr/>
                    <a:lstStyle/>
                    <a:p>
                      <a:pPr algn="just">
                        <a:lnSpc>
                          <a:spcPct val="130000"/>
                        </a:lnSpc>
                      </a:pPr>
                      <a:r>
                        <a:rPr lang="en-US" sz="2400" noProof="0" dirty="0" smtClean="0">
                          <a:latin typeface="#9Slide03 Cabin Condensed Bold" panose="00000806000000000000" pitchFamily="2" charset="0"/>
                        </a:rPr>
                        <a:t>2. </a:t>
                      </a:r>
                      <a:r>
                        <a:rPr lang="vi-VN" sz="2400" noProof="0" dirty="0" smtClean="0">
                          <a:latin typeface="#9Slide03 Cabin Condensed Bold" panose="00000806000000000000" pitchFamily="2" charset="0"/>
                        </a:rPr>
                        <a:t>Hãy</a:t>
                      </a:r>
                      <a:r>
                        <a:rPr lang="vi-VN" sz="2400" baseline="0" noProof="0" dirty="0" smtClean="0">
                          <a:latin typeface="#9Slide03 Cabin Condensed Bold" panose="00000806000000000000" pitchFamily="2" charset="0"/>
                        </a:rPr>
                        <a:t> chỉ ra đặc điểm nấm độc</a:t>
                      </a:r>
                      <a:r>
                        <a:rPr lang="en-US" sz="2400" baseline="0" noProof="0" dirty="0" smtClean="0">
                          <a:latin typeface="#9Slide03 Cabin Condensed Bold" panose="00000806000000000000" pitchFamily="2" charset="0"/>
                        </a:rPr>
                        <a:t> </a:t>
                      </a:r>
                      <a:r>
                        <a:rPr lang="vi-VN" sz="2400" baseline="0" noProof="0" dirty="0" smtClean="0">
                          <a:latin typeface="#9Slide03 Cabin Condensed Bold" panose="00000806000000000000" pitchFamily="2" charset="0"/>
                        </a:rPr>
                        <a:t>bằng nhìn và ngửi.</a:t>
                      </a:r>
                      <a:endParaRPr lang="vi-VN" sz="2400" noProof="0" dirty="0">
                        <a:latin typeface="#9Slide03 Cabin Condensed Bold" panose="00000806000000000000" pitchFamily="2" charset="0"/>
                      </a:endParaRPr>
                    </a:p>
                  </a:txBody>
                  <a:tcPr anchor="ct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Nhìn</a:t>
                      </a:r>
                      <a:r>
                        <a:rPr lang="vi-VN" sz="2400" baseline="0" noProof="0" dirty="0" smtClean="0">
                          <a:solidFill>
                            <a:srgbClr val="002060"/>
                          </a:solidFill>
                          <a:latin typeface="#9Slide03 Cabin Condensed Bold" panose="00000806000000000000" pitchFamily="2" charset="0"/>
                        </a:rPr>
                        <a:t> bằng mắt</a:t>
                      </a:r>
                      <a:endParaRPr lang="vi-VN" sz="2400" noProof="0" dirty="0">
                        <a:solidFill>
                          <a:srgbClr val="002060"/>
                        </a:solidFill>
                        <a:latin typeface="#9Slide03 Cabin Condensed Bold" panose="00000806000000000000" pitchFamily="2" charset="0"/>
                      </a:endParaRPr>
                    </a:p>
                  </a:txBody>
                  <a:tcPr anchor="ctr">
                    <a:solidFill>
                      <a:schemeClr val="bg1"/>
                    </a:solidFill>
                  </a:tcPr>
                </a:tc>
                <a:tc>
                  <a:txBody>
                    <a:bodyPr/>
                    <a:lstStyle/>
                    <a:p>
                      <a:pPr algn="ctr">
                        <a:lnSpc>
                          <a:spcPct val="130000"/>
                        </a:lnSpc>
                      </a:pPr>
                      <a:r>
                        <a:rPr lang="vi-VN" sz="2400" noProof="0" dirty="0" smtClean="0">
                          <a:solidFill>
                            <a:srgbClr val="002060"/>
                          </a:solidFill>
                          <a:latin typeface="#9Slide03 Cabin Condensed Bold" panose="00000806000000000000" pitchFamily="2" charset="0"/>
                        </a:rPr>
                        <a:t>Ngửi mũi</a:t>
                      </a:r>
                      <a:endParaRPr lang="vi-VN" sz="2400" noProof="0" dirty="0">
                        <a:solidFill>
                          <a:srgbClr val="002060"/>
                        </a:solidFill>
                        <a:latin typeface="#9Slide03 Cabin Condensed Bold" panose="00000806000000000000" pitchFamily="2" charset="0"/>
                      </a:endParaRPr>
                    </a:p>
                  </a:txBody>
                  <a:tcPr anchor="ctr">
                    <a:solidFill>
                      <a:schemeClr val="bg1"/>
                    </a:solidFill>
                  </a:tcPr>
                </a:tc>
              </a:tr>
              <a:tr h="1582909">
                <a:tc vMerge="1">
                  <a:txBody>
                    <a:bodyPr/>
                    <a:lstStyle/>
                    <a:p>
                      <a:endParaRPr lang="en-US"/>
                    </a:p>
                  </a:txBody>
                  <a:tcPr/>
                </a:tc>
                <a:tc>
                  <a:txBody>
                    <a:bodyPr/>
                    <a:lstStyle/>
                    <a:p>
                      <a:pPr marL="342900" indent="-342900" algn="just">
                        <a:lnSpc>
                          <a:spcPct val="130000"/>
                        </a:lnSpc>
                        <a:buFont typeface="Wingdings" panose="05000000000000000000" pitchFamily="2" charset="2"/>
                        <a:buChar char="§"/>
                      </a:pPr>
                      <a:r>
                        <a:rPr lang="vi-VN" sz="2400" noProof="0" dirty="0" smtClean="0">
                          <a:latin typeface="#9Slide03 Cabin Condensed Bold" panose="00000806000000000000" pitchFamily="2" charset="0"/>
                        </a:rPr>
                        <a:t>Nấm</a:t>
                      </a:r>
                      <a:r>
                        <a:rPr lang="vi-VN" sz="2400" baseline="0" noProof="0" dirty="0" smtClean="0">
                          <a:latin typeface="#9Slide03 Cabin Condensed Bold" panose="00000806000000000000" pitchFamily="2" charset="0"/>
                        </a:rPr>
                        <a:t> độc có màu sắc sặc sỡ, nhiều màu, nổi bật (đốm đen, đỏ, trắng,… ở mũ nấm)</a:t>
                      </a:r>
                    </a:p>
                    <a:p>
                      <a:pPr marL="342900" indent="-342900" algn="just">
                        <a:lnSpc>
                          <a:spcPct val="130000"/>
                        </a:lnSpc>
                        <a:buFont typeface="Wingdings" panose="05000000000000000000" pitchFamily="2" charset="2"/>
                        <a:buChar char="§"/>
                      </a:pPr>
                      <a:r>
                        <a:rPr lang="vi-VN" sz="2400" baseline="0" noProof="0" dirty="0" smtClean="0">
                          <a:latin typeface="#9Slide03 Cabin Condensed Bold" panose="00000806000000000000" pitchFamily="2" charset="0"/>
                        </a:rPr>
                        <a:t>Thường khi ngắt có nhựa chảy ra</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c>
                  <a:txBody>
                    <a:bodyPr/>
                    <a:lstStyle/>
                    <a:p>
                      <a:pPr algn="just">
                        <a:lnSpc>
                          <a:spcPct val="130000"/>
                        </a:lnSpc>
                      </a:pPr>
                      <a:r>
                        <a:rPr lang="vi-VN" sz="2400" noProof="0" dirty="0" smtClean="0">
                          <a:latin typeface="#9Slide03 Cabin Condensed Bold" panose="00000806000000000000" pitchFamily="2" charset="0"/>
                        </a:rPr>
                        <a:t>Nấm độc</a:t>
                      </a:r>
                      <a:r>
                        <a:rPr lang="vi-VN" sz="2400" baseline="0" noProof="0" dirty="0" smtClean="0">
                          <a:latin typeface="#9Slide03 Cabin Condensed Bold" panose="00000806000000000000" pitchFamily="2" charset="0"/>
                        </a:rPr>
                        <a:t> có mùi cay, mùi hắc hoặc mùi đắng sộc lên,….</a:t>
                      </a:r>
                      <a:endParaRPr lang="vi-VN" sz="2400" noProof="0" dirty="0">
                        <a:latin typeface="#9Slide03 Cabin Condensed Bold" panose="00000806000000000000" pitchFamily="2" charset="0"/>
                      </a:endParaRPr>
                    </a:p>
                  </a:txBody>
                  <a:tcPr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179220568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18" name="Group 17"/>
          <p:cNvGrpSpPr/>
          <p:nvPr/>
        </p:nvGrpSpPr>
        <p:grpSpPr>
          <a:xfrm>
            <a:off x="296269" y="401933"/>
            <a:ext cx="11720730" cy="4764089"/>
            <a:chOff x="235979" y="924447"/>
            <a:chExt cx="11720730" cy="4764089"/>
          </a:xfrm>
        </p:grpSpPr>
        <p:grpSp>
          <p:nvGrpSpPr>
            <p:cNvPr id="14" name="Group 13"/>
            <p:cNvGrpSpPr/>
            <p:nvPr/>
          </p:nvGrpSpPr>
          <p:grpSpPr>
            <a:xfrm>
              <a:off x="235979" y="924447"/>
              <a:ext cx="11720730" cy="3888712"/>
              <a:chOff x="235979" y="924447"/>
              <a:chExt cx="11720730" cy="3888712"/>
            </a:xfrm>
          </p:grpSpPr>
          <p:pic>
            <p:nvPicPr>
              <p:cNvPr id="4" name="Picture 3"/>
              <p:cNvPicPr>
                <a:picLocks noChangeAspect="1"/>
              </p:cNvPicPr>
              <p:nvPr/>
            </p:nvPicPr>
            <p:blipFill rotWithShape="1">
              <a:blip r:embed="rId2"/>
              <a:srcRect t="-3133"/>
              <a:stretch/>
            </p:blipFill>
            <p:spPr>
              <a:xfrm>
                <a:off x="235979" y="924448"/>
                <a:ext cx="11720730" cy="3888711"/>
              </a:xfrm>
              <a:prstGeom prst="rect">
                <a:avLst/>
              </a:prstGeom>
            </p:spPr>
          </p:pic>
          <p:sp>
            <p:nvSpPr>
              <p:cNvPr id="5" name="TextBox 4"/>
              <p:cNvSpPr txBox="1"/>
              <p:nvPr/>
            </p:nvSpPr>
            <p:spPr>
              <a:xfrm>
                <a:off x="1004835" y="924448"/>
                <a:ext cx="1075174"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Nhân tế bào</a:t>
                </a:r>
                <a:endParaRPr lang="vi-VN" dirty="0">
                  <a:solidFill>
                    <a:prstClr val="black"/>
                  </a:solidFill>
                </a:endParaRPr>
              </a:p>
            </p:txBody>
          </p:sp>
          <p:sp>
            <p:nvSpPr>
              <p:cNvPr id="6" name="TextBox 5"/>
              <p:cNvSpPr txBox="1"/>
              <p:nvPr/>
            </p:nvSpPr>
            <p:spPr>
              <a:xfrm>
                <a:off x="2080009" y="924447"/>
                <a:ext cx="1075174"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Chất tế bào</a:t>
                </a:r>
                <a:endParaRPr lang="vi-VN" dirty="0">
                  <a:solidFill>
                    <a:prstClr val="black"/>
                  </a:solidFill>
                </a:endParaRPr>
              </a:p>
            </p:txBody>
          </p:sp>
          <p:sp>
            <p:nvSpPr>
              <p:cNvPr id="7" name="TextBox 6"/>
              <p:cNvSpPr txBox="1"/>
              <p:nvPr/>
            </p:nvSpPr>
            <p:spPr>
              <a:xfrm>
                <a:off x="537590" y="4361358"/>
                <a:ext cx="1979525" cy="3693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Màng tế bào</a:t>
                </a:r>
                <a:endParaRPr lang="vi-VN" dirty="0">
                  <a:solidFill>
                    <a:prstClr val="black"/>
                  </a:solidFill>
                </a:endParaRPr>
              </a:p>
            </p:txBody>
          </p:sp>
          <p:sp>
            <p:nvSpPr>
              <p:cNvPr id="8" name="TextBox 7"/>
              <p:cNvSpPr txBox="1"/>
              <p:nvPr/>
            </p:nvSpPr>
            <p:spPr>
              <a:xfrm>
                <a:off x="3818374" y="3839028"/>
                <a:ext cx="1587640"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Bao gốc </a:t>
                </a:r>
              </a:p>
              <a:p>
                <a:pPr algn="ctr"/>
                <a:r>
                  <a:rPr lang="vi-VN" dirty="0">
                    <a:solidFill>
                      <a:prstClr val="black"/>
                    </a:solidFill>
                  </a:rPr>
                  <a:t>nấm</a:t>
                </a:r>
                <a:endParaRPr lang="vi-VN" dirty="0">
                  <a:solidFill>
                    <a:prstClr val="black"/>
                  </a:solidFill>
                </a:endParaRPr>
              </a:p>
            </p:txBody>
          </p:sp>
          <p:sp>
            <p:nvSpPr>
              <p:cNvPr id="9" name="TextBox 8"/>
              <p:cNvSpPr txBox="1"/>
              <p:nvPr/>
            </p:nvSpPr>
            <p:spPr>
              <a:xfrm>
                <a:off x="4129874" y="2452355"/>
                <a:ext cx="1376623"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Vòng </a:t>
                </a:r>
              </a:p>
              <a:p>
                <a:pPr algn="ctr"/>
                <a:r>
                  <a:rPr lang="vi-VN" dirty="0">
                    <a:solidFill>
                      <a:prstClr val="black"/>
                    </a:solidFill>
                  </a:rPr>
                  <a:t>cuống nấm</a:t>
                </a:r>
                <a:endParaRPr lang="vi-VN" dirty="0">
                  <a:solidFill>
                    <a:prstClr val="black"/>
                  </a:solidFill>
                </a:endParaRPr>
              </a:p>
            </p:txBody>
          </p:sp>
          <p:sp>
            <p:nvSpPr>
              <p:cNvPr id="10" name="TextBox 9"/>
              <p:cNvSpPr txBox="1"/>
              <p:nvPr/>
            </p:nvSpPr>
            <p:spPr>
              <a:xfrm>
                <a:off x="7697037" y="1570778"/>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Mũ nấm</a:t>
                </a:r>
                <a:endParaRPr lang="vi-VN" dirty="0">
                  <a:solidFill>
                    <a:prstClr val="black"/>
                  </a:solidFill>
                </a:endParaRPr>
              </a:p>
            </p:txBody>
          </p:sp>
          <p:sp>
            <p:nvSpPr>
              <p:cNvPr id="11" name="TextBox 10"/>
              <p:cNvSpPr txBox="1"/>
              <p:nvPr/>
            </p:nvSpPr>
            <p:spPr>
              <a:xfrm>
                <a:off x="7697036" y="2402724"/>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Phiến nấm</a:t>
                </a:r>
                <a:endParaRPr lang="vi-VN" dirty="0">
                  <a:solidFill>
                    <a:prstClr val="black"/>
                  </a:solidFill>
                </a:endParaRPr>
              </a:p>
            </p:txBody>
          </p:sp>
          <p:sp>
            <p:nvSpPr>
              <p:cNvPr id="12" name="TextBox 11"/>
              <p:cNvSpPr txBox="1"/>
              <p:nvPr/>
            </p:nvSpPr>
            <p:spPr>
              <a:xfrm>
                <a:off x="7697036" y="3006352"/>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Cuống nấm</a:t>
                </a:r>
                <a:endParaRPr lang="vi-VN" dirty="0">
                  <a:solidFill>
                    <a:prstClr val="black"/>
                  </a:solidFill>
                </a:endParaRPr>
              </a:p>
            </p:txBody>
          </p:sp>
          <p:sp>
            <p:nvSpPr>
              <p:cNvPr id="13" name="TextBox 12"/>
              <p:cNvSpPr txBox="1"/>
              <p:nvPr/>
            </p:nvSpPr>
            <p:spPr>
              <a:xfrm>
                <a:off x="7697035" y="4243521"/>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Sợi nấm</a:t>
                </a:r>
                <a:endParaRPr lang="vi-VN" dirty="0">
                  <a:solidFill>
                    <a:prstClr val="black"/>
                  </a:solidFill>
                </a:endParaRPr>
              </a:p>
            </p:txBody>
          </p:sp>
        </p:grpSp>
        <p:grpSp>
          <p:nvGrpSpPr>
            <p:cNvPr id="17" name="Group 16"/>
            <p:cNvGrpSpPr/>
            <p:nvPr/>
          </p:nvGrpSpPr>
          <p:grpSpPr>
            <a:xfrm>
              <a:off x="3818374" y="5232271"/>
              <a:ext cx="5245239" cy="456265"/>
              <a:chOff x="3818374" y="5232271"/>
              <a:chExt cx="5245239" cy="456265"/>
            </a:xfrm>
          </p:grpSpPr>
          <p:sp>
            <p:nvSpPr>
              <p:cNvPr id="15" name="TextBox 14"/>
              <p:cNvSpPr txBox="1"/>
              <p:nvPr/>
            </p:nvSpPr>
            <p:spPr>
              <a:xfrm>
                <a:off x="5094514" y="5308210"/>
                <a:ext cx="3969099" cy="380326"/>
              </a:xfrm>
              <a:prstGeom prst="rect">
                <a:avLst/>
              </a:prstGeom>
              <a:noFill/>
            </p:spPr>
            <p:txBody>
              <a:bodyPr wrap="square" rtlCol="0">
                <a:spAutoFit/>
              </a:bodyPr>
              <a:lstStyle/>
              <a:p>
                <a:pPr algn="ctr"/>
                <a:r>
                  <a:rPr lang="vi-VN" i="1" dirty="0">
                    <a:solidFill>
                      <a:prstClr val="black"/>
                    </a:solidFill>
                  </a:rPr>
                  <a:t>Cấu tạo nấm đơn bào và nấm đa bào</a:t>
                </a:r>
                <a:endParaRPr lang="vi-VN" i="1" dirty="0">
                  <a:solidFill>
                    <a:prstClr val="black"/>
                  </a:solidFill>
                </a:endParaRPr>
              </a:p>
            </p:txBody>
          </p:sp>
          <p:sp>
            <p:nvSpPr>
              <p:cNvPr id="16" name="Rounded Rectangle 15"/>
              <p:cNvSpPr/>
              <p:nvPr/>
            </p:nvSpPr>
            <p:spPr>
              <a:xfrm>
                <a:off x="3818374" y="5232271"/>
                <a:ext cx="1276140" cy="456265"/>
              </a:xfrm>
              <a:prstGeom prst="roundRect">
                <a:avLst>
                  <a:gd name="adj" fmla="val 50000"/>
                </a:avLst>
              </a:prstGeom>
              <a:gradFill>
                <a:gsLst>
                  <a:gs pos="0">
                    <a:schemeClr val="tx2">
                      <a:lumMod val="50000"/>
                    </a:schemeClr>
                  </a:gs>
                  <a:gs pos="34000">
                    <a:schemeClr val="tx2"/>
                  </a:gs>
                  <a:gs pos="66000">
                    <a:schemeClr val="tx2">
                      <a:lumMod val="75000"/>
                    </a:schemeClr>
                  </a:gs>
                  <a:gs pos="97000">
                    <a:schemeClr val="tx2">
                      <a:lumMod val="50000"/>
                    </a:schemeClr>
                  </a:gs>
                </a:gsLst>
                <a:lin ang="2700000" scaled="1"/>
              </a:gra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i="1" dirty="0">
                    <a:solidFill>
                      <a:srgbClr val="FFFF00"/>
                    </a:solidFill>
                  </a:rPr>
                  <a:t>Hình</a:t>
                </a:r>
                <a:endParaRPr lang="vi-VN" sz="2000" i="1" dirty="0">
                  <a:solidFill>
                    <a:srgbClr val="FFFF00"/>
                  </a:solidFill>
                </a:endParaRPr>
              </a:p>
            </p:txBody>
          </p:sp>
        </p:grpSp>
      </p:grpSp>
      <p:sp>
        <p:nvSpPr>
          <p:cNvPr id="19" name="Rectangle 18"/>
          <p:cNvSpPr/>
          <p:nvPr/>
        </p:nvSpPr>
        <p:spPr>
          <a:xfrm>
            <a:off x="0" y="5594463"/>
            <a:ext cx="12192000" cy="1282962"/>
          </a:xfrm>
          <a:prstGeom prst="rect">
            <a:avLst/>
          </a:prstGeom>
          <a:gradFill>
            <a:gsLst>
              <a:gs pos="0">
                <a:schemeClr val="tx2">
                  <a:lumMod val="50000"/>
                </a:schemeClr>
              </a:gs>
              <a:gs pos="34000">
                <a:schemeClr val="tx2"/>
              </a:gs>
              <a:gs pos="66000">
                <a:schemeClr val="tx2">
                  <a:lumMod val="75000"/>
                </a:schemeClr>
              </a:gs>
              <a:gs pos="97000">
                <a:schemeClr val="tx2">
                  <a:lumMod val="50000"/>
                </a:schemeClr>
              </a:gs>
            </a:gsLst>
            <a:lin ang="2700000" scaled="1"/>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800100" lvl="1" indent="-342900" algn="just">
              <a:lnSpc>
                <a:spcPct val="130000"/>
              </a:lnSpc>
              <a:buFont typeface="+mj-lt"/>
              <a:buAutoNum type="arabicPeriod"/>
            </a:pPr>
            <a:r>
              <a:rPr lang="vi-VN" sz="2000" dirty="0">
                <a:solidFill>
                  <a:prstClr val="white"/>
                </a:solidFill>
              </a:rPr>
              <a:t>Quan</a:t>
            </a:r>
            <a:r>
              <a:rPr lang="en-US" sz="2000" dirty="0">
                <a:solidFill>
                  <a:prstClr val="white"/>
                </a:solidFill>
              </a:rPr>
              <a:t> </a:t>
            </a:r>
            <a:r>
              <a:rPr lang="vi-VN" sz="2000" dirty="0">
                <a:solidFill>
                  <a:prstClr val="white"/>
                </a:solidFill>
              </a:rPr>
              <a:t>sát hình trên, hãy nêu sự khác nhau giữa đặc điểm cấu tạo nấm men so với các nấm khác.</a:t>
            </a:r>
          </a:p>
          <a:p>
            <a:pPr marL="800100" lvl="1" indent="-342900" algn="just">
              <a:lnSpc>
                <a:spcPct val="130000"/>
              </a:lnSpc>
              <a:buFont typeface="+mj-lt"/>
              <a:buAutoNum type="arabicPeriod"/>
            </a:pPr>
            <a:r>
              <a:rPr lang="vi-VN" sz="2000" dirty="0">
                <a:solidFill>
                  <a:prstClr val="white"/>
                </a:solidFill>
              </a:rPr>
              <a:t>Từ đó, em hãy phân biệt nấm đơn bào và nấm đa bào.</a:t>
            </a:r>
            <a:endParaRPr lang="vi-VN" sz="2000" dirty="0">
              <a:solidFill>
                <a:prstClr val="white"/>
              </a:solidFill>
            </a:endParaRPr>
          </a:p>
        </p:txBody>
      </p:sp>
      <p:sp>
        <p:nvSpPr>
          <p:cNvPr id="20" name="TextBox 19"/>
          <p:cNvSpPr txBox="1"/>
          <p:nvPr/>
        </p:nvSpPr>
        <p:spPr>
          <a:xfrm>
            <a:off x="1065125" y="4340425"/>
            <a:ext cx="1668026" cy="369332"/>
          </a:xfrm>
          <a:prstGeom prst="rect">
            <a:avLst/>
          </a:prstGeom>
          <a:solidFill>
            <a:schemeClr val="accent2"/>
          </a:solidFill>
        </p:spPr>
        <p:txBody>
          <a:bodyPr wrap="square" rtlCol="0">
            <a:spAutoFit/>
          </a:bodyPr>
          <a:lstStyle/>
          <a:p>
            <a:pPr algn="ctr"/>
            <a:r>
              <a:rPr lang="vi-VN" dirty="0">
                <a:solidFill>
                  <a:prstClr val="white"/>
                </a:solidFill>
              </a:rPr>
              <a:t>Nấm men</a:t>
            </a:r>
            <a:endParaRPr lang="vi-VN" dirty="0">
              <a:solidFill>
                <a:prstClr val="white"/>
              </a:solidFill>
            </a:endParaRPr>
          </a:p>
        </p:txBody>
      </p:sp>
      <p:sp>
        <p:nvSpPr>
          <p:cNvPr id="21" name="TextBox 20"/>
          <p:cNvSpPr txBox="1"/>
          <p:nvPr/>
        </p:nvSpPr>
        <p:spPr>
          <a:xfrm>
            <a:off x="5566787" y="4310741"/>
            <a:ext cx="1668026" cy="369332"/>
          </a:xfrm>
          <a:prstGeom prst="rect">
            <a:avLst/>
          </a:prstGeom>
          <a:solidFill>
            <a:schemeClr val="accent2"/>
          </a:solidFill>
        </p:spPr>
        <p:txBody>
          <a:bodyPr wrap="square" rtlCol="0">
            <a:spAutoFit/>
          </a:bodyPr>
          <a:lstStyle/>
          <a:p>
            <a:pPr algn="ctr"/>
            <a:r>
              <a:rPr lang="vi-VN" dirty="0">
                <a:solidFill>
                  <a:prstClr val="white"/>
                </a:solidFill>
              </a:rPr>
              <a:t>Nấm độc đỏ</a:t>
            </a:r>
            <a:endParaRPr lang="vi-VN" dirty="0">
              <a:solidFill>
                <a:prstClr val="white"/>
              </a:solidFill>
            </a:endParaRPr>
          </a:p>
        </p:txBody>
      </p:sp>
      <p:sp>
        <p:nvSpPr>
          <p:cNvPr id="22" name="TextBox 21"/>
          <p:cNvSpPr txBox="1"/>
          <p:nvPr/>
        </p:nvSpPr>
        <p:spPr>
          <a:xfrm>
            <a:off x="9535885" y="4310741"/>
            <a:ext cx="1668026" cy="369332"/>
          </a:xfrm>
          <a:prstGeom prst="rect">
            <a:avLst/>
          </a:prstGeom>
          <a:solidFill>
            <a:schemeClr val="accent2"/>
          </a:solidFill>
        </p:spPr>
        <p:txBody>
          <a:bodyPr wrap="square" rtlCol="0">
            <a:spAutoFit/>
          </a:bodyPr>
          <a:lstStyle/>
          <a:p>
            <a:pPr algn="ctr"/>
            <a:r>
              <a:rPr lang="vi-VN" dirty="0">
                <a:solidFill>
                  <a:prstClr val="white"/>
                </a:solidFill>
              </a:rPr>
              <a:t>Nấm hương</a:t>
            </a:r>
            <a:endParaRPr lang="vi-VN" dirty="0">
              <a:solidFill>
                <a:prstClr val="white"/>
              </a:solidFill>
            </a:endParaRPr>
          </a:p>
        </p:txBody>
      </p:sp>
    </p:spTree>
    <p:extLst>
      <p:ext uri="{BB962C8B-B14F-4D97-AF65-F5344CB8AC3E}">
        <p14:creationId xmlns:p14="http://schemas.microsoft.com/office/powerpoint/2010/main" val="23206378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18" name="Group 17"/>
          <p:cNvGrpSpPr/>
          <p:nvPr/>
        </p:nvGrpSpPr>
        <p:grpSpPr>
          <a:xfrm>
            <a:off x="410980" y="100482"/>
            <a:ext cx="11720730" cy="5023151"/>
            <a:chOff x="235979" y="924447"/>
            <a:chExt cx="11720730" cy="5023151"/>
          </a:xfrm>
        </p:grpSpPr>
        <p:grpSp>
          <p:nvGrpSpPr>
            <p:cNvPr id="14" name="Group 13"/>
            <p:cNvGrpSpPr/>
            <p:nvPr/>
          </p:nvGrpSpPr>
          <p:grpSpPr>
            <a:xfrm>
              <a:off x="235979" y="924447"/>
              <a:ext cx="11720730" cy="3888712"/>
              <a:chOff x="235979" y="924447"/>
              <a:chExt cx="11720730" cy="3888712"/>
            </a:xfrm>
          </p:grpSpPr>
          <p:pic>
            <p:nvPicPr>
              <p:cNvPr id="4" name="Picture 3"/>
              <p:cNvPicPr>
                <a:picLocks noChangeAspect="1"/>
              </p:cNvPicPr>
              <p:nvPr/>
            </p:nvPicPr>
            <p:blipFill rotWithShape="1">
              <a:blip r:embed="rId2"/>
              <a:srcRect t="-3133"/>
              <a:stretch/>
            </p:blipFill>
            <p:spPr>
              <a:xfrm>
                <a:off x="235979" y="924448"/>
                <a:ext cx="11720730" cy="3888711"/>
              </a:xfrm>
              <a:prstGeom prst="rect">
                <a:avLst/>
              </a:prstGeom>
            </p:spPr>
          </p:pic>
          <p:sp>
            <p:nvSpPr>
              <p:cNvPr id="5" name="TextBox 4"/>
              <p:cNvSpPr txBox="1"/>
              <p:nvPr/>
            </p:nvSpPr>
            <p:spPr>
              <a:xfrm>
                <a:off x="1004835" y="924448"/>
                <a:ext cx="1075174"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Nhân tế bào</a:t>
                </a:r>
                <a:endParaRPr lang="vi-VN" dirty="0">
                  <a:solidFill>
                    <a:prstClr val="black"/>
                  </a:solidFill>
                </a:endParaRPr>
              </a:p>
            </p:txBody>
          </p:sp>
          <p:sp>
            <p:nvSpPr>
              <p:cNvPr id="6" name="TextBox 5"/>
              <p:cNvSpPr txBox="1"/>
              <p:nvPr/>
            </p:nvSpPr>
            <p:spPr>
              <a:xfrm>
                <a:off x="2080009" y="924447"/>
                <a:ext cx="1075174"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Chất tế bào</a:t>
                </a:r>
                <a:endParaRPr lang="vi-VN" dirty="0">
                  <a:solidFill>
                    <a:prstClr val="black"/>
                  </a:solidFill>
                </a:endParaRPr>
              </a:p>
            </p:txBody>
          </p:sp>
          <p:sp>
            <p:nvSpPr>
              <p:cNvPr id="7" name="TextBox 6"/>
              <p:cNvSpPr txBox="1"/>
              <p:nvPr/>
            </p:nvSpPr>
            <p:spPr>
              <a:xfrm>
                <a:off x="537590" y="4361358"/>
                <a:ext cx="1979525" cy="3693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Màng tế bào</a:t>
                </a:r>
                <a:endParaRPr lang="vi-VN" dirty="0">
                  <a:solidFill>
                    <a:prstClr val="black"/>
                  </a:solidFill>
                </a:endParaRPr>
              </a:p>
            </p:txBody>
          </p:sp>
          <p:sp>
            <p:nvSpPr>
              <p:cNvPr id="8" name="TextBox 7"/>
              <p:cNvSpPr txBox="1"/>
              <p:nvPr/>
            </p:nvSpPr>
            <p:spPr>
              <a:xfrm>
                <a:off x="3818374" y="3839028"/>
                <a:ext cx="1587640"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Bao gốc </a:t>
                </a:r>
              </a:p>
              <a:p>
                <a:pPr algn="ctr"/>
                <a:r>
                  <a:rPr lang="vi-VN" dirty="0">
                    <a:solidFill>
                      <a:prstClr val="black"/>
                    </a:solidFill>
                  </a:rPr>
                  <a:t>nấm</a:t>
                </a:r>
                <a:endParaRPr lang="vi-VN" dirty="0">
                  <a:solidFill>
                    <a:prstClr val="black"/>
                  </a:solidFill>
                </a:endParaRPr>
              </a:p>
            </p:txBody>
          </p:sp>
          <p:sp>
            <p:nvSpPr>
              <p:cNvPr id="9" name="TextBox 8"/>
              <p:cNvSpPr txBox="1"/>
              <p:nvPr/>
            </p:nvSpPr>
            <p:spPr>
              <a:xfrm>
                <a:off x="4129874" y="2452355"/>
                <a:ext cx="1376623" cy="646331"/>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Vòng </a:t>
                </a:r>
              </a:p>
              <a:p>
                <a:pPr algn="ctr"/>
                <a:r>
                  <a:rPr lang="vi-VN" dirty="0">
                    <a:solidFill>
                      <a:prstClr val="black"/>
                    </a:solidFill>
                  </a:rPr>
                  <a:t>cuống nấm</a:t>
                </a:r>
                <a:endParaRPr lang="vi-VN" dirty="0">
                  <a:solidFill>
                    <a:prstClr val="black"/>
                  </a:solidFill>
                </a:endParaRPr>
              </a:p>
            </p:txBody>
          </p:sp>
          <p:sp>
            <p:nvSpPr>
              <p:cNvPr id="10" name="TextBox 9"/>
              <p:cNvSpPr txBox="1"/>
              <p:nvPr/>
            </p:nvSpPr>
            <p:spPr>
              <a:xfrm>
                <a:off x="7697037" y="1570778"/>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Mũ nấm</a:t>
                </a:r>
                <a:endParaRPr lang="vi-VN" dirty="0">
                  <a:solidFill>
                    <a:prstClr val="black"/>
                  </a:solidFill>
                </a:endParaRPr>
              </a:p>
            </p:txBody>
          </p:sp>
          <p:sp>
            <p:nvSpPr>
              <p:cNvPr id="11" name="TextBox 10"/>
              <p:cNvSpPr txBox="1"/>
              <p:nvPr/>
            </p:nvSpPr>
            <p:spPr>
              <a:xfrm>
                <a:off x="7697036" y="2402724"/>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Phiến nấm</a:t>
                </a:r>
                <a:endParaRPr lang="vi-VN" dirty="0">
                  <a:solidFill>
                    <a:prstClr val="black"/>
                  </a:solidFill>
                </a:endParaRPr>
              </a:p>
            </p:txBody>
          </p:sp>
          <p:sp>
            <p:nvSpPr>
              <p:cNvPr id="12" name="TextBox 11"/>
              <p:cNvSpPr txBox="1"/>
              <p:nvPr/>
            </p:nvSpPr>
            <p:spPr>
              <a:xfrm>
                <a:off x="7697036" y="3006352"/>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Cuống nấm</a:t>
                </a:r>
                <a:endParaRPr lang="vi-VN" dirty="0">
                  <a:solidFill>
                    <a:prstClr val="black"/>
                  </a:solidFill>
                </a:endParaRPr>
              </a:p>
            </p:txBody>
          </p:sp>
          <p:sp>
            <p:nvSpPr>
              <p:cNvPr id="13" name="TextBox 12"/>
              <p:cNvSpPr txBox="1"/>
              <p:nvPr/>
            </p:nvSpPr>
            <p:spPr>
              <a:xfrm>
                <a:off x="7697035" y="4243521"/>
                <a:ext cx="1436915" cy="371232"/>
              </a:xfrm>
              <a:prstGeom prst="rect">
                <a:avLst/>
              </a:prstGeom>
              <a:solidFill>
                <a:schemeClr val="bg1"/>
              </a:solidFill>
              <a:ln>
                <a:solidFill>
                  <a:schemeClr val="bg1"/>
                </a:solidFill>
              </a:ln>
            </p:spPr>
            <p:txBody>
              <a:bodyPr wrap="square" rtlCol="0">
                <a:spAutoFit/>
              </a:bodyPr>
              <a:lstStyle/>
              <a:p>
                <a:pPr algn="ctr"/>
                <a:r>
                  <a:rPr lang="vi-VN" dirty="0">
                    <a:solidFill>
                      <a:prstClr val="black"/>
                    </a:solidFill>
                  </a:rPr>
                  <a:t>Sợi nấm</a:t>
                </a:r>
                <a:endParaRPr lang="vi-VN" dirty="0">
                  <a:solidFill>
                    <a:prstClr val="black"/>
                  </a:solidFill>
                </a:endParaRPr>
              </a:p>
            </p:txBody>
          </p:sp>
        </p:grpSp>
        <p:grpSp>
          <p:nvGrpSpPr>
            <p:cNvPr id="17" name="Group 16"/>
            <p:cNvGrpSpPr/>
            <p:nvPr/>
          </p:nvGrpSpPr>
          <p:grpSpPr>
            <a:xfrm>
              <a:off x="3774400" y="5487259"/>
              <a:ext cx="5231011" cy="460339"/>
              <a:chOff x="3774400" y="5487259"/>
              <a:chExt cx="5231011" cy="460339"/>
            </a:xfrm>
          </p:grpSpPr>
          <p:sp>
            <p:nvSpPr>
              <p:cNvPr id="15" name="TextBox 14"/>
              <p:cNvSpPr txBox="1"/>
              <p:nvPr/>
            </p:nvSpPr>
            <p:spPr>
              <a:xfrm>
                <a:off x="5036312" y="5567272"/>
                <a:ext cx="3969099" cy="380326"/>
              </a:xfrm>
              <a:prstGeom prst="rect">
                <a:avLst/>
              </a:prstGeom>
              <a:noFill/>
            </p:spPr>
            <p:txBody>
              <a:bodyPr wrap="square" rtlCol="0">
                <a:spAutoFit/>
              </a:bodyPr>
              <a:lstStyle/>
              <a:p>
                <a:pPr algn="ctr"/>
                <a:r>
                  <a:rPr lang="vi-VN" i="1" dirty="0">
                    <a:solidFill>
                      <a:prstClr val="black"/>
                    </a:solidFill>
                  </a:rPr>
                  <a:t>Cấu tạo nấm đơn bào và nấm đa bào</a:t>
                </a:r>
                <a:endParaRPr lang="vi-VN" i="1" dirty="0">
                  <a:solidFill>
                    <a:prstClr val="black"/>
                  </a:solidFill>
                </a:endParaRPr>
              </a:p>
            </p:txBody>
          </p:sp>
          <p:sp>
            <p:nvSpPr>
              <p:cNvPr id="16" name="Rounded Rectangle 15"/>
              <p:cNvSpPr/>
              <p:nvPr/>
            </p:nvSpPr>
            <p:spPr>
              <a:xfrm>
                <a:off x="3774400" y="5487259"/>
                <a:ext cx="1276140" cy="456265"/>
              </a:xfrm>
              <a:prstGeom prst="roundRect">
                <a:avLst>
                  <a:gd name="adj" fmla="val 50000"/>
                </a:avLst>
              </a:prstGeom>
              <a:gradFill>
                <a:gsLst>
                  <a:gs pos="0">
                    <a:schemeClr val="tx2">
                      <a:lumMod val="50000"/>
                    </a:schemeClr>
                  </a:gs>
                  <a:gs pos="34000">
                    <a:schemeClr val="tx2"/>
                  </a:gs>
                  <a:gs pos="66000">
                    <a:schemeClr val="tx2">
                      <a:lumMod val="75000"/>
                    </a:schemeClr>
                  </a:gs>
                  <a:gs pos="97000">
                    <a:schemeClr val="tx2">
                      <a:lumMod val="50000"/>
                    </a:schemeClr>
                  </a:gs>
                </a:gsLst>
                <a:lin ang="2700000" scaled="1"/>
              </a:gra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i="1" dirty="0">
                    <a:solidFill>
                      <a:srgbClr val="FFFF00"/>
                    </a:solidFill>
                  </a:rPr>
                  <a:t>Hình</a:t>
                </a:r>
                <a:endParaRPr lang="vi-VN" sz="2000" i="1" dirty="0">
                  <a:solidFill>
                    <a:srgbClr val="FFFF00"/>
                  </a:solidFill>
                </a:endParaRPr>
              </a:p>
            </p:txBody>
          </p:sp>
        </p:grpSp>
      </p:grpSp>
      <p:sp>
        <p:nvSpPr>
          <p:cNvPr id="20" name="TextBox 19"/>
          <p:cNvSpPr txBox="1"/>
          <p:nvPr/>
        </p:nvSpPr>
        <p:spPr>
          <a:xfrm>
            <a:off x="1065125" y="4109315"/>
            <a:ext cx="1668026" cy="369332"/>
          </a:xfrm>
          <a:prstGeom prst="rect">
            <a:avLst/>
          </a:prstGeom>
          <a:solidFill>
            <a:schemeClr val="accent2"/>
          </a:solidFill>
        </p:spPr>
        <p:txBody>
          <a:bodyPr wrap="square" rtlCol="0">
            <a:spAutoFit/>
          </a:bodyPr>
          <a:lstStyle/>
          <a:p>
            <a:pPr algn="ctr"/>
            <a:r>
              <a:rPr lang="vi-VN" dirty="0">
                <a:solidFill>
                  <a:prstClr val="white"/>
                </a:solidFill>
              </a:rPr>
              <a:t>Nấm men</a:t>
            </a:r>
            <a:endParaRPr lang="vi-VN" dirty="0">
              <a:solidFill>
                <a:prstClr val="white"/>
              </a:solidFill>
            </a:endParaRPr>
          </a:p>
        </p:txBody>
      </p:sp>
      <p:sp>
        <p:nvSpPr>
          <p:cNvPr id="21" name="TextBox 20"/>
          <p:cNvSpPr txBox="1"/>
          <p:nvPr/>
        </p:nvSpPr>
        <p:spPr>
          <a:xfrm>
            <a:off x="5566787" y="4079631"/>
            <a:ext cx="1668026" cy="369332"/>
          </a:xfrm>
          <a:prstGeom prst="rect">
            <a:avLst/>
          </a:prstGeom>
          <a:solidFill>
            <a:schemeClr val="accent2"/>
          </a:solidFill>
        </p:spPr>
        <p:txBody>
          <a:bodyPr wrap="square" rtlCol="0">
            <a:spAutoFit/>
          </a:bodyPr>
          <a:lstStyle/>
          <a:p>
            <a:pPr algn="ctr"/>
            <a:r>
              <a:rPr lang="vi-VN" dirty="0">
                <a:solidFill>
                  <a:prstClr val="white"/>
                </a:solidFill>
              </a:rPr>
              <a:t>Nấm độc đỏ</a:t>
            </a:r>
            <a:endParaRPr lang="vi-VN" dirty="0">
              <a:solidFill>
                <a:prstClr val="white"/>
              </a:solidFill>
            </a:endParaRPr>
          </a:p>
        </p:txBody>
      </p:sp>
      <p:sp>
        <p:nvSpPr>
          <p:cNvPr id="22" name="TextBox 21"/>
          <p:cNvSpPr txBox="1"/>
          <p:nvPr/>
        </p:nvSpPr>
        <p:spPr>
          <a:xfrm>
            <a:off x="9535885" y="4079631"/>
            <a:ext cx="1668026" cy="369332"/>
          </a:xfrm>
          <a:prstGeom prst="rect">
            <a:avLst/>
          </a:prstGeom>
          <a:solidFill>
            <a:schemeClr val="accent2"/>
          </a:solidFill>
        </p:spPr>
        <p:txBody>
          <a:bodyPr wrap="square" rtlCol="0">
            <a:spAutoFit/>
          </a:bodyPr>
          <a:lstStyle/>
          <a:p>
            <a:pPr algn="ctr"/>
            <a:r>
              <a:rPr lang="vi-VN" dirty="0">
                <a:solidFill>
                  <a:prstClr val="white"/>
                </a:solidFill>
              </a:rPr>
              <a:t>Nấm hương</a:t>
            </a:r>
            <a:endParaRPr lang="vi-VN" dirty="0">
              <a:solidFill>
                <a:prstClr val="white"/>
              </a:solidFill>
            </a:endParaRPr>
          </a:p>
        </p:txBody>
      </p:sp>
      <p:grpSp>
        <p:nvGrpSpPr>
          <p:cNvPr id="3" name="Group 2"/>
          <p:cNvGrpSpPr/>
          <p:nvPr/>
        </p:nvGrpSpPr>
        <p:grpSpPr>
          <a:xfrm>
            <a:off x="0" y="4927133"/>
            <a:ext cx="12192000" cy="1950293"/>
            <a:chOff x="0" y="4927133"/>
            <a:chExt cx="12192000" cy="1950293"/>
          </a:xfrm>
        </p:grpSpPr>
        <p:sp>
          <p:nvSpPr>
            <p:cNvPr id="19" name="Rectangle 18"/>
            <p:cNvSpPr/>
            <p:nvPr/>
          </p:nvSpPr>
          <p:spPr>
            <a:xfrm>
              <a:off x="0" y="5386902"/>
              <a:ext cx="12192000" cy="1490524"/>
            </a:xfrm>
            <a:prstGeom prst="rect">
              <a:avLst/>
            </a:prstGeom>
            <a:gradFill>
              <a:gsLst>
                <a:gs pos="0">
                  <a:schemeClr val="tx2">
                    <a:lumMod val="50000"/>
                  </a:schemeClr>
                </a:gs>
                <a:gs pos="34000">
                  <a:schemeClr val="tx2"/>
                </a:gs>
                <a:gs pos="66000">
                  <a:schemeClr val="tx2">
                    <a:lumMod val="75000"/>
                  </a:schemeClr>
                </a:gs>
                <a:gs pos="97000">
                  <a:schemeClr val="tx2">
                    <a:lumMod val="50000"/>
                  </a:schemeClr>
                </a:gs>
              </a:gsLst>
              <a:lin ang="2700000" scaled="1"/>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1257300" lvl="2" indent="-342900" algn="just">
                <a:lnSpc>
                  <a:spcPct val="130000"/>
                </a:lnSpc>
                <a:buFont typeface="+mj-lt"/>
                <a:buAutoNum type="arabicPeriod"/>
              </a:pPr>
              <a:r>
                <a:rPr lang="vi-VN" sz="2000" dirty="0">
                  <a:solidFill>
                    <a:prstClr val="white"/>
                  </a:solidFill>
                </a:rPr>
                <a:t>Nấm men có cơ thể chỉ gồm 1 tế bào nên gọi là nấm đơn bào; các loại nấm còn lại có hệ sợi nấm cấu tạo từ nhiều tế bào được gọi là nấm đa bào.</a:t>
              </a:r>
            </a:p>
            <a:p>
              <a:pPr marL="1257300" lvl="2" indent="-342900" algn="just">
                <a:lnSpc>
                  <a:spcPct val="130000"/>
                </a:lnSpc>
                <a:buFont typeface="+mj-lt"/>
                <a:buAutoNum type="arabicPeriod"/>
              </a:pPr>
              <a:r>
                <a:rPr lang="vi-VN" sz="2000" dirty="0">
                  <a:solidFill>
                    <a:prstClr val="white"/>
                  </a:solidFill>
                </a:rPr>
                <a:t>Nấm đơn bào chỉ có 1 tế bào. Nấm đa bào có hệ sợi nấm đa bào.</a:t>
              </a:r>
              <a:endParaRPr lang="vi-VN" sz="2000" dirty="0">
                <a:solidFill>
                  <a:prstClr val="white"/>
                </a:solidFill>
              </a:endParaRPr>
            </a:p>
          </p:txBody>
        </p:sp>
        <p:sp>
          <p:nvSpPr>
            <p:cNvPr id="2" name="Rectangle 1"/>
            <p:cNvSpPr/>
            <p:nvPr/>
          </p:nvSpPr>
          <p:spPr>
            <a:xfrm>
              <a:off x="410980" y="4927133"/>
              <a:ext cx="1748413" cy="592853"/>
            </a:xfrm>
            <a:prstGeom prst="rect">
              <a:avLst/>
            </a:prstGeom>
            <a:solidFill>
              <a:srgbClr val="C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200" dirty="0">
                  <a:solidFill>
                    <a:prstClr val="white"/>
                  </a:solidFill>
                  <a:latin typeface="#9Slide03 FS Neusa Bold" panose="00000800000000000000" pitchFamily="2" charset="0"/>
                </a:rPr>
                <a:t>TRẢ LỜI</a:t>
              </a:r>
              <a:endParaRPr lang="en-US" sz="3200" dirty="0">
                <a:solidFill>
                  <a:prstClr val="white"/>
                </a:solidFill>
                <a:latin typeface="#9Slide03 FS Neusa Bold" panose="00000800000000000000" pitchFamily="2" charset="0"/>
              </a:endParaRPr>
            </a:p>
          </p:txBody>
        </p:sp>
      </p:grpSp>
    </p:spTree>
    <p:extLst>
      <p:ext uri="{BB962C8B-B14F-4D97-AF65-F5344CB8AC3E}">
        <p14:creationId xmlns:p14="http://schemas.microsoft.com/office/powerpoint/2010/main" val="25534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291F35"/>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21889FE-7B85-40C7-8441-909223A9B382}"/>
              </a:ext>
            </a:extLst>
          </p:cNvPr>
          <p:cNvSpPr>
            <a:spLocks noGrp="1"/>
          </p:cNvSpPr>
          <p:nvPr>
            <p:ph type="ctrTitle"/>
          </p:nvPr>
        </p:nvSpPr>
        <p:spPr>
          <a:xfrm>
            <a:off x="5954232" y="409412"/>
            <a:ext cx="6237767" cy="722271"/>
          </a:xfrm>
          <a:ln>
            <a:solidFill>
              <a:schemeClr val="bg1"/>
            </a:solidFill>
          </a:ln>
        </p:spPr>
        <p:txBody>
          <a:bodyPr/>
          <a:lstStyle/>
          <a:p>
            <a:r>
              <a:rPr lang="en-US" sz="4000" dirty="0" smtClean="0">
                <a:latin typeface="Acumin Pro Condensed" panose="020B0806020202020204" pitchFamily="34" charset="0"/>
              </a:rPr>
              <a:t>TÌM HIỂU SỰ ĐA DẠNG CỦA NẤM</a:t>
            </a:r>
            <a:endParaRPr lang="en-US" sz="4000" dirty="0">
              <a:latin typeface="Acumin Pro Condensed" panose="020B0806020202020204" pitchFamily="34" charset="0"/>
            </a:endParaRPr>
          </a:p>
        </p:txBody>
      </p:sp>
      <p:grpSp>
        <p:nvGrpSpPr>
          <p:cNvPr id="6" name="千图设计师MC：ID 29795607库_组合 2">
            <a:extLst>
              <a:ext uri="{FF2B5EF4-FFF2-40B4-BE49-F238E27FC236}">
                <a16:creationId xmlns="" xmlns:a16="http://schemas.microsoft.com/office/drawing/2014/main" id="{B675DE57-7534-4407-9168-1109C5545A23}"/>
              </a:ext>
            </a:extLst>
          </p:cNvPr>
          <p:cNvGrpSpPr/>
          <p:nvPr>
            <p:custDataLst>
              <p:tags r:id="rId1"/>
            </p:custDataLst>
          </p:nvPr>
        </p:nvGrpSpPr>
        <p:grpSpPr>
          <a:xfrm>
            <a:off x="3545831" y="2602519"/>
            <a:ext cx="4087375" cy="3648439"/>
            <a:chOff x="4052312" y="2372849"/>
            <a:chExt cx="4087375" cy="3648439"/>
          </a:xfrm>
        </p:grpSpPr>
        <p:sp>
          <p:nvSpPr>
            <p:cNvPr id="7" name="Freeform: Shape 65">
              <a:extLst>
                <a:ext uri="{FF2B5EF4-FFF2-40B4-BE49-F238E27FC236}">
                  <a16:creationId xmlns="" xmlns:a16="http://schemas.microsoft.com/office/drawing/2014/main" id="{1847B4E6-3CEC-4536-B566-E86B184E316C}"/>
                </a:ext>
              </a:extLst>
            </p:cNvPr>
            <p:cNvSpPr>
              <a:spLocks/>
            </p:cNvSpPr>
            <p:nvPr/>
          </p:nvSpPr>
          <p:spPr bwMode="auto">
            <a:xfrm>
              <a:off x="5506048" y="3858802"/>
              <a:ext cx="2633639" cy="2162486"/>
            </a:xfrm>
            <a:custGeom>
              <a:avLst/>
              <a:gdLst/>
              <a:ahLst/>
              <a:cxnLst>
                <a:cxn ang="0">
                  <a:pos x="392" y="0"/>
                </a:cxn>
                <a:cxn ang="0">
                  <a:pos x="514" y="321"/>
                </a:cxn>
                <a:cxn ang="0">
                  <a:pos x="0" y="425"/>
                </a:cxn>
                <a:cxn ang="0">
                  <a:pos x="328" y="275"/>
                </a:cxn>
                <a:cxn ang="0">
                  <a:pos x="392" y="0"/>
                </a:cxn>
              </a:cxnLst>
              <a:rect l="0" t="0" r="r" b="b"/>
              <a:pathLst>
                <a:path w="617" h="507">
                  <a:moveTo>
                    <a:pt x="392" y="0"/>
                  </a:moveTo>
                  <a:cubicBezTo>
                    <a:pt x="392" y="0"/>
                    <a:pt x="617" y="168"/>
                    <a:pt x="514" y="321"/>
                  </a:cubicBezTo>
                  <a:cubicBezTo>
                    <a:pt x="388" y="507"/>
                    <a:pt x="0" y="425"/>
                    <a:pt x="0" y="425"/>
                  </a:cubicBezTo>
                  <a:cubicBezTo>
                    <a:pt x="0" y="425"/>
                    <a:pt x="203" y="411"/>
                    <a:pt x="328" y="275"/>
                  </a:cubicBezTo>
                  <a:cubicBezTo>
                    <a:pt x="414" y="180"/>
                    <a:pt x="392" y="0"/>
                    <a:pt x="392" y="0"/>
                  </a:cubicBezTo>
                  <a:close/>
                </a:path>
              </a:pathLst>
            </a:custGeom>
            <a:solidFill>
              <a:schemeClr val="accent3">
                <a:lumMod val="60000"/>
                <a:lumOff val="40000"/>
              </a:schemeClr>
            </a:solidFill>
            <a:ln w="9525">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endParaRPr>
                <a:solidFill>
                  <a:srgbClr val="000000"/>
                </a:solidFill>
              </a:endParaRPr>
            </a:p>
          </p:txBody>
        </p:sp>
        <p:sp>
          <p:nvSpPr>
            <p:cNvPr id="8" name="Freeform: Shape 66">
              <a:extLst>
                <a:ext uri="{FF2B5EF4-FFF2-40B4-BE49-F238E27FC236}">
                  <a16:creationId xmlns="" xmlns:a16="http://schemas.microsoft.com/office/drawing/2014/main" id="{69EF531C-7F79-468F-966C-6349EDB0BE63}"/>
                </a:ext>
              </a:extLst>
            </p:cNvPr>
            <p:cNvSpPr>
              <a:spLocks/>
            </p:cNvSpPr>
            <p:nvPr/>
          </p:nvSpPr>
          <p:spPr bwMode="auto">
            <a:xfrm>
              <a:off x="4052312" y="3097703"/>
              <a:ext cx="1864489" cy="2822909"/>
            </a:xfrm>
            <a:custGeom>
              <a:avLst/>
              <a:gdLst/>
              <a:ahLst/>
              <a:cxnLst>
                <a:cxn ang="0">
                  <a:pos x="437" y="552"/>
                </a:cxn>
                <a:cxn ang="0">
                  <a:pos x="99" y="497"/>
                </a:cxn>
                <a:cxn ang="0">
                  <a:pos x="265" y="0"/>
                </a:cxn>
                <a:cxn ang="0">
                  <a:pos x="232" y="359"/>
                </a:cxn>
                <a:cxn ang="0">
                  <a:pos x="437" y="552"/>
                </a:cxn>
              </a:cxnLst>
              <a:rect l="0" t="0" r="r" b="b"/>
              <a:pathLst>
                <a:path w="437" h="662">
                  <a:moveTo>
                    <a:pt x="437" y="552"/>
                  </a:moveTo>
                  <a:cubicBezTo>
                    <a:pt x="437" y="552"/>
                    <a:pt x="179" y="662"/>
                    <a:pt x="99" y="497"/>
                  </a:cubicBezTo>
                  <a:cubicBezTo>
                    <a:pt x="0" y="294"/>
                    <a:pt x="265" y="0"/>
                    <a:pt x="265" y="0"/>
                  </a:cubicBezTo>
                  <a:cubicBezTo>
                    <a:pt x="265" y="0"/>
                    <a:pt x="176" y="183"/>
                    <a:pt x="232" y="359"/>
                  </a:cubicBezTo>
                  <a:cubicBezTo>
                    <a:pt x="271" y="481"/>
                    <a:pt x="437" y="552"/>
                    <a:pt x="437" y="552"/>
                  </a:cubicBezTo>
                  <a:close/>
                </a:path>
              </a:pathLst>
            </a:custGeom>
            <a:solidFill>
              <a:schemeClr val="accent5">
                <a:lumMod val="60000"/>
                <a:lumOff val="40000"/>
              </a:schemeClr>
            </a:solidFill>
            <a:ln w="9525">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endParaRPr>
                <a:solidFill>
                  <a:srgbClr val="000000"/>
                </a:solidFill>
              </a:endParaRPr>
            </a:p>
          </p:txBody>
        </p:sp>
        <p:sp>
          <p:nvSpPr>
            <p:cNvPr id="9" name="Freeform: Shape 67">
              <a:extLst>
                <a:ext uri="{FF2B5EF4-FFF2-40B4-BE49-F238E27FC236}">
                  <a16:creationId xmlns="" xmlns:a16="http://schemas.microsoft.com/office/drawing/2014/main" id="{A21C842D-5F5D-4A77-B148-C4D52500BAB8}"/>
                </a:ext>
              </a:extLst>
            </p:cNvPr>
            <p:cNvSpPr>
              <a:spLocks/>
            </p:cNvSpPr>
            <p:nvPr/>
          </p:nvSpPr>
          <p:spPr bwMode="auto">
            <a:xfrm>
              <a:off x="5175836" y="2372849"/>
              <a:ext cx="2404104" cy="1731598"/>
            </a:xfrm>
            <a:custGeom>
              <a:avLst/>
              <a:gdLst/>
              <a:ahLst/>
              <a:cxnLst>
                <a:cxn ang="0">
                  <a:pos x="0" y="279"/>
                </a:cxn>
                <a:cxn ang="0">
                  <a:pos x="216" y="14"/>
                </a:cxn>
                <a:cxn ang="0">
                  <a:pos x="564" y="406"/>
                </a:cxn>
                <a:cxn ang="0">
                  <a:pos x="269" y="198"/>
                </a:cxn>
                <a:cxn ang="0">
                  <a:pos x="0" y="279"/>
                </a:cxn>
              </a:cxnLst>
              <a:rect l="0" t="0" r="r" b="b"/>
              <a:pathLst>
                <a:path w="564" h="406">
                  <a:moveTo>
                    <a:pt x="0" y="279"/>
                  </a:moveTo>
                  <a:cubicBezTo>
                    <a:pt x="0" y="279"/>
                    <a:pt x="33" y="0"/>
                    <a:pt x="216" y="14"/>
                  </a:cubicBezTo>
                  <a:cubicBezTo>
                    <a:pt x="441" y="29"/>
                    <a:pt x="564" y="406"/>
                    <a:pt x="564" y="406"/>
                  </a:cubicBezTo>
                  <a:cubicBezTo>
                    <a:pt x="564" y="406"/>
                    <a:pt x="449" y="237"/>
                    <a:pt x="269" y="198"/>
                  </a:cubicBezTo>
                  <a:cubicBezTo>
                    <a:pt x="144" y="170"/>
                    <a:pt x="0" y="279"/>
                    <a:pt x="0" y="279"/>
                  </a:cubicBezTo>
                  <a:close/>
                </a:path>
              </a:pathLst>
            </a:custGeom>
            <a:solidFill>
              <a:schemeClr val="accent2"/>
            </a:solidFill>
            <a:ln w="9525">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endParaRPr>
                <a:solidFill>
                  <a:srgbClr val="000000"/>
                </a:solidFill>
              </a:endParaRPr>
            </a:p>
          </p:txBody>
        </p:sp>
        <p:grpSp>
          <p:nvGrpSpPr>
            <p:cNvPr id="10" name="Group 68">
              <a:extLst>
                <a:ext uri="{FF2B5EF4-FFF2-40B4-BE49-F238E27FC236}">
                  <a16:creationId xmlns="" xmlns:a16="http://schemas.microsoft.com/office/drawing/2014/main" id="{BF20B669-48B4-4035-9F4B-7E2422DBB3D5}"/>
                </a:ext>
              </a:extLst>
            </p:cNvPr>
            <p:cNvGrpSpPr/>
            <p:nvPr/>
          </p:nvGrpSpPr>
          <p:grpSpPr>
            <a:xfrm>
              <a:off x="4671116" y="4917324"/>
              <a:ext cx="456432" cy="459762"/>
              <a:chOff x="1905000" y="3457575"/>
              <a:chExt cx="217488" cy="219075"/>
            </a:xfrm>
            <a:solidFill>
              <a:schemeClr val="bg1"/>
            </a:solidFill>
          </p:grpSpPr>
          <p:sp>
            <p:nvSpPr>
              <p:cNvPr id="19" name="Freeform: Shape 69">
                <a:extLst>
                  <a:ext uri="{FF2B5EF4-FFF2-40B4-BE49-F238E27FC236}">
                    <a16:creationId xmlns="" xmlns:a16="http://schemas.microsoft.com/office/drawing/2014/main" id="{3F4D4B36-6911-42DD-B496-90A11197644A}"/>
                  </a:ext>
                </a:extLst>
              </p:cNvPr>
              <p:cNvSpPr>
                <a:spLocks/>
              </p:cNvSpPr>
              <p:nvPr/>
            </p:nvSpPr>
            <p:spPr bwMode="auto">
              <a:xfrm>
                <a:off x="1905000" y="3457575"/>
                <a:ext cx="217488" cy="219075"/>
              </a:xfrm>
              <a:custGeom>
                <a:avLst/>
                <a:gdLst/>
                <a:ahLst/>
                <a:cxnLst>
                  <a:cxn ang="0">
                    <a:pos x="76" y="9"/>
                  </a:cxn>
                  <a:cxn ang="0">
                    <a:pos x="53" y="0"/>
                  </a:cxn>
                  <a:cxn ang="0">
                    <a:pos x="30" y="9"/>
                  </a:cxn>
                  <a:cxn ang="0">
                    <a:pos x="21" y="32"/>
                  </a:cxn>
                  <a:cxn ang="0">
                    <a:pos x="25" y="48"/>
                  </a:cxn>
                  <a:cxn ang="0">
                    <a:pos x="1" y="73"/>
                  </a:cxn>
                  <a:cxn ang="0">
                    <a:pos x="0" y="75"/>
                  </a:cxn>
                  <a:cxn ang="0">
                    <a:pos x="1" y="77"/>
                  </a:cxn>
                  <a:cxn ang="0">
                    <a:pos x="8" y="85"/>
                  </a:cxn>
                  <a:cxn ang="0">
                    <a:pos x="10" y="85"/>
                  </a:cxn>
                  <a:cxn ang="0">
                    <a:pos x="12" y="85"/>
                  </a:cxn>
                  <a:cxn ang="0">
                    <a:pos x="37" y="60"/>
                  </a:cxn>
                  <a:cxn ang="0">
                    <a:pos x="53" y="64"/>
                  </a:cxn>
                  <a:cxn ang="0">
                    <a:pos x="76" y="55"/>
                  </a:cxn>
                  <a:cxn ang="0">
                    <a:pos x="85" y="32"/>
                  </a:cxn>
                  <a:cxn ang="0">
                    <a:pos x="76" y="9"/>
                  </a:cxn>
                  <a:cxn ang="0">
                    <a:pos x="10" y="79"/>
                  </a:cxn>
                  <a:cxn ang="0">
                    <a:pos x="6" y="75"/>
                  </a:cxn>
                  <a:cxn ang="0">
                    <a:pos x="28" y="53"/>
                  </a:cxn>
                  <a:cxn ang="0">
                    <a:pos x="30" y="55"/>
                  </a:cxn>
                  <a:cxn ang="0">
                    <a:pos x="32" y="57"/>
                  </a:cxn>
                  <a:cxn ang="0">
                    <a:pos x="10" y="79"/>
                  </a:cxn>
                  <a:cxn ang="0">
                    <a:pos x="72" y="51"/>
                  </a:cxn>
                  <a:cxn ang="0">
                    <a:pos x="53" y="59"/>
                  </a:cxn>
                  <a:cxn ang="0">
                    <a:pos x="34" y="51"/>
                  </a:cxn>
                  <a:cxn ang="0">
                    <a:pos x="26" y="32"/>
                  </a:cxn>
                  <a:cxn ang="0">
                    <a:pos x="34" y="13"/>
                  </a:cxn>
                  <a:cxn ang="0">
                    <a:pos x="53" y="5"/>
                  </a:cxn>
                  <a:cxn ang="0">
                    <a:pos x="72" y="13"/>
                  </a:cxn>
                  <a:cxn ang="0">
                    <a:pos x="80" y="32"/>
                  </a:cxn>
                  <a:cxn ang="0">
                    <a:pos x="72" y="51"/>
                  </a:cxn>
                </a:cxnLst>
                <a:rect l="0" t="0" r="r" b="b"/>
                <a:pathLst>
                  <a:path w="85" h="85">
                    <a:moveTo>
                      <a:pt x="76" y="9"/>
                    </a:moveTo>
                    <a:cubicBezTo>
                      <a:pt x="70" y="3"/>
                      <a:pt x="62" y="0"/>
                      <a:pt x="53" y="0"/>
                    </a:cubicBezTo>
                    <a:cubicBezTo>
                      <a:pt x="44" y="0"/>
                      <a:pt x="36" y="3"/>
                      <a:pt x="30" y="9"/>
                    </a:cubicBezTo>
                    <a:cubicBezTo>
                      <a:pt x="24" y="15"/>
                      <a:pt x="21" y="23"/>
                      <a:pt x="21" y="32"/>
                    </a:cubicBezTo>
                    <a:cubicBezTo>
                      <a:pt x="21" y="38"/>
                      <a:pt x="22" y="43"/>
                      <a:pt x="25" y="48"/>
                    </a:cubicBezTo>
                    <a:cubicBezTo>
                      <a:pt x="1" y="73"/>
                      <a:pt x="1" y="73"/>
                      <a:pt x="1" y="73"/>
                    </a:cubicBezTo>
                    <a:cubicBezTo>
                      <a:pt x="0" y="74"/>
                      <a:pt x="0" y="74"/>
                      <a:pt x="0" y="75"/>
                    </a:cubicBezTo>
                    <a:cubicBezTo>
                      <a:pt x="0" y="76"/>
                      <a:pt x="0" y="76"/>
                      <a:pt x="1" y="77"/>
                    </a:cubicBezTo>
                    <a:cubicBezTo>
                      <a:pt x="8" y="85"/>
                      <a:pt x="8" y="85"/>
                      <a:pt x="8" y="85"/>
                    </a:cubicBezTo>
                    <a:cubicBezTo>
                      <a:pt x="9" y="85"/>
                      <a:pt x="9" y="85"/>
                      <a:pt x="10" y="85"/>
                    </a:cubicBezTo>
                    <a:cubicBezTo>
                      <a:pt x="11" y="85"/>
                      <a:pt x="12" y="85"/>
                      <a:pt x="12" y="85"/>
                    </a:cubicBezTo>
                    <a:cubicBezTo>
                      <a:pt x="37" y="60"/>
                      <a:pt x="37" y="60"/>
                      <a:pt x="37" y="60"/>
                    </a:cubicBezTo>
                    <a:cubicBezTo>
                      <a:pt x="42" y="63"/>
                      <a:pt x="47" y="64"/>
                      <a:pt x="53" y="64"/>
                    </a:cubicBezTo>
                    <a:cubicBezTo>
                      <a:pt x="62" y="64"/>
                      <a:pt x="70" y="61"/>
                      <a:pt x="76" y="55"/>
                    </a:cubicBezTo>
                    <a:cubicBezTo>
                      <a:pt x="82" y="49"/>
                      <a:pt x="85" y="41"/>
                      <a:pt x="85" y="32"/>
                    </a:cubicBezTo>
                    <a:cubicBezTo>
                      <a:pt x="85" y="23"/>
                      <a:pt x="82" y="15"/>
                      <a:pt x="76" y="9"/>
                    </a:cubicBezTo>
                    <a:close/>
                    <a:moveTo>
                      <a:pt x="10" y="79"/>
                    </a:moveTo>
                    <a:cubicBezTo>
                      <a:pt x="6" y="75"/>
                      <a:pt x="6" y="75"/>
                      <a:pt x="6" y="75"/>
                    </a:cubicBezTo>
                    <a:cubicBezTo>
                      <a:pt x="28" y="53"/>
                      <a:pt x="28" y="53"/>
                      <a:pt x="28" y="53"/>
                    </a:cubicBezTo>
                    <a:cubicBezTo>
                      <a:pt x="29" y="53"/>
                      <a:pt x="30" y="54"/>
                      <a:pt x="30" y="55"/>
                    </a:cubicBezTo>
                    <a:cubicBezTo>
                      <a:pt x="31" y="56"/>
                      <a:pt x="32" y="56"/>
                      <a:pt x="32" y="57"/>
                    </a:cubicBezTo>
                    <a:lnTo>
                      <a:pt x="10" y="79"/>
                    </a:lnTo>
                    <a:close/>
                    <a:moveTo>
                      <a:pt x="72" y="51"/>
                    </a:moveTo>
                    <a:cubicBezTo>
                      <a:pt x="67" y="56"/>
                      <a:pt x="60" y="59"/>
                      <a:pt x="53" y="59"/>
                    </a:cubicBezTo>
                    <a:cubicBezTo>
                      <a:pt x="46" y="59"/>
                      <a:pt x="39" y="56"/>
                      <a:pt x="34" y="51"/>
                    </a:cubicBezTo>
                    <a:cubicBezTo>
                      <a:pt x="29" y="46"/>
                      <a:pt x="26" y="39"/>
                      <a:pt x="26" y="32"/>
                    </a:cubicBezTo>
                    <a:cubicBezTo>
                      <a:pt x="26" y="25"/>
                      <a:pt x="29" y="18"/>
                      <a:pt x="34" y="13"/>
                    </a:cubicBezTo>
                    <a:cubicBezTo>
                      <a:pt x="39" y="8"/>
                      <a:pt x="46" y="5"/>
                      <a:pt x="53" y="5"/>
                    </a:cubicBezTo>
                    <a:cubicBezTo>
                      <a:pt x="60" y="5"/>
                      <a:pt x="67" y="8"/>
                      <a:pt x="72" y="13"/>
                    </a:cubicBezTo>
                    <a:cubicBezTo>
                      <a:pt x="77" y="18"/>
                      <a:pt x="80" y="25"/>
                      <a:pt x="80" y="32"/>
                    </a:cubicBezTo>
                    <a:cubicBezTo>
                      <a:pt x="80" y="39"/>
                      <a:pt x="77" y="46"/>
                      <a:pt x="72" y="51"/>
                    </a:cubicBezTo>
                    <a:close/>
                  </a:path>
                </a:pathLst>
              </a:custGeom>
              <a:grpFill/>
              <a:ln w="9525">
                <a:noFill/>
                <a:round/>
                <a:headEnd/>
                <a:tailEnd/>
              </a:ln>
            </p:spPr>
            <p:txBody>
              <a:bodyPr anchor="ctr"/>
              <a:lstStyle/>
              <a:p>
                <a:pPr algn="ctr"/>
                <a:endParaRPr>
                  <a:solidFill>
                    <a:srgbClr val="000000"/>
                  </a:solidFill>
                </a:endParaRPr>
              </a:p>
            </p:txBody>
          </p:sp>
          <p:sp>
            <p:nvSpPr>
              <p:cNvPr id="20" name="Freeform: Shape 70">
                <a:extLst>
                  <a:ext uri="{FF2B5EF4-FFF2-40B4-BE49-F238E27FC236}">
                    <a16:creationId xmlns="" xmlns:a16="http://schemas.microsoft.com/office/drawing/2014/main" id="{978AE3B6-6CB7-4B5A-B2E0-65873AEEBD9B}"/>
                  </a:ext>
                </a:extLst>
              </p:cNvPr>
              <p:cNvSpPr>
                <a:spLocks/>
              </p:cNvSpPr>
              <p:nvPr/>
            </p:nvSpPr>
            <p:spPr bwMode="auto">
              <a:xfrm>
                <a:off x="1992313" y="3548063"/>
                <a:ext cx="107950" cy="50800"/>
              </a:xfrm>
              <a:custGeom>
                <a:avLst/>
                <a:gdLst/>
                <a:ahLst/>
                <a:cxnLst>
                  <a:cxn ang="0">
                    <a:pos x="40" y="0"/>
                  </a:cxn>
                  <a:cxn ang="0">
                    <a:pos x="38" y="2"/>
                  </a:cxn>
                  <a:cxn ang="0">
                    <a:pos x="33" y="11"/>
                  </a:cxn>
                  <a:cxn ang="0">
                    <a:pos x="19" y="17"/>
                  </a:cxn>
                  <a:cxn ang="0">
                    <a:pos x="5" y="11"/>
                  </a:cxn>
                  <a:cxn ang="0">
                    <a:pos x="3" y="9"/>
                  </a:cxn>
                  <a:cxn ang="0">
                    <a:pos x="1" y="8"/>
                  </a:cxn>
                  <a:cxn ang="0">
                    <a:pos x="1" y="11"/>
                  </a:cxn>
                  <a:cxn ang="0">
                    <a:pos x="3" y="13"/>
                  </a:cxn>
                  <a:cxn ang="0">
                    <a:pos x="19" y="20"/>
                  </a:cxn>
                  <a:cxn ang="0">
                    <a:pos x="35" y="13"/>
                  </a:cxn>
                  <a:cxn ang="0">
                    <a:pos x="42" y="2"/>
                  </a:cxn>
                  <a:cxn ang="0">
                    <a:pos x="40" y="0"/>
                  </a:cxn>
                </a:cxnLst>
                <a:rect l="0" t="0" r="r" b="b"/>
                <a:pathLst>
                  <a:path w="42" h="20">
                    <a:moveTo>
                      <a:pt x="40" y="0"/>
                    </a:moveTo>
                    <a:cubicBezTo>
                      <a:pt x="39" y="0"/>
                      <a:pt x="38" y="1"/>
                      <a:pt x="38" y="2"/>
                    </a:cubicBezTo>
                    <a:cubicBezTo>
                      <a:pt x="37" y="5"/>
                      <a:pt x="35" y="8"/>
                      <a:pt x="33" y="11"/>
                    </a:cubicBezTo>
                    <a:cubicBezTo>
                      <a:pt x="29" y="15"/>
                      <a:pt x="24" y="17"/>
                      <a:pt x="19" y="17"/>
                    </a:cubicBezTo>
                    <a:cubicBezTo>
                      <a:pt x="14" y="17"/>
                      <a:pt x="9" y="15"/>
                      <a:pt x="5" y="11"/>
                    </a:cubicBezTo>
                    <a:cubicBezTo>
                      <a:pt x="5" y="10"/>
                      <a:pt x="4" y="9"/>
                      <a:pt x="3" y="9"/>
                    </a:cubicBezTo>
                    <a:cubicBezTo>
                      <a:pt x="3" y="8"/>
                      <a:pt x="2" y="8"/>
                      <a:pt x="1" y="8"/>
                    </a:cubicBezTo>
                    <a:cubicBezTo>
                      <a:pt x="0" y="9"/>
                      <a:pt x="0" y="10"/>
                      <a:pt x="1" y="11"/>
                    </a:cubicBezTo>
                    <a:cubicBezTo>
                      <a:pt x="1" y="12"/>
                      <a:pt x="2" y="13"/>
                      <a:pt x="3" y="13"/>
                    </a:cubicBezTo>
                    <a:cubicBezTo>
                      <a:pt x="7" y="18"/>
                      <a:pt x="13" y="20"/>
                      <a:pt x="19" y="20"/>
                    </a:cubicBezTo>
                    <a:cubicBezTo>
                      <a:pt x="25" y="20"/>
                      <a:pt x="31" y="18"/>
                      <a:pt x="35" y="13"/>
                    </a:cubicBezTo>
                    <a:cubicBezTo>
                      <a:pt x="38" y="10"/>
                      <a:pt x="41" y="7"/>
                      <a:pt x="42" y="2"/>
                    </a:cubicBezTo>
                    <a:cubicBezTo>
                      <a:pt x="42" y="1"/>
                      <a:pt x="41" y="0"/>
                      <a:pt x="40" y="0"/>
                    </a:cubicBezTo>
                    <a:close/>
                  </a:path>
                </a:pathLst>
              </a:custGeom>
              <a:grpFill/>
              <a:ln w="9525">
                <a:noFill/>
                <a:round/>
                <a:headEnd/>
                <a:tailEnd/>
              </a:ln>
            </p:spPr>
            <p:txBody>
              <a:bodyPr anchor="ctr"/>
              <a:lstStyle/>
              <a:p>
                <a:pPr algn="ctr"/>
                <a:endParaRPr>
                  <a:solidFill>
                    <a:srgbClr val="000000"/>
                  </a:solidFill>
                </a:endParaRPr>
              </a:p>
            </p:txBody>
          </p:sp>
          <p:sp>
            <p:nvSpPr>
              <p:cNvPr id="21" name="Freeform: Shape 71">
                <a:extLst>
                  <a:ext uri="{FF2B5EF4-FFF2-40B4-BE49-F238E27FC236}">
                    <a16:creationId xmlns="" xmlns:a16="http://schemas.microsoft.com/office/drawing/2014/main" id="{78A0FD32-9F12-4B9E-AD18-9A0FCDCF8C57}"/>
                  </a:ext>
                </a:extLst>
              </p:cNvPr>
              <p:cNvSpPr>
                <a:spLocks/>
              </p:cNvSpPr>
              <p:nvPr/>
            </p:nvSpPr>
            <p:spPr bwMode="auto">
              <a:xfrm>
                <a:off x="1976438" y="3481388"/>
                <a:ext cx="123825" cy="79375"/>
              </a:xfrm>
              <a:custGeom>
                <a:avLst/>
                <a:gdLst/>
                <a:ahLst/>
                <a:cxnLst>
                  <a:cxn ang="0">
                    <a:pos x="6" y="29"/>
                  </a:cxn>
                  <a:cxn ang="0">
                    <a:pos x="11" y="9"/>
                  </a:cxn>
                  <a:cxn ang="0">
                    <a:pos x="25" y="3"/>
                  </a:cxn>
                  <a:cxn ang="0">
                    <a:pos x="39" y="9"/>
                  </a:cxn>
                  <a:cxn ang="0">
                    <a:pos x="44" y="18"/>
                  </a:cxn>
                  <a:cxn ang="0">
                    <a:pos x="46" y="19"/>
                  </a:cxn>
                  <a:cxn ang="0">
                    <a:pos x="47" y="17"/>
                  </a:cxn>
                  <a:cxn ang="0">
                    <a:pos x="41" y="7"/>
                  </a:cxn>
                  <a:cxn ang="0">
                    <a:pos x="25" y="0"/>
                  </a:cxn>
                  <a:cxn ang="0">
                    <a:pos x="9" y="7"/>
                  </a:cxn>
                  <a:cxn ang="0">
                    <a:pos x="3" y="30"/>
                  </a:cxn>
                  <a:cxn ang="0">
                    <a:pos x="5" y="31"/>
                  </a:cxn>
                  <a:cxn ang="0">
                    <a:pos x="5" y="31"/>
                  </a:cxn>
                  <a:cxn ang="0">
                    <a:pos x="6" y="29"/>
                  </a:cxn>
                </a:cxnLst>
                <a:rect l="0" t="0" r="r" b="b"/>
                <a:pathLst>
                  <a:path w="48" h="31">
                    <a:moveTo>
                      <a:pt x="6" y="29"/>
                    </a:moveTo>
                    <a:cubicBezTo>
                      <a:pt x="4" y="22"/>
                      <a:pt x="6" y="14"/>
                      <a:pt x="11" y="9"/>
                    </a:cubicBezTo>
                    <a:cubicBezTo>
                      <a:pt x="15" y="6"/>
                      <a:pt x="20" y="3"/>
                      <a:pt x="25" y="3"/>
                    </a:cubicBezTo>
                    <a:cubicBezTo>
                      <a:pt x="30" y="3"/>
                      <a:pt x="35" y="6"/>
                      <a:pt x="39" y="9"/>
                    </a:cubicBezTo>
                    <a:cubicBezTo>
                      <a:pt x="41" y="12"/>
                      <a:pt x="43" y="15"/>
                      <a:pt x="44" y="18"/>
                    </a:cubicBezTo>
                    <a:cubicBezTo>
                      <a:pt x="44" y="19"/>
                      <a:pt x="45" y="20"/>
                      <a:pt x="46" y="19"/>
                    </a:cubicBezTo>
                    <a:cubicBezTo>
                      <a:pt x="47" y="19"/>
                      <a:pt x="48" y="18"/>
                      <a:pt x="47" y="17"/>
                    </a:cubicBezTo>
                    <a:cubicBezTo>
                      <a:pt x="46" y="13"/>
                      <a:pt x="44" y="10"/>
                      <a:pt x="41" y="7"/>
                    </a:cubicBezTo>
                    <a:cubicBezTo>
                      <a:pt x="37" y="2"/>
                      <a:pt x="31" y="0"/>
                      <a:pt x="25" y="0"/>
                    </a:cubicBezTo>
                    <a:cubicBezTo>
                      <a:pt x="19" y="0"/>
                      <a:pt x="13" y="2"/>
                      <a:pt x="9" y="7"/>
                    </a:cubicBezTo>
                    <a:cubicBezTo>
                      <a:pt x="3" y="13"/>
                      <a:pt x="0" y="22"/>
                      <a:pt x="3" y="30"/>
                    </a:cubicBezTo>
                    <a:cubicBezTo>
                      <a:pt x="3" y="31"/>
                      <a:pt x="4" y="31"/>
                      <a:pt x="5" y="31"/>
                    </a:cubicBezTo>
                    <a:cubicBezTo>
                      <a:pt x="5" y="31"/>
                      <a:pt x="5" y="31"/>
                      <a:pt x="5" y="31"/>
                    </a:cubicBezTo>
                    <a:cubicBezTo>
                      <a:pt x="6" y="31"/>
                      <a:pt x="7" y="30"/>
                      <a:pt x="6" y="29"/>
                    </a:cubicBezTo>
                    <a:close/>
                  </a:path>
                </a:pathLst>
              </a:custGeom>
              <a:grpFill/>
              <a:ln w="9525">
                <a:noFill/>
                <a:round/>
                <a:headEnd/>
                <a:tailEnd/>
              </a:ln>
            </p:spPr>
            <p:txBody>
              <a:bodyPr anchor="ctr"/>
              <a:lstStyle/>
              <a:p>
                <a:pPr algn="ctr"/>
                <a:endParaRPr>
                  <a:solidFill>
                    <a:srgbClr val="000000"/>
                  </a:solidFill>
                </a:endParaRPr>
              </a:p>
            </p:txBody>
          </p:sp>
          <p:sp>
            <p:nvSpPr>
              <p:cNvPr id="22" name="Freeform: Shape 72">
                <a:extLst>
                  <a:ext uri="{FF2B5EF4-FFF2-40B4-BE49-F238E27FC236}">
                    <a16:creationId xmlns="" xmlns:a16="http://schemas.microsoft.com/office/drawing/2014/main" id="{E3D14677-354B-48D5-920A-A38981CE6A24}"/>
                  </a:ext>
                </a:extLst>
              </p:cNvPr>
              <p:cNvSpPr>
                <a:spLocks/>
              </p:cNvSpPr>
              <p:nvPr/>
            </p:nvSpPr>
            <p:spPr bwMode="auto">
              <a:xfrm>
                <a:off x="2043113" y="3498850"/>
                <a:ext cx="28575" cy="20638"/>
              </a:xfrm>
              <a:custGeom>
                <a:avLst/>
                <a:gdLst/>
                <a:ahLst/>
                <a:cxnLst>
                  <a:cxn ang="0">
                    <a:pos x="3" y="1"/>
                  </a:cxn>
                  <a:cxn ang="0">
                    <a:pos x="0" y="2"/>
                  </a:cxn>
                  <a:cxn ang="0">
                    <a:pos x="2" y="4"/>
                  </a:cxn>
                  <a:cxn ang="0">
                    <a:pos x="8" y="7"/>
                  </a:cxn>
                  <a:cxn ang="0">
                    <a:pos x="9" y="8"/>
                  </a:cxn>
                  <a:cxn ang="0">
                    <a:pos x="10" y="7"/>
                  </a:cxn>
                  <a:cxn ang="0">
                    <a:pos x="10" y="5"/>
                  </a:cxn>
                  <a:cxn ang="0">
                    <a:pos x="3" y="1"/>
                  </a:cxn>
                </a:cxnLst>
                <a:rect l="0" t="0" r="r" b="b"/>
                <a:pathLst>
                  <a:path w="11" h="8">
                    <a:moveTo>
                      <a:pt x="3" y="1"/>
                    </a:moveTo>
                    <a:cubicBezTo>
                      <a:pt x="2" y="0"/>
                      <a:pt x="1" y="1"/>
                      <a:pt x="0" y="2"/>
                    </a:cubicBezTo>
                    <a:cubicBezTo>
                      <a:pt x="0" y="3"/>
                      <a:pt x="1" y="4"/>
                      <a:pt x="2" y="4"/>
                    </a:cubicBezTo>
                    <a:cubicBezTo>
                      <a:pt x="4" y="5"/>
                      <a:pt x="6" y="6"/>
                      <a:pt x="8" y="7"/>
                    </a:cubicBezTo>
                    <a:cubicBezTo>
                      <a:pt x="8" y="8"/>
                      <a:pt x="8" y="8"/>
                      <a:pt x="9" y="8"/>
                    </a:cubicBezTo>
                    <a:cubicBezTo>
                      <a:pt x="9" y="8"/>
                      <a:pt x="10" y="8"/>
                      <a:pt x="10" y="7"/>
                    </a:cubicBezTo>
                    <a:cubicBezTo>
                      <a:pt x="11" y="7"/>
                      <a:pt x="11" y="6"/>
                      <a:pt x="10" y="5"/>
                    </a:cubicBezTo>
                    <a:cubicBezTo>
                      <a:pt x="8" y="3"/>
                      <a:pt x="5" y="1"/>
                      <a:pt x="3" y="1"/>
                    </a:cubicBezTo>
                    <a:close/>
                  </a:path>
                </a:pathLst>
              </a:custGeom>
              <a:grpFill/>
              <a:ln w="9525">
                <a:noFill/>
                <a:round/>
                <a:headEnd/>
                <a:tailEnd/>
              </a:ln>
            </p:spPr>
            <p:txBody>
              <a:bodyPr anchor="ctr"/>
              <a:lstStyle/>
              <a:p>
                <a:pPr algn="ctr"/>
                <a:endParaRPr>
                  <a:solidFill>
                    <a:srgbClr val="000000"/>
                  </a:solidFill>
                </a:endParaRPr>
              </a:p>
            </p:txBody>
          </p:sp>
          <p:sp>
            <p:nvSpPr>
              <p:cNvPr id="23" name="Freeform: Shape 73">
                <a:extLst>
                  <a:ext uri="{FF2B5EF4-FFF2-40B4-BE49-F238E27FC236}">
                    <a16:creationId xmlns="" xmlns:a16="http://schemas.microsoft.com/office/drawing/2014/main" id="{DBB610CD-5C95-4C13-B121-7E20E474A91A}"/>
                  </a:ext>
                </a:extLst>
              </p:cNvPr>
              <p:cNvSpPr>
                <a:spLocks/>
              </p:cNvSpPr>
              <p:nvPr/>
            </p:nvSpPr>
            <p:spPr bwMode="auto">
              <a:xfrm>
                <a:off x="2070100" y="3522663"/>
                <a:ext cx="12700" cy="17463"/>
              </a:xfrm>
              <a:custGeom>
                <a:avLst/>
                <a:gdLst/>
                <a:ahLst/>
                <a:cxnLst>
                  <a:cxn ang="0">
                    <a:pos x="1" y="6"/>
                  </a:cxn>
                  <a:cxn ang="0">
                    <a:pos x="3" y="7"/>
                  </a:cxn>
                  <a:cxn ang="0">
                    <a:pos x="3" y="7"/>
                  </a:cxn>
                  <a:cxn ang="0">
                    <a:pos x="5" y="5"/>
                  </a:cxn>
                  <a:cxn ang="0">
                    <a:pos x="4" y="2"/>
                  </a:cxn>
                  <a:cxn ang="0">
                    <a:pos x="2" y="1"/>
                  </a:cxn>
                  <a:cxn ang="0">
                    <a:pos x="1" y="3"/>
                  </a:cxn>
                  <a:cxn ang="0">
                    <a:pos x="1" y="6"/>
                  </a:cxn>
                </a:cxnLst>
                <a:rect l="0" t="0" r="r" b="b"/>
                <a:pathLst>
                  <a:path w="5" h="7">
                    <a:moveTo>
                      <a:pt x="1" y="6"/>
                    </a:moveTo>
                    <a:cubicBezTo>
                      <a:pt x="1" y="7"/>
                      <a:pt x="2" y="7"/>
                      <a:pt x="3" y="7"/>
                    </a:cubicBezTo>
                    <a:cubicBezTo>
                      <a:pt x="3" y="7"/>
                      <a:pt x="3" y="7"/>
                      <a:pt x="3" y="7"/>
                    </a:cubicBezTo>
                    <a:cubicBezTo>
                      <a:pt x="4" y="7"/>
                      <a:pt x="5" y="6"/>
                      <a:pt x="5" y="5"/>
                    </a:cubicBezTo>
                    <a:cubicBezTo>
                      <a:pt x="5" y="4"/>
                      <a:pt x="4" y="3"/>
                      <a:pt x="4" y="2"/>
                    </a:cubicBezTo>
                    <a:cubicBezTo>
                      <a:pt x="4" y="1"/>
                      <a:pt x="3" y="0"/>
                      <a:pt x="2" y="1"/>
                    </a:cubicBezTo>
                    <a:cubicBezTo>
                      <a:pt x="1" y="1"/>
                      <a:pt x="0" y="2"/>
                      <a:pt x="1" y="3"/>
                    </a:cubicBezTo>
                    <a:cubicBezTo>
                      <a:pt x="1" y="4"/>
                      <a:pt x="1" y="5"/>
                      <a:pt x="1" y="6"/>
                    </a:cubicBezTo>
                    <a:close/>
                  </a:path>
                </a:pathLst>
              </a:custGeom>
              <a:grpFill/>
              <a:ln w="9525">
                <a:noFill/>
                <a:round/>
                <a:headEnd/>
                <a:tailEnd/>
              </a:ln>
            </p:spPr>
            <p:txBody>
              <a:bodyPr anchor="ctr"/>
              <a:lstStyle/>
              <a:p>
                <a:pPr algn="ctr"/>
                <a:endParaRPr>
                  <a:solidFill>
                    <a:srgbClr val="000000"/>
                  </a:solidFill>
                </a:endParaRPr>
              </a:p>
            </p:txBody>
          </p:sp>
        </p:grpSp>
        <p:grpSp>
          <p:nvGrpSpPr>
            <p:cNvPr id="11" name="Group 74">
              <a:extLst>
                <a:ext uri="{FF2B5EF4-FFF2-40B4-BE49-F238E27FC236}">
                  <a16:creationId xmlns="" xmlns:a16="http://schemas.microsoft.com/office/drawing/2014/main" id="{E00813BD-AE91-4035-A505-80AFC7FE33F5}"/>
                </a:ext>
              </a:extLst>
            </p:cNvPr>
            <p:cNvGrpSpPr/>
            <p:nvPr/>
          </p:nvGrpSpPr>
          <p:grpSpPr>
            <a:xfrm>
              <a:off x="5762273" y="2593866"/>
              <a:ext cx="459763" cy="449769"/>
              <a:chOff x="6516688" y="1757363"/>
              <a:chExt cx="219075" cy="214313"/>
            </a:xfrm>
            <a:solidFill>
              <a:schemeClr val="bg1"/>
            </a:solidFill>
          </p:grpSpPr>
          <p:sp>
            <p:nvSpPr>
              <p:cNvPr id="15" name="Freeform: Shape 75">
                <a:extLst>
                  <a:ext uri="{FF2B5EF4-FFF2-40B4-BE49-F238E27FC236}">
                    <a16:creationId xmlns="" xmlns:a16="http://schemas.microsoft.com/office/drawing/2014/main" id="{B251B14D-B923-4276-A5E9-E2EBB2ED35A4}"/>
                  </a:ext>
                </a:extLst>
              </p:cNvPr>
              <p:cNvSpPr>
                <a:spLocks/>
              </p:cNvSpPr>
              <p:nvPr/>
            </p:nvSpPr>
            <p:spPr bwMode="auto">
              <a:xfrm>
                <a:off x="6583363" y="1822450"/>
                <a:ext cx="87313" cy="87313"/>
              </a:xfrm>
              <a:custGeom>
                <a:avLst/>
                <a:gdLst/>
                <a:ahLst/>
                <a:cxnLst>
                  <a:cxn ang="0">
                    <a:pos x="0" y="17"/>
                  </a:cxn>
                  <a:cxn ang="0">
                    <a:pos x="17" y="34"/>
                  </a:cxn>
                  <a:cxn ang="0">
                    <a:pos x="34" y="17"/>
                  </a:cxn>
                  <a:cxn ang="0">
                    <a:pos x="17" y="0"/>
                  </a:cxn>
                  <a:cxn ang="0">
                    <a:pos x="0" y="17"/>
                  </a:cxn>
                  <a:cxn ang="0">
                    <a:pos x="29" y="17"/>
                  </a:cxn>
                  <a:cxn ang="0">
                    <a:pos x="17" y="29"/>
                  </a:cxn>
                  <a:cxn ang="0">
                    <a:pos x="5" y="17"/>
                  </a:cxn>
                  <a:cxn ang="0">
                    <a:pos x="17" y="6"/>
                  </a:cxn>
                  <a:cxn ang="0">
                    <a:pos x="29" y="17"/>
                  </a:cxn>
                </a:cxnLst>
                <a:rect l="0" t="0" r="r" b="b"/>
                <a:pathLst>
                  <a:path w="34" h="34">
                    <a:moveTo>
                      <a:pt x="0" y="17"/>
                    </a:moveTo>
                    <a:cubicBezTo>
                      <a:pt x="0" y="27"/>
                      <a:pt x="7" y="34"/>
                      <a:pt x="17" y="34"/>
                    </a:cubicBezTo>
                    <a:cubicBezTo>
                      <a:pt x="26" y="34"/>
                      <a:pt x="34" y="27"/>
                      <a:pt x="34" y="17"/>
                    </a:cubicBezTo>
                    <a:cubicBezTo>
                      <a:pt x="34" y="8"/>
                      <a:pt x="26" y="0"/>
                      <a:pt x="17" y="0"/>
                    </a:cubicBezTo>
                    <a:cubicBezTo>
                      <a:pt x="7" y="0"/>
                      <a:pt x="0" y="8"/>
                      <a:pt x="0" y="17"/>
                    </a:cubicBezTo>
                    <a:close/>
                    <a:moveTo>
                      <a:pt x="29" y="17"/>
                    </a:moveTo>
                    <a:cubicBezTo>
                      <a:pt x="29" y="24"/>
                      <a:pt x="23" y="29"/>
                      <a:pt x="17" y="29"/>
                    </a:cubicBezTo>
                    <a:cubicBezTo>
                      <a:pt x="10" y="29"/>
                      <a:pt x="5" y="24"/>
                      <a:pt x="5" y="17"/>
                    </a:cubicBezTo>
                    <a:cubicBezTo>
                      <a:pt x="5" y="11"/>
                      <a:pt x="10" y="6"/>
                      <a:pt x="17" y="6"/>
                    </a:cubicBezTo>
                    <a:cubicBezTo>
                      <a:pt x="23" y="6"/>
                      <a:pt x="29" y="11"/>
                      <a:pt x="29" y="17"/>
                    </a:cubicBezTo>
                    <a:close/>
                  </a:path>
                </a:pathLst>
              </a:custGeom>
              <a:grpFill/>
              <a:ln w="9525">
                <a:noFill/>
                <a:round/>
                <a:headEnd/>
                <a:tailEnd/>
              </a:ln>
            </p:spPr>
            <p:txBody>
              <a:bodyPr anchor="ctr"/>
              <a:lstStyle/>
              <a:p>
                <a:pPr algn="ctr"/>
                <a:endParaRPr>
                  <a:solidFill>
                    <a:srgbClr val="000000"/>
                  </a:solidFill>
                </a:endParaRPr>
              </a:p>
            </p:txBody>
          </p:sp>
          <p:sp>
            <p:nvSpPr>
              <p:cNvPr id="16" name="Freeform: Shape 76">
                <a:extLst>
                  <a:ext uri="{FF2B5EF4-FFF2-40B4-BE49-F238E27FC236}">
                    <a16:creationId xmlns="" xmlns:a16="http://schemas.microsoft.com/office/drawing/2014/main" id="{30D1E412-D1C2-4741-AB6E-16EE57B8E1C5}"/>
                  </a:ext>
                </a:extLst>
              </p:cNvPr>
              <p:cNvSpPr>
                <a:spLocks/>
              </p:cNvSpPr>
              <p:nvPr/>
            </p:nvSpPr>
            <p:spPr bwMode="auto">
              <a:xfrm>
                <a:off x="6516688" y="1757363"/>
                <a:ext cx="219075" cy="214313"/>
              </a:xfrm>
              <a:custGeom>
                <a:avLst/>
                <a:gdLst/>
                <a:ahLst/>
                <a:cxnLst>
                  <a:cxn ang="0">
                    <a:pos x="77" y="39"/>
                  </a:cxn>
                  <a:cxn ang="0">
                    <a:pos x="79" y="27"/>
                  </a:cxn>
                  <a:cxn ang="0">
                    <a:pos x="73" y="12"/>
                  </a:cxn>
                  <a:cxn ang="0">
                    <a:pos x="67" y="11"/>
                  </a:cxn>
                  <a:cxn ang="0">
                    <a:pos x="54" y="10"/>
                  </a:cxn>
                  <a:cxn ang="0">
                    <a:pos x="48" y="0"/>
                  </a:cxn>
                  <a:cxn ang="0">
                    <a:pos x="38" y="0"/>
                  </a:cxn>
                  <a:cxn ang="0">
                    <a:pos x="32" y="10"/>
                  </a:cxn>
                  <a:cxn ang="0">
                    <a:pos x="18" y="11"/>
                  </a:cxn>
                  <a:cxn ang="0">
                    <a:pos x="12" y="12"/>
                  </a:cxn>
                  <a:cxn ang="0">
                    <a:pos x="6" y="27"/>
                  </a:cxn>
                  <a:cxn ang="0">
                    <a:pos x="8" y="39"/>
                  </a:cxn>
                  <a:cxn ang="0">
                    <a:pos x="0" y="47"/>
                  </a:cxn>
                  <a:cxn ang="0">
                    <a:pos x="8" y="61"/>
                  </a:cxn>
                  <a:cxn ang="0">
                    <a:pos x="19" y="67"/>
                  </a:cxn>
                  <a:cxn ang="0">
                    <a:pos x="20" y="78"/>
                  </a:cxn>
                  <a:cxn ang="0">
                    <a:pos x="31" y="83"/>
                  </a:cxn>
                  <a:cxn ang="0">
                    <a:pos x="39" y="77"/>
                  </a:cxn>
                  <a:cxn ang="0">
                    <a:pos x="46" y="77"/>
                  </a:cxn>
                  <a:cxn ang="0">
                    <a:pos x="54" y="83"/>
                  </a:cxn>
                  <a:cxn ang="0">
                    <a:pos x="66" y="78"/>
                  </a:cxn>
                  <a:cxn ang="0">
                    <a:pos x="67" y="67"/>
                  </a:cxn>
                  <a:cxn ang="0">
                    <a:pos x="78" y="61"/>
                  </a:cxn>
                  <a:cxn ang="0">
                    <a:pos x="85" y="47"/>
                  </a:cxn>
                  <a:cxn ang="0">
                    <a:pos x="61" y="20"/>
                  </a:cxn>
                  <a:cxn ang="0">
                    <a:pos x="75" y="23"/>
                  </a:cxn>
                  <a:cxn ang="0">
                    <a:pos x="71" y="26"/>
                  </a:cxn>
                  <a:cxn ang="0">
                    <a:pos x="68" y="27"/>
                  </a:cxn>
                  <a:cxn ang="0">
                    <a:pos x="46" y="71"/>
                  </a:cxn>
                  <a:cxn ang="0">
                    <a:pos x="14" y="46"/>
                  </a:cxn>
                  <a:cxn ang="0">
                    <a:pos x="25" y="19"/>
                  </a:cxn>
                  <a:cxn ang="0">
                    <a:pos x="26" y="19"/>
                  </a:cxn>
                  <a:cxn ang="0">
                    <a:pos x="36" y="14"/>
                  </a:cxn>
                  <a:cxn ang="0">
                    <a:pos x="49" y="14"/>
                  </a:cxn>
                  <a:cxn ang="0">
                    <a:pos x="61" y="20"/>
                  </a:cxn>
                  <a:cxn ang="0">
                    <a:pos x="43" y="5"/>
                  </a:cxn>
                  <a:cxn ang="0">
                    <a:pos x="48" y="10"/>
                  </a:cxn>
                  <a:cxn ang="0">
                    <a:pos x="37" y="10"/>
                  </a:cxn>
                  <a:cxn ang="0">
                    <a:pos x="16" y="16"/>
                  </a:cxn>
                  <a:cxn ang="0">
                    <a:pos x="17" y="22"/>
                  </a:cxn>
                  <a:cxn ang="0">
                    <a:pos x="11" y="23"/>
                  </a:cxn>
                  <a:cxn ang="0">
                    <a:pos x="6" y="47"/>
                  </a:cxn>
                  <a:cxn ang="0">
                    <a:pos x="11" y="46"/>
                  </a:cxn>
                  <a:cxn ang="0">
                    <a:pos x="8" y="56"/>
                  </a:cxn>
                  <a:cxn ang="0">
                    <a:pos x="23" y="74"/>
                  </a:cxn>
                  <a:cxn ang="0">
                    <a:pos x="35" y="74"/>
                  </a:cxn>
                  <a:cxn ang="0">
                    <a:pos x="23" y="74"/>
                  </a:cxn>
                  <a:cxn ang="0">
                    <a:pos x="51" y="74"/>
                  </a:cxn>
                  <a:cxn ang="0">
                    <a:pos x="63" y="74"/>
                  </a:cxn>
                  <a:cxn ang="0">
                    <a:pos x="78" y="56"/>
                  </a:cxn>
                  <a:cxn ang="0">
                    <a:pos x="75" y="44"/>
                  </a:cxn>
                  <a:cxn ang="0">
                    <a:pos x="78" y="56"/>
                  </a:cxn>
                </a:cxnLst>
                <a:rect l="0" t="0" r="r" b="b"/>
                <a:pathLst>
                  <a:path w="85" h="83">
                    <a:moveTo>
                      <a:pt x="82" y="42"/>
                    </a:moveTo>
                    <a:cubicBezTo>
                      <a:pt x="77" y="39"/>
                      <a:pt x="77" y="39"/>
                      <a:pt x="77" y="39"/>
                    </a:cubicBezTo>
                    <a:cubicBezTo>
                      <a:pt x="77" y="37"/>
                      <a:pt x="76" y="34"/>
                      <a:pt x="75" y="31"/>
                    </a:cubicBezTo>
                    <a:cubicBezTo>
                      <a:pt x="79" y="27"/>
                      <a:pt x="79" y="27"/>
                      <a:pt x="79" y="27"/>
                    </a:cubicBezTo>
                    <a:cubicBezTo>
                      <a:pt x="81" y="25"/>
                      <a:pt x="81" y="23"/>
                      <a:pt x="80" y="21"/>
                    </a:cubicBezTo>
                    <a:cubicBezTo>
                      <a:pt x="78" y="18"/>
                      <a:pt x="76" y="15"/>
                      <a:pt x="73" y="12"/>
                    </a:cubicBezTo>
                    <a:cubicBezTo>
                      <a:pt x="72" y="11"/>
                      <a:pt x="71" y="11"/>
                      <a:pt x="70" y="11"/>
                    </a:cubicBezTo>
                    <a:cubicBezTo>
                      <a:pt x="69" y="11"/>
                      <a:pt x="68" y="11"/>
                      <a:pt x="67" y="11"/>
                    </a:cubicBezTo>
                    <a:cubicBezTo>
                      <a:pt x="62" y="14"/>
                      <a:pt x="62" y="14"/>
                      <a:pt x="62" y="14"/>
                    </a:cubicBezTo>
                    <a:cubicBezTo>
                      <a:pt x="59" y="12"/>
                      <a:pt x="57" y="11"/>
                      <a:pt x="54" y="10"/>
                    </a:cubicBezTo>
                    <a:cubicBezTo>
                      <a:pt x="52" y="4"/>
                      <a:pt x="52" y="4"/>
                      <a:pt x="52" y="4"/>
                    </a:cubicBezTo>
                    <a:cubicBezTo>
                      <a:pt x="52" y="2"/>
                      <a:pt x="50" y="0"/>
                      <a:pt x="48" y="0"/>
                    </a:cubicBezTo>
                    <a:cubicBezTo>
                      <a:pt x="46" y="0"/>
                      <a:pt x="44" y="0"/>
                      <a:pt x="43" y="0"/>
                    </a:cubicBezTo>
                    <a:cubicBezTo>
                      <a:pt x="41" y="0"/>
                      <a:pt x="40" y="0"/>
                      <a:pt x="38" y="0"/>
                    </a:cubicBezTo>
                    <a:cubicBezTo>
                      <a:pt x="36" y="0"/>
                      <a:pt x="34" y="2"/>
                      <a:pt x="33" y="4"/>
                    </a:cubicBezTo>
                    <a:cubicBezTo>
                      <a:pt x="32" y="10"/>
                      <a:pt x="32" y="10"/>
                      <a:pt x="32" y="10"/>
                    </a:cubicBezTo>
                    <a:cubicBezTo>
                      <a:pt x="29" y="11"/>
                      <a:pt x="26" y="12"/>
                      <a:pt x="24" y="14"/>
                    </a:cubicBezTo>
                    <a:cubicBezTo>
                      <a:pt x="18" y="11"/>
                      <a:pt x="18" y="11"/>
                      <a:pt x="18" y="11"/>
                    </a:cubicBezTo>
                    <a:cubicBezTo>
                      <a:pt x="18" y="11"/>
                      <a:pt x="17" y="11"/>
                      <a:pt x="16" y="11"/>
                    </a:cubicBezTo>
                    <a:cubicBezTo>
                      <a:pt x="15" y="11"/>
                      <a:pt x="13" y="11"/>
                      <a:pt x="12" y="12"/>
                    </a:cubicBezTo>
                    <a:cubicBezTo>
                      <a:pt x="10" y="15"/>
                      <a:pt x="8" y="18"/>
                      <a:pt x="6" y="21"/>
                    </a:cubicBezTo>
                    <a:cubicBezTo>
                      <a:pt x="5" y="23"/>
                      <a:pt x="5" y="25"/>
                      <a:pt x="6" y="27"/>
                    </a:cubicBezTo>
                    <a:cubicBezTo>
                      <a:pt x="10" y="31"/>
                      <a:pt x="10" y="31"/>
                      <a:pt x="10" y="31"/>
                    </a:cubicBezTo>
                    <a:cubicBezTo>
                      <a:pt x="9" y="34"/>
                      <a:pt x="9" y="37"/>
                      <a:pt x="8" y="39"/>
                    </a:cubicBezTo>
                    <a:cubicBezTo>
                      <a:pt x="3" y="42"/>
                      <a:pt x="3" y="42"/>
                      <a:pt x="3" y="42"/>
                    </a:cubicBezTo>
                    <a:cubicBezTo>
                      <a:pt x="1" y="43"/>
                      <a:pt x="0" y="45"/>
                      <a:pt x="0" y="47"/>
                    </a:cubicBezTo>
                    <a:cubicBezTo>
                      <a:pt x="1" y="51"/>
                      <a:pt x="2" y="54"/>
                      <a:pt x="3" y="58"/>
                    </a:cubicBezTo>
                    <a:cubicBezTo>
                      <a:pt x="4" y="60"/>
                      <a:pt x="6" y="61"/>
                      <a:pt x="8" y="61"/>
                    </a:cubicBezTo>
                    <a:cubicBezTo>
                      <a:pt x="14" y="61"/>
                      <a:pt x="14" y="61"/>
                      <a:pt x="14" y="61"/>
                    </a:cubicBezTo>
                    <a:cubicBezTo>
                      <a:pt x="15" y="63"/>
                      <a:pt x="17" y="65"/>
                      <a:pt x="19" y="67"/>
                    </a:cubicBezTo>
                    <a:cubicBezTo>
                      <a:pt x="17" y="73"/>
                      <a:pt x="17" y="73"/>
                      <a:pt x="17" y="73"/>
                    </a:cubicBezTo>
                    <a:cubicBezTo>
                      <a:pt x="17" y="75"/>
                      <a:pt x="18" y="77"/>
                      <a:pt x="20" y="78"/>
                    </a:cubicBezTo>
                    <a:cubicBezTo>
                      <a:pt x="23" y="80"/>
                      <a:pt x="26" y="82"/>
                      <a:pt x="30" y="83"/>
                    </a:cubicBezTo>
                    <a:cubicBezTo>
                      <a:pt x="30" y="83"/>
                      <a:pt x="31" y="83"/>
                      <a:pt x="31" y="83"/>
                    </a:cubicBezTo>
                    <a:cubicBezTo>
                      <a:pt x="33" y="83"/>
                      <a:pt x="34" y="82"/>
                      <a:pt x="35" y="81"/>
                    </a:cubicBezTo>
                    <a:cubicBezTo>
                      <a:pt x="39" y="77"/>
                      <a:pt x="39" y="77"/>
                      <a:pt x="39" y="77"/>
                    </a:cubicBezTo>
                    <a:cubicBezTo>
                      <a:pt x="41" y="77"/>
                      <a:pt x="42" y="77"/>
                      <a:pt x="43" y="77"/>
                    </a:cubicBezTo>
                    <a:cubicBezTo>
                      <a:pt x="44" y="77"/>
                      <a:pt x="45" y="77"/>
                      <a:pt x="46" y="77"/>
                    </a:cubicBezTo>
                    <a:cubicBezTo>
                      <a:pt x="50" y="81"/>
                      <a:pt x="50" y="81"/>
                      <a:pt x="50" y="81"/>
                    </a:cubicBezTo>
                    <a:cubicBezTo>
                      <a:pt x="51" y="82"/>
                      <a:pt x="53" y="83"/>
                      <a:pt x="54" y="83"/>
                    </a:cubicBezTo>
                    <a:cubicBezTo>
                      <a:pt x="55" y="83"/>
                      <a:pt x="55" y="83"/>
                      <a:pt x="56" y="83"/>
                    </a:cubicBezTo>
                    <a:cubicBezTo>
                      <a:pt x="59" y="82"/>
                      <a:pt x="63" y="80"/>
                      <a:pt x="66" y="78"/>
                    </a:cubicBezTo>
                    <a:cubicBezTo>
                      <a:pt x="68" y="77"/>
                      <a:pt x="69" y="75"/>
                      <a:pt x="68" y="73"/>
                    </a:cubicBezTo>
                    <a:cubicBezTo>
                      <a:pt x="67" y="67"/>
                      <a:pt x="67" y="67"/>
                      <a:pt x="67" y="67"/>
                    </a:cubicBezTo>
                    <a:cubicBezTo>
                      <a:pt x="69" y="65"/>
                      <a:pt x="70" y="63"/>
                      <a:pt x="72" y="61"/>
                    </a:cubicBezTo>
                    <a:cubicBezTo>
                      <a:pt x="78" y="61"/>
                      <a:pt x="78" y="61"/>
                      <a:pt x="78" y="61"/>
                    </a:cubicBezTo>
                    <a:cubicBezTo>
                      <a:pt x="80" y="61"/>
                      <a:pt x="82" y="60"/>
                      <a:pt x="83" y="58"/>
                    </a:cubicBezTo>
                    <a:cubicBezTo>
                      <a:pt x="84" y="54"/>
                      <a:pt x="85" y="51"/>
                      <a:pt x="85" y="47"/>
                    </a:cubicBezTo>
                    <a:cubicBezTo>
                      <a:pt x="85" y="45"/>
                      <a:pt x="84" y="43"/>
                      <a:pt x="82" y="42"/>
                    </a:cubicBezTo>
                    <a:close/>
                    <a:moveTo>
                      <a:pt x="61" y="20"/>
                    </a:moveTo>
                    <a:cubicBezTo>
                      <a:pt x="70" y="16"/>
                      <a:pt x="70" y="16"/>
                      <a:pt x="70" y="16"/>
                    </a:cubicBezTo>
                    <a:cubicBezTo>
                      <a:pt x="72" y="18"/>
                      <a:pt x="73" y="21"/>
                      <a:pt x="75" y="23"/>
                    </a:cubicBezTo>
                    <a:cubicBezTo>
                      <a:pt x="72" y="28"/>
                      <a:pt x="72" y="28"/>
                      <a:pt x="72" y="28"/>
                    </a:cubicBezTo>
                    <a:cubicBezTo>
                      <a:pt x="71" y="27"/>
                      <a:pt x="71" y="26"/>
                      <a:pt x="71" y="26"/>
                    </a:cubicBezTo>
                    <a:cubicBezTo>
                      <a:pt x="70" y="25"/>
                      <a:pt x="69" y="24"/>
                      <a:pt x="68" y="25"/>
                    </a:cubicBezTo>
                    <a:cubicBezTo>
                      <a:pt x="67" y="25"/>
                      <a:pt x="67" y="27"/>
                      <a:pt x="68" y="27"/>
                    </a:cubicBezTo>
                    <a:cubicBezTo>
                      <a:pt x="70" y="31"/>
                      <a:pt x="71" y="35"/>
                      <a:pt x="72" y="39"/>
                    </a:cubicBezTo>
                    <a:cubicBezTo>
                      <a:pt x="73" y="55"/>
                      <a:pt x="62" y="69"/>
                      <a:pt x="46" y="71"/>
                    </a:cubicBezTo>
                    <a:cubicBezTo>
                      <a:pt x="38" y="72"/>
                      <a:pt x="31" y="70"/>
                      <a:pt x="25" y="65"/>
                    </a:cubicBezTo>
                    <a:cubicBezTo>
                      <a:pt x="19" y="60"/>
                      <a:pt x="15" y="53"/>
                      <a:pt x="14" y="46"/>
                    </a:cubicBezTo>
                    <a:cubicBezTo>
                      <a:pt x="13" y="38"/>
                      <a:pt x="15" y="30"/>
                      <a:pt x="20" y="24"/>
                    </a:cubicBezTo>
                    <a:cubicBezTo>
                      <a:pt x="22" y="22"/>
                      <a:pt x="23" y="21"/>
                      <a:pt x="25" y="19"/>
                    </a:cubicBezTo>
                    <a:cubicBezTo>
                      <a:pt x="25" y="19"/>
                      <a:pt x="25" y="19"/>
                      <a:pt x="25" y="19"/>
                    </a:cubicBezTo>
                    <a:cubicBezTo>
                      <a:pt x="26" y="19"/>
                      <a:pt x="26" y="19"/>
                      <a:pt x="26" y="19"/>
                    </a:cubicBezTo>
                    <a:cubicBezTo>
                      <a:pt x="29" y="17"/>
                      <a:pt x="32" y="15"/>
                      <a:pt x="36" y="14"/>
                    </a:cubicBezTo>
                    <a:cubicBezTo>
                      <a:pt x="36" y="14"/>
                      <a:pt x="36" y="14"/>
                      <a:pt x="36" y="14"/>
                    </a:cubicBezTo>
                    <a:cubicBezTo>
                      <a:pt x="37" y="14"/>
                      <a:pt x="38" y="14"/>
                      <a:pt x="40" y="14"/>
                    </a:cubicBezTo>
                    <a:cubicBezTo>
                      <a:pt x="43" y="13"/>
                      <a:pt x="46" y="13"/>
                      <a:pt x="49" y="14"/>
                    </a:cubicBezTo>
                    <a:cubicBezTo>
                      <a:pt x="49" y="14"/>
                      <a:pt x="49" y="14"/>
                      <a:pt x="49" y="14"/>
                    </a:cubicBezTo>
                    <a:cubicBezTo>
                      <a:pt x="54" y="15"/>
                      <a:pt x="58" y="17"/>
                      <a:pt x="61" y="20"/>
                    </a:cubicBezTo>
                    <a:close/>
                    <a:moveTo>
                      <a:pt x="38" y="5"/>
                    </a:moveTo>
                    <a:cubicBezTo>
                      <a:pt x="40" y="5"/>
                      <a:pt x="41" y="5"/>
                      <a:pt x="43" y="5"/>
                    </a:cubicBezTo>
                    <a:cubicBezTo>
                      <a:pt x="44" y="5"/>
                      <a:pt x="46" y="5"/>
                      <a:pt x="47" y="5"/>
                    </a:cubicBezTo>
                    <a:cubicBezTo>
                      <a:pt x="48" y="10"/>
                      <a:pt x="48" y="10"/>
                      <a:pt x="48" y="10"/>
                    </a:cubicBezTo>
                    <a:cubicBezTo>
                      <a:pt x="45" y="10"/>
                      <a:pt x="42" y="10"/>
                      <a:pt x="39" y="10"/>
                    </a:cubicBezTo>
                    <a:cubicBezTo>
                      <a:pt x="39" y="10"/>
                      <a:pt x="38" y="10"/>
                      <a:pt x="37" y="10"/>
                    </a:cubicBezTo>
                    <a:lnTo>
                      <a:pt x="38" y="5"/>
                    </a:lnTo>
                    <a:close/>
                    <a:moveTo>
                      <a:pt x="16" y="16"/>
                    </a:moveTo>
                    <a:cubicBezTo>
                      <a:pt x="21" y="18"/>
                      <a:pt x="21" y="18"/>
                      <a:pt x="21" y="18"/>
                    </a:cubicBezTo>
                    <a:cubicBezTo>
                      <a:pt x="20" y="19"/>
                      <a:pt x="18" y="21"/>
                      <a:pt x="17" y="22"/>
                    </a:cubicBezTo>
                    <a:cubicBezTo>
                      <a:pt x="16" y="24"/>
                      <a:pt x="15" y="26"/>
                      <a:pt x="14" y="28"/>
                    </a:cubicBezTo>
                    <a:cubicBezTo>
                      <a:pt x="11" y="23"/>
                      <a:pt x="11" y="23"/>
                      <a:pt x="11" y="23"/>
                    </a:cubicBezTo>
                    <a:cubicBezTo>
                      <a:pt x="12" y="21"/>
                      <a:pt x="14" y="18"/>
                      <a:pt x="16" y="16"/>
                    </a:cubicBezTo>
                    <a:close/>
                    <a:moveTo>
                      <a:pt x="6" y="47"/>
                    </a:moveTo>
                    <a:cubicBezTo>
                      <a:pt x="10" y="44"/>
                      <a:pt x="10" y="44"/>
                      <a:pt x="10" y="44"/>
                    </a:cubicBezTo>
                    <a:cubicBezTo>
                      <a:pt x="10" y="45"/>
                      <a:pt x="11" y="45"/>
                      <a:pt x="11" y="46"/>
                    </a:cubicBezTo>
                    <a:cubicBezTo>
                      <a:pt x="11" y="49"/>
                      <a:pt x="12" y="53"/>
                      <a:pt x="13" y="56"/>
                    </a:cubicBezTo>
                    <a:cubicBezTo>
                      <a:pt x="8" y="56"/>
                      <a:pt x="8" y="56"/>
                      <a:pt x="8" y="56"/>
                    </a:cubicBezTo>
                    <a:cubicBezTo>
                      <a:pt x="7" y="53"/>
                      <a:pt x="6" y="50"/>
                      <a:pt x="6" y="47"/>
                    </a:cubicBezTo>
                    <a:close/>
                    <a:moveTo>
                      <a:pt x="23" y="74"/>
                    </a:moveTo>
                    <a:cubicBezTo>
                      <a:pt x="24" y="69"/>
                      <a:pt x="24" y="69"/>
                      <a:pt x="24" y="69"/>
                    </a:cubicBezTo>
                    <a:cubicBezTo>
                      <a:pt x="27" y="71"/>
                      <a:pt x="31" y="73"/>
                      <a:pt x="35" y="74"/>
                    </a:cubicBezTo>
                    <a:cubicBezTo>
                      <a:pt x="31" y="78"/>
                      <a:pt x="31" y="78"/>
                      <a:pt x="31" y="78"/>
                    </a:cubicBezTo>
                    <a:cubicBezTo>
                      <a:pt x="28" y="77"/>
                      <a:pt x="25" y="75"/>
                      <a:pt x="23" y="74"/>
                    </a:cubicBezTo>
                    <a:close/>
                    <a:moveTo>
                      <a:pt x="54" y="78"/>
                    </a:moveTo>
                    <a:cubicBezTo>
                      <a:pt x="51" y="74"/>
                      <a:pt x="51" y="74"/>
                      <a:pt x="51" y="74"/>
                    </a:cubicBezTo>
                    <a:cubicBezTo>
                      <a:pt x="55" y="73"/>
                      <a:pt x="59" y="71"/>
                      <a:pt x="62" y="69"/>
                    </a:cubicBezTo>
                    <a:cubicBezTo>
                      <a:pt x="63" y="74"/>
                      <a:pt x="63" y="74"/>
                      <a:pt x="63" y="74"/>
                    </a:cubicBezTo>
                    <a:cubicBezTo>
                      <a:pt x="60" y="75"/>
                      <a:pt x="57" y="77"/>
                      <a:pt x="54" y="78"/>
                    </a:cubicBezTo>
                    <a:close/>
                    <a:moveTo>
                      <a:pt x="78" y="56"/>
                    </a:moveTo>
                    <a:cubicBezTo>
                      <a:pt x="72" y="56"/>
                      <a:pt x="72" y="56"/>
                      <a:pt x="72" y="56"/>
                    </a:cubicBezTo>
                    <a:cubicBezTo>
                      <a:pt x="74" y="52"/>
                      <a:pt x="75" y="48"/>
                      <a:pt x="75" y="44"/>
                    </a:cubicBezTo>
                    <a:cubicBezTo>
                      <a:pt x="80" y="47"/>
                      <a:pt x="80" y="47"/>
                      <a:pt x="80" y="47"/>
                    </a:cubicBezTo>
                    <a:cubicBezTo>
                      <a:pt x="80" y="50"/>
                      <a:pt x="79" y="53"/>
                      <a:pt x="78" y="56"/>
                    </a:cubicBezTo>
                    <a:close/>
                  </a:path>
                </a:pathLst>
              </a:custGeom>
              <a:grpFill/>
              <a:ln w="9525">
                <a:noFill/>
                <a:round/>
                <a:headEnd/>
                <a:tailEnd/>
              </a:ln>
            </p:spPr>
            <p:txBody>
              <a:bodyPr anchor="ctr"/>
              <a:lstStyle/>
              <a:p>
                <a:pPr algn="ctr"/>
                <a:endParaRPr>
                  <a:solidFill>
                    <a:srgbClr val="000000"/>
                  </a:solidFill>
                </a:endParaRPr>
              </a:p>
            </p:txBody>
          </p:sp>
          <p:sp>
            <p:nvSpPr>
              <p:cNvPr id="17" name="Freeform: Shape 134">
                <a:extLst>
                  <a:ext uri="{FF2B5EF4-FFF2-40B4-BE49-F238E27FC236}">
                    <a16:creationId xmlns="" xmlns:a16="http://schemas.microsoft.com/office/drawing/2014/main" id="{4A057433-6331-4E1E-B888-812E5D2EF709}"/>
                  </a:ext>
                </a:extLst>
              </p:cNvPr>
              <p:cNvSpPr>
                <a:spLocks/>
              </p:cNvSpPr>
              <p:nvPr/>
            </p:nvSpPr>
            <p:spPr bwMode="auto">
              <a:xfrm>
                <a:off x="6562725" y="1804988"/>
                <a:ext cx="87313" cy="101600"/>
              </a:xfrm>
              <a:custGeom>
                <a:avLst/>
                <a:gdLst/>
                <a:ahLst/>
                <a:cxnLst>
                  <a:cxn ang="0">
                    <a:pos x="0" y="24"/>
                  </a:cxn>
                  <a:cxn ang="0">
                    <a:pos x="5" y="40"/>
                  </a:cxn>
                  <a:cxn ang="0">
                    <a:pos x="7" y="40"/>
                  </a:cxn>
                  <a:cxn ang="0">
                    <a:pos x="8" y="40"/>
                  </a:cxn>
                  <a:cxn ang="0">
                    <a:pos x="8" y="37"/>
                  </a:cxn>
                  <a:cxn ang="0">
                    <a:pos x="4" y="24"/>
                  </a:cxn>
                  <a:cxn ang="0">
                    <a:pos x="25" y="3"/>
                  </a:cxn>
                  <a:cxn ang="0">
                    <a:pos x="31" y="4"/>
                  </a:cxn>
                  <a:cxn ang="0">
                    <a:pos x="34" y="3"/>
                  </a:cxn>
                  <a:cxn ang="0">
                    <a:pos x="33" y="1"/>
                  </a:cxn>
                  <a:cxn ang="0">
                    <a:pos x="25" y="0"/>
                  </a:cxn>
                  <a:cxn ang="0">
                    <a:pos x="0" y="24"/>
                  </a:cxn>
                </a:cxnLst>
                <a:rect l="0" t="0" r="r" b="b"/>
                <a:pathLst>
                  <a:path w="34" h="40">
                    <a:moveTo>
                      <a:pt x="0" y="24"/>
                    </a:moveTo>
                    <a:cubicBezTo>
                      <a:pt x="0" y="30"/>
                      <a:pt x="2" y="35"/>
                      <a:pt x="5" y="40"/>
                    </a:cubicBezTo>
                    <a:cubicBezTo>
                      <a:pt x="6" y="40"/>
                      <a:pt x="6" y="40"/>
                      <a:pt x="7" y="40"/>
                    </a:cubicBezTo>
                    <a:cubicBezTo>
                      <a:pt x="7" y="40"/>
                      <a:pt x="8" y="40"/>
                      <a:pt x="8" y="40"/>
                    </a:cubicBezTo>
                    <a:cubicBezTo>
                      <a:pt x="9" y="39"/>
                      <a:pt x="9" y="38"/>
                      <a:pt x="8" y="37"/>
                    </a:cubicBezTo>
                    <a:cubicBezTo>
                      <a:pt x="5" y="34"/>
                      <a:pt x="4" y="29"/>
                      <a:pt x="4" y="24"/>
                    </a:cubicBezTo>
                    <a:cubicBezTo>
                      <a:pt x="4" y="13"/>
                      <a:pt x="13" y="3"/>
                      <a:pt x="25" y="3"/>
                    </a:cubicBezTo>
                    <a:cubicBezTo>
                      <a:pt x="27" y="3"/>
                      <a:pt x="29" y="3"/>
                      <a:pt x="31" y="4"/>
                    </a:cubicBezTo>
                    <a:cubicBezTo>
                      <a:pt x="32" y="4"/>
                      <a:pt x="33" y="4"/>
                      <a:pt x="34" y="3"/>
                    </a:cubicBezTo>
                    <a:cubicBezTo>
                      <a:pt x="34" y="2"/>
                      <a:pt x="33" y="1"/>
                      <a:pt x="33" y="1"/>
                    </a:cubicBezTo>
                    <a:cubicBezTo>
                      <a:pt x="30" y="0"/>
                      <a:pt x="27" y="0"/>
                      <a:pt x="25" y="0"/>
                    </a:cubicBezTo>
                    <a:cubicBezTo>
                      <a:pt x="11" y="0"/>
                      <a:pt x="0" y="11"/>
                      <a:pt x="0" y="24"/>
                    </a:cubicBezTo>
                    <a:close/>
                  </a:path>
                </a:pathLst>
              </a:custGeom>
              <a:grpFill/>
              <a:ln w="9525">
                <a:noFill/>
                <a:round/>
                <a:headEnd/>
                <a:tailEnd/>
              </a:ln>
            </p:spPr>
            <p:txBody>
              <a:bodyPr anchor="ctr"/>
              <a:lstStyle/>
              <a:p>
                <a:pPr algn="ctr"/>
                <a:endParaRPr>
                  <a:solidFill>
                    <a:srgbClr val="000000"/>
                  </a:solidFill>
                </a:endParaRPr>
              </a:p>
            </p:txBody>
          </p:sp>
          <p:sp>
            <p:nvSpPr>
              <p:cNvPr id="18" name="Freeform: Shape 135">
                <a:extLst>
                  <a:ext uri="{FF2B5EF4-FFF2-40B4-BE49-F238E27FC236}">
                    <a16:creationId xmlns="" xmlns:a16="http://schemas.microsoft.com/office/drawing/2014/main" id="{EB25FECF-8E53-422A-9A95-A5822762FDC8}"/>
                  </a:ext>
                </a:extLst>
              </p:cNvPr>
              <p:cNvSpPr>
                <a:spLocks/>
              </p:cNvSpPr>
              <p:nvPr/>
            </p:nvSpPr>
            <p:spPr bwMode="auto">
              <a:xfrm>
                <a:off x="6594475" y="1822450"/>
                <a:ext cx="96838" cy="107950"/>
              </a:xfrm>
              <a:custGeom>
                <a:avLst/>
                <a:gdLst/>
                <a:ahLst/>
                <a:cxnLst>
                  <a:cxn ang="0">
                    <a:pos x="34" y="17"/>
                  </a:cxn>
                  <a:cxn ang="0">
                    <a:pos x="13" y="38"/>
                  </a:cxn>
                  <a:cxn ang="0">
                    <a:pos x="3" y="36"/>
                  </a:cxn>
                  <a:cxn ang="0">
                    <a:pos x="1" y="37"/>
                  </a:cxn>
                  <a:cxn ang="0">
                    <a:pos x="2" y="39"/>
                  </a:cxn>
                  <a:cxn ang="0">
                    <a:pos x="13" y="42"/>
                  </a:cxn>
                  <a:cxn ang="0">
                    <a:pos x="38" y="17"/>
                  </a:cxn>
                  <a:cxn ang="0">
                    <a:pos x="31" y="1"/>
                  </a:cxn>
                  <a:cxn ang="0">
                    <a:pos x="29" y="1"/>
                  </a:cxn>
                  <a:cxn ang="0">
                    <a:pos x="29" y="3"/>
                  </a:cxn>
                  <a:cxn ang="0">
                    <a:pos x="34" y="17"/>
                  </a:cxn>
                </a:cxnLst>
                <a:rect l="0" t="0" r="r" b="b"/>
                <a:pathLst>
                  <a:path w="38" h="42">
                    <a:moveTo>
                      <a:pt x="34" y="17"/>
                    </a:moveTo>
                    <a:cubicBezTo>
                      <a:pt x="34" y="29"/>
                      <a:pt x="25" y="38"/>
                      <a:pt x="13" y="38"/>
                    </a:cubicBezTo>
                    <a:cubicBezTo>
                      <a:pt x="9" y="38"/>
                      <a:pt x="6" y="38"/>
                      <a:pt x="3" y="36"/>
                    </a:cubicBezTo>
                    <a:cubicBezTo>
                      <a:pt x="2" y="36"/>
                      <a:pt x="1" y="36"/>
                      <a:pt x="1" y="37"/>
                    </a:cubicBezTo>
                    <a:cubicBezTo>
                      <a:pt x="0" y="38"/>
                      <a:pt x="1" y="39"/>
                      <a:pt x="2" y="39"/>
                    </a:cubicBezTo>
                    <a:cubicBezTo>
                      <a:pt x="5" y="41"/>
                      <a:pt x="9" y="42"/>
                      <a:pt x="13" y="42"/>
                    </a:cubicBezTo>
                    <a:cubicBezTo>
                      <a:pt x="26" y="42"/>
                      <a:pt x="38" y="31"/>
                      <a:pt x="38" y="17"/>
                    </a:cubicBezTo>
                    <a:cubicBezTo>
                      <a:pt x="38" y="11"/>
                      <a:pt x="35" y="5"/>
                      <a:pt x="31" y="1"/>
                    </a:cubicBezTo>
                    <a:cubicBezTo>
                      <a:pt x="31" y="0"/>
                      <a:pt x="30" y="0"/>
                      <a:pt x="29" y="1"/>
                    </a:cubicBezTo>
                    <a:cubicBezTo>
                      <a:pt x="28" y="1"/>
                      <a:pt x="28" y="3"/>
                      <a:pt x="29" y="3"/>
                    </a:cubicBezTo>
                    <a:cubicBezTo>
                      <a:pt x="32" y="7"/>
                      <a:pt x="34" y="12"/>
                      <a:pt x="34" y="17"/>
                    </a:cubicBezTo>
                    <a:close/>
                  </a:path>
                </a:pathLst>
              </a:custGeom>
              <a:grpFill/>
              <a:ln w="9525">
                <a:noFill/>
                <a:round/>
                <a:headEnd/>
                <a:tailEnd/>
              </a:ln>
            </p:spPr>
            <p:txBody>
              <a:bodyPr anchor="ctr"/>
              <a:lstStyle/>
              <a:p>
                <a:pPr algn="ctr"/>
                <a:endParaRPr>
                  <a:solidFill>
                    <a:srgbClr val="000000"/>
                  </a:solidFill>
                </a:endParaRPr>
              </a:p>
            </p:txBody>
          </p:sp>
        </p:grpSp>
        <p:grpSp>
          <p:nvGrpSpPr>
            <p:cNvPr id="12" name="Group 136">
              <a:extLst>
                <a:ext uri="{FF2B5EF4-FFF2-40B4-BE49-F238E27FC236}">
                  <a16:creationId xmlns="" xmlns:a16="http://schemas.microsoft.com/office/drawing/2014/main" id="{447E8A88-0012-49F7-8C0C-2C7B50A014DD}"/>
                </a:ext>
              </a:extLst>
            </p:cNvPr>
            <p:cNvGrpSpPr/>
            <p:nvPr/>
          </p:nvGrpSpPr>
          <p:grpSpPr>
            <a:xfrm>
              <a:off x="7264147" y="4776120"/>
              <a:ext cx="333161" cy="453099"/>
              <a:chOff x="6548438" y="2333625"/>
              <a:chExt cx="158750" cy="215900"/>
            </a:xfrm>
            <a:solidFill>
              <a:schemeClr val="bg1"/>
            </a:solidFill>
          </p:grpSpPr>
          <p:sp>
            <p:nvSpPr>
              <p:cNvPr id="13" name="Freeform: Shape 137">
                <a:extLst>
                  <a:ext uri="{FF2B5EF4-FFF2-40B4-BE49-F238E27FC236}">
                    <a16:creationId xmlns="" xmlns:a16="http://schemas.microsoft.com/office/drawing/2014/main" id="{4C7603E4-A451-4E09-A557-D8A3090FE6CD}"/>
                  </a:ext>
                </a:extLst>
              </p:cNvPr>
              <p:cNvSpPr>
                <a:spLocks/>
              </p:cNvSpPr>
              <p:nvPr/>
            </p:nvSpPr>
            <p:spPr bwMode="auto">
              <a:xfrm>
                <a:off x="6548438" y="2333625"/>
                <a:ext cx="158750" cy="215900"/>
              </a:xfrm>
              <a:custGeom>
                <a:avLst/>
                <a:gdLst/>
                <a:ahLst/>
                <a:cxnLst>
                  <a:cxn ang="0">
                    <a:pos x="57" y="0"/>
                  </a:cxn>
                  <a:cxn ang="0">
                    <a:pos x="5" y="0"/>
                  </a:cxn>
                  <a:cxn ang="0">
                    <a:pos x="0" y="5"/>
                  </a:cxn>
                  <a:cxn ang="0">
                    <a:pos x="0" y="22"/>
                  </a:cxn>
                  <a:cxn ang="0">
                    <a:pos x="2" y="26"/>
                  </a:cxn>
                  <a:cxn ang="0">
                    <a:pos x="19" y="37"/>
                  </a:cxn>
                  <a:cxn ang="0">
                    <a:pos x="6" y="59"/>
                  </a:cxn>
                  <a:cxn ang="0">
                    <a:pos x="31" y="84"/>
                  </a:cxn>
                  <a:cxn ang="0">
                    <a:pos x="56" y="59"/>
                  </a:cxn>
                  <a:cxn ang="0">
                    <a:pos x="43" y="37"/>
                  </a:cxn>
                  <a:cxn ang="0">
                    <a:pos x="59" y="26"/>
                  </a:cxn>
                  <a:cxn ang="0">
                    <a:pos x="62" y="22"/>
                  </a:cxn>
                  <a:cxn ang="0">
                    <a:pos x="62" y="5"/>
                  </a:cxn>
                  <a:cxn ang="0">
                    <a:pos x="57" y="0"/>
                  </a:cxn>
                  <a:cxn ang="0">
                    <a:pos x="50" y="59"/>
                  </a:cxn>
                  <a:cxn ang="0">
                    <a:pos x="31" y="79"/>
                  </a:cxn>
                  <a:cxn ang="0">
                    <a:pos x="11" y="59"/>
                  </a:cxn>
                  <a:cxn ang="0">
                    <a:pos x="31" y="40"/>
                  </a:cxn>
                  <a:cxn ang="0">
                    <a:pos x="50" y="59"/>
                  </a:cxn>
                  <a:cxn ang="0">
                    <a:pos x="57" y="22"/>
                  </a:cxn>
                  <a:cxn ang="0">
                    <a:pos x="46" y="29"/>
                  </a:cxn>
                  <a:cxn ang="0">
                    <a:pos x="46" y="19"/>
                  </a:cxn>
                  <a:cxn ang="0">
                    <a:pos x="45" y="17"/>
                  </a:cxn>
                  <a:cxn ang="0">
                    <a:pos x="43" y="19"/>
                  </a:cxn>
                  <a:cxn ang="0">
                    <a:pos x="43" y="31"/>
                  </a:cxn>
                  <a:cxn ang="0">
                    <a:pos x="37" y="35"/>
                  </a:cxn>
                  <a:cxn ang="0">
                    <a:pos x="31" y="35"/>
                  </a:cxn>
                  <a:cxn ang="0">
                    <a:pos x="25" y="35"/>
                  </a:cxn>
                  <a:cxn ang="0">
                    <a:pos x="19" y="31"/>
                  </a:cxn>
                  <a:cxn ang="0">
                    <a:pos x="19" y="19"/>
                  </a:cxn>
                  <a:cxn ang="0">
                    <a:pos x="17" y="17"/>
                  </a:cxn>
                  <a:cxn ang="0">
                    <a:pos x="15" y="19"/>
                  </a:cxn>
                  <a:cxn ang="0">
                    <a:pos x="15" y="29"/>
                  </a:cxn>
                  <a:cxn ang="0">
                    <a:pos x="5" y="22"/>
                  </a:cxn>
                  <a:cxn ang="0">
                    <a:pos x="5" y="5"/>
                  </a:cxn>
                  <a:cxn ang="0">
                    <a:pos x="15" y="5"/>
                  </a:cxn>
                  <a:cxn ang="0">
                    <a:pos x="15" y="10"/>
                  </a:cxn>
                  <a:cxn ang="0">
                    <a:pos x="17" y="11"/>
                  </a:cxn>
                  <a:cxn ang="0">
                    <a:pos x="19" y="10"/>
                  </a:cxn>
                  <a:cxn ang="0">
                    <a:pos x="19" y="5"/>
                  </a:cxn>
                  <a:cxn ang="0">
                    <a:pos x="43" y="5"/>
                  </a:cxn>
                  <a:cxn ang="0">
                    <a:pos x="43" y="10"/>
                  </a:cxn>
                  <a:cxn ang="0">
                    <a:pos x="45" y="11"/>
                  </a:cxn>
                  <a:cxn ang="0">
                    <a:pos x="46" y="10"/>
                  </a:cxn>
                  <a:cxn ang="0">
                    <a:pos x="46" y="5"/>
                  </a:cxn>
                  <a:cxn ang="0">
                    <a:pos x="57" y="5"/>
                  </a:cxn>
                  <a:cxn ang="0">
                    <a:pos x="57" y="22"/>
                  </a:cxn>
                </a:cxnLst>
                <a:rect l="0" t="0" r="r" b="b"/>
                <a:pathLst>
                  <a:path w="62" h="84">
                    <a:moveTo>
                      <a:pt x="57" y="0"/>
                    </a:moveTo>
                    <a:cubicBezTo>
                      <a:pt x="5" y="0"/>
                      <a:pt x="5" y="0"/>
                      <a:pt x="5" y="0"/>
                    </a:cubicBezTo>
                    <a:cubicBezTo>
                      <a:pt x="2" y="0"/>
                      <a:pt x="0" y="2"/>
                      <a:pt x="0" y="5"/>
                    </a:cubicBezTo>
                    <a:cubicBezTo>
                      <a:pt x="0" y="22"/>
                      <a:pt x="0" y="22"/>
                      <a:pt x="0" y="22"/>
                    </a:cubicBezTo>
                    <a:cubicBezTo>
                      <a:pt x="0" y="24"/>
                      <a:pt x="1" y="25"/>
                      <a:pt x="2" y="26"/>
                    </a:cubicBezTo>
                    <a:cubicBezTo>
                      <a:pt x="19" y="37"/>
                      <a:pt x="19" y="37"/>
                      <a:pt x="19" y="37"/>
                    </a:cubicBezTo>
                    <a:cubicBezTo>
                      <a:pt x="11" y="42"/>
                      <a:pt x="6" y="50"/>
                      <a:pt x="6" y="59"/>
                    </a:cubicBezTo>
                    <a:cubicBezTo>
                      <a:pt x="6" y="73"/>
                      <a:pt x="17" y="84"/>
                      <a:pt x="31" y="84"/>
                    </a:cubicBezTo>
                    <a:cubicBezTo>
                      <a:pt x="45" y="84"/>
                      <a:pt x="56" y="73"/>
                      <a:pt x="56" y="59"/>
                    </a:cubicBezTo>
                    <a:cubicBezTo>
                      <a:pt x="56" y="50"/>
                      <a:pt x="50" y="42"/>
                      <a:pt x="43" y="37"/>
                    </a:cubicBezTo>
                    <a:cubicBezTo>
                      <a:pt x="59" y="26"/>
                      <a:pt x="59" y="26"/>
                      <a:pt x="59" y="26"/>
                    </a:cubicBezTo>
                    <a:cubicBezTo>
                      <a:pt x="61" y="25"/>
                      <a:pt x="62" y="24"/>
                      <a:pt x="62" y="22"/>
                    </a:cubicBezTo>
                    <a:cubicBezTo>
                      <a:pt x="62" y="5"/>
                      <a:pt x="62" y="5"/>
                      <a:pt x="62" y="5"/>
                    </a:cubicBezTo>
                    <a:cubicBezTo>
                      <a:pt x="62" y="2"/>
                      <a:pt x="59" y="0"/>
                      <a:pt x="57" y="0"/>
                    </a:cubicBezTo>
                    <a:close/>
                    <a:moveTo>
                      <a:pt x="50" y="59"/>
                    </a:moveTo>
                    <a:cubicBezTo>
                      <a:pt x="50" y="70"/>
                      <a:pt x="42" y="79"/>
                      <a:pt x="31" y="79"/>
                    </a:cubicBezTo>
                    <a:cubicBezTo>
                      <a:pt x="20" y="79"/>
                      <a:pt x="11" y="70"/>
                      <a:pt x="11" y="59"/>
                    </a:cubicBezTo>
                    <a:cubicBezTo>
                      <a:pt x="11" y="49"/>
                      <a:pt x="20" y="40"/>
                      <a:pt x="31" y="40"/>
                    </a:cubicBezTo>
                    <a:cubicBezTo>
                      <a:pt x="42" y="40"/>
                      <a:pt x="50" y="49"/>
                      <a:pt x="50" y="59"/>
                    </a:cubicBezTo>
                    <a:close/>
                    <a:moveTo>
                      <a:pt x="57" y="22"/>
                    </a:moveTo>
                    <a:cubicBezTo>
                      <a:pt x="46" y="29"/>
                      <a:pt x="46" y="29"/>
                      <a:pt x="46" y="29"/>
                    </a:cubicBezTo>
                    <a:cubicBezTo>
                      <a:pt x="46" y="19"/>
                      <a:pt x="46" y="19"/>
                      <a:pt x="46" y="19"/>
                    </a:cubicBezTo>
                    <a:cubicBezTo>
                      <a:pt x="46" y="18"/>
                      <a:pt x="46" y="17"/>
                      <a:pt x="45" y="17"/>
                    </a:cubicBezTo>
                    <a:cubicBezTo>
                      <a:pt x="44" y="17"/>
                      <a:pt x="43" y="18"/>
                      <a:pt x="43" y="19"/>
                    </a:cubicBezTo>
                    <a:cubicBezTo>
                      <a:pt x="43" y="31"/>
                      <a:pt x="43" y="31"/>
                      <a:pt x="43" y="31"/>
                    </a:cubicBezTo>
                    <a:cubicBezTo>
                      <a:pt x="37" y="35"/>
                      <a:pt x="37" y="35"/>
                      <a:pt x="37" y="35"/>
                    </a:cubicBezTo>
                    <a:cubicBezTo>
                      <a:pt x="35" y="35"/>
                      <a:pt x="33" y="35"/>
                      <a:pt x="31" y="35"/>
                    </a:cubicBezTo>
                    <a:cubicBezTo>
                      <a:pt x="29" y="35"/>
                      <a:pt x="27" y="35"/>
                      <a:pt x="25" y="35"/>
                    </a:cubicBezTo>
                    <a:cubicBezTo>
                      <a:pt x="19" y="31"/>
                      <a:pt x="19" y="31"/>
                      <a:pt x="19" y="31"/>
                    </a:cubicBezTo>
                    <a:cubicBezTo>
                      <a:pt x="19" y="19"/>
                      <a:pt x="19" y="19"/>
                      <a:pt x="19" y="19"/>
                    </a:cubicBezTo>
                    <a:cubicBezTo>
                      <a:pt x="19" y="18"/>
                      <a:pt x="18" y="17"/>
                      <a:pt x="17" y="17"/>
                    </a:cubicBezTo>
                    <a:cubicBezTo>
                      <a:pt x="16" y="17"/>
                      <a:pt x="15" y="18"/>
                      <a:pt x="15" y="19"/>
                    </a:cubicBezTo>
                    <a:cubicBezTo>
                      <a:pt x="15" y="29"/>
                      <a:pt x="15" y="29"/>
                      <a:pt x="15" y="29"/>
                    </a:cubicBezTo>
                    <a:cubicBezTo>
                      <a:pt x="5" y="22"/>
                      <a:pt x="5" y="22"/>
                      <a:pt x="5" y="22"/>
                    </a:cubicBezTo>
                    <a:cubicBezTo>
                      <a:pt x="5" y="5"/>
                      <a:pt x="5" y="5"/>
                      <a:pt x="5" y="5"/>
                    </a:cubicBezTo>
                    <a:cubicBezTo>
                      <a:pt x="15" y="5"/>
                      <a:pt x="15" y="5"/>
                      <a:pt x="15" y="5"/>
                    </a:cubicBezTo>
                    <a:cubicBezTo>
                      <a:pt x="15" y="10"/>
                      <a:pt x="15" y="10"/>
                      <a:pt x="15" y="10"/>
                    </a:cubicBezTo>
                    <a:cubicBezTo>
                      <a:pt x="15" y="11"/>
                      <a:pt x="16" y="11"/>
                      <a:pt x="17" y="11"/>
                    </a:cubicBezTo>
                    <a:cubicBezTo>
                      <a:pt x="18" y="11"/>
                      <a:pt x="19" y="11"/>
                      <a:pt x="19" y="10"/>
                    </a:cubicBezTo>
                    <a:cubicBezTo>
                      <a:pt x="19" y="5"/>
                      <a:pt x="19" y="5"/>
                      <a:pt x="19" y="5"/>
                    </a:cubicBezTo>
                    <a:cubicBezTo>
                      <a:pt x="43" y="5"/>
                      <a:pt x="43" y="5"/>
                      <a:pt x="43" y="5"/>
                    </a:cubicBezTo>
                    <a:cubicBezTo>
                      <a:pt x="43" y="10"/>
                      <a:pt x="43" y="10"/>
                      <a:pt x="43" y="10"/>
                    </a:cubicBezTo>
                    <a:cubicBezTo>
                      <a:pt x="43" y="11"/>
                      <a:pt x="44" y="11"/>
                      <a:pt x="45" y="11"/>
                    </a:cubicBezTo>
                    <a:cubicBezTo>
                      <a:pt x="46" y="11"/>
                      <a:pt x="46" y="11"/>
                      <a:pt x="46" y="10"/>
                    </a:cubicBezTo>
                    <a:cubicBezTo>
                      <a:pt x="46" y="5"/>
                      <a:pt x="46" y="5"/>
                      <a:pt x="46" y="5"/>
                    </a:cubicBezTo>
                    <a:cubicBezTo>
                      <a:pt x="57" y="5"/>
                      <a:pt x="57" y="5"/>
                      <a:pt x="57" y="5"/>
                    </a:cubicBezTo>
                    <a:lnTo>
                      <a:pt x="57" y="22"/>
                    </a:lnTo>
                    <a:close/>
                  </a:path>
                </a:pathLst>
              </a:custGeom>
              <a:grpFill/>
              <a:ln w="9525">
                <a:noFill/>
                <a:round/>
                <a:headEnd/>
                <a:tailEnd/>
              </a:ln>
            </p:spPr>
            <p:txBody>
              <a:bodyPr anchor="ctr"/>
              <a:lstStyle/>
              <a:p>
                <a:pPr algn="ctr"/>
                <a:endParaRPr>
                  <a:solidFill>
                    <a:srgbClr val="000000"/>
                  </a:solidFill>
                </a:endParaRPr>
              </a:p>
            </p:txBody>
          </p:sp>
          <p:sp>
            <p:nvSpPr>
              <p:cNvPr id="14" name="Freeform: Shape 138">
                <a:extLst>
                  <a:ext uri="{FF2B5EF4-FFF2-40B4-BE49-F238E27FC236}">
                    <a16:creationId xmlns="" xmlns:a16="http://schemas.microsoft.com/office/drawing/2014/main" id="{1161E18B-936C-4B17-867F-796AECF1F370}"/>
                  </a:ext>
                </a:extLst>
              </p:cNvPr>
              <p:cNvSpPr>
                <a:spLocks/>
              </p:cNvSpPr>
              <p:nvPr/>
            </p:nvSpPr>
            <p:spPr bwMode="auto">
              <a:xfrm>
                <a:off x="6586538" y="2446338"/>
                <a:ext cx="82550" cy="76200"/>
              </a:xfrm>
              <a:custGeom>
                <a:avLst/>
                <a:gdLst/>
                <a:ahLst/>
                <a:cxnLst>
                  <a:cxn ang="0">
                    <a:pos x="13" y="2"/>
                  </a:cxn>
                  <a:cxn ang="0">
                    <a:pos x="10" y="8"/>
                  </a:cxn>
                  <a:cxn ang="0">
                    <a:pos x="3" y="9"/>
                  </a:cxn>
                  <a:cxn ang="0">
                    <a:pos x="0" y="11"/>
                  </a:cxn>
                  <a:cxn ang="0">
                    <a:pos x="1" y="15"/>
                  </a:cxn>
                  <a:cxn ang="0">
                    <a:pos x="6" y="19"/>
                  </a:cxn>
                  <a:cxn ang="0">
                    <a:pos x="5" y="26"/>
                  </a:cxn>
                  <a:cxn ang="0">
                    <a:pos x="6" y="29"/>
                  </a:cxn>
                  <a:cxn ang="0">
                    <a:pos x="8" y="30"/>
                  </a:cxn>
                  <a:cxn ang="0">
                    <a:pos x="10" y="29"/>
                  </a:cxn>
                  <a:cxn ang="0">
                    <a:pos x="16" y="26"/>
                  </a:cxn>
                  <a:cxn ang="0">
                    <a:pos x="22" y="29"/>
                  </a:cxn>
                  <a:cxn ang="0">
                    <a:pos x="23" y="30"/>
                  </a:cxn>
                  <a:cxn ang="0">
                    <a:pos x="25" y="29"/>
                  </a:cxn>
                  <a:cxn ang="0">
                    <a:pos x="27" y="26"/>
                  </a:cxn>
                  <a:cxn ang="0">
                    <a:pos x="26" y="19"/>
                  </a:cxn>
                  <a:cxn ang="0">
                    <a:pos x="30" y="14"/>
                  </a:cxn>
                  <a:cxn ang="0">
                    <a:pos x="31" y="11"/>
                  </a:cxn>
                  <a:cxn ang="0">
                    <a:pos x="28" y="9"/>
                  </a:cxn>
                  <a:cxn ang="0">
                    <a:pos x="22" y="8"/>
                  </a:cxn>
                  <a:cxn ang="0">
                    <a:pos x="19" y="2"/>
                  </a:cxn>
                  <a:cxn ang="0">
                    <a:pos x="16" y="0"/>
                  </a:cxn>
                  <a:cxn ang="0">
                    <a:pos x="13" y="2"/>
                  </a:cxn>
                  <a:cxn ang="0">
                    <a:pos x="20" y="11"/>
                  </a:cxn>
                  <a:cxn ang="0">
                    <a:pos x="28" y="12"/>
                  </a:cxn>
                  <a:cxn ang="0">
                    <a:pos x="22" y="18"/>
                  </a:cxn>
                  <a:cxn ang="0">
                    <a:pos x="23" y="26"/>
                  </a:cxn>
                  <a:cxn ang="0">
                    <a:pos x="16" y="22"/>
                  </a:cxn>
                  <a:cxn ang="0">
                    <a:pos x="8" y="26"/>
                  </a:cxn>
                  <a:cxn ang="0">
                    <a:pos x="10" y="18"/>
                  </a:cxn>
                  <a:cxn ang="0">
                    <a:pos x="4" y="12"/>
                  </a:cxn>
                  <a:cxn ang="0">
                    <a:pos x="12" y="11"/>
                  </a:cxn>
                  <a:cxn ang="0">
                    <a:pos x="16" y="3"/>
                  </a:cxn>
                  <a:cxn ang="0">
                    <a:pos x="20" y="11"/>
                  </a:cxn>
                </a:cxnLst>
                <a:rect l="0" t="0" r="r" b="b"/>
                <a:pathLst>
                  <a:path w="32" h="30">
                    <a:moveTo>
                      <a:pt x="13" y="2"/>
                    </a:moveTo>
                    <a:cubicBezTo>
                      <a:pt x="10" y="8"/>
                      <a:pt x="10" y="8"/>
                      <a:pt x="10" y="8"/>
                    </a:cubicBezTo>
                    <a:cubicBezTo>
                      <a:pt x="3" y="9"/>
                      <a:pt x="3" y="9"/>
                      <a:pt x="3" y="9"/>
                    </a:cubicBezTo>
                    <a:cubicBezTo>
                      <a:pt x="2" y="9"/>
                      <a:pt x="1" y="10"/>
                      <a:pt x="0" y="11"/>
                    </a:cubicBezTo>
                    <a:cubicBezTo>
                      <a:pt x="0" y="12"/>
                      <a:pt x="0" y="14"/>
                      <a:pt x="1" y="15"/>
                    </a:cubicBezTo>
                    <a:cubicBezTo>
                      <a:pt x="6" y="19"/>
                      <a:pt x="6" y="19"/>
                      <a:pt x="6" y="19"/>
                    </a:cubicBezTo>
                    <a:cubicBezTo>
                      <a:pt x="5" y="26"/>
                      <a:pt x="5" y="26"/>
                      <a:pt x="5" y="26"/>
                    </a:cubicBezTo>
                    <a:cubicBezTo>
                      <a:pt x="5" y="27"/>
                      <a:pt x="5" y="28"/>
                      <a:pt x="6" y="29"/>
                    </a:cubicBezTo>
                    <a:cubicBezTo>
                      <a:pt x="7" y="30"/>
                      <a:pt x="8" y="30"/>
                      <a:pt x="8" y="30"/>
                    </a:cubicBezTo>
                    <a:cubicBezTo>
                      <a:pt x="9" y="30"/>
                      <a:pt x="9" y="30"/>
                      <a:pt x="10" y="29"/>
                    </a:cubicBezTo>
                    <a:cubicBezTo>
                      <a:pt x="16" y="26"/>
                      <a:pt x="16" y="26"/>
                      <a:pt x="16" y="26"/>
                    </a:cubicBezTo>
                    <a:cubicBezTo>
                      <a:pt x="22" y="29"/>
                      <a:pt x="22" y="29"/>
                      <a:pt x="22" y="29"/>
                    </a:cubicBezTo>
                    <a:cubicBezTo>
                      <a:pt x="22" y="30"/>
                      <a:pt x="23" y="30"/>
                      <a:pt x="23" y="30"/>
                    </a:cubicBezTo>
                    <a:cubicBezTo>
                      <a:pt x="24" y="30"/>
                      <a:pt x="25" y="30"/>
                      <a:pt x="25" y="29"/>
                    </a:cubicBezTo>
                    <a:cubicBezTo>
                      <a:pt x="26" y="28"/>
                      <a:pt x="27" y="27"/>
                      <a:pt x="27" y="26"/>
                    </a:cubicBezTo>
                    <a:cubicBezTo>
                      <a:pt x="26" y="19"/>
                      <a:pt x="26" y="19"/>
                      <a:pt x="26" y="19"/>
                    </a:cubicBezTo>
                    <a:cubicBezTo>
                      <a:pt x="30" y="14"/>
                      <a:pt x="30" y="14"/>
                      <a:pt x="30" y="14"/>
                    </a:cubicBezTo>
                    <a:cubicBezTo>
                      <a:pt x="31" y="14"/>
                      <a:pt x="32" y="12"/>
                      <a:pt x="31" y="11"/>
                    </a:cubicBezTo>
                    <a:cubicBezTo>
                      <a:pt x="31" y="10"/>
                      <a:pt x="30" y="9"/>
                      <a:pt x="28" y="9"/>
                    </a:cubicBezTo>
                    <a:cubicBezTo>
                      <a:pt x="22" y="8"/>
                      <a:pt x="22" y="8"/>
                      <a:pt x="22" y="8"/>
                    </a:cubicBezTo>
                    <a:cubicBezTo>
                      <a:pt x="19" y="2"/>
                      <a:pt x="19" y="2"/>
                      <a:pt x="19" y="2"/>
                    </a:cubicBezTo>
                    <a:cubicBezTo>
                      <a:pt x="18" y="0"/>
                      <a:pt x="17" y="0"/>
                      <a:pt x="16" y="0"/>
                    </a:cubicBezTo>
                    <a:cubicBezTo>
                      <a:pt x="14" y="0"/>
                      <a:pt x="13" y="0"/>
                      <a:pt x="13" y="2"/>
                    </a:cubicBezTo>
                    <a:close/>
                    <a:moveTo>
                      <a:pt x="20" y="11"/>
                    </a:moveTo>
                    <a:cubicBezTo>
                      <a:pt x="28" y="12"/>
                      <a:pt x="28" y="12"/>
                      <a:pt x="28" y="12"/>
                    </a:cubicBezTo>
                    <a:cubicBezTo>
                      <a:pt x="22" y="18"/>
                      <a:pt x="22" y="18"/>
                      <a:pt x="22" y="18"/>
                    </a:cubicBezTo>
                    <a:cubicBezTo>
                      <a:pt x="23" y="26"/>
                      <a:pt x="23" y="26"/>
                      <a:pt x="23" y="26"/>
                    </a:cubicBezTo>
                    <a:cubicBezTo>
                      <a:pt x="16" y="22"/>
                      <a:pt x="16" y="22"/>
                      <a:pt x="16" y="22"/>
                    </a:cubicBezTo>
                    <a:cubicBezTo>
                      <a:pt x="8" y="26"/>
                      <a:pt x="8" y="26"/>
                      <a:pt x="8" y="26"/>
                    </a:cubicBezTo>
                    <a:cubicBezTo>
                      <a:pt x="10" y="18"/>
                      <a:pt x="10" y="18"/>
                      <a:pt x="10" y="18"/>
                    </a:cubicBezTo>
                    <a:cubicBezTo>
                      <a:pt x="4" y="12"/>
                      <a:pt x="4" y="12"/>
                      <a:pt x="4" y="12"/>
                    </a:cubicBezTo>
                    <a:cubicBezTo>
                      <a:pt x="12" y="11"/>
                      <a:pt x="12" y="11"/>
                      <a:pt x="12" y="11"/>
                    </a:cubicBezTo>
                    <a:cubicBezTo>
                      <a:pt x="16" y="3"/>
                      <a:pt x="16" y="3"/>
                      <a:pt x="16" y="3"/>
                    </a:cubicBezTo>
                    <a:lnTo>
                      <a:pt x="20" y="11"/>
                    </a:lnTo>
                    <a:close/>
                  </a:path>
                </a:pathLst>
              </a:custGeom>
              <a:grpFill/>
              <a:ln w="9525">
                <a:noFill/>
                <a:round/>
                <a:headEnd/>
                <a:tailEnd/>
              </a:ln>
            </p:spPr>
            <p:txBody>
              <a:bodyPr anchor="ctr"/>
              <a:lstStyle/>
              <a:p>
                <a:pPr algn="ctr"/>
                <a:endParaRPr>
                  <a:solidFill>
                    <a:srgbClr val="000000"/>
                  </a:solidFill>
                </a:endParaRPr>
              </a:p>
            </p:txBody>
          </p:sp>
        </p:grpSp>
      </p:grpSp>
      <p:grpSp>
        <p:nvGrpSpPr>
          <p:cNvPr id="24" name="千图设计师MC：ID 29795607库_组合 30">
            <a:extLst>
              <a:ext uri="{FF2B5EF4-FFF2-40B4-BE49-F238E27FC236}">
                <a16:creationId xmlns="" xmlns:a16="http://schemas.microsoft.com/office/drawing/2014/main" id="{DD831529-717F-465C-A52E-E1C8018EA59F}"/>
              </a:ext>
            </a:extLst>
          </p:cNvPr>
          <p:cNvGrpSpPr/>
          <p:nvPr>
            <p:custDataLst>
              <p:tags r:id="rId2"/>
            </p:custDataLst>
          </p:nvPr>
        </p:nvGrpSpPr>
        <p:grpSpPr>
          <a:xfrm>
            <a:off x="2535038" y="1368228"/>
            <a:ext cx="9242431" cy="1393945"/>
            <a:chOff x="3111476" y="1096343"/>
            <a:chExt cx="9242431" cy="1393945"/>
          </a:xfrm>
        </p:grpSpPr>
        <p:sp>
          <p:nvSpPr>
            <p:cNvPr id="25" name="TextBox 31">
              <a:extLst>
                <a:ext uri="{FF2B5EF4-FFF2-40B4-BE49-F238E27FC236}">
                  <a16:creationId xmlns="" xmlns:a16="http://schemas.microsoft.com/office/drawing/2014/main" id="{EA866A64-0892-4455-A8C1-A6AC69ED8D54}"/>
                </a:ext>
              </a:extLst>
            </p:cNvPr>
            <p:cNvSpPr txBox="1">
              <a:spLocks/>
            </p:cNvSpPr>
            <p:nvPr/>
          </p:nvSpPr>
          <p:spPr bwMode="auto">
            <a:xfrm>
              <a:off x="3111476" y="1096343"/>
              <a:ext cx="6174463" cy="1393945"/>
            </a:xfrm>
            <a:prstGeom prst="rect">
              <a:avLst/>
            </a:prstGeom>
            <a:noFill/>
            <a:extLst/>
          </p:spPr>
          <p:txBody>
            <a:bodyPr wrap="none" lIns="0" tIns="0" rIns="0" bIns="0" anchor="t" anchorCtr="1">
              <a:normAutofit/>
            </a:bodyPr>
            <a:lstStyle/>
            <a:p>
              <a:pPr algn="ctr">
                <a:lnSpc>
                  <a:spcPct val="130000"/>
                </a:lnSpc>
              </a:pPr>
              <a:r>
                <a:rPr lang="vi-VN" altLang="zh-CN" sz="2000" dirty="0">
                  <a:solidFill>
                    <a:srgbClr val="FFFF00"/>
                  </a:solidFill>
                  <a:latin typeface="#9Slide03 Swiss Condensed" panose="02000500000000000000" pitchFamily="2" charset="0"/>
                </a:rPr>
                <a:t>Nấm là những sinh vật nhân thực, đơn hoặc đa bào, sống dị dưỡng</a:t>
              </a:r>
            </a:p>
            <a:p>
              <a:pPr algn="ctr">
                <a:lnSpc>
                  <a:spcPct val="130000"/>
                </a:lnSpc>
              </a:pPr>
              <a:r>
                <a:rPr lang="vi-VN" altLang="zh-CN" sz="2000" dirty="0">
                  <a:solidFill>
                    <a:srgbClr val="FFFF00"/>
                  </a:solidFill>
                  <a:latin typeface="#9Slide03 Swiss Condensed" panose="02000500000000000000" pitchFamily="2" charset="0"/>
                </a:rPr>
                <a:t>Thành tế bào được cấu tạo bằng kitin</a:t>
              </a:r>
            </a:p>
            <a:p>
              <a:pPr algn="ctr">
                <a:lnSpc>
                  <a:spcPct val="130000"/>
                </a:lnSpc>
              </a:pPr>
              <a:r>
                <a:rPr lang="vi-VN" altLang="zh-CN" sz="2000" dirty="0">
                  <a:solidFill>
                    <a:srgbClr val="FFFF00"/>
                  </a:solidFill>
                  <a:latin typeface="#9Slide03 Swiss Condensed" panose="02000500000000000000" pitchFamily="2" charset="0"/>
                </a:rPr>
                <a:t>Một số nấm lớn có cơ quan sinh</a:t>
              </a:r>
              <a:r>
                <a:rPr lang="en-US" altLang="zh-CN" sz="2000" dirty="0">
                  <a:solidFill>
                    <a:srgbClr val="FFFF00"/>
                  </a:solidFill>
                  <a:latin typeface="#9Slide03 Swiss Condensed" panose="02000500000000000000" pitchFamily="2" charset="0"/>
                </a:rPr>
                <a:t> </a:t>
              </a:r>
              <a:r>
                <a:rPr lang="vi-VN" altLang="zh-CN" sz="2000" dirty="0">
                  <a:solidFill>
                    <a:srgbClr val="FFFF00"/>
                  </a:solidFill>
                  <a:latin typeface="#9Slide03 Swiss Condensed" panose="02000500000000000000" pitchFamily="2" charset="0"/>
                </a:rPr>
                <a:t>sản là thể quả (mũ nấm)</a:t>
              </a:r>
            </a:p>
          </p:txBody>
        </p:sp>
        <p:sp>
          <p:nvSpPr>
            <p:cNvPr id="26" name="TextBox 32">
              <a:extLst>
                <a:ext uri="{FF2B5EF4-FFF2-40B4-BE49-F238E27FC236}">
                  <a16:creationId xmlns="" xmlns:a16="http://schemas.microsoft.com/office/drawing/2014/main" id="{EE7F25A0-6A49-45C5-BB31-B4B9D34267D3}"/>
                </a:ext>
              </a:extLst>
            </p:cNvPr>
            <p:cNvSpPr txBox="1">
              <a:spLocks/>
            </p:cNvSpPr>
            <p:nvPr/>
          </p:nvSpPr>
          <p:spPr bwMode="auto">
            <a:xfrm>
              <a:off x="8624969" y="1783857"/>
              <a:ext cx="3728938" cy="653658"/>
            </a:xfrm>
            <a:prstGeom prst="rect">
              <a:avLst/>
            </a:prstGeom>
            <a:noFill/>
            <a:extLst/>
          </p:spPr>
          <p:txBody>
            <a:bodyPr wrap="square" lIns="0" tIns="0" rIns="0" bIns="0" anchor="t" anchorCtr="1">
              <a:normAutofit/>
            </a:bodyPr>
            <a:lstStyle/>
            <a:p>
              <a:pPr>
                <a:lnSpc>
                  <a:spcPct val="120000"/>
                </a:lnSpc>
              </a:pPr>
              <a:r>
                <a:rPr lang="zh-CN" altLang="en-US" sz="1000" dirty="0">
                  <a:solidFill>
                    <a:srgbClr val="000000"/>
                  </a:solidFill>
                </a:rPr>
                <a:t/>
              </a:r>
              <a:br>
                <a:rPr lang="zh-CN" altLang="en-US" sz="1000" dirty="0">
                  <a:solidFill>
                    <a:srgbClr val="000000"/>
                  </a:solidFill>
                </a:rPr>
              </a:br>
              <a:endParaRPr lang="zh-CN" altLang="en-US" sz="1000" dirty="0">
                <a:solidFill>
                  <a:srgbClr val="000000"/>
                </a:solidFill>
              </a:endParaRPr>
            </a:p>
          </p:txBody>
        </p:sp>
      </p:grpSp>
      <p:grpSp>
        <p:nvGrpSpPr>
          <p:cNvPr id="27" name="千图设计师MC：ID 29795607库_组合 33">
            <a:extLst>
              <a:ext uri="{FF2B5EF4-FFF2-40B4-BE49-F238E27FC236}">
                <a16:creationId xmlns="" xmlns:a16="http://schemas.microsoft.com/office/drawing/2014/main" id="{049D34B4-A651-4AC5-A628-A56A642829CD}"/>
              </a:ext>
            </a:extLst>
          </p:cNvPr>
          <p:cNvGrpSpPr/>
          <p:nvPr>
            <p:custDataLst>
              <p:tags r:id="rId3"/>
            </p:custDataLst>
          </p:nvPr>
        </p:nvGrpSpPr>
        <p:grpSpPr>
          <a:xfrm>
            <a:off x="271519" y="3186681"/>
            <a:ext cx="3695431" cy="2718644"/>
            <a:chOff x="-660916" y="-624589"/>
            <a:chExt cx="3695431" cy="2718644"/>
          </a:xfrm>
        </p:grpSpPr>
        <p:sp>
          <p:nvSpPr>
            <p:cNvPr id="28" name="TextBox 34">
              <a:extLst>
                <a:ext uri="{FF2B5EF4-FFF2-40B4-BE49-F238E27FC236}">
                  <a16:creationId xmlns="" xmlns:a16="http://schemas.microsoft.com/office/drawing/2014/main" id="{6B2623D1-45F9-4904-8C25-42CAE0883FDB}"/>
                </a:ext>
              </a:extLst>
            </p:cNvPr>
            <p:cNvSpPr txBox="1">
              <a:spLocks/>
            </p:cNvSpPr>
            <p:nvPr/>
          </p:nvSpPr>
          <p:spPr bwMode="auto">
            <a:xfrm>
              <a:off x="-660916" y="-624589"/>
              <a:ext cx="2299240" cy="309958"/>
            </a:xfrm>
            <a:prstGeom prst="rect">
              <a:avLst/>
            </a:prstGeom>
            <a:noFill/>
            <a:extLst/>
          </p:spPr>
          <p:txBody>
            <a:bodyPr wrap="none" lIns="0" tIns="0" rIns="360000" bIns="0" anchor="ctr" anchorCtr="0">
              <a:normAutofit/>
            </a:bodyPr>
            <a:lstStyle/>
            <a:p>
              <a:pPr algn="r"/>
              <a:endParaRPr lang="zh-CN" altLang="en-US" sz="1400" dirty="0">
                <a:solidFill>
                  <a:srgbClr val="63B994">
                    <a:lumMod val="100000"/>
                  </a:srgbClr>
                </a:solidFill>
              </a:endParaRPr>
            </a:p>
          </p:txBody>
        </p:sp>
        <p:sp>
          <p:nvSpPr>
            <p:cNvPr id="29" name="TextBox 35">
              <a:extLst>
                <a:ext uri="{FF2B5EF4-FFF2-40B4-BE49-F238E27FC236}">
                  <a16:creationId xmlns="" xmlns:a16="http://schemas.microsoft.com/office/drawing/2014/main" id="{DEE78AFE-C93C-437C-A4C8-7F7A6B81E7FE}"/>
                </a:ext>
              </a:extLst>
            </p:cNvPr>
            <p:cNvSpPr txBox="1">
              <a:spLocks/>
            </p:cNvSpPr>
            <p:nvPr/>
          </p:nvSpPr>
          <p:spPr bwMode="auto">
            <a:xfrm>
              <a:off x="-592798" y="-7429"/>
              <a:ext cx="3627313" cy="2101484"/>
            </a:xfrm>
            <a:prstGeom prst="rect">
              <a:avLst/>
            </a:prstGeom>
            <a:noFill/>
            <a:extLst/>
          </p:spPr>
          <p:txBody>
            <a:bodyPr wrap="square" lIns="0" tIns="0" rIns="360000" bIns="0" anchor="ctr" anchorCtr="0">
              <a:noAutofit/>
            </a:bodyPr>
            <a:lstStyle/>
            <a:p>
              <a:pPr algn="just">
                <a:lnSpc>
                  <a:spcPct val="130000"/>
                </a:lnSpc>
              </a:pPr>
              <a:r>
                <a:rPr lang="vi-VN" altLang="zh-CN" sz="2000" dirty="0">
                  <a:solidFill>
                    <a:srgbClr val="4BACC6">
                      <a:lumMod val="20000"/>
                      <a:lumOff val="80000"/>
                    </a:srgbClr>
                  </a:solidFill>
                  <a:latin typeface="#9Slide03 Swiss Condensed" panose="02000500000000000000" pitchFamily="2" charset="0"/>
                </a:rPr>
                <a:t>Hình dạng và kích thước vô cùng đa dạng, có những loại có thể quan sát bằng mắt thường những cũng có thể quan sát dưới kính hiển vi.</a:t>
              </a:r>
              <a:endParaRPr lang="vi-VN" altLang="zh-CN" sz="2000" dirty="0">
                <a:solidFill>
                  <a:srgbClr val="4BACC6">
                    <a:lumMod val="20000"/>
                    <a:lumOff val="80000"/>
                  </a:srgbClr>
                </a:solidFill>
                <a:latin typeface="#9Slide03 Swiss Condensed" panose="02000500000000000000" pitchFamily="2" charset="0"/>
              </a:endParaRPr>
            </a:p>
          </p:txBody>
        </p:sp>
      </p:grpSp>
      <p:grpSp>
        <p:nvGrpSpPr>
          <p:cNvPr id="30" name="千图设计师MC：ID 29795607库_组合 36">
            <a:extLst>
              <a:ext uri="{FF2B5EF4-FFF2-40B4-BE49-F238E27FC236}">
                <a16:creationId xmlns="" xmlns:a16="http://schemas.microsoft.com/office/drawing/2014/main" id="{EB9CB489-22CA-44C1-8B0D-FFAD127D0BB6}"/>
              </a:ext>
            </a:extLst>
          </p:cNvPr>
          <p:cNvGrpSpPr/>
          <p:nvPr>
            <p:custDataLst>
              <p:tags r:id="rId4"/>
            </p:custDataLst>
          </p:nvPr>
        </p:nvGrpSpPr>
        <p:grpSpPr>
          <a:xfrm>
            <a:off x="7403671" y="3186681"/>
            <a:ext cx="4500650" cy="3066634"/>
            <a:chOff x="1170746" y="-65108"/>
            <a:chExt cx="4798673" cy="3066634"/>
          </a:xfrm>
        </p:grpSpPr>
        <p:sp>
          <p:nvSpPr>
            <p:cNvPr id="31" name="TextBox 37">
              <a:extLst>
                <a:ext uri="{FF2B5EF4-FFF2-40B4-BE49-F238E27FC236}">
                  <a16:creationId xmlns="" xmlns:a16="http://schemas.microsoft.com/office/drawing/2014/main" id="{24E8EB0A-E322-4905-99C9-24770A851AAE}"/>
                </a:ext>
              </a:extLst>
            </p:cNvPr>
            <p:cNvSpPr txBox="1">
              <a:spLocks/>
            </p:cNvSpPr>
            <p:nvPr/>
          </p:nvSpPr>
          <p:spPr bwMode="auto">
            <a:xfrm>
              <a:off x="3056228" y="-65108"/>
              <a:ext cx="2913191" cy="309958"/>
            </a:xfrm>
            <a:prstGeom prst="rect">
              <a:avLst/>
            </a:prstGeom>
            <a:noFill/>
            <a:extLst/>
          </p:spPr>
          <p:txBody>
            <a:bodyPr wrap="none" lIns="360000" tIns="0" rIns="0" bIns="0" anchor="ctr" anchorCtr="0">
              <a:normAutofit/>
            </a:bodyPr>
            <a:lstStyle/>
            <a:p>
              <a:endParaRPr lang="zh-CN" altLang="en-US" sz="1400" dirty="0">
                <a:solidFill>
                  <a:srgbClr val="63B994">
                    <a:lumMod val="100000"/>
                  </a:srgbClr>
                </a:solidFill>
              </a:endParaRPr>
            </a:p>
          </p:txBody>
        </p:sp>
        <p:sp>
          <p:nvSpPr>
            <p:cNvPr id="32" name="TextBox 38">
              <a:extLst>
                <a:ext uri="{FF2B5EF4-FFF2-40B4-BE49-F238E27FC236}">
                  <a16:creationId xmlns="" xmlns:a16="http://schemas.microsoft.com/office/drawing/2014/main" id="{BCACAD05-8885-4A4B-B571-A4310D4F5F37}"/>
                </a:ext>
              </a:extLst>
            </p:cNvPr>
            <p:cNvSpPr txBox="1">
              <a:spLocks/>
            </p:cNvSpPr>
            <p:nvPr/>
          </p:nvSpPr>
          <p:spPr bwMode="auto">
            <a:xfrm>
              <a:off x="1170746" y="269518"/>
              <a:ext cx="4577706" cy="2732008"/>
            </a:xfrm>
            <a:prstGeom prst="rect">
              <a:avLst/>
            </a:prstGeom>
            <a:noFill/>
            <a:extLst/>
          </p:spPr>
          <p:txBody>
            <a:bodyPr wrap="square" lIns="360000" tIns="0" rIns="0" bIns="0" anchor="ctr" anchorCtr="0">
              <a:noAutofit/>
            </a:bodyPr>
            <a:lstStyle/>
            <a:p>
              <a:pPr algn="just">
                <a:lnSpc>
                  <a:spcPct val="130000"/>
                </a:lnSpc>
              </a:pPr>
              <a:r>
                <a:rPr lang="vi-VN" altLang="zh-CN" sz="2000" dirty="0">
                  <a:solidFill>
                    <a:srgbClr val="F79646">
                      <a:lumMod val="40000"/>
                      <a:lumOff val="60000"/>
                    </a:srgbClr>
                  </a:solidFill>
                  <a:latin typeface="#9Slide03 Swiss Condensed" panose="02000500000000000000" pitchFamily="2" charset="0"/>
                </a:rPr>
                <a:t>Môi trường sống  đa dạng. Chúng có thể sống cộng sinh hoặc kí sinh trên cơ thể động vật, thực vật, con người hoặc sống trên môi trường giàu dinh dưỡng như đất, rơm rạ, thân cây gỗ mục,….</a:t>
              </a:r>
              <a:endParaRPr lang="vi-VN" altLang="zh-CN" sz="2000" dirty="0">
                <a:solidFill>
                  <a:srgbClr val="F79646">
                    <a:lumMod val="40000"/>
                    <a:lumOff val="60000"/>
                  </a:srgbClr>
                </a:solidFill>
                <a:latin typeface="#9Slide03 Swiss Condensed" panose="02000500000000000000" pitchFamily="2" charset="0"/>
              </a:endParaRPr>
            </a:p>
          </p:txBody>
        </p:sp>
      </p:grpSp>
      <p:sp>
        <p:nvSpPr>
          <p:cNvPr id="3" name="TextBox 2"/>
          <p:cNvSpPr txBox="1"/>
          <p:nvPr/>
        </p:nvSpPr>
        <p:spPr>
          <a:xfrm>
            <a:off x="4913644" y="4117870"/>
            <a:ext cx="1457410" cy="923330"/>
          </a:xfrm>
          <a:prstGeom prst="rect">
            <a:avLst/>
          </a:prstGeom>
          <a:noFill/>
        </p:spPr>
        <p:txBody>
          <a:bodyPr wrap="square" rtlCol="0">
            <a:spAutoFit/>
          </a:bodyPr>
          <a:lstStyle/>
          <a:p>
            <a:pPr algn="ctr"/>
            <a:r>
              <a:rPr lang="en-US" sz="5400" b="1" dirty="0">
                <a:solidFill>
                  <a:prstClr val="white"/>
                </a:solidFill>
                <a:latin typeface="#9Slide03 AmpleSoft" panose="02000000000000000000" pitchFamily="2" charset="0"/>
              </a:rPr>
              <a:t>VẬY</a:t>
            </a:r>
            <a:endParaRPr lang="en-US" sz="5400" b="1" dirty="0">
              <a:solidFill>
                <a:prstClr val="white"/>
              </a:solidFill>
              <a:latin typeface="#9Slide03 AmpleSoft" panose="02000000000000000000" pitchFamily="2" charset="0"/>
            </a:endParaRPr>
          </a:p>
        </p:txBody>
      </p:sp>
    </p:spTree>
    <p:extLst>
      <p:ext uri="{BB962C8B-B14F-4D97-AF65-F5344CB8AC3E}">
        <p14:creationId xmlns:p14="http://schemas.microsoft.com/office/powerpoint/2010/main" val="1054622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transform.rotation_z</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par>
                          <p:cTn id="11" fill="hold">
                            <p:stCondLst>
                              <p:cond delay="500"/>
                            </p:stCondLst>
                            <p:childTnLst>
                              <p:par>
                                <p:cTn id="12" presetID="53" presetClass="entr" presetSubtype="528"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anim calcmode="lin" valueType="num">
                                      <p:cBhvr>
                                        <p:cTn id="17" dur="500" fill="hold"/>
                                        <p:tgtEl>
                                          <p:spTgt spid="24"/>
                                        </p:tgtEl>
                                        <p:attrNameLst>
                                          <p:attrName>ppt_x</p:attrName>
                                        </p:attrNameLst>
                                      </p:cBhvr>
                                      <p:tavLst>
                                        <p:tav tm="0">
                                          <p:val>
                                            <p:fltVal val="0.5"/>
                                          </p:val>
                                        </p:tav>
                                        <p:tav tm="100000">
                                          <p:val>
                                            <p:strVal val="#ppt_x"/>
                                          </p:val>
                                        </p:tav>
                                      </p:tavLst>
                                    </p:anim>
                                    <p:anim calcmode="lin" valueType="num">
                                      <p:cBhvr>
                                        <p:cTn id="18" dur="500" fill="hold"/>
                                        <p:tgtEl>
                                          <p:spTgt spid="24"/>
                                        </p:tgtEl>
                                        <p:attrNameLst>
                                          <p:attrName>ppt_y</p:attrName>
                                        </p:attrNameLst>
                                      </p:cBhvr>
                                      <p:tavLst>
                                        <p:tav tm="0">
                                          <p:val>
                                            <p:fltVal val="0.5"/>
                                          </p:val>
                                        </p:tav>
                                        <p:tav tm="100000">
                                          <p:val>
                                            <p:strVal val="#ppt_y"/>
                                          </p:val>
                                        </p:tav>
                                      </p:tavLst>
                                    </p:anim>
                                  </p:childTnLst>
                                </p:cTn>
                              </p:par>
                            </p:childTnLst>
                          </p:cTn>
                        </p:par>
                        <p:par>
                          <p:cTn id="19" fill="hold">
                            <p:stCondLst>
                              <p:cond delay="1000"/>
                            </p:stCondLst>
                            <p:childTnLst>
                              <p:par>
                                <p:cTn id="20" presetID="53" presetClass="entr" presetSubtype="528"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anim calcmode="lin" valueType="num">
                                      <p:cBhvr>
                                        <p:cTn id="25" dur="500" fill="hold"/>
                                        <p:tgtEl>
                                          <p:spTgt spid="27"/>
                                        </p:tgtEl>
                                        <p:attrNameLst>
                                          <p:attrName>ppt_x</p:attrName>
                                        </p:attrNameLst>
                                      </p:cBhvr>
                                      <p:tavLst>
                                        <p:tav tm="0">
                                          <p:val>
                                            <p:fltVal val="0.5"/>
                                          </p:val>
                                        </p:tav>
                                        <p:tav tm="100000">
                                          <p:val>
                                            <p:strVal val="#ppt_x"/>
                                          </p:val>
                                        </p:tav>
                                      </p:tavLst>
                                    </p:anim>
                                    <p:anim calcmode="lin" valueType="num">
                                      <p:cBhvr>
                                        <p:cTn id="26" dur="500" fill="hold"/>
                                        <p:tgtEl>
                                          <p:spTgt spid="27"/>
                                        </p:tgtEl>
                                        <p:attrNameLst>
                                          <p:attrName>ppt_y</p:attrName>
                                        </p:attrNameLst>
                                      </p:cBhvr>
                                      <p:tavLst>
                                        <p:tav tm="0">
                                          <p:val>
                                            <p:fltVal val="0.5"/>
                                          </p:val>
                                        </p:tav>
                                        <p:tav tm="100000">
                                          <p:val>
                                            <p:strVal val="#ppt_y"/>
                                          </p:val>
                                        </p:tav>
                                      </p:tavLst>
                                    </p:anim>
                                  </p:childTnLst>
                                </p:cTn>
                              </p:par>
                            </p:childTnLst>
                          </p:cTn>
                        </p:par>
                        <p:par>
                          <p:cTn id="27" fill="hold">
                            <p:stCondLst>
                              <p:cond delay="1500"/>
                            </p:stCondLst>
                            <p:childTnLst>
                              <p:par>
                                <p:cTn id="28" presetID="53" presetClass="entr" presetSubtype="528"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Effect transition="in" filter="fade">
                                      <p:cBhvr>
                                        <p:cTn id="32" dur="500"/>
                                        <p:tgtEl>
                                          <p:spTgt spid="30"/>
                                        </p:tgtEl>
                                      </p:cBhvr>
                                    </p:animEffect>
                                    <p:anim calcmode="lin" valueType="num">
                                      <p:cBhvr>
                                        <p:cTn id="33" dur="500" fill="hold"/>
                                        <p:tgtEl>
                                          <p:spTgt spid="30"/>
                                        </p:tgtEl>
                                        <p:attrNameLst>
                                          <p:attrName>ppt_x</p:attrName>
                                        </p:attrNameLst>
                                      </p:cBhvr>
                                      <p:tavLst>
                                        <p:tav tm="0">
                                          <p:val>
                                            <p:fltVal val="0.5"/>
                                          </p:val>
                                        </p:tav>
                                        <p:tav tm="100000">
                                          <p:val>
                                            <p:strVal val="#ppt_x"/>
                                          </p:val>
                                        </p:tav>
                                      </p:tavLst>
                                    </p:anim>
                                    <p:anim calcmode="lin" valueType="num">
                                      <p:cBhvr>
                                        <p:cTn id="34" dur="500" fill="hold"/>
                                        <p:tgtEl>
                                          <p:spTgt spid="3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千图设计师MC：ID 29795607库_矩形 31">
            <a:extLst>
              <a:ext uri="{FF2B5EF4-FFF2-40B4-BE49-F238E27FC236}">
                <a16:creationId xmlns="" xmlns:a16="http://schemas.microsoft.com/office/drawing/2014/main" id="{9F0E3A46-736F-441B-A40D-52CB9FF08FDD}"/>
              </a:ext>
            </a:extLst>
          </p:cNvPr>
          <p:cNvSpPr/>
          <p:nvPr>
            <p:custDataLst>
              <p:tags r:id="rId1"/>
            </p:custDataLst>
          </p:nvPr>
        </p:nvSpPr>
        <p:spPr>
          <a:xfrm>
            <a:off x="0" y="3320989"/>
            <a:ext cx="12192000" cy="105183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2" name="千图设计师MC：ID 29795607库_组合 1">
            <a:extLst>
              <a:ext uri="{FF2B5EF4-FFF2-40B4-BE49-F238E27FC236}">
                <a16:creationId xmlns="" xmlns:a16="http://schemas.microsoft.com/office/drawing/2014/main" id="{B0B1F7AE-DFDB-4545-B6E2-7E648D30902D}"/>
              </a:ext>
            </a:extLst>
          </p:cNvPr>
          <p:cNvGrpSpPr/>
          <p:nvPr>
            <p:custDataLst>
              <p:tags r:id="rId2"/>
            </p:custDataLst>
          </p:nvPr>
        </p:nvGrpSpPr>
        <p:grpSpPr>
          <a:xfrm>
            <a:off x="742383" y="1407594"/>
            <a:ext cx="3706206" cy="5038473"/>
            <a:chOff x="742383" y="1407594"/>
            <a:chExt cx="3706206" cy="5038473"/>
          </a:xfrm>
        </p:grpSpPr>
        <p:sp>
          <p:nvSpPr>
            <p:cNvPr id="5" name="Teardrop 32">
              <a:extLst>
                <a:ext uri="{FF2B5EF4-FFF2-40B4-BE49-F238E27FC236}">
                  <a16:creationId xmlns="" xmlns:a16="http://schemas.microsoft.com/office/drawing/2014/main" id="{8D9E818F-9073-4633-9F46-E7741894A124}"/>
                </a:ext>
              </a:extLst>
            </p:cNvPr>
            <p:cNvSpPr/>
            <p:nvPr/>
          </p:nvSpPr>
          <p:spPr>
            <a:xfrm rot="8100000">
              <a:off x="2262395" y="1407594"/>
              <a:ext cx="960107" cy="960107"/>
            </a:xfrm>
            <a:prstGeom prst="teardrop">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rgbClr val="FFFFFF"/>
                </a:solidFill>
              </a:endParaRPr>
            </a:p>
          </p:txBody>
        </p:sp>
        <p:sp>
          <p:nvSpPr>
            <p:cNvPr id="9" name="Oval 36">
              <a:extLst>
                <a:ext uri="{FF2B5EF4-FFF2-40B4-BE49-F238E27FC236}">
                  <a16:creationId xmlns="" xmlns:a16="http://schemas.microsoft.com/office/drawing/2014/main" id="{E2286551-C661-4498-AE45-E23263870399}"/>
                </a:ext>
              </a:extLst>
            </p:cNvPr>
            <p:cNvSpPr/>
            <p:nvPr/>
          </p:nvSpPr>
          <p:spPr>
            <a:xfrm>
              <a:off x="2543605" y="3128962"/>
              <a:ext cx="384043" cy="384043"/>
            </a:xfrm>
            <a:prstGeom prst="ellipse">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11" name="Group 47">
              <a:extLst>
                <a:ext uri="{FF2B5EF4-FFF2-40B4-BE49-F238E27FC236}">
                  <a16:creationId xmlns="" xmlns:a16="http://schemas.microsoft.com/office/drawing/2014/main" id="{139E40E9-9C83-41FC-9F01-2EF9F8635F23}"/>
                </a:ext>
              </a:extLst>
            </p:cNvPr>
            <p:cNvGrpSpPr/>
            <p:nvPr/>
          </p:nvGrpSpPr>
          <p:grpSpPr>
            <a:xfrm>
              <a:off x="2712991" y="1658888"/>
              <a:ext cx="71616" cy="457907"/>
              <a:chOff x="-757238" y="3454400"/>
              <a:chExt cx="104775" cy="669926"/>
            </a:xfrm>
            <a:solidFill>
              <a:schemeClr val="bg1"/>
            </a:solidFill>
          </p:grpSpPr>
          <p:sp>
            <p:nvSpPr>
              <p:cNvPr id="33" name="Freeform: Shape 49">
                <a:extLst>
                  <a:ext uri="{FF2B5EF4-FFF2-40B4-BE49-F238E27FC236}">
                    <a16:creationId xmlns="" xmlns:a16="http://schemas.microsoft.com/office/drawing/2014/main" id="{F2AD2BAE-A937-44AA-BD81-D12EADE7020E}"/>
                  </a:ext>
                </a:extLst>
              </p:cNvPr>
              <p:cNvSpPr>
                <a:spLocks/>
              </p:cNvSpPr>
              <p:nvPr/>
            </p:nvSpPr>
            <p:spPr bwMode="auto">
              <a:xfrm>
                <a:off x="-757238" y="3454400"/>
                <a:ext cx="104775" cy="22225"/>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rgbClr val="000000"/>
                  </a:solidFill>
                </a:endParaRPr>
              </a:p>
            </p:txBody>
          </p:sp>
          <p:sp>
            <p:nvSpPr>
              <p:cNvPr id="34" name="Freeform: Shape 50">
                <a:extLst>
                  <a:ext uri="{FF2B5EF4-FFF2-40B4-BE49-F238E27FC236}">
                    <a16:creationId xmlns="" xmlns:a16="http://schemas.microsoft.com/office/drawing/2014/main" id="{83E88065-D848-4A8F-A15C-BF3A73B1C800}"/>
                  </a:ext>
                </a:extLst>
              </p:cNvPr>
              <p:cNvSpPr>
                <a:spLocks/>
              </p:cNvSpPr>
              <p:nvPr/>
            </p:nvSpPr>
            <p:spPr bwMode="auto">
              <a:xfrm>
                <a:off x="-730250" y="4097338"/>
                <a:ext cx="52387" cy="26988"/>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rgbClr val="000000"/>
                  </a:solidFill>
                </a:endParaRPr>
              </a:p>
            </p:txBody>
          </p:sp>
        </p:grpSp>
        <p:grpSp>
          <p:nvGrpSpPr>
            <p:cNvPr id="14" name="Group 59">
              <a:extLst>
                <a:ext uri="{FF2B5EF4-FFF2-40B4-BE49-F238E27FC236}">
                  <a16:creationId xmlns="" xmlns:a16="http://schemas.microsoft.com/office/drawing/2014/main" id="{61370B55-E9EB-405D-B00C-9116DD1D1CEF}"/>
                </a:ext>
              </a:extLst>
            </p:cNvPr>
            <p:cNvGrpSpPr/>
            <p:nvPr/>
          </p:nvGrpSpPr>
          <p:grpSpPr>
            <a:xfrm>
              <a:off x="742383" y="3513005"/>
              <a:ext cx="3706206" cy="2933062"/>
              <a:chOff x="4453596" y="843943"/>
              <a:chExt cx="3793418" cy="2933062"/>
            </a:xfrm>
          </p:grpSpPr>
          <p:sp>
            <p:nvSpPr>
              <p:cNvPr id="24" name="TextBox 60">
                <a:extLst>
                  <a:ext uri="{FF2B5EF4-FFF2-40B4-BE49-F238E27FC236}">
                    <a16:creationId xmlns="" xmlns:a16="http://schemas.microsoft.com/office/drawing/2014/main" id="{3C06D62C-D79C-43A9-98C4-384B38E4DB6C}"/>
                  </a:ext>
                </a:extLst>
              </p:cNvPr>
              <p:cNvSpPr txBox="1"/>
              <p:nvPr/>
            </p:nvSpPr>
            <p:spPr>
              <a:xfrm>
                <a:off x="5157231" y="843943"/>
                <a:ext cx="2699991" cy="656146"/>
              </a:xfrm>
              <a:prstGeom prst="rect">
                <a:avLst/>
              </a:prstGeom>
              <a:noFill/>
            </p:spPr>
            <p:txBody>
              <a:bodyPr wrap="none" lIns="216000" tIns="0" rIns="216000" bIns="0" anchor="ctr" anchorCtr="1">
                <a:normAutofit/>
              </a:bodyPr>
              <a:lstStyle/>
              <a:p>
                <a:pPr algn="ctr"/>
                <a:r>
                  <a:rPr lang="en-US" altLang="zh-CN" sz="2800" b="1" dirty="0">
                    <a:solidFill>
                      <a:srgbClr val="FFFFFF">
                        <a:lumMod val="100000"/>
                      </a:srgbClr>
                    </a:solidFill>
                    <a:latin typeface="#9Slide03 FS Neusa Bold" panose="00000800000000000000" pitchFamily="2" charset="0"/>
                  </a:rPr>
                  <a:t>NẤM TÚI</a:t>
                </a:r>
                <a:endParaRPr lang="zh-CN" altLang="en-US" sz="2800" b="1" dirty="0">
                  <a:solidFill>
                    <a:srgbClr val="FFFFFF">
                      <a:lumMod val="100000"/>
                    </a:srgbClr>
                  </a:solidFill>
                  <a:latin typeface="#9Slide03 FS Neusa Bold" panose="00000800000000000000" pitchFamily="2" charset="0"/>
                </a:endParaRPr>
              </a:p>
            </p:txBody>
          </p:sp>
          <p:sp>
            <p:nvSpPr>
              <p:cNvPr id="25" name="TextBox 61">
                <a:extLst>
                  <a:ext uri="{FF2B5EF4-FFF2-40B4-BE49-F238E27FC236}">
                    <a16:creationId xmlns="" xmlns:a16="http://schemas.microsoft.com/office/drawing/2014/main" id="{2671782D-7569-442F-A853-9FE658E547C7}"/>
                  </a:ext>
                </a:extLst>
              </p:cNvPr>
              <p:cNvSpPr txBox="1">
                <a:spLocks/>
              </p:cNvSpPr>
              <p:nvPr/>
            </p:nvSpPr>
            <p:spPr>
              <a:xfrm>
                <a:off x="4453596" y="1831717"/>
                <a:ext cx="3793418" cy="1945288"/>
              </a:xfrm>
              <a:prstGeom prst="rect">
                <a:avLst/>
              </a:prstGeom>
            </p:spPr>
            <p:txBody>
              <a:bodyPr vert="horz" wrap="square" lIns="216000" tIns="0" rIns="216000" bIns="0" anchor="t" anchorCtr="1">
                <a:noAutofit/>
              </a:bodyPr>
              <a:lstStyle/>
              <a:p>
                <a:pPr marL="342900" indent="-342900" algn="just">
                  <a:lnSpc>
                    <a:spcPct val="120000"/>
                  </a:lnSpc>
                  <a:buFont typeface="Wingdings" panose="05000000000000000000" pitchFamily="2" charset="2"/>
                  <a:buChar char="§"/>
                </a:pPr>
                <a:r>
                  <a:rPr lang="vi-VN" altLang="zh-CN" sz="2000" dirty="0">
                    <a:solidFill>
                      <a:srgbClr val="002060"/>
                    </a:solidFill>
                    <a:latin typeface="#9Slide03 Cabin Condensed Bold" panose="00000806000000000000" pitchFamily="2" charset="0"/>
                  </a:rPr>
                  <a:t>Là loại nấm thể quả có dạng túi</a:t>
                </a:r>
              </a:p>
              <a:p>
                <a:pPr marL="342900" indent="-342900" algn="just">
                  <a:lnSpc>
                    <a:spcPct val="120000"/>
                  </a:lnSpc>
                  <a:buFont typeface="Wingdings" panose="05000000000000000000" pitchFamily="2" charset="2"/>
                  <a:buChar char="§"/>
                </a:pPr>
                <a:r>
                  <a:rPr lang="vi-VN" altLang="zh-CN" sz="2000" dirty="0">
                    <a:solidFill>
                      <a:srgbClr val="002060"/>
                    </a:solidFill>
                    <a:latin typeface="#9Slide03 Cabin Condensed Bold" panose="00000806000000000000" pitchFamily="2" charset="0"/>
                  </a:rPr>
                  <a:t>Sinh sản bằng bào tử túi</a:t>
                </a:r>
              </a:p>
              <a:p>
                <a:pPr marL="342900" indent="-342900" algn="just">
                  <a:lnSpc>
                    <a:spcPct val="120000"/>
                  </a:lnSpc>
                  <a:buFont typeface="Wingdings" panose="05000000000000000000" pitchFamily="2" charset="2"/>
                  <a:buChar char="§"/>
                </a:pPr>
                <a:r>
                  <a:rPr lang="vi-VN" altLang="zh-CN" sz="2000" dirty="0">
                    <a:solidFill>
                      <a:srgbClr val="002060"/>
                    </a:solidFill>
                    <a:latin typeface="#9Slide03 Cabin Condensed Bold" panose="00000806000000000000" pitchFamily="2" charset="0"/>
                  </a:rPr>
                  <a:t>Ví dụ: nấm mốc đen bánh mì, nấm men rượu, nấm bụng dê, nấm cục,…</a:t>
                </a:r>
                <a:endParaRPr lang="vi-VN" altLang="zh-CN" sz="2000" dirty="0">
                  <a:solidFill>
                    <a:srgbClr val="002060"/>
                  </a:solidFill>
                  <a:latin typeface="#9Slide03 Cabin Condensed Bold" panose="00000806000000000000" pitchFamily="2" charset="0"/>
                </a:endParaRPr>
              </a:p>
            </p:txBody>
          </p:sp>
        </p:grpSp>
        <p:cxnSp>
          <p:nvCxnSpPr>
            <p:cNvPr id="17" name="Straight Connector 4">
              <a:extLst>
                <a:ext uri="{FF2B5EF4-FFF2-40B4-BE49-F238E27FC236}">
                  <a16:creationId xmlns="" xmlns:a16="http://schemas.microsoft.com/office/drawing/2014/main" id="{A5AE50F9-55AF-4F38-9F86-5164F787279F}"/>
                </a:ext>
              </a:extLst>
            </p:cNvPr>
            <p:cNvCxnSpPr/>
            <p:nvPr/>
          </p:nvCxnSpPr>
          <p:spPr>
            <a:xfrm>
              <a:off x="2027546" y="4053065"/>
              <a:ext cx="1429803" cy="0"/>
            </a:xfrm>
            <a:prstGeom prst="line">
              <a:avLst/>
            </a:prstGeom>
            <a:ln w="12700" cap="flat" cmpd="sng" algn="ctr">
              <a:solidFill>
                <a:schemeClr val="bg1">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5" name="千图设计师MC：ID 29795607库_组合 34">
            <a:extLst>
              <a:ext uri="{FF2B5EF4-FFF2-40B4-BE49-F238E27FC236}">
                <a16:creationId xmlns="" xmlns:a16="http://schemas.microsoft.com/office/drawing/2014/main" id="{B9B6371F-E270-48F4-A1DE-7563A60C2D3E}"/>
              </a:ext>
            </a:extLst>
          </p:cNvPr>
          <p:cNvGrpSpPr/>
          <p:nvPr>
            <p:custDataLst>
              <p:tags r:id="rId3"/>
            </p:custDataLst>
          </p:nvPr>
        </p:nvGrpSpPr>
        <p:grpSpPr>
          <a:xfrm>
            <a:off x="4530204" y="1407594"/>
            <a:ext cx="3515636" cy="5158462"/>
            <a:chOff x="4530204" y="1407594"/>
            <a:chExt cx="3515636" cy="5158462"/>
          </a:xfrm>
        </p:grpSpPr>
        <p:sp>
          <p:nvSpPr>
            <p:cNvPr id="6" name="Teardrop 33">
              <a:extLst>
                <a:ext uri="{FF2B5EF4-FFF2-40B4-BE49-F238E27FC236}">
                  <a16:creationId xmlns="" xmlns:a16="http://schemas.microsoft.com/office/drawing/2014/main" id="{65D28938-D535-40DA-94B5-7944AFC332C4}"/>
                </a:ext>
              </a:extLst>
            </p:cNvPr>
            <p:cNvSpPr/>
            <p:nvPr/>
          </p:nvSpPr>
          <p:spPr>
            <a:xfrm rot="8100000">
              <a:off x="5622769" y="1407594"/>
              <a:ext cx="960107" cy="960107"/>
            </a:xfrm>
            <a:prstGeom prst="teardrop">
              <a:avLst/>
            </a:prstGeom>
            <a:solidFill>
              <a:srgbClr val="C0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8" name="Oval 35">
              <a:extLst>
                <a:ext uri="{FF2B5EF4-FFF2-40B4-BE49-F238E27FC236}">
                  <a16:creationId xmlns="" xmlns:a16="http://schemas.microsoft.com/office/drawing/2014/main" id="{64F3DB2A-BE66-4AA9-B199-B5DC2EA924CC}"/>
                </a:ext>
              </a:extLst>
            </p:cNvPr>
            <p:cNvSpPr/>
            <p:nvPr/>
          </p:nvSpPr>
          <p:spPr>
            <a:xfrm>
              <a:off x="5903979" y="3128962"/>
              <a:ext cx="384043" cy="384043"/>
            </a:xfrm>
            <a:prstGeom prst="ellipse">
              <a:avLst/>
            </a:prstGeom>
            <a:solidFill>
              <a:srgbClr val="C0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31" name="Freeform: Shape 53">
              <a:extLst>
                <a:ext uri="{FF2B5EF4-FFF2-40B4-BE49-F238E27FC236}">
                  <a16:creationId xmlns="" xmlns:a16="http://schemas.microsoft.com/office/drawing/2014/main" id="{5A01FDBE-71B1-46B4-8C94-5CE4109EB4E0}"/>
                </a:ext>
              </a:extLst>
            </p:cNvPr>
            <p:cNvSpPr>
              <a:spLocks/>
            </p:cNvSpPr>
            <p:nvPr/>
          </p:nvSpPr>
          <p:spPr bwMode="auto">
            <a:xfrm>
              <a:off x="5895811" y="2024434"/>
              <a:ext cx="48644" cy="48237"/>
            </a:xfrm>
            <a:custGeom>
              <a:avLst/>
              <a:gdLst>
                <a:gd name="T0" fmla="*/ 50 w 101"/>
                <a:gd name="T1" fmla="*/ 0 h 100"/>
                <a:gd name="T2" fmla="*/ 0 w 101"/>
                <a:gd name="T3" fmla="*/ 50 h 100"/>
                <a:gd name="T4" fmla="*/ 50 w 101"/>
                <a:gd name="T5" fmla="*/ 100 h 100"/>
                <a:gd name="T6" fmla="*/ 101 w 101"/>
                <a:gd name="T7" fmla="*/ 50 h 100"/>
                <a:gd name="T8" fmla="*/ 50 w 101"/>
                <a:gd name="T9" fmla="*/ 0 h 100"/>
                <a:gd name="T10" fmla="*/ 50 w 101"/>
                <a:gd name="T11" fmla="*/ 67 h 100"/>
                <a:gd name="T12" fmla="*/ 34 w 101"/>
                <a:gd name="T13" fmla="*/ 50 h 100"/>
                <a:gd name="T14" fmla="*/ 50 w 101"/>
                <a:gd name="T15" fmla="*/ 33 h 100"/>
                <a:gd name="T16" fmla="*/ 67 w 101"/>
                <a:gd name="T17" fmla="*/ 50 h 100"/>
                <a:gd name="T18" fmla="*/ 50 w 101"/>
                <a:gd name="T19" fmla="*/ 6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0"/>
                  </a:moveTo>
                  <a:cubicBezTo>
                    <a:pt x="23" y="0"/>
                    <a:pt x="0" y="22"/>
                    <a:pt x="0" y="50"/>
                  </a:cubicBezTo>
                  <a:cubicBezTo>
                    <a:pt x="0" y="77"/>
                    <a:pt x="23" y="100"/>
                    <a:pt x="50" y="100"/>
                  </a:cubicBezTo>
                  <a:cubicBezTo>
                    <a:pt x="78" y="100"/>
                    <a:pt x="101" y="77"/>
                    <a:pt x="101" y="50"/>
                  </a:cubicBezTo>
                  <a:cubicBezTo>
                    <a:pt x="101" y="22"/>
                    <a:pt x="78" y="0"/>
                    <a:pt x="50" y="0"/>
                  </a:cubicBezTo>
                  <a:close/>
                  <a:moveTo>
                    <a:pt x="50" y="67"/>
                  </a:moveTo>
                  <a:cubicBezTo>
                    <a:pt x="41" y="67"/>
                    <a:pt x="34" y="59"/>
                    <a:pt x="34" y="50"/>
                  </a:cubicBezTo>
                  <a:cubicBezTo>
                    <a:pt x="34" y="41"/>
                    <a:pt x="41" y="33"/>
                    <a:pt x="50" y="33"/>
                  </a:cubicBezTo>
                  <a:cubicBezTo>
                    <a:pt x="60" y="33"/>
                    <a:pt x="67" y="41"/>
                    <a:pt x="67" y="50"/>
                  </a:cubicBezTo>
                  <a:cubicBezTo>
                    <a:pt x="67" y="59"/>
                    <a:pt x="60" y="67"/>
                    <a:pt x="50" y="6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rgbClr val="000000"/>
                </a:solidFill>
              </a:endParaRPr>
            </a:p>
          </p:txBody>
        </p:sp>
        <p:grpSp>
          <p:nvGrpSpPr>
            <p:cNvPr id="15" name="Group 62">
              <a:extLst>
                <a:ext uri="{FF2B5EF4-FFF2-40B4-BE49-F238E27FC236}">
                  <a16:creationId xmlns="" xmlns:a16="http://schemas.microsoft.com/office/drawing/2014/main" id="{5D965314-62BC-46CF-9E58-AE13D4576C57}"/>
                </a:ext>
              </a:extLst>
            </p:cNvPr>
            <p:cNvGrpSpPr/>
            <p:nvPr/>
          </p:nvGrpSpPr>
          <p:grpSpPr>
            <a:xfrm>
              <a:off x="4530204" y="3513005"/>
              <a:ext cx="3515636" cy="3053051"/>
              <a:chOff x="4904587" y="843943"/>
              <a:chExt cx="3598365" cy="3053051"/>
            </a:xfrm>
          </p:grpSpPr>
          <p:sp>
            <p:nvSpPr>
              <p:cNvPr id="22" name="TextBox 63">
                <a:extLst>
                  <a:ext uri="{FF2B5EF4-FFF2-40B4-BE49-F238E27FC236}">
                    <a16:creationId xmlns="" xmlns:a16="http://schemas.microsoft.com/office/drawing/2014/main" id="{E946A8F7-45DC-4249-A986-6AFF7FB36D50}"/>
                  </a:ext>
                </a:extLst>
              </p:cNvPr>
              <p:cNvSpPr txBox="1"/>
              <p:nvPr/>
            </p:nvSpPr>
            <p:spPr>
              <a:xfrm>
                <a:off x="5157231" y="843943"/>
                <a:ext cx="2699991" cy="656146"/>
              </a:xfrm>
              <a:prstGeom prst="rect">
                <a:avLst/>
              </a:prstGeom>
              <a:noFill/>
            </p:spPr>
            <p:txBody>
              <a:bodyPr wrap="none" lIns="216000" tIns="0" rIns="216000" bIns="0" anchor="ctr" anchorCtr="1">
                <a:normAutofit/>
              </a:bodyPr>
              <a:lstStyle/>
              <a:p>
                <a:pPr algn="ctr"/>
                <a:r>
                  <a:rPr lang="en-US" altLang="zh-CN" sz="2800" b="1" dirty="0">
                    <a:solidFill>
                      <a:srgbClr val="FFFFFF">
                        <a:lumMod val="100000"/>
                      </a:srgbClr>
                    </a:solidFill>
                    <a:latin typeface="#9Slide03 FS Neusa Bold" panose="00000800000000000000" pitchFamily="2" charset="0"/>
                  </a:rPr>
                  <a:t>NẤM ĐẢM</a:t>
                </a:r>
                <a:endParaRPr lang="zh-CN" altLang="en-US" sz="2800" b="1" dirty="0">
                  <a:solidFill>
                    <a:srgbClr val="FFFFFF">
                      <a:lumMod val="100000"/>
                    </a:srgbClr>
                  </a:solidFill>
                  <a:latin typeface="#9Slide03 FS Neusa Bold" panose="00000800000000000000" pitchFamily="2" charset="0"/>
                </a:endParaRPr>
              </a:p>
            </p:txBody>
          </p:sp>
          <p:sp>
            <p:nvSpPr>
              <p:cNvPr id="23" name="TextBox 64">
                <a:extLst>
                  <a:ext uri="{FF2B5EF4-FFF2-40B4-BE49-F238E27FC236}">
                    <a16:creationId xmlns="" xmlns:a16="http://schemas.microsoft.com/office/drawing/2014/main" id="{BE9DF47C-7A86-4FA1-A030-7580B6BCDE81}"/>
                  </a:ext>
                </a:extLst>
              </p:cNvPr>
              <p:cNvSpPr txBox="1">
                <a:spLocks/>
              </p:cNvSpPr>
              <p:nvPr/>
            </p:nvSpPr>
            <p:spPr>
              <a:xfrm>
                <a:off x="4904587" y="1810198"/>
                <a:ext cx="3598365" cy="2086796"/>
              </a:xfrm>
              <a:prstGeom prst="rect">
                <a:avLst/>
              </a:prstGeom>
            </p:spPr>
            <p:txBody>
              <a:bodyPr vert="horz" wrap="square" lIns="216000" tIns="0" rIns="216000" bIns="0" anchor="t" anchorCtr="1">
                <a:noAutofit/>
              </a:bodyPr>
              <a:lstStyle/>
              <a:p>
                <a:pPr marL="342900" indent="-342900" algn="just">
                  <a:lnSpc>
                    <a:spcPct val="120000"/>
                  </a:lnSpc>
                  <a:buFont typeface="Wingdings" panose="05000000000000000000" pitchFamily="2" charset="2"/>
                  <a:buChar char="§"/>
                </a:pPr>
                <a:r>
                  <a:rPr lang="vi-VN" altLang="zh-CN" sz="2000" dirty="0">
                    <a:solidFill>
                      <a:srgbClr val="C00000"/>
                    </a:solidFill>
                    <a:latin typeface="#9Slide03 Cabin Condensed Bold" panose="00000806000000000000" pitchFamily="2" charset="0"/>
                  </a:rPr>
                  <a:t>Nấm thể quả dạng hình mũ</a:t>
                </a:r>
              </a:p>
              <a:p>
                <a:pPr marL="342900" indent="-342900" algn="just">
                  <a:lnSpc>
                    <a:spcPct val="120000"/>
                  </a:lnSpc>
                  <a:buFont typeface="Wingdings" panose="05000000000000000000" pitchFamily="2" charset="2"/>
                  <a:buChar char="§"/>
                </a:pPr>
                <a:r>
                  <a:rPr lang="vi-VN" altLang="zh-CN" sz="2000" dirty="0">
                    <a:solidFill>
                      <a:srgbClr val="C00000"/>
                    </a:solidFill>
                    <a:latin typeface="#9Slide03 Cabin Condensed Bold" panose="00000806000000000000" pitchFamily="2" charset="0"/>
                  </a:rPr>
                  <a:t>Sinh sản bằng bào tử đảm</a:t>
                </a:r>
              </a:p>
              <a:p>
                <a:pPr marL="342900" indent="-342900" algn="just">
                  <a:lnSpc>
                    <a:spcPct val="120000"/>
                  </a:lnSpc>
                  <a:buFont typeface="Wingdings" panose="05000000000000000000" pitchFamily="2" charset="2"/>
                  <a:buChar char="§"/>
                </a:pPr>
                <a:r>
                  <a:rPr lang="vi-VN" altLang="zh-CN" sz="2000" dirty="0">
                    <a:solidFill>
                      <a:srgbClr val="C00000"/>
                    </a:solidFill>
                    <a:latin typeface="#9Slide03 Cabin Condensed Bold" panose="00000806000000000000" pitchFamily="2" charset="0"/>
                  </a:rPr>
                  <a:t>Ví dụ: nấm rơm, nấm hương, nấm sò, nấm linh chi,….</a:t>
                </a:r>
                <a:endParaRPr lang="vi-VN" altLang="zh-CN" sz="2000" dirty="0">
                  <a:solidFill>
                    <a:srgbClr val="C00000"/>
                  </a:solidFill>
                  <a:latin typeface="#9Slide03 Cabin Condensed Bold" panose="00000806000000000000" pitchFamily="2" charset="0"/>
                </a:endParaRPr>
              </a:p>
            </p:txBody>
          </p:sp>
        </p:grpSp>
        <p:cxnSp>
          <p:nvCxnSpPr>
            <p:cNvPr id="18" name="Straight Connector 68">
              <a:extLst>
                <a:ext uri="{FF2B5EF4-FFF2-40B4-BE49-F238E27FC236}">
                  <a16:creationId xmlns="" xmlns:a16="http://schemas.microsoft.com/office/drawing/2014/main" id="{055757A0-B23B-4E0F-8E67-3F2A19102349}"/>
                </a:ext>
              </a:extLst>
            </p:cNvPr>
            <p:cNvCxnSpPr/>
            <p:nvPr/>
          </p:nvCxnSpPr>
          <p:spPr>
            <a:xfrm>
              <a:off x="5381097" y="4053065"/>
              <a:ext cx="1429803" cy="0"/>
            </a:xfrm>
            <a:prstGeom prst="line">
              <a:avLst/>
            </a:prstGeom>
            <a:ln w="12700" cap="flat" cmpd="sng" algn="ctr">
              <a:solidFill>
                <a:schemeClr val="bg1">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6" name="千图设计师MC：ID 29795607库_组合 35">
            <a:extLst>
              <a:ext uri="{FF2B5EF4-FFF2-40B4-BE49-F238E27FC236}">
                <a16:creationId xmlns="" xmlns:a16="http://schemas.microsoft.com/office/drawing/2014/main" id="{7B67FAB3-FEA5-4F5D-A0A8-7926F87BDBEC}"/>
              </a:ext>
            </a:extLst>
          </p:cNvPr>
          <p:cNvGrpSpPr/>
          <p:nvPr>
            <p:custDataLst>
              <p:tags r:id="rId4"/>
            </p:custDataLst>
          </p:nvPr>
        </p:nvGrpSpPr>
        <p:grpSpPr>
          <a:xfrm>
            <a:off x="7887495" y="1407593"/>
            <a:ext cx="4241129" cy="4640122"/>
            <a:chOff x="7887495" y="1407593"/>
            <a:chExt cx="4241129" cy="4640122"/>
          </a:xfrm>
        </p:grpSpPr>
        <p:sp>
          <p:nvSpPr>
            <p:cNvPr id="7" name="Teardrop 34">
              <a:extLst>
                <a:ext uri="{FF2B5EF4-FFF2-40B4-BE49-F238E27FC236}">
                  <a16:creationId xmlns="" xmlns:a16="http://schemas.microsoft.com/office/drawing/2014/main" id="{974E0D8B-BCBA-4DE3-9E6F-99BAEBB238C1}"/>
                </a:ext>
              </a:extLst>
            </p:cNvPr>
            <p:cNvSpPr/>
            <p:nvPr/>
          </p:nvSpPr>
          <p:spPr>
            <a:xfrm rot="8100000">
              <a:off x="8983144" y="1407593"/>
              <a:ext cx="960107" cy="960107"/>
            </a:xfrm>
            <a:prstGeom prst="teardrop">
              <a:avLst/>
            </a:prstGeom>
            <a:solidFill>
              <a:srgbClr val="FFFF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10" name="Oval 37">
              <a:extLst>
                <a:ext uri="{FF2B5EF4-FFF2-40B4-BE49-F238E27FC236}">
                  <a16:creationId xmlns="" xmlns:a16="http://schemas.microsoft.com/office/drawing/2014/main" id="{286E9677-2F00-424D-9B1A-42EFFA4F47E9}"/>
                </a:ext>
              </a:extLst>
            </p:cNvPr>
            <p:cNvSpPr/>
            <p:nvPr/>
          </p:nvSpPr>
          <p:spPr>
            <a:xfrm>
              <a:off x="9264352" y="3128962"/>
              <a:ext cx="384043" cy="384043"/>
            </a:xfrm>
            <a:prstGeom prst="ellipse">
              <a:avLst/>
            </a:prstGeom>
            <a:solidFill>
              <a:srgbClr val="FFFF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16" name="Group 65">
              <a:extLst>
                <a:ext uri="{FF2B5EF4-FFF2-40B4-BE49-F238E27FC236}">
                  <a16:creationId xmlns="" xmlns:a16="http://schemas.microsoft.com/office/drawing/2014/main" id="{D8831AF2-665C-4023-91B9-F191B1EA5F83}"/>
                </a:ext>
              </a:extLst>
            </p:cNvPr>
            <p:cNvGrpSpPr/>
            <p:nvPr/>
          </p:nvGrpSpPr>
          <p:grpSpPr>
            <a:xfrm>
              <a:off x="7887495" y="3513005"/>
              <a:ext cx="4241129" cy="2534710"/>
              <a:chOff x="4914914" y="843943"/>
              <a:chExt cx="4340928" cy="2534710"/>
            </a:xfrm>
          </p:grpSpPr>
          <p:sp>
            <p:nvSpPr>
              <p:cNvPr id="20" name="TextBox 66">
                <a:extLst>
                  <a:ext uri="{FF2B5EF4-FFF2-40B4-BE49-F238E27FC236}">
                    <a16:creationId xmlns="" xmlns:a16="http://schemas.microsoft.com/office/drawing/2014/main" id="{E621C0E7-D2A4-45AE-A6A7-551DD74AB67E}"/>
                  </a:ext>
                </a:extLst>
              </p:cNvPr>
              <p:cNvSpPr txBox="1"/>
              <p:nvPr/>
            </p:nvSpPr>
            <p:spPr>
              <a:xfrm>
                <a:off x="5157231" y="843943"/>
                <a:ext cx="2699991" cy="656146"/>
              </a:xfrm>
              <a:prstGeom prst="rect">
                <a:avLst/>
              </a:prstGeom>
              <a:noFill/>
            </p:spPr>
            <p:txBody>
              <a:bodyPr wrap="none" lIns="216000" tIns="0" rIns="216000" bIns="0" anchor="ctr" anchorCtr="1">
                <a:normAutofit/>
              </a:bodyPr>
              <a:lstStyle/>
              <a:p>
                <a:pPr algn="ctr"/>
                <a:r>
                  <a:rPr lang="en-US" altLang="zh-CN" sz="2800" b="1" dirty="0">
                    <a:solidFill>
                      <a:srgbClr val="FFFFFF">
                        <a:lumMod val="100000"/>
                      </a:srgbClr>
                    </a:solidFill>
                    <a:latin typeface="#9Slide03 FS Neusa Bold" panose="00000800000000000000" pitchFamily="2" charset="0"/>
                  </a:rPr>
                  <a:t>NẤM TIẾP HỢP</a:t>
                </a:r>
                <a:endParaRPr lang="zh-CN" altLang="en-US" sz="2800" b="1" dirty="0">
                  <a:solidFill>
                    <a:srgbClr val="FFFFFF">
                      <a:lumMod val="100000"/>
                    </a:srgbClr>
                  </a:solidFill>
                  <a:latin typeface="#9Slide03 FS Neusa Bold" panose="00000800000000000000" pitchFamily="2" charset="0"/>
                </a:endParaRPr>
              </a:p>
            </p:txBody>
          </p:sp>
          <p:sp>
            <p:nvSpPr>
              <p:cNvPr id="21" name="TextBox 67">
                <a:extLst>
                  <a:ext uri="{FF2B5EF4-FFF2-40B4-BE49-F238E27FC236}">
                    <a16:creationId xmlns="" xmlns:a16="http://schemas.microsoft.com/office/drawing/2014/main" id="{0C6AD8B3-210B-4119-BCFC-1545FD9E0492}"/>
                  </a:ext>
                </a:extLst>
              </p:cNvPr>
              <p:cNvSpPr txBox="1">
                <a:spLocks/>
              </p:cNvSpPr>
              <p:nvPr/>
            </p:nvSpPr>
            <p:spPr>
              <a:xfrm>
                <a:off x="4914914" y="1810198"/>
                <a:ext cx="4340928" cy="1568455"/>
              </a:xfrm>
              <a:prstGeom prst="rect">
                <a:avLst/>
              </a:prstGeom>
            </p:spPr>
            <p:txBody>
              <a:bodyPr vert="horz" wrap="square" lIns="216000" tIns="0" rIns="216000" bIns="0" anchor="t" anchorCtr="1">
                <a:noAutofit/>
              </a:bodyPr>
              <a:lstStyle/>
              <a:p>
                <a:pPr marL="342900" indent="-342900" algn="just">
                  <a:lnSpc>
                    <a:spcPct val="120000"/>
                  </a:lnSpc>
                  <a:buFont typeface="Wingdings" panose="05000000000000000000" pitchFamily="2" charset="2"/>
                  <a:buChar char="§"/>
                </a:pPr>
                <a:r>
                  <a:rPr lang="vi-VN" altLang="zh-CN" sz="2000" dirty="0">
                    <a:solidFill>
                      <a:srgbClr val="000000"/>
                    </a:solidFill>
                    <a:latin typeface="#9Slide03 Cabin Condensed Bold" panose="00000806000000000000" pitchFamily="2" charset="0"/>
                  </a:rPr>
                  <a:t>Sợi nấm màu nâu, xám, phân nhánh,</a:t>
                </a:r>
              </a:p>
              <a:p>
                <a:pPr marL="342900" indent="-342900" algn="just">
                  <a:lnSpc>
                    <a:spcPct val="120000"/>
                  </a:lnSpc>
                  <a:buFont typeface="Wingdings" panose="05000000000000000000" pitchFamily="2" charset="2"/>
                  <a:buChar char="§"/>
                </a:pPr>
                <a:r>
                  <a:rPr lang="vi-VN" altLang="zh-CN" sz="2000" dirty="0">
                    <a:solidFill>
                      <a:srgbClr val="000000"/>
                    </a:solidFill>
                    <a:latin typeface="#9Slide03 Cabin Condensed Bold" panose="00000806000000000000" pitchFamily="2" charset="0"/>
                  </a:rPr>
                  <a:t>Sinh trưởng nhanh gây ôi thiu của thức ăn như bánh mì, </a:t>
                </a:r>
                <a:r>
                  <a:rPr lang="en-US" altLang="zh-CN" sz="2000" dirty="0">
                    <a:solidFill>
                      <a:srgbClr val="000000"/>
                    </a:solidFill>
                    <a:latin typeface="#9Slide03 Cabin Condensed Bold" panose="00000806000000000000" pitchFamily="2" charset="0"/>
                  </a:rPr>
                  <a:t>d</a:t>
                </a:r>
                <a:r>
                  <a:rPr lang="vi-VN" altLang="zh-CN" sz="2000" dirty="0">
                    <a:solidFill>
                      <a:srgbClr val="000000"/>
                    </a:solidFill>
                    <a:latin typeface="#9Slide03 Cabin Condensed Bold" panose="00000806000000000000" pitchFamily="2" charset="0"/>
                  </a:rPr>
                  <a:t>âu, cam,… trong quá trình cất trữ.</a:t>
                </a:r>
                <a:endParaRPr lang="vi-VN" altLang="zh-CN" sz="2000" dirty="0">
                  <a:solidFill>
                    <a:srgbClr val="000000"/>
                  </a:solidFill>
                  <a:latin typeface="#9Slide03 Cabin Condensed Bold" panose="00000806000000000000" pitchFamily="2" charset="0"/>
                </a:endParaRPr>
              </a:p>
            </p:txBody>
          </p:sp>
        </p:grpSp>
        <p:cxnSp>
          <p:nvCxnSpPr>
            <p:cNvPr id="19" name="Straight Connector 69">
              <a:extLst>
                <a:ext uri="{FF2B5EF4-FFF2-40B4-BE49-F238E27FC236}">
                  <a16:creationId xmlns="" xmlns:a16="http://schemas.microsoft.com/office/drawing/2014/main" id="{664865F0-E4CE-47F6-A87B-FD4471482D4F}"/>
                </a:ext>
              </a:extLst>
            </p:cNvPr>
            <p:cNvCxnSpPr/>
            <p:nvPr/>
          </p:nvCxnSpPr>
          <p:spPr>
            <a:xfrm>
              <a:off x="8734648" y="4053065"/>
              <a:ext cx="1429803" cy="0"/>
            </a:xfrm>
            <a:prstGeom prst="line">
              <a:avLst/>
            </a:prstGeom>
            <a:ln w="12700" cap="flat" cmpd="sng" algn="ctr">
              <a:solidFill>
                <a:schemeClr val="bg1">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742383" y="226337"/>
            <a:ext cx="3956365" cy="688063"/>
          </a:xfrm>
          <a:prstGeom prst="rect">
            <a:avLst/>
          </a:prstGeom>
          <a:solidFill>
            <a:schemeClr val="accent3">
              <a:lumMod val="20000"/>
              <a:lumOff val="8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solidFill>
                  <a:srgbClr val="002060"/>
                </a:solidFill>
                <a:latin typeface="#9Slide03 FS Neusa Bold" panose="00000800000000000000" pitchFamily="2" charset="0"/>
              </a:rPr>
              <a:t>MỘT SỐ NHÓM ĐẠI DIỆN</a:t>
            </a:r>
            <a:endParaRPr lang="en-US" sz="3200" dirty="0">
              <a:solidFill>
                <a:srgbClr val="002060"/>
              </a:solidFill>
              <a:latin typeface="#9Slide03 FS Neusa Bold" panose="00000800000000000000" pitchFamily="2" charset="0"/>
            </a:endParaRPr>
          </a:p>
        </p:txBody>
      </p:sp>
    </p:spTree>
    <p:extLst>
      <p:ext uri="{BB962C8B-B14F-4D97-AF65-F5344CB8AC3E}">
        <p14:creationId xmlns:p14="http://schemas.microsoft.com/office/powerpoint/2010/main" val="68697706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7"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ppt_h/2"/>
                                          </p:val>
                                        </p:tav>
                                        <p:tav tm="100000">
                                          <p:val>
                                            <p:strVal val="#ppt_y"/>
                                          </p:val>
                                        </p:tav>
                                      </p:tavLst>
                                    </p:anim>
                                    <p:anim calcmode="lin" valueType="num">
                                      <p:cBhvr>
                                        <p:cTn id="13" dur="500" fill="hold"/>
                                        <p:tgtEl>
                                          <p:spTgt spid="2"/>
                                        </p:tgtEl>
                                        <p:attrNameLst>
                                          <p:attrName>ppt_w</p:attrName>
                                        </p:attrNameLst>
                                      </p:cBhvr>
                                      <p:tavLst>
                                        <p:tav tm="0">
                                          <p:val>
                                            <p:strVal val="#ppt_w"/>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par>
                          <p:cTn id="15" fill="hold">
                            <p:stCondLst>
                              <p:cond delay="1000"/>
                            </p:stCondLst>
                            <p:childTnLst>
                              <p:par>
                                <p:cTn id="16" presetID="17" presetClass="entr" presetSubtype="4" fill="hold" nodeType="afterEffect">
                                  <p:stCondLst>
                                    <p:cond delay="0"/>
                                  </p:stCondLst>
                                  <p:childTnLst>
                                    <p:set>
                                      <p:cBhvr>
                                        <p:cTn id="17" dur="1" fill="hold">
                                          <p:stCondLst>
                                            <p:cond delay="0"/>
                                          </p:stCondLst>
                                        </p:cTn>
                                        <p:tgtEl>
                                          <p:spTgt spid="35"/>
                                        </p:tgtEl>
                                        <p:attrNameLst>
                                          <p:attrName>style.visibility</p:attrName>
                                        </p:attrNameLst>
                                      </p:cBhvr>
                                      <p:to>
                                        <p:strVal val="visible"/>
                                      </p:to>
                                    </p:set>
                                    <p:anim calcmode="lin" valueType="num">
                                      <p:cBhvr>
                                        <p:cTn id="18" dur="500" fill="hold"/>
                                        <p:tgtEl>
                                          <p:spTgt spid="35"/>
                                        </p:tgtEl>
                                        <p:attrNameLst>
                                          <p:attrName>ppt_x</p:attrName>
                                        </p:attrNameLst>
                                      </p:cBhvr>
                                      <p:tavLst>
                                        <p:tav tm="0">
                                          <p:val>
                                            <p:strVal val="#ppt_x"/>
                                          </p:val>
                                        </p:tav>
                                        <p:tav tm="100000">
                                          <p:val>
                                            <p:strVal val="#ppt_x"/>
                                          </p:val>
                                        </p:tav>
                                      </p:tavLst>
                                    </p:anim>
                                    <p:anim calcmode="lin" valueType="num">
                                      <p:cBhvr>
                                        <p:cTn id="19" dur="500" fill="hold"/>
                                        <p:tgtEl>
                                          <p:spTgt spid="35"/>
                                        </p:tgtEl>
                                        <p:attrNameLst>
                                          <p:attrName>ppt_y</p:attrName>
                                        </p:attrNameLst>
                                      </p:cBhvr>
                                      <p:tavLst>
                                        <p:tav tm="0">
                                          <p:val>
                                            <p:strVal val="#ppt_y+#ppt_h/2"/>
                                          </p:val>
                                        </p:tav>
                                        <p:tav tm="100000">
                                          <p:val>
                                            <p:strVal val="#ppt_y"/>
                                          </p:val>
                                        </p:tav>
                                      </p:tavLst>
                                    </p:anim>
                                    <p:anim calcmode="lin" valueType="num">
                                      <p:cBhvr>
                                        <p:cTn id="20" dur="500" fill="hold"/>
                                        <p:tgtEl>
                                          <p:spTgt spid="35"/>
                                        </p:tgtEl>
                                        <p:attrNameLst>
                                          <p:attrName>ppt_w</p:attrName>
                                        </p:attrNameLst>
                                      </p:cBhvr>
                                      <p:tavLst>
                                        <p:tav tm="0">
                                          <p:val>
                                            <p:strVal val="#ppt_w"/>
                                          </p:val>
                                        </p:tav>
                                        <p:tav tm="100000">
                                          <p:val>
                                            <p:strVal val="#ppt_w"/>
                                          </p:val>
                                        </p:tav>
                                      </p:tavLst>
                                    </p:anim>
                                    <p:anim calcmode="lin" valueType="num">
                                      <p:cBhvr>
                                        <p:cTn id="21" dur="500" fill="hold"/>
                                        <p:tgtEl>
                                          <p:spTgt spid="35"/>
                                        </p:tgtEl>
                                        <p:attrNameLst>
                                          <p:attrName>ppt_h</p:attrName>
                                        </p:attrNameLst>
                                      </p:cBhvr>
                                      <p:tavLst>
                                        <p:tav tm="0">
                                          <p:val>
                                            <p:fltVal val="0"/>
                                          </p:val>
                                        </p:tav>
                                        <p:tav tm="100000">
                                          <p:val>
                                            <p:strVal val="#ppt_h"/>
                                          </p:val>
                                        </p:tav>
                                      </p:tavLst>
                                    </p:anim>
                                  </p:childTnLst>
                                </p:cTn>
                              </p:par>
                            </p:childTnLst>
                          </p:cTn>
                        </p:par>
                        <p:par>
                          <p:cTn id="22" fill="hold">
                            <p:stCondLst>
                              <p:cond delay="1500"/>
                            </p:stCondLst>
                            <p:childTnLst>
                              <p:par>
                                <p:cTn id="23" presetID="17" presetClass="entr" presetSubtype="4"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ppt_x</p:attrName>
                                        </p:attrNameLst>
                                      </p:cBhvr>
                                      <p:tavLst>
                                        <p:tav tm="0">
                                          <p:val>
                                            <p:strVal val="#ppt_x"/>
                                          </p:val>
                                        </p:tav>
                                        <p:tav tm="100000">
                                          <p:val>
                                            <p:strVal val="#ppt_x"/>
                                          </p:val>
                                        </p:tav>
                                      </p:tavLst>
                                    </p:anim>
                                    <p:anim calcmode="lin" valueType="num">
                                      <p:cBhvr>
                                        <p:cTn id="26" dur="500" fill="hold"/>
                                        <p:tgtEl>
                                          <p:spTgt spid="36"/>
                                        </p:tgtEl>
                                        <p:attrNameLst>
                                          <p:attrName>ppt_y</p:attrName>
                                        </p:attrNameLst>
                                      </p:cBhvr>
                                      <p:tavLst>
                                        <p:tav tm="0">
                                          <p:val>
                                            <p:strVal val="#ppt_y+#ppt_h/2"/>
                                          </p:val>
                                        </p:tav>
                                        <p:tav tm="100000">
                                          <p:val>
                                            <p:strVal val="#ppt_y"/>
                                          </p:val>
                                        </p:tav>
                                      </p:tavLst>
                                    </p:anim>
                                    <p:anim calcmode="lin" valueType="num">
                                      <p:cBhvr>
                                        <p:cTn id="27" dur="500" fill="hold"/>
                                        <p:tgtEl>
                                          <p:spTgt spid="36"/>
                                        </p:tgtEl>
                                        <p:attrNameLst>
                                          <p:attrName>ppt_w</p:attrName>
                                        </p:attrNameLst>
                                      </p:cBhvr>
                                      <p:tavLst>
                                        <p:tav tm="0">
                                          <p:val>
                                            <p:strVal val="#ppt_w"/>
                                          </p:val>
                                        </p:tav>
                                        <p:tav tm="100000">
                                          <p:val>
                                            <p:strVal val="#ppt_w"/>
                                          </p:val>
                                        </p:tav>
                                      </p:tavLst>
                                    </p:anim>
                                    <p:anim calcmode="lin" valueType="num">
                                      <p:cBhvr>
                                        <p:cTn id="28" dur="500" fill="hold"/>
                                        <p:tgtEl>
                                          <p:spTgt spid="3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6" name="Rectangle 5"/>
          <p:cNvSpPr/>
          <p:nvPr/>
        </p:nvSpPr>
        <p:spPr>
          <a:xfrm>
            <a:off x="0" y="6320413"/>
            <a:ext cx="12192000" cy="53758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grpSp>
        <p:nvGrpSpPr>
          <p:cNvPr id="9" name="Group 8"/>
          <p:cNvGrpSpPr/>
          <p:nvPr/>
        </p:nvGrpSpPr>
        <p:grpSpPr>
          <a:xfrm>
            <a:off x="1262742" y="472473"/>
            <a:ext cx="10624457" cy="849058"/>
            <a:chOff x="1223408" y="1069370"/>
            <a:chExt cx="9746901" cy="849058"/>
          </a:xfrm>
        </p:grpSpPr>
        <p:sp>
          <p:nvSpPr>
            <p:cNvPr id="3" name="Rectangle 2"/>
            <p:cNvSpPr/>
            <p:nvPr/>
          </p:nvSpPr>
          <p:spPr>
            <a:xfrm>
              <a:off x="1223408" y="1069370"/>
              <a:ext cx="9746901" cy="849058"/>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1808375" y="1263067"/>
              <a:ext cx="9019050" cy="461665"/>
            </a:xfrm>
            <a:prstGeom prst="rect">
              <a:avLst/>
            </a:prstGeom>
            <a:noFill/>
          </p:spPr>
          <p:txBody>
            <a:bodyPr wrap="square" rtlCol="0">
              <a:spAutoFit/>
            </a:bodyPr>
            <a:lstStyle/>
            <a:p>
              <a:pPr algn="just">
                <a:lnSpc>
                  <a:spcPct val="120000"/>
                </a:lnSpc>
              </a:pPr>
              <a:r>
                <a:rPr lang="vi-VN" sz="2000" dirty="0">
                  <a:solidFill>
                    <a:prstClr val="white"/>
                  </a:solidFill>
                </a:rPr>
                <a:t>Em hãy xác định môi trường sống của một số nấm bằng cách hoàn thành theo mẫu</a:t>
              </a:r>
              <a:r>
                <a:rPr lang="en-US" sz="2000" dirty="0">
                  <a:solidFill>
                    <a:prstClr val="white"/>
                  </a:solidFill>
                </a:rPr>
                <a:t>:</a:t>
              </a:r>
              <a:endParaRPr lang="vi-VN" sz="2000" dirty="0">
                <a:solidFill>
                  <a:prstClr val="white"/>
                </a:solidFill>
              </a:endParaRPr>
            </a:p>
          </p:txBody>
        </p:sp>
      </p:grpSp>
      <p:pic>
        <p:nvPicPr>
          <p:cNvPr id="11" name="Picture 2" descr="Thư viện số: Chất vấn và giải trìn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73" y="65636"/>
            <a:ext cx="984738" cy="9847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p:cNvGraphicFramePr>
            <a:graphicFrameLocks noGrp="1"/>
          </p:cNvGraphicFramePr>
          <p:nvPr>
            <p:extLst/>
          </p:nvPr>
        </p:nvGraphicFramePr>
        <p:xfrm>
          <a:off x="854606" y="1506080"/>
          <a:ext cx="5204098" cy="540612"/>
        </p:xfrm>
        <a:graphic>
          <a:graphicData uri="http://schemas.openxmlformats.org/drawingml/2006/table">
            <a:tbl>
              <a:tblPr firstRow="1" bandRow="1">
                <a:tableStyleId>{5C22544A-7EE6-4342-B048-85BDC9FD1C3A}</a:tableStyleId>
              </a:tblPr>
              <a:tblGrid>
                <a:gridCol w="2602049"/>
                <a:gridCol w="2602049"/>
              </a:tblGrid>
              <a:tr h="540612">
                <a:tc>
                  <a:txBody>
                    <a:bodyPr/>
                    <a:lstStyle/>
                    <a:p>
                      <a:pPr algn="ctr"/>
                      <a:r>
                        <a:rPr lang="vi-VN" sz="2000" b="1" noProof="0" dirty="0" smtClean="0"/>
                        <a:t>Tên</a:t>
                      </a:r>
                      <a:r>
                        <a:rPr lang="vi-VN" sz="2000" b="1" baseline="0" noProof="0" dirty="0" smtClean="0"/>
                        <a:t> nấm</a:t>
                      </a:r>
                      <a:endParaRPr lang="vi-VN" sz="2000" b="1" noProof="0" dirty="0"/>
                    </a:p>
                  </a:txBody>
                  <a:tcPr anchor="ctr">
                    <a:solidFill>
                      <a:srgbClr val="002060"/>
                    </a:solidFill>
                  </a:tcPr>
                </a:tc>
                <a:tc>
                  <a:txBody>
                    <a:bodyPr/>
                    <a:lstStyle/>
                    <a:p>
                      <a:pPr algn="ctr"/>
                      <a:r>
                        <a:rPr lang="vi-VN" sz="2000" b="1" noProof="0" dirty="0" smtClean="0"/>
                        <a:t>Môi</a:t>
                      </a:r>
                      <a:r>
                        <a:rPr lang="vi-VN" sz="2000" b="1" baseline="0" noProof="0" dirty="0" smtClean="0"/>
                        <a:t> trường</a:t>
                      </a:r>
                      <a:endParaRPr lang="vi-VN" sz="2000" b="1" noProof="0" dirty="0"/>
                    </a:p>
                  </a:txBody>
                  <a:tcPr anchor="ctr">
                    <a:solidFill>
                      <a:srgbClr val="002060"/>
                    </a:solidFill>
                  </a:tcPr>
                </a:tc>
              </a:tr>
            </a:tbl>
          </a:graphicData>
        </a:graphic>
      </p:graphicFrame>
      <p:graphicFrame>
        <p:nvGraphicFramePr>
          <p:cNvPr id="15" name="Table 14"/>
          <p:cNvGraphicFramePr>
            <a:graphicFrameLocks noGrp="1"/>
          </p:cNvGraphicFramePr>
          <p:nvPr>
            <p:extLst/>
          </p:nvPr>
        </p:nvGraphicFramePr>
        <p:xfrm>
          <a:off x="6683101" y="1485806"/>
          <a:ext cx="5204098" cy="540612"/>
        </p:xfrm>
        <a:graphic>
          <a:graphicData uri="http://schemas.openxmlformats.org/drawingml/2006/table">
            <a:tbl>
              <a:tblPr firstRow="1" bandRow="1">
                <a:tableStyleId>{5C22544A-7EE6-4342-B048-85BDC9FD1C3A}</a:tableStyleId>
              </a:tblPr>
              <a:tblGrid>
                <a:gridCol w="2602049"/>
                <a:gridCol w="2602049"/>
              </a:tblGrid>
              <a:tr h="540612">
                <a:tc>
                  <a:txBody>
                    <a:bodyPr/>
                    <a:lstStyle/>
                    <a:p>
                      <a:pPr algn="ctr"/>
                      <a:r>
                        <a:rPr lang="vi-VN" sz="2000" b="1" noProof="0" dirty="0" smtClean="0"/>
                        <a:t>Tên</a:t>
                      </a:r>
                      <a:r>
                        <a:rPr lang="vi-VN" sz="2000" b="1" baseline="0" noProof="0" dirty="0" smtClean="0"/>
                        <a:t> nấm</a:t>
                      </a:r>
                      <a:endParaRPr lang="vi-VN" sz="2000" b="1" noProof="0" dirty="0"/>
                    </a:p>
                  </a:txBody>
                  <a:tcPr anchor="ctr">
                    <a:solidFill>
                      <a:srgbClr val="002060"/>
                    </a:solidFill>
                  </a:tcPr>
                </a:tc>
                <a:tc>
                  <a:txBody>
                    <a:bodyPr/>
                    <a:lstStyle/>
                    <a:p>
                      <a:pPr algn="ctr"/>
                      <a:r>
                        <a:rPr lang="vi-VN" sz="2000" b="1" noProof="0" dirty="0" smtClean="0"/>
                        <a:t>Môi</a:t>
                      </a:r>
                      <a:r>
                        <a:rPr lang="vi-VN" sz="2000" b="1" baseline="0" noProof="0" dirty="0" smtClean="0"/>
                        <a:t> trường</a:t>
                      </a:r>
                      <a:endParaRPr lang="vi-VN" sz="2000" b="1" noProof="0" dirty="0"/>
                    </a:p>
                  </a:txBody>
                  <a:tcPr anchor="ctr">
                    <a:solidFill>
                      <a:srgbClr val="002060"/>
                    </a:solidFill>
                  </a:tcPr>
                </a:tc>
              </a:tr>
            </a:tbl>
          </a:graphicData>
        </a:graphic>
      </p:graphicFrame>
      <p:grpSp>
        <p:nvGrpSpPr>
          <p:cNvPr id="23" name="Group 22"/>
          <p:cNvGrpSpPr/>
          <p:nvPr/>
        </p:nvGrpSpPr>
        <p:grpSpPr>
          <a:xfrm>
            <a:off x="-3350" y="2192728"/>
            <a:ext cx="3482154" cy="4489277"/>
            <a:chOff x="-618373" y="2102293"/>
            <a:chExt cx="3482154" cy="4489277"/>
          </a:xfrm>
        </p:grpSpPr>
        <p:grpSp>
          <p:nvGrpSpPr>
            <p:cNvPr id="17" name="Group 16"/>
            <p:cNvGrpSpPr/>
            <p:nvPr/>
          </p:nvGrpSpPr>
          <p:grpSpPr>
            <a:xfrm>
              <a:off x="783182" y="2102293"/>
              <a:ext cx="2080599" cy="4489277"/>
              <a:chOff x="783182" y="2102293"/>
              <a:chExt cx="2080599" cy="4489277"/>
            </a:xfrm>
          </p:grpSpPr>
          <p:pic>
            <p:nvPicPr>
              <p:cNvPr id="3078" name="Picture 6" descr="Kỹ thuật trồng nấm rơm hiệu quả cao - Hội Nông Dân tỉnh Ninh Bìn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7718"/>
              <a:stretch/>
            </p:blipFill>
            <p:spPr bwMode="auto">
              <a:xfrm>
                <a:off x="783476" y="2102293"/>
                <a:ext cx="2063262" cy="127326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080" name="Picture 8" descr="Nấm Tai Mèo - Mộc Nhĩ"/>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210" t="9302" r="7560" b="13250"/>
              <a:stretch/>
            </p:blipFill>
            <p:spPr bwMode="auto">
              <a:xfrm>
                <a:off x="783182" y="3596799"/>
                <a:ext cx="2064440" cy="129623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12" descr="Vien Sot ret Ky Sinh Trung - Con trung Quy Nh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094468" y="4822256"/>
                <a:ext cx="1474776" cy="2063851"/>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2" name="Group 21"/>
            <p:cNvGrpSpPr/>
            <p:nvPr/>
          </p:nvGrpSpPr>
          <p:grpSpPr>
            <a:xfrm>
              <a:off x="-618373" y="2517488"/>
              <a:ext cx="1354663" cy="3551539"/>
              <a:chOff x="-658565" y="2537584"/>
              <a:chExt cx="1354663" cy="3551539"/>
            </a:xfrm>
          </p:grpSpPr>
          <p:sp>
            <p:nvSpPr>
              <p:cNvPr id="20" name="TextBox 19"/>
              <p:cNvSpPr txBox="1"/>
              <p:nvPr/>
            </p:nvSpPr>
            <p:spPr>
              <a:xfrm>
                <a:off x="-649103" y="2537584"/>
                <a:ext cx="1345201" cy="394210"/>
              </a:xfrm>
              <a:prstGeom prst="rect">
                <a:avLst/>
              </a:prstGeom>
              <a:noFill/>
              <a:ln>
                <a:noFill/>
              </a:ln>
            </p:spPr>
            <p:txBody>
              <a:bodyPr wrap="square" rtlCol="0">
                <a:spAutoFit/>
              </a:bodyPr>
              <a:lstStyle/>
              <a:p>
                <a:pPr algn="ctr">
                  <a:lnSpc>
                    <a:spcPct val="120000"/>
                  </a:lnSpc>
                </a:pPr>
                <a:r>
                  <a:rPr lang="vi-VN" dirty="0">
                    <a:solidFill>
                      <a:srgbClr val="FFFF00"/>
                    </a:solidFill>
                  </a:rPr>
                  <a:t>Nấm</a:t>
                </a:r>
                <a:r>
                  <a:rPr lang="en-US" dirty="0">
                    <a:solidFill>
                      <a:srgbClr val="FFFF00"/>
                    </a:solidFill>
                  </a:rPr>
                  <a:t> </a:t>
                </a:r>
                <a:r>
                  <a:rPr lang="vi-VN" dirty="0">
                    <a:solidFill>
                      <a:srgbClr val="FFFF00"/>
                    </a:solidFill>
                  </a:rPr>
                  <a:t>rơm</a:t>
                </a:r>
                <a:endParaRPr lang="vi-VN" dirty="0">
                  <a:solidFill>
                    <a:srgbClr val="FFFF00"/>
                  </a:solidFill>
                </a:endParaRPr>
              </a:p>
            </p:txBody>
          </p:sp>
          <p:sp>
            <p:nvSpPr>
              <p:cNvPr id="26" name="TextBox 25"/>
              <p:cNvSpPr txBox="1"/>
              <p:nvPr/>
            </p:nvSpPr>
            <p:spPr>
              <a:xfrm>
                <a:off x="-655215" y="3827850"/>
                <a:ext cx="1345201" cy="757130"/>
              </a:xfrm>
              <a:prstGeom prst="rect">
                <a:avLst/>
              </a:prstGeom>
              <a:noFill/>
              <a:ln>
                <a:noFill/>
              </a:ln>
            </p:spPr>
            <p:txBody>
              <a:bodyPr wrap="square" rtlCol="0">
                <a:spAutoFit/>
              </a:bodyPr>
              <a:lstStyle/>
              <a:p>
                <a:pPr algn="ctr">
                  <a:lnSpc>
                    <a:spcPct val="120000"/>
                  </a:lnSpc>
                </a:pPr>
                <a:r>
                  <a:rPr lang="vi-VN" dirty="0">
                    <a:solidFill>
                      <a:srgbClr val="FFFF00"/>
                    </a:solidFill>
                  </a:rPr>
                  <a:t>Nấm mộc nhĩ</a:t>
                </a:r>
                <a:endParaRPr lang="vi-VN" dirty="0">
                  <a:solidFill>
                    <a:srgbClr val="FFFF00"/>
                  </a:solidFill>
                </a:endParaRPr>
              </a:p>
            </p:txBody>
          </p:sp>
          <p:sp>
            <p:nvSpPr>
              <p:cNvPr id="27" name="TextBox 26"/>
              <p:cNvSpPr txBox="1"/>
              <p:nvPr/>
            </p:nvSpPr>
            <p:spPr>
              <a:xfrm>
                <a:off x="-658565" y="5664391"/>
                <a:ext cx="1345201" cy="424732"/>
              </a:xfrm>
              <a:prstGeom prst="rect">
                <a:avLst/>
              </a:prstGeom>
              <a:noFill/>
              <a:ln>
                <a:noFill/>
              </a:ln>
            </p:spPr>
            <p:txBody>
              <a:bodyPr wrap="square" rtlCol="0">
                <a:spAutoFit/>
              </a:bodyPr>
              <a:lstStyle/>
              <a:p>
                <a:pPr algn="ctr">
                  <a:lnSpc>
                    <a:spcPct val="120000"/>
                  </a:lnSpc>
                </a:pPr>
                <a:r>
                  <a:rPr lang="vi-VN" dirty="0">
                    <a:solidFill>
                      <a:srgbClr val="FFFF00"/>
                    </a:solidFill>
                  </a:rPr>
                  <a:t>Nấm mốc</a:t>
                </a:r>
                <a:endParaRPr lang="vi-VN" dirty="0">
                  <a:solidFill>
                    <a:srgbClr val="FFFF00"/>
                  </a:solidFill>
                </a:endParaRPr>
              </a:p>
            </p:txBody>
          </p:sp>
        </p:grpSp>
      </p:grpSp>
      <p:grpSp>
        <p:nvGrpSpPr>
          <p:cNvPr id="25" name="Group 24"/>
          <p:cNvGrpSpPr/>
          <p:nvPr/>
        </p:nvGrpSpPr>
        <p:grpSpPr>
          <a:xfrm>
            <a:off x="6815913" y="2192728"/>
            <a:ext cx="2391508" cy="4058566"/>
            <a:chOff x="7018772" y="2190408"/>
            <a:chExt cx="2391508" cy="4058566"/>
          </a:xfrm>
        </p:grpSpPr>
        <p:pic>
          <p:nvPicPr>
            <p:cNvPr id="14" name="Picture 13"/>
            <p:cNvPicPr>
              <a:picLocks noChangeAspect="1"/>
            </p:cNvPicPr>
            <p:nvPr/>
          </p:nvPicPr>
          <p:blipFill>
            <a:blip r:embed="rId6"/>
            <a:stretch>
              <a:fillRect/>
            </a:stretch>
          </p:blipFill>
          <p:spPr>
            <a:xfrm>
              <a:off x="7174523" y="2190408"/>
              <a:ext cx="2080009" cy="1581145"/>
            </a:xfrm>
            <a:prstGeom prst="rect">
              <a:avLst/>
            </a:prstGeom>
          </p:spPr>
        </p:pic>
        <p:sp>
          <p:nvSpPr>
            <p:cNvPr id="24" name="TextBox 23"/>
            <p:cNvSpPr txBox="1"/>
            <p:nvPr/>
          </p:nvSpPr>
          <p:spPr>
            <a:xfrm>
              <a:off x="7486020" y="3820262"/>
              <a:ext cx="1457011" cy="369332"/>
            </a:xfrm>
            <a:prstGeom prst="rect">
              <a:avLst/>
            </a:prstGeom>
            <a:noFill/>
          </p:spPr>
          <p:txBody>
            <a:bodyPr wrap="square" rtlCol="0">
              <a:spAutoFit/>
            </a:bodyPr>
            <a:lstStyle/>
            <a:p>
              <a:pPr algn="ctr"/>
              <a:r>
                <a:rPr lang="vi-VN" dirty="0">
                  <a:solidFill>
                    <a:srgbClr val="FFFF00"/>
                  </a:solidFill>
                </a:rPr>
                <a:t>Nấm cốc</a:t>
              </a:r>
              <a:endParaRPr lang="vi-VN" dirty="0">
                <a:solidFill>
                  <a:srgbClr val="FFFF00"/>
                </a:solidFill>
              </a:endParaRPr>
            </a:p>
          </p:txBody>
        </p:sp>
        <p:sp>
          <p:nvSpPr>
            <p:cNvPr id="31" name="TextBox 30"/>
            <p:cNvSpPr txBox="1"/>
            <p:nvPr/>
          </p:nvSpPr>
          <p:spPr>
            <a:xfrm>
              <a:off x="7018772" y="5879642"/>
              <a:ext cx="2391508" cy="369332"/>
            </a:xfrm>
            <a:prstGeom prst="rect">
              <a:avLst/>
            </a:prstGeom>
            <a:noFill/>
          </p:spPr>
          <p:txBody>
            <a:bodyPr wrap="square" rtlCol="0">
              <a:spAutoFit/>
            </a:bodyPr>
            <a:lstStyle/>
            <a:p>
              <a:pPr algn="ctr"/>
              <a:r>
                <a:rPr lang="vi-VN" dirty="0">
                  <a:solidFill>
                    <a:srgbClr val="FFFF00"/>
                  </a:solidFill>
                </a:rPr>
                <a:t>Nấm độc tán trắng</a:t>
              </a:r>
              <a:endParaRPr lang="vi-VN" dirty="0">
                <a:solidFill>
                  <a:srgbClr val="FFFF00"/>
                </a:solidFill>
              </a:endParaRPr>
            </a:p>
          </p:txBody>
        </p:sp>
        <p:pic>
          <p:nvPicPr>
            <p:cNvPr id="32" name="Picture 8" descr="Ngắm nghía loài &amp;quot;nấm thần chết&amp;quot; ở Việt Nam - KhoaHoc.tv"/>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0190" r="16669"/>
            <a:stretch/>
          </p:blipFill>
          <p:spPr bwMode="auto">
            <a:xfrm>
              <a:off x="7174523" y="4286206"/>
              <a:ext cx="2080009" cy="14956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3576572" y="3873061"/>
            <a:ext cx="2418303" cy="757130"/>
          </a:xfrm>
          <a:prstGeom prst="rect">
            <a:avLst/>
          </a:prstGeom>
          <a:noFill/>
        </p:spPr>
        <p:txBody>
          <a:bodyPr wrap="square" rtlCol="0">
            <a:spAutoFit/>
          </a:bodyPr>
          <a:lstStyle/>
          <a:p>
            <a:pPr algn="ctr">
              <a:lnSpc>
                <a:spcPct val="120000"/>
              </a:lnSpc>
            </a:pPr>
            <a:r>
              <a:rPr lang="vi-VN" dirty="0">
                <a:solidFill>
                  <a:prstClr val="white"/>
                </a:solidFill>
              </a:rPr>
              <a:t>Thân cây gỗ mục, môi trường ẩm,…</a:t>
            </a:r>
            <a:endParaRPr lang="vi-VN" dirty="0">
              <a:solidFill>
                <a:prstClr val="white"/>
              </a:solidFill>
            </a:endParaRPr>
          </a:p>
        </p:txBody>
      </p:sp>
      <p:sp>
        <p:nvSpPr>
          <p:cNvPr id="35" name="TextBox 34"/>
          <p:cNvSpPr txBox="1"/>
          <p:nvPr/>
        </p:nvSpPr>
        <p:spPr>
          <a:xfrm>
            <a:off x="3508947" y="2597362"/>
            <a:ext cx="2553555" cy="367735"/>
          </a:xfrm>
          <a:prstGeom prst="rect">
            <a:avLst/>
          </a:prstGeom>
          <a:noFill/>
        </p:spPr>
        <p:txBody>
          <a:bodyPr wrap="square" rtlCol="0">
            <a:spAutoFit/>
          </a:bodyPr>
          <a:lstStyle/>
          <a:p>
            <a:pPr algn="ctr"/>
            <a:r>
              <a:rPr lang="vi-VN" dirty="0">
                <a:solidFill>
                  <a:prstClr val="white"/>
                </a:solidFill>
              </a:rPr>
              <a:t>Rơm rạ</a:t>
            </a:r>
            <a:endParaRPr lang="vi-VN" dirty="0">
              <a:solidFill>
                <a:prstClr val="white"/>
              </a:solidFill>
            </a:endParaRPr>
          </a:p>
        </p:txBody>
      </p:sp>
      <p:sp>
        <p:nvSpPr>
          <p:cNvPr id="36" name="TextBox 35"/>
          <p:cNvSpPr txBox="1"/>
          <p:nvPr/>
        </p:nvSpPr>
        <p:spPr>
          <a:xfrm>
            <a:off x="3551907" y="5320378"/>
            <a:ext cx="2510595" cy="1089529"/>
          </a:xfrm>
          <a:prstGeom prst="rect">
            <a:avLst/>
          </a:prstGeom>
          <a:noFill/>
        </p:spPr>
        <p:txBody>
          <a:bodyPr wrap="square" rtlCol="0">
            <a:spAutoFit/>
          </a:bodyPr>
          <a:lstStyle/>
          <a:p>
            <a:pPr algn="ctr">
              <a:lnSpc>
                <a:spcPct val="120000"/>
              </a:lnSpc>
            </a:pPr>
            <a:r>
              <a:rPr lang="vi-VN" dirty="0">
                <a:solidFill>
                  <a:prstClr val="white"/>
                </a:solidFill>
              </a:rPr>
              <a:t>Quần áo, tường ẩm, đồ dùng, trên cơ thể sinh vật, thức ăn,…</a:t>
            </a:r>
            <a:endParaRPr lang="vi-VN" dirty="0">
              <a:solidFill>
                <a:prstClr val="white"/>
              </a:solidFill>
            </a:endParaRPr>
          </a:p>
        </p:txBody>
      </p:sp>
      <p:sp>
        <p:nvSpPr>
          <p:cNvPr id="37" name="TextBox 36"/>
          <p:cNvSpPr txBox="1"/>
          <p:nvPr/>
        </p:nvSpPr>
        <p:spPr>
          <a:xfrm>
            <a:off x="9333644" y="2658471"/>
            <a:ext cx="2553555" cy="367735"/>
          </a:xfrm>
          <a:prstGeom prst="rect">
            <a:avLst/>
          </a:prstGeom>
          <a:noFill/>
        </p:spPr>
        <p:txBody>
          <a:bodyPr wrap="square" rtlCol="0">
            <a:spAutoFit/>
          </a:bodyPr>
          <a:lstStyle/>
          <a:p>
            <a:pPr algn="ctr"/>
            <a:r>
              <a:rPr lang="vi-VN" dirty="0">
                <a:solidFill>
                  <a:prstClr val="white"/>
                </a:solidFill>
              </a:rPr>
              <a:t>Thân cây mục</a:t>
            </a:r>
            <a:endParaRPr lang="vi-VN" dirty="0">
              <a:solidFill>
                <a:prstClr val="white"/>
              </a:solidFill>
            </a:endParaRPr>
          </a:p>
        </p:txBody>
      </p:sp>
      <p:sp>
        <p:nvSpPr>
          <p:cNvPr id="38" name="TextBox 37"/>
          <p:cNvSpPr txBox="1"/>
          <p:nvPr/>
        </p:nvSpPr>
        <p:spPr>
          <a:xfrm>
            <a:off x="9333644" y="4852469"/>
            <a:ext cx="2553555" cy="757130"/>
          </a:xfrm>
          <a:prstGeom prst="rect">
            <a:avLst/>
          </a:prstGeom>
          <a:noFill/>
        </p:spPr>
        <p:txBody>
          <a:bodyPr wrap="square" rtlCol="0">
            <a:spAutoFit/>
          </a:bodyPr>
          <a:lstStyle/>
          <a:p>
            <a:pPr algn="ctr">
              <a:lnSpc>
                <a:spcPct val="120000"/>
              </a:lnSpc>
            </a:pPr>
            <a:r>
              <a:rPr lang="vi-VN" dirty="0">
                <a:solidFill>
                  <a:prstClr val="white"/>
                </a:solidFill>
              </a:rPr>
              <a:t>Trong rừng những nơi môi trường ẩm.</a:t>
            </a:r>
            <a:endParaRPr lang="vi-VN" dirty="0">
              <a:solidFill>
                <a:prstClr val="white"/>
              </a:solidFill>
            </a:endParaRPr>
          </a:p>
        </p:txBody>
      </p:sp>
    </p:spTree>
    <p:extLst>
      <p:ext uri="{BB962C8B-B14F-4D97-AF65-F5344CB8AC3E}">
        <p14:creationId xmlns:p14="http://schemas.microsoft.com/office/powerpoint/2010/main" val="599557719"/>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par>
                                <p:cTn id="28" presetID="53" presetClass="entr" presetSubtype="16"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circle(in)">
                                      <p:cBhvr>
                                        <p:cTn id="42" dur="2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80">
                                          <p:stCondLst>
                                            <p:cond delay="0"/>
                                          </p:stCondLst>
                                        </p:cTn>
                                        <p:tgtEl>
                                          <p:spTgt spid="35"/>
                                        </p:tgtEl>
                                      </p:cBhvr>
                                    </p:animEffect>
                                    <p:anim calcmode="lin" valueType="num">
                                      <p:cBhvr>
                                        <p:cTn id="4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53" dur="26">
                                          <p:stCondLst>
                                            <p:cond delay="650"/>
                                          </p:stCondLst>
                                        </p:cTn>
                                        <p:tgtEl>
                                          <p:spTgt spid="35"/>
                                        </p:tgtEl>
                                      </p:cBhvr>
                                      <p:to x="100000" y="60000"/>
                                    </p:animScale>
                                    <p:animScale>
                                      <p:cBhvr>
                                        <p:cTn id="54" dur="166" decel="50000">
                                          <p:stCondLst>
                                            <p:cond delay="676"/>
                                          </p:stCondLst>
                                        </p:cTn>
                                        <p:tgtEl>
                                          <p:spTgt spid="35"/>
                                        </p:tgtEl>
                                      </p:cBhvr>
                                      <p:to x="100000" y="100000"/>
                                    </p:animScale>
                                    <p:animScale>
                                      <p:cBhvr>
                                        <p:cTn id="55" dur="26">
                                          <p:stCondLst>
                                            <p:cond delay="1312"/>
                                          </p:stCondLst>
                                        </p:cTn>
                                        <p:tgtEl>
                                          <p:spTgt spid="35"/>
                                        </p:tgtEl>
                                      </p:cBhvr>
                                      <p:to x="100000" y="80000"/>
                                    </p:animScale>
                                    <p:animScale>
                                      <p:cBhvr>
                                        <p:cTn id="56" dur="166" decel="50000">
                                          <p:stCondLst>
                                            <p:cond delay="1338"/>
                                          </p:stCondLst>
                                        </p:cTn>
                                        <p:tgtEl>
                                          <p:spTgt spid="35"/>
                                        </p:tgtEl>
                                      </p:cBhvr>
                                      <p:to x="100000" y="100000"/>
                                    </p:animScale>
                                    <p:animScale>
                                      <p:cBhvr>
                                        <p:cTn id="57" dur="26">
                                          <p:stCondLst>
                                            <p:cond delay="1642"/>
                                          </p:stCondLst>
                                        </p:cTn>
                                        <p:tgtEl>
                                          <p:spTgt spid="35"/>
                                        </p:tgtEl>
                                      </p:cBhvr>
                                      <p:to x="100000" y="90000"/>
                                    </p:animScale>
                                    <p:animScale>
                                      <p:cBhvr>
                                        <p:cTn id="58" dur="166" decel="50000">
                                          <p:stCondLst>
                                            <p:cond delay="1668"/>
                                          </p:stCondLst>
                                        </p:cTn>
                                        <p:tgtEl>
                                          <p:spTgt spid="35"/>
                                        </p:tgtEl>
                                      </p:cBhvr>
                                      <p:to x="100000" y="100000"/>
                                    </p:animScale>
                                    <p:animScale>
                                      <p:cBhvr>
                                        <p:cTn id="59" dur="26">
                                          <p:stCondLst>
                                            <p:cond delay="1808"/>
                                          </p:stCondLst>
                                        </p:cTn>
                                        <p:tgtEl>
                                          <p:spTgt spid="35"/>
                                        </p:tgtEl>
                                      </p:cBhvr>
                                      <p:to x="100000" y="95000"/>
                                    </p:animScale>
                                    <p:animScale>
                                      <p:cBhvr>
                                        <p:cTn id="60" dur="166" decel="50000">
                                          <p:stCondLst>
                                            <p:cond delay="1834"/>
                                          </p:stCondLst>
                                        </p:cTn>
                                        <p:tgtEl>
                                          <p:spTgt spid="35"/>
                                        </p:tgtEl>
                                      </p:cBhvr>
                                      <p:to x="100000" y="100000"/>
                                    </p:animScale>
                                  </p:childTnLst>
                                </p:cTn>
                              </p:par>
                              <p:par>
                                <p:cTn id="61" presetID="26"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down)">
                                      <p:cBhvr>
                                        <p:cTn id="63" dur="580">
                                          <p:stCondLst>
                                            <p:cond delay="0"/>
                                          </p:stCondLst>
                                        </p:cTn>
                                        <p:tgtEl>
                                          <p:spTgt spid="28"/>
                                        </p:tgtEl>
                                      </p:cBhvr>
                                    </p:animEffect>
                                    <p:anim calcmode="lin" valueType="num">
                                      <p:cBhvr>
                                        <p:cTn id="6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69" dur="26">
                                          <p:stCondLst>
                                            <p:cond delay="650"/>
                                          </p:stCondLst>
                                        </p:cTn>
                                        <p:tgtEl>
                                          <p:spTgt spid="28"/>
                                        </p:tgtEl>
                                      </p:cBhvr>
                                      <p:to x="100000" y="60000"/>
                                    </p:animScale>
                                    <p:animScale>
                                      <p:cBhvr>
                                        <p:cTn id="70" dur="166" decel="50000">
                                          <p:stCondLst>
                                            <p:cond delay="676"/>
                                          </p:stCondLst>
                                        </p:cTn>
                                        <p:tgtEl>
                                          <p:spTgt spid="28"/>
                                        </p:tgtEl>
                                      </p:cBhvr>
                                      <p:to x="100000" y="100000"/>
                                    </p:animScale>
                                    <p:animScale>
                                      <p:cBhvr>
                                        <p:cTn id="71" dur="26">
                                          <p:stCondLst>
                                            <p:cond delay="1312"/>
                                          </p:stCondLst>
                                        </p:cTn>
                                        <p:tgtEl>
                                          <p:spTgt spid="28"/>
                                        </p:tgtEl>
                                      </p:cBhvr>
                                      <p:to x="100000" y="80000"/>
                                    </p:animScale>
                                    <p:animScale>
                                      <p:cBhvr>
                                        <p:cTn id="72" dur="166" decel="50000">
                                          <p:stCondLst>
                                            <p:cond delay="1338"/>
                                          </p:stCondLst>
                                        </p:cTn>
                                        <p:tgtEl>
                                          <p:spTgt spid="28"/>
                                        </p:tgtEl>
                                      </p:cBhvr>
                                      <p:to x="100000" y="100000"/>
                                    </p:animScale>
                                    <p:animScale>
                                      <p:cBhvr>
                                        <p:cTn id="73" dur="26">
                                          <p:stCondLst>
                                            <p:cond delay="1642"/>
                                          </p:stCondLst>
                                        </p:cTn>
                                        <p:tgtEl>
                                          <p:spTgt spid="28"/>
                                        </p:tgtEl>
                                      </p:cBhvr>
                                      <p:to x="100000" y="90000"/>
                                    </p:animScale>
                                    <p:animScale>
                                      <p:cBhvr>
                                        <p:cTn id="74" dur="166" decel="50000">
                                          <p:stCondLst>
                                            <p:cond delay="1668"/>
                                          </p:stCondLst>
                                        </p:cTn>
                                        <p:tgtEl>
                                          <p:spTgt spid="28"/>
                                        </p:tgtEl>
                                      </p:cBhvr>
                                      <p:to x="100000" y="100000"/>
                                    </p:animScale>
                                    <p:animScale>
                                      <p:cBhvr>
                                        <p:cTn id="75" dur="26">
                                          <p:stCondLst>
                                            <p:cond delay="1808"/>
                                          </p:stCondLst>
                                        </p:cTn>
                                        <p:tgtEl>
                                          <p:spTgt spid="28"/>
                                        </p:tgtEl>
                                      </p:cBhvr>
                                      <p:to x="100000" y="95000"/>
                                    </p:animScale>
                                    <p:animScale>
                                      <p:cBhvr>
                                        <p:cTn id="76" dur="166" decel="50000">
                                          <p:stCondLst>
                                            <p:cond delay="1834"/>
                                          </p:stCondLst>
                                        </p:cTn>
                                        <p:tgtEl>
                                          <p:spTgt spid="28"/>
                                        </p:tgtEl>
                                      </p:cBhvr>
                                      <p:to x="100000" y="100000"/>
                                    </p:animScale>
                                  </p:childTnLst>
                                </p:cTn>
                              </p:par>
                              <p:par>
                                <p:cTn id="77" presetID="26" presetClass="entr" presetSubtype="0"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wipe(down)">
                                      <p:cBhvr>
                                        <p:cTn id="79" dur="580">
                                          <p:stCondLst>
                                            <p:cond delay="0"/>
                                          </p:stCondLst>
                                        </p:cTn>
                                        <p:tgtEl>
                                          <p:spTgt spid="36"/>
                                        </p:tgtEl>
                                      </p:cBhvr>
                                    </p:animEffect>
                                    <p:anim calcmode="lin" valueType="num">
                                      <p:cBhvr>
                                        <p:cTn id="80"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85" dur="26">
                                          <p:stCondLst>
                                            <p:cond delay="650"/>
                                          </p:stCondLst>
                                        </p:cTn>
                                        <p:tgtEl>
                                          <p:spTgt spid="36"/>
                                        </p:tgtEl>
                                      </p:cBhvr>
                                      <p:to x="100000" y="60000"/>
                                    </p:animScale>
                                    <p:animScale>
                                      <p:cBhvr>
                                        <p:cTn id="86" dur="166" decel="50000">
                                          <p:stCondLst>
                                            <p:cond delay="676"/>
                                          </p:stCondLst>
                                        </p:cTn>
                                        <p:tgtEl>
                                          <p:spTgt spid="36"/>
                                        </p:tgtEl>
                                      </p:cBhvr>
                                      <p:to x="100000" y="100000"/>
                                    </p:animScale>
                                    <p:animScale>
                                      <p:cBhvr>
                                        <p:cTn id="87" dur="26">
                                          <p:stCondLst>
                                            <p:cond delay="1312"/>
                                          </p:stCondLst>
                                        </p:cTn>
                                        <p:tgtEl>
                                          <p:spTgt spid="36"/>
                                        </p:tgtEl>
                                      </p:cBhvr>
                                      <p:to x="100000" y="80000"/>
                                    </p:animScale>
                                    <p:animScale>
                                      <p:cBhvr>
                                        <p:cTn id="88" dur="166" decel="50000">
                                          <p:stCondLst>
                                            <p:cond delay="1338"/>
                                          </p:stCondLst>
                                        </p:cTn>
                                        <p:tgtEl>
                                          <p:spTgt spid="36"/>
                                        </p:tgtEl>
                                      </p:cBhvr>
                                      <p:to x="100000" y="100000"/>
                                    </p:animScale>
                                    <p:animScale>
                                      <p:cBhvr>
                                        <p:cTn id="89" dur="26">
                                          <p:stCondLst>
                                            <p:cond delay="1642"/>
                                          </p:stCondLst>
                                        </p:cTn>
                                        <p:tgtEl>
                                          <p:spTgt spid="36"/>
                                        </p:tgtEl>
                                      </p:cBhvr>
                                      <p:to x="100000" y="90000"/>
                                    </p:animScale>
                                    <p:animScale>
                                      <p:cBhvr>
                                        <p:cTn id="90" dur="166" decel="50000">
                                          <p:stCondLst>
                                            <p:cond delay="1668"/>
                                          </p:stCondLst>
                                        </p:cTn>
                                        <p:tgtEl>
                                          <p:spTgt spid="36"/>
                                        </p:tgtEl>
                                      </p:cBhvr>
                                      <p:to x="100000" y="100000"/>
                                    </p:animScale>
                                    <p:animScale>
                                      <p:cBhvr>
                                        <p:cTn id="91" dur="26">
                                          <p:stCondLst>
                                            <p:cond delay="1808"/>
                                          </p:stCondLst>
                                        </p:cTn>
                                        <p:tgtEl>
                                          <p:spTgt spid="36"/>
                                        </p:tgtEl>
                                      </p:cBhvr>
                                      <p:to x="100000" y="95000"/>
                                    </p:animScale>
                                    <p:animScale>
                                      <p:cBhvr>
                                        <p:cTn id="92" dur="166" decel="50000">
                                          <p:stCondLst>
                                            <p:cond delay="1834"/>
                                          </p:stCondLst>
                                        </p:cTn>
                                        <p:tgtEl>
                                          <p:spTgt spid="36"/>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37"/>
                                        </p:tgtEl>
                                        <p:attrNameLst>
                                          <p:attrName>style.visibility</p:attrName>
                                        </p:attrNameLst>
                                      </p:cBhvr>
                                      <p:to>
                                        <p:strVal val="visible"/>
                                      </p:to>
                                    </p:set>
                                    <p:anim calcmode="lin" valueType="num">
                                      <p:cBhvr>
                                        <p:cTn id="97" dur="500" fill="hold"/>
                                        <p:tgtEl>
                                          <p:spTgt spid="37"/>
                                        </p:tgtEl>
                                        <p:attrNameLst>
                                          <p:attrName>ppt_w</p:attrName>
                                        </p:attrNameLst>
                                      </p:cBhvr>
                                      <p:tavLst>
                                        <p:tav tm="0">
                                          <p:val>
                                            <p:fltVal val="0"/>
                                          </p:val>
                                        </p:tav>
                                        <p:tav tm="100000">
                                          <p:val>
                                            <p:strVal val="#ppt_w"/>
                                          </p:val>
                                        </p:tav>
                                      </p:tavLst>
                                    </p:anim>
                                    <p:anim calcmode="lin" valueType="num">
                                      <p:cBhvr>
                                        <p:cTn id="98" dur="500" fill="hold"/>
                                        <p:tgtEl>
                                          <p:spTgt spid="37"/>
                                        </p:tgtEl>
                                        <p:attrNameLst>
                                          <p:attrName>ppt_h</p:attrName>
                                        </p:attrNameLst>
                                      </p:cBhvr>
                                      <p:tavLst>
                                        <p:tav tm="0">
                                          <p:val>
                                            <p:fltVal val="0"/>
                                          </p:val>
                                        </p:tav>
                                        <p:tav tm="100000">
                                          <p:val>
                                            <p:strVal val="#ppt_h"/>
                                          </p:val>
                                        </p:tav>
                                      </p:tavLst>
                                    </p:anim>
                                    <p:animEffect transition="in" filter="fade">
                                      <p:cBhvr>
                                        <p:cTn id="99" dur="500"/>
                                        <p:tgtEl>
                                          <p:spTgt spid="37"/>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 calcmode="lin" valueType="num">
                                      <p:cBhvr>
                                        <p:cTn id="102" dur="500" fill="hold"/>
                                        <p:tgtEl>
                                          <p:spTgt spid="38"/>
                                        </p:tgtEl>
                                        <p:attrNameLst>
                                          <p:attrName>ppt_w</p:attrName>
                                        </p:attrNameLst>
                                      </p:cBhvr>
                                      <p:tavLst>
                                        <p:tav tm="0">
                                          <p:val>
                                            <p:fltVal val="0"/>
                                          </p:val>
                                        </p:tav>
                                        <p:tav tm="100000">
                                          <p:val>
                                            <p:strVal val="#ppt_w"/>
                                          </p:val>
                                        </p:tav>
                                      </p:tavLst>
                                    </p:anim>
                                    <p:anim calcmode="lin" valueType="num">
                                      <p:cBhvr>
                                        <p:cTn id="103" dur="500" fill="hold"/>
                                        <p:tgtEl>
                                          <p:spTgt spid="38"/>
                                        </p:tgtEl>
                                        <p:attrNameLst>
                                          <p:attrName>ppt_h</p:attrName>
                                        </p:attrNameLst>
                                      </p:cBhvr>
                                      <p:tavLst>
                                        <p:tav tm="0">
                                          <p:val>
                                            <p:fltVal val="0"/>
                                          </p:val>
                                        </p:tav>
                                        <p:tav tm="100000">
                                          <p:val>
                                            <p:strVal val="#ppt_h"/>
                                          </p:val>
                                        </p:tav>
                                      </p:tavLst>
                                    </p:anim>
                                    <p:animEffect transition="in" filter="fade">
                                      <p:cBhvr>
                                        <p:cTn id="10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5" grpId="0"/>
      <p:bldP spid="36" grpId="0"/>
      <p:bldP spid="37" grpId="0"/>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494C7D40-6709-40D4-B0FB-9D6311AF439F}"/>
              </a:ext>
            </a:extLst>
          </p:cNvPr>
          <p:cNvSpPr>
            <a:spLocks noGrp="1"/>
          </p:cNvSpPr>
          <p:nvPr>
            <p:ph type="sldNum" sz="quarter" idx="12"/>
          </p:nvPr>
        </p:nvSpPr>
        <p:spPr/>
        <p:txBody>
          <a:bodyPr/>
          <a:lstStyle/>
          <a:p>
            <a:fld id="{8D581BC7-E183-40DB-AC97-C19EA4EB8894}" type="slidenum">
              <a:rPr lang="en-US" smtClean="0">
                <a:solidFill>
                  <a:srgbClr val="FFFFFF"/>
                </a:solidFill>
              </a:rPr>
              <a:pPr/>
              <a:t>26</a:t>
            </a:fld>
            <a:endParaRPr lang="en-US" dirty="0">
              <a:solidFill>
                <a:srgbClr val="FFFFFF"/>
              </a:solidFill>
            </a:endParaRPr>
          </a:p>
        </p:txBody>
      </p:sp>
      <p:sp>
        <p:nvSpPr>
          <p:cNvPr id="3" name="Footer Placeholder 2">
            <a:extLst>
              <a:ext uri="{FF2B5EF4-FFF2-40B4-BE49-F238E27FC236}">
                <a16:creationId xmlns:a16="http://schemas.microsoft.com/office/drawing/2014/main" xmlns="" id="{101DB817-586B-493A-922D-54010C888E74}"/>
              </a:ext>
            </a:extLst>
          </p:cNvPr>
          <p:cNvSpPr>
            <a:spLocks noGrp="1"/>
          </p:cNvSpPr>
          <p:nvPr>
            <p:ph type="ftr" sz="quarter" idx="11"/>
          </p:nvPr>
        </p:nvSpPr>
        <p:spPr/>
        <p:txBody>
          <a:bodyPr/>
          <a:lstStyle/>
          <a:p>
            <a:r>
              <a:rPr lang="en-US" sz="1400" dirty="0" smtClean="0">
                <a:solidFill>
                  <a:srgbClr val="00BBBB">
                    <a:lumMod val="20000"/>
                    <a:lumOff val="80000"/>
                  </a:srgbClr>
                </a:solidFill>
                <a:latin typeface="#9Slide03 Swiss Condensed Bold" panose="02000500000000000000" pitchFamily="2" charset="0"/>
              </a:rPr>
              <a:t>KHOA HỌC TỰ NHIÊN – SINH HỌC 6</a:t>
            </a:r>
            <a:endParaRPr lang="en-US" sz="1400" dirty="0">
              <a:solidFill>
                <a:srgbClr val="00BBBB">
                  <a:lumMod val="20000"/>
                  <a:lumOff val="80000"/>
                </a:srgbClr>
              </a:solidFill>
              <a:latin typeface="#9Slide03 Swiss Condensed Bold" panose="02000500000000000000" pitchFamily="2" charset="0"/>
            </a:endParaRPr>
          </a:p>
        </p:txBody>
      </p:sp>
      <p:sp>
        <p:nvSpPr>
          <p:cNvPr id="9" name="Title 3">
            <a:extLst>
              <a:ext uri="{FF2B5EF4-FFF2-40B4-BE49-F238E27FC236}">
                <a16:creationId xmlns:a16="http://schemas.microsoft.com/office/drawing/2014/main" xmlns="" id="{54F6FF42-70E3-4A7F-B5D8-2928FCB71A74}"/>
              </a:ext>
            </a:extLst>
          </p:cNvPr>
          <p:cNvSpPr txBox="1">
            <a:spLocks/>
          </p:cNvSpPr>
          <p:nvPr/>
        </p:nvSpPr>
        <p:spPr>
          <a:xfrm>
            <a:off x="5495633" y="2159948"/>
            <a:ext cx="6565387" cy="2278210"/>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3600" b="1" kern="1200">
                <a:solidFill>
                  <a:schemeClr val="bg2"/>
                </a:solidFill>
                <a:latin typeface="+mj-lt"/>
                <a:ea typeface="+mj-ea"/>
                <a:cs typeface="+mj-cs"/>
              </a:defRPr>
            </a:lvl1pPr>
          </a:lstStyle>
          <a:p>
            <a:pPr algn="ctr">
              <a:lnSpc>
                <a:spcPct val="110000"/>
              </a:lnSpc>
            </a:pPr>
            <a:r>
              <a:rPr lang="en-US" sz="6600" dirty="0" smtClean="0">
                <a:solidFill>
                  <a:srgbClr val="FFFFFF"/>
                </a:solidFill>
                <a:latin typeface="#9Slide03 Swiss Condensed Bold" panose="02000500000000000000" pitchFamily="2" charset="0"/>
              </a:rPr>
              <a:t>VAI TRÒ </a:t>
            </a:r>
            <a:r>
              <a:rPr lang="en-US" sz="6600" dirty="0" smtClean="0">
                <a:solidFill>
                  <a:srgbClr val="FFFFFF"/>
                </a:solidFill>
                <a:latin typeface="#9Slide03 Swiss Condensed Bold" panose="02000500000000000000" pitchFamily="2" charset="0"/>
              </a:rPr>
              <a:t>&amp; TÁC HẠI CỦA </a:t>
            </a:r>
            <a:r>
              <a:rPr lang="en-US" sz="6600" dirty="0" smtClean="0">
                <a:solidFill>
                  <a:srgbClr val="FFFFFF"/>
                </a:solidFill>
                <a:latin typeface="#9Slide03 Swiss Condensed Bold" panose="02000500000000000000" pitchFamily="2" charset="0"/>
              </a:rPr>
              <a:t>NẤM</a:t>
            </a:r>
            <a:endParaRPr lang="ru-RU" sz="6600" dirty="0">
              <a:solidFill>
                <a:srgbClr val="FFFFFF"/>
              </a:solidFill>
              <a:latin typeface="#9Slide03 FS Neusa Bold" panose="00000800000000000000" pitchFamily="2" charset="0"/>
            </a:endParaRPr>
          </a:p>
        </p:txBody>
      </p:sp>
      <p:sp>
        <p:nvSpPr>
          <p:cNvPr id="10" name="TextBox 9"/>
          <p:cNvSpPr txBox="1"/>
          <p:nvPr/>
        </p:nvSpPr>
        <p:spPr>
          <a:xfrm>
            <a:off x="7904074" y="1163243"/>
            <a:ext cx="2716039" cy="830997"/>
          </a:xfrm>
          <a:prstGeom prst="rect">
            <a:avLst/>
          </a:prstGeom>
          <a:noFill/>
        </p:spPr>
        <p:txBody>
          <a:bodyPr wrap="square" rtlCol="0">
            <a:spAutoFit/>
          </a:bodyPr>
          <a:lstStyle/>
          <a:p>
            <a:pPr algn="ctr"/>
            <a:r>
              <a:rPr lang="vi-VN" sz="4800" dirty="0">
                <a:solidFill>
                  <a:srgbClr val="FFFF00"/>
                </a:solidFill>
                <a:latin typeface="#9Slide05 Brannboll Ny" panose="02000000000000000000" pitchFamily="2" charset="0"/>
              </a:rPr>
              <a:t>Phần </a:t>
            </a:r>
            <a:r>
              <a:rPr lang="en-US" sz="4800" dirty="0">
                <a:solidFill>
                  <a:srgbClr val="FFFF00"/>
                </a:solidFill>
                <a:latin typeface="#9Slide05 Brannboll Ny" panose="02000000000000000000" pitchFamily="2" charset="0"/>
              </a:rPr>
              <a:t>2</a:t>
            </a:r>
            <a:endParaRPr lang="vi-VN" sz="4800" dirty="0">
              <a:solidFill>
                <a:srgbClr val="FFFF00"/>
              </a:solidFill>
              <a:latin typeface="#9Slide05 Brannboll Ny" panose="02000000000000000000" pitchFamily="2" charset="0"/>
            </a:endParaRPr>
          </a:p>
        </p:txBody>
      </p:sp>
      <p:pic>
        <p:nvPicPr>
          <p:cNvPr id="13" name="Picture 4" descr="Nấm Đùi Gà hàn Quốc 500g"/>
          <p:cNvPicPr>
            <a:picLocks noChangeAspect="1" noChangeArrowheads="1"/>
          </p:cNvPicPr>
          <p:nvPr/>
        </p:nvPicPr>
        <p:blipFill rotWithShape="1">
          <a:blip r:embed="rId2">
            <a:extLst>
              <a:ext uri="{28A0092B-C50C-407E-A947-70E740481C1C}">
                <a14:useLocalDpi xmlns:a14="http://schemas.microsoft.com/office/drawing/2010/main" val="0"/>
              </a:ext>
            </a:extLst>
          </a:blip>
          <a:srcRect l="9712" t="9827" r="10595" b="10327"/>
          <a:stretch/>
        </p:blipFill>
        <p:spPr bwMode="auto">
          <a:xfrm>
            <a:off x="280539" y="535757"/>
            <a:ext cx="5215094" cy="52251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Nấm linh chi có tác dụng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2387" y="4131547"/>
            <a:ext cx="48768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27826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13" name="Group 12"/>
          <p:cNvGrpSpPr/>
          <p:nvPr/>
        </p:nvGrpSpPr>
        <p:grpSpPr>
          <a:xfrm>
            <a:off x="868059" y="526915"/>
            <a:ext cx="10466482" cy="5944260"/>
            <a:chOff x="275206" y="366141"/>
            <a:chExt cx="10466482" cy="5944260"/>
          </a:xfrm>
        </p:grpSpPr>
        <p:grpSp>
          <p:nvGrpSpPr>
            <p:cNvPr id="4" name="Group 3"/>
            <p:cNvGrpSpPr/>
            <p:nvPr/>
          </p:nvGrpSpPr>
          <p:grpSpPr>
            <a:xfrm>
              <a:off x="281354" y="368409"/>
              <a:ext cx="5694470" cy="3891354"/>
              <a:chOff x="190919" y="1724936"/>
              <a:chExt cx="5694470" cy="3891354"/>
            </a:xfrm>
          </p:grpSpPr>
          <p:pic>
            <p:nvPicPr>
              <p:cNvPr id="5" name="Picture 2" descr="Chiêm ngưỡng 15 loài nấm đẹp kì lạ nhất trên thế giới | Tin tức mới nhất  24h - Đọc Báo Lao Động online - Laodong.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919" y="1726667"/>
                <a:ext cx="3014605" cy="20064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6" descr="Những loài nấm quý hiếm và kỳ lạ nhất trên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68" y="3733104"/>
                <a:ext cx="3009656" cy="18831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8" descr="Cận Cảnh Những Loại Nấm Kỳ Lạ Nhất Thế Giớ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5524" y="1724936"/>
                <a:ext cx="2679865" cy="20098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12" descr="Tròn mắt với hình ảnh những loài nấm kỳ quái"/>
              <p:cNvPicPr>
                <a:picLocks noChangeAspect="1" noChangeArrowheads="1"/>
              </p:cNvPicPr>
              <p:nvPr/>
            </p:nvPicPr>
            <p:blipFill rotWithShape="1">
              <a:blip r:embed="rId5">
                <a:extLst>
                  <a:ext uri="{28A0092B-C50C-407E-A947-70E740481C1C}">
                    <a14:useLocalDpi xmlns:a14="http://schemas.microsoft.com/office/drawing/2010/main" val="0"/>
                  </a:ext>
                </a:extLst>
              </a:blip>
              <a:srcRect l="23233" t="13089" b="13265"/>
              <a:stretch/>
            </p:blipFill>
            <p:spPr bwMode="auto">
              <a:xfrm>
                <a:off x="3205524" y="3733104"/>
                <a:ext cx="2679865" cy="18831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9" name="Picture 2" descr="Nấm Bào Ngư Xám Tươi - Giàu dinh dưỡng, giảm Cholesterol - Nấm Xanh"/>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78750" y="2392290"/>
              <a:ext cx="1862938" cy="18629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6" descr="Nấm men thường được sử dụng có thể gây nhiễm trùng kháng thuố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5824" y="2392290"/>
              <a:ext cx="2902926" cy="18674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Kỹ thuật trồng nấm sò | Kinh nghiệm làm ăn | Báo ảnh Dân tộc và Miền núi"/>
            <p:cNvPicPr>
              <a:picLocks noChangeAspect="1" noChangeArrowheads="1"/>
            </p:cNvPicPr>
            <p:nvPr/>
          </p:nvPicPr>
          <p:blipFill rotWithShape="1">
            <a:blip r:embed="rId8">
              <a:extLst>
                <a:ext uri="{28A0092B-C50C-407E-A947-70E740481C1C}">
                  <a14:useLocalDpi xmlns:a14="http://schemas.microsoft.com/office/drawing/2010/main" val="0"/>
                </a:ext>
              </a:extLst>
            </a:blip>
            <a:srcRect l="10712" r="21446" b="764"/>
            <a:stretch/>
          </p:blipFill>
          <p:spPr bwMode="auto">
            <a:xfrm>
              <a:off x="8889847" y="366141"/>
              <a:ext cx="1851841" cy="20261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10" descr="Nấm Đông Cô Tươi | Nông Sản Online"/>
            <p:cNvPicPr>
              <a:picLocks noChangeAspect="1" noChangeArrowheads="1"/>
            </p:cNvPicPr>
            <p:nvPr/>
          </p:nvPicPr>
          <p:blipFill rotWithShape="1">
            <a:blip r:embed="rId9">
              <a:extLst>
                <a:ext uri="{28A0092B-C50C-407E-A947-70E740481C1C}">
                  <a14:useLocalDpi xmlns:a14="http://schemas.microsoft.com/office/drawing/2010/main" val="0"/>
                </a:ext>
              </a:extLst>
            </a:blip>
            <a:srcRect l="5521" r="4201" b="6388"/>
            <a:stretch/>
          </p:blipFill>
          <p:spPr bwMode="auto">
            <a:xfrm>
              <a:off x="5975824" y="366141"/>
              <a:ext cx="2914022" cy="20144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6" name="Picture 2" descr="KHÁM PHÁ NHỮNG LOẠI NẤM KỲ LẠ NHẤT THẾ GIỚI - Nông Dược HAI"/>
            <p:cNvPicPr>
              <a:picLocks noChangeAspect="1" noChangeArrowheads="1"/>
            </p:cNvPicPr>
            <p:nvPr/>
          </p:nvPicPr>
          <p:blipFill rotWithShape="1">
            <a:blip r:embed="rId10">
              <a:extLst>
                <a:ext uri="{28A0092B-C50C-407E-A947-70E740481C1C}">
                  <a14:useLocalDpi xmlns:a14="http://schemas.microsoft.com/office/drawing/2010/main" val="0"/>
                </a:ext>
              </a:extLst>
            </a:blip>
            <a:srcRect l="19040" t="5897" r="11729"/>
            <a:stretch/>
          </p:blipFill>
          <p:spPr bwMode="auto">
            <a:xfrm>
              <a:off x="275206" y="4255228"/>
              <a:ext cx="2260879" cy="20551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8" name="Picture 4" descr="Ngỡ ngàng với loài nấm đẹp nhất thế giới"/>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792" t="3980" r="2637" b="3912"/>
            <a:stretch/>
          </p:blipFill>
          <p:spPr bwMode="auto">
            <a:xfrm rot="16200000">
              <a:off x="2542122" y="4260291"/>
              <a:ext cx="2055172" cy="20450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Những loại nấm kỳ lạ nhất thế giới"/>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3331" y="4255227"/>
              <a:ext cx="2994681" cy="20551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2" name="Picture 8" descr="Các loại nấm đẹp nhất thế giới: Vẻ đẹp của những sinh vật lạ - Chuyện lạ -  Việt Giải Trí"/>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98012" y="4255227"/>
              <a:ext cx="3143676" cy="20551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1818752" y="1657978"/>
            <a:ext cx="8752113" cy="3697793"/>
          </a:xfrm>
          <a:prstGeom prst="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20000"/>
              </a:lnSpc>
            </a:pPr>
            <a:r>
              <a:rPr lang="en-US" sz="4800" dirty="0">
                <a:solidFill>
                  <a:prstClr val="white"/>
                </a:solidFill>
                <a:latin typeface="000 Marvin [TeddyBear]" panose="02000000000000000000" pitchFamily="2" charset="0"/>
              </a:rPr>
              <a:t>VAI TRÒ CỦA NẤM TRONG TỰ NHIÊN VÀ THỰC TIỄN</a:t>
            </a:r>
            <a:endParaRPr lang="en-US" sz="4800" dirty="0">
              <a:solidFill>
                <a:prstClr val="white"/>
              </a:solidFill>
              <a:latin typeface="000 Marvin [TeddyBear]" panose="02000000000000000000" pitchFamily="2" charset="0"/>
            </a:endParaRPr>
          </a:p>
        </p:txBody>
      </p:sp>
    </p:spTree>
    <p:extLst>
      <p:ext uri="{BB962C8B-B14F-4D97-AF65-F5344CB8AC3E}">
        <p14:creationId xmlns:p14="http://schemas.microsoft.com/office/powerpoint/2010/main" val="413922863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194" name="Picture 2" descr="Quan sát hình 28.3, em hãy nêu vai trò của nấm trong tự nhiên, vai trò của  nấm đối với đời sống con người | [Chân trời sáng tạo] Khoa học tự"/>
          <p:cNvPicPr>
            <a:picLocks noChangeAspect="1" noChangeArrowheads="1"/>
          </p:cNvPicPr>
          <p:nvPr/>
        </p:nvPicPr>
        <p:blipFill rotWithShape="1">
          <a:blip r:embed="rId2">
            <a:extLst>
              <a:ext uri="{28A0092B-C50C-407E-A947-70E740481C1C}">
                <a14:useLocalDpi xmlns:a14="http://schemas.microsoft.com/office/drawing/2010/main" val="0"/>
              </a:ext>
            </a:extLst>
          </a:blip>
          <a:srcRect b="9580"/>
          <a:stretch/>
        </p:blipFill>
        <p:spPr bwMode="auto">
          <a:xfrm>
            <a:off x="5476352" y="591155"/>
            <a:ext cx="6504633" cy="564384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261257" y="442127"/>
            <a:ext cx="6561574" cy="2592475"/>
            <a:chOff x="261257" y="442127"/>
            <a:chExt cx="6561574" cy="2592475"/>
          </a:xfrm>
        </p:grpSpPr>
        <p:sp>
          <p:nvSpPr>
            <p:cNvPr id="4" name="Rounded Rectangle 3"/>
            <p:cNvSpPr/>
            <p:nvPr/>
          </p:nvSpPr>
          <p:spPr>
            <a:xfrm>
              <a:off x="261257" y="934497"/>
              <a:ext cx="6561574" cy="2100105"/>
            </a:xfrm>
            <a:prstGeom prst="roundRect">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5" name="Rounded Rectangle 4"/>
            <p:cNvSpPr/>
            <p:nvPr/>
          </p:nvSpPr>
          <p:spPr>
            <a:xfrm>
              <a:off x="411982" y="1316334"/>
              <a:ext cx="6209882" cy="1557495"/>
            </a:xfrm>
            <a:prstGeom prst="round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20000"/>
                </a:lnSpc>
              </a:pPr>
              <a:r>
                <a:rPr lang="vi-VN" sz="2400" dirty="0">
                  <a:solidFill>
                    <a:srgbClr val="FF0000"/>
                  </a:solidFill>
                  <a:latin typeface="#9Slide03 AmpleSoft" panose="02000000000000000000" pitchFamily="2" charset="0"/>
                </a:rPr>
                <a:t>Quan sát hình bên dưới, em hãy nêu vai trò của nấm trong tự nhiên.</a:t>
              </a:r>
              <a:endParaRPr lang="vi-VN" sz="2400" dirty="0">
                <a:solidFill>
                  <a:srgbClr val="FF0000"/>
                </a:solidFill>
                <a:latin typeface="#9Slide03 AmpleSoft" panose="02000000000000000000" pitchFamily="2" charset="0"/>
              </a:endParaRPr>
            </a:p>
          </p:txBody>
        </p:sp>
        <p:pic>
          <p:nvPicPr>
            <p:cNvPr id="7" name="Picture 2" descr="Thư viện số: Chất vấn và giải trìn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82" y="442127"/>
              <a:ext cx="1175658" cy="117565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6796036" y="6358040"/>
            <a:ext cx="5184949" cy="369332"/>
          </a:xfrm>
          <a:prstGeom prst="rect">
            <a:avLst/>
          </a:prstGeom>
          <a:noFill/>
        </p:spPr>
        <p:txBody>
          <a:bodyPr wrap="square" rtlCol="0">
            <a:spAutoFit/>
          </a:bodyPr>
          <a:lstStyle/>
          <a:p>
            <a:pPr algn="ctr"/>
            <a:r>
              <a:rPr lang="vi-VN" i="1" dirty="0">
                <a:solidFill>
                  <a:prstClr val="black"/>
                </a:solidFill>
              </a:rPr>
              <a:t>Nấm phân hủy xác sinh vật và chất hữu cơ</a:t>
            </a:r>
            <a:endParaRPr lang="vi-VN" i="1" dirty="0">
              <a:solidFill>
                <a:prstClr val="black"/>
              </a:solidFill>
            </a:endParaRPr>
          </a:p>
        </p:txBody>
      </p:sp>
      <p:sp>
        <p:nvSpPr>
          <p:cNvPr id="8" name="Rounded Rectangle 7"/>
          <p:cNvSpPr/>
          <p:nvPr/>
        </p:nvSpPr>
        <p:spPr>
          <a:xfrm>
            <a:off x="5878285" y="6299033"/>
            <a:ext cx="1215850" cy="487345"/>
          </a:xfrm>
          <a:prstGeom prst="roundRect">
            <a:avLst>
              <a:gd name="adj" fmla="val 50000"/>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i="1" dirty="0">
                <a:solidFill>
                  <a:prstClr val="white"/>
                </a:solidFill>
              </a:rPr>
              <a:t>Hình</a:t>
            </a:r>
            <a:r>
              <a:rPr lang="en-US" dirty="0">
                <a:solidFill>
                  <a:prstClr val="white"/>
                </a:solidFill>
              </a:rPr>
              <a:t> </a:t>
            </a:r>
            <a:endParaRPr lang="en-US" dirty="0">
              <a:solidFill>
                <a:prstClr val="white"/>
              </a:solidFill>
            </a:endParaRPr>
          </a:p>
        </p:txBody>
      </p:sp>
      <p:grpSp>
        <p:nvGrpSpPr>
          <p:cNvPr id="13" name="Group 12"/>
          <p:cNvGrpSpPr/>
          <p:nvPr/>
        </p:nvGrpSpPr>
        <p:grpSpPr>
          <a:xfrm>
            <a:off x="278189" y="4134824"/>
            <a:ext cx="6099904" cy="1569660"/>
            <a:chOff x="278189" y="4134824"/>
            <a:chExt cx="6099904" cy="1569660"/>
          </a:xfrm>
        </p:grpSpPr>
        <p:sp>
          <p:nvSpPr>
            <p:cNvPr id="11" name="Notched Right Arrow 10"/>
            <p:cNvSpPr/>
            <p:nvPr/>
          </p:nvSpPr>
          <p:spPr>
            <a:xfrm>
              <a:off x="278189" y="4677338"/>
              <a:ext cx="978408" cy="484632"/>
            </a:xfrm>
            <a:prstGeom prst="notchedRightArrow">
              <a:avLst/>
            </a:prstGeom>
            <a:solidFill>
              <a:schemeClr val="accent2">
                <a:lumMod val="60000"/>
                <a:lumOff val="4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12" name="TextBox 11"/>
            <p:cNvSpPr txBox="1"/>
            <p:nvPr/>
          </p:nvSpPr>
          <p:spPr>
            <a:xfrm>
              <a:off x="1313723" y="4134824"/>
              <a:ext cx="5064370" cy="1569660"/>
            </a:xfrm>
            <a:prstGeom prst="rect">
              <a:avLst/>
            </a:prstGeom>
            <a:solidFill>
              <a:schemeClr val="accent6">
                <a:lumMod val="20000"/>
                <a:lumOff val="80000"/>
              </a:schemeClr>
            </a:solidFill>
          </p:spPr>
          <p:txBody>
            <a:bodyPr wrap="square" rtlCol="0">
              <a:spAutoFit/>
            </a:bodyPr>
            <a:lstStyle/>
            <a:p>
              <a:pPr algn="just">
                <a:lnSpc>
                  <a:spcPct val="120000"/>
                </a:lnSpc>
              </a:pPr>
              <a:r>
                <a:rPr lang="vi-VN" sz="2000" dirty="0">
                  <a:solidFill>
                    <a:prstClr val="black"/>
                  </a:solidFill>
                </a:rPr>
                <a:t>Trong tự nhiên, nấm tham gia vào quá trình phân hủy chất thải và xác động vật, thực vật thành các chất đơn giản cung cấp cho cây xanh và làm sạch môi trường.</a:t>
              </a:r>
              <a:endParaRPr lang="vi-VN" sz="2000" dirty="0">
                <a:solidFill>
                  <a:prstClr val="black"/>
                </a:solidFill>
              </a:endParaRPr>
            </a:p>
          </p:txBody>
        </p:sp>
      </p:grpSp>
    </p:spTree>
    <p:extLst>
      <p:ext uri="{BB962C8B-B14F-4D97-AF65-F5344CB8AC3E}">
        <p14:creationId xmlns:p14="http://schemas.microsoft.com/office/powerpoint/2010/main" val="22626359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1000" fill="hold"/>
                                        <p:tgtEl>
                                          <p:spTgt spid="13"/>
                                        </p:tgtEl>
                                        <p:attrNameLst>
                                          <p:attrName>ppt_w</p:attrName>
                                        </p:attrNameLst>
                                      </p:cBhvr>
                                      <p:tavLst>
                                        <p:tav tm="0">
                                          <p:val>
                                            <p:fltVal val="0"/>
                                          </p:val>
                                        </p:tav>
                                        <p:tav tm="100000">
                                          <p:val>
                                            <p:strVal val="#ppt_w"/>
                                          </p:val>
                                        </p:tav>
                                      </p:tavLst>
                                    </p:anim>
                                    <p:anim calcmode="lin" valueType="num">
                                      <p:cBhvr>
                                        <p:cTn id="13" dur="1000" fill="hold"/>
                                        <p:tgtEl>
                                          <p:spTgt spid="13"/>
                                        </p:tgtEl>
                                        <p:attrNameLst>
                                          <p:attrName>ppt_h</p:attrName>
                                        </p:attrNameLst>
                                      </p:cBhvr>
                                      <p:tavLst>
                                        <p:tav tm="0">
                                          <p:val>
                                            <p:fltVal val="0"/>
                                          </p:val>
                                        </p:tav>
                                        <p:tav tm="100000">
                                          <p:val>
                                            <p:strVal val="#ppt_h"/>
                                          </p:val>
                                        </p:tav>
                                      </p:tavLst>
                                    </p:anim>
                                    <p:anim calcmode="lin" valueType="num">
                                      <p:cBhvr>
                                        <p:cTn id="14" dur="1000" fill="hold"/>
                                        <p:tgtEl>
                                          <p:spTgt spid="13"/>
                                        </p:tgtEl>
                                        <p:attrNameLst>
                                          <p:attrName>style.rotation</p:attrName>
                                        </p:attrNameLst>
                                      </p:cBhvr>
                                      <p:tavLst>
                                        <p:tav tm="0">
                                          <p:val>
                                            <p:fltVal val="90"/>
                                          </p:val>
                                        </p:tav>
                                        <p:tav tm="100000">
                                          <p:val>
                                            <p:fltVal val="0"/>
                                          </p:val>
                                        </p:tav>
                                      </p:tavLst>
                                    </p:anim>
                                    <p:animEffect transition="in" filter="fade">
                                      <p:cBhvr>
                                        <p:cTn id="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9" name="Group 8"/>
          <p:cNvGrpSpPr/>
          <p:nvPr/>
        </p:nvGrpSpPr>
        <p:grpSpPr>
          <a:xfrm>
            <a:off x="234462" y="4134897"/>
            <a:ext cx="6561574" cy="2592475"/>
            <a:chOff x="261257" y="442127"/>
            <a:chExt cx="6561574" cy="2592475"/>
          </a:xfrm>
        </p:grpSpPr>
        <p:sp>
          <p:nvSpPr>
            <p:cNvPr id="4" name="Rounded Rectangle 3"/>
            <p:cNvSpPr/>
            <p:nvPr/>
          </p:nvSpPr>
          <p:spPr>
            <a:xfrm>
              <a:off x="261257" y="934497"/>
              <a:ext cx="6561574" cy="2100105"/>
            </a:xfrm>
            <a:prstGeom prst="round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5" name="Rounded Rectangle 4"/>
            <p:cNvSpPr/>
            <p:nvPr/>
          </p:nvSpPr>
          <p:spPr>
            <a:xfrm>
              <a:off x="411982" y="1316334"/>
              <a:ext cx="6209882" cy="1557495"/>
            </a:xfrm>
            <a:prstGeom prst="round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20000"/>
                </a:lnSpc>
              </a:pPr>
              <a:r>
                <a:rPr lang="vi-VN" sz="2400" dirty="0">
                  <a:solidFill>
                    <a:srgbClr val="002060"/>
                  </a:solidFill>
                  <a:latin typeface="#9Slide03 AmpleSoft" panose="02000000000000000000" pitchFamily="2" charset="0"/>
                </a:rPr>
                <a:t>Từ thông tin gợi ý trong hình, em hãy nêu vai trò của nấm đối với đời sống con người.</a:t>
              </a:r>
              <a:endParaRPr lang="vi-VN" sz="2400" dirty="0">
                <a:solidFill>
                  <a:srgbClr val="002060"/>
                </a:solidFill>
                <a:latin typeface="#9Slide03 AmpleSoft" panose="02000000000000000000" pitchFamily="2" charset="0"/>
              </a:endParaRPr>
            </a:p>
          </p:txBody>
        </p:sp>
        <p:pic>
          <p:nvPicPr>
            <p:cNvPr id="7" name="Picture 2" descr="Thư viện số: Chất vấn và giải trìn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982" y="442127"/>
              <a:ext cx="1175658" cy="117565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615085" y="3796938"/>
            <a:ext cx="1980064" cy="369332"/>
          </a:xfrm>
          <a:prstGeom prst="rect">
            <a:avLst/>
          </a:prstGeom>
          <a:noFill/>
        </p:spPr>
        <p:txBody>
          <a:bodyPr wrap="square" rtlCol="0">
            <a:spAutoFit/>
          </a:bodyPr>
          <a:lstStyle/>
          <a:p>
            <a:pPr algn="ctr"/>
            <a:r>
              <a:rPr lang="vi-VN" dirty="0">
                <a:solidFill>
                  <a:prstClr val="black"/>
                </a:solidFill>
              </a:rPr>
              <a:t>Món ăn từ nấm</a:t>
            </a:r>
            <a:endParaRPr lang="vi-VN" dirty="0">
              <a:solidFill>
                <a:prstClr val="black"/>
              </a:solidFill>
            </a:endParaRPr>
          </a:p>
        </p:txBody>
      </p:sp>
      <p:pic>
        <p:nvPicPr>
          <p:cNvPr id="10244" name="Picture 4" descr="Top 13+ món ngon từ nấm mối thách thức nấm mối nấu gì ngon nhất - Foodma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035" t="3588"/>
          <a:stretch/>
        </p:blipFill>
        <p:spPr bwMode="auto">
          <a:xfrm>
            <a:off x="311500" y="64030"/>
            <a:ext cx="2708029" cy="2024743"/>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LẨU NẤM RƠM NẤU CHUA CAY món lẩu chay mặn rất ngon và bổ dưỡng - món ngon  dễ làm - YouTube | Ẩm thực, Nấu ăn, Thức ă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1500" y="2203156"/>
            <a:ext cx="2708029" cy="1523266"/>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Làm bánh men rượu - YouTu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5810" y="64029"/>
            <a:ext cx="2699657" cy="2024743"/>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Phân biệt các loại men nở, bột nở, muối nở trong làm bánh – CÔNG TY TNHH  THƯƠNG MẠI DỊCH VỤ NHA PHƯỚC THỊ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5810" y="2203156"/>
            <a:ext cx="2699657" cy="1523266"/>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GÓC GIẢI ĐÁP] Có nên uống đông trùng hạ thảo hàng ngày không?"/>
          <p:cNvPicPr>
            <a:picLocks noChangeAspect="1" noChangeArrowheads="1"/>
          </p:cNvPicPr>
          <p:nvPr/>
        </p:nvPicPr>
        <p:blipFill rotWithShape="1">
          <a:blip r:embed="rId7">
            <a:extLst>
              <a:ext uri="{28A0092B-C50C-407E-A947-70E740481C1C}">
                <a14:useLocalDpi xmlns:a14="http://schemas.microsoft.com/office/drawing/2010/main" val="0"/>
              </a:ext>
            </a:extLst>
          </a:blip>
          <a:srcRect t="9827"/>
          <a:stretch/>
        </p:blipFill>
        <p:spPr bwMode="auto">
          <a:xfrm>
            <a:off x="6251748" y="0"/>
            <a:ext cx="3374237" cy="2028428"/>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Đông Trùng Hạ Thảo Vị Thuốc Quý Số 1 Từ Thiên Nhiê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1748" y="2030859"/>
            <a:ext cx="2573910" cy="1695563"/>
          </a:xfrm>
          <a:prstGeom prst="rect">
            <a:avLst/>
          </a:prstGeom>
          <a:noFill/>
          <a:extLst>
            <a:ext uri="{909E8E84-426E-40DD-AFC4-6F175D3DCCD1}">
              <a14:hiddenFill xmlns:a14="http://schemas.microsoft.com/office/drawing/2010/main">
                <a:solidFill>
                  <a:srgbClr val="FFFFFF"/>
                </a:solidFill>
              </a14:hiddenFill>
            </a:ext>
          </a:extLst>
        </p:spPr>
      </p:pic>
      <p:pic>
        <p:nvPicPr>
          <p:cNvPr id="10256" name="Picture 16" descr="Viên uống nấm linh chi Omexxel Reishi (lọ 60 viên) - xuất xứ Mỹ - Đỏ - Shop  VnExpres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70257" y="254894"/>
            <a:ext cx="2521743" cy="354706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a:stretch>
            <a:fillRect/>
          </a:stretch>
        </p:blipFill>
        <p:spPr>
          <a:xfrm>
            <a:off x="8797133" y="4300982"/>
            <a:ext cx="2153756" cy="2019146"/>
          </a:xfrm>
          <a:prstGeom prst="rect">
            <a:avLst/>
          </a:prstGeom>
        </p:spPr>
      </p:pic>
      <p:sp>
        <p:nvSpPr>
          <p:cNvPr id="21" name="TextBox 20"/>
          <p:cNvSpPr txBox="1"/>
          <p:nvPr/>
        </p:nvSpPr>
        <p:spPr>
          <a:xfrm>
            <a:off x="3285810" y="3818087"/>
            <a:ext cx="2697540" cy="369332"/>
          </a:xfrm>
          <a:prstGeom prst="rect">
            <a:avLst/>
          </a:prstGeom>
          <a:noFill/>
        </p:spPr>
        <p:txBody>
          <a:bodyPr wrap="square" rtlCol="0">
            <a:spAutoFit/>
          </a:bodyPr>
          <a:lstStyle/>
          <a:p>
            <a:pPr algn="ctr"/>
            <a:r>
              <a:rPr lang="vi-VN" dirty="0">
                <a:solidFill>
                  <a:prstClr val="black"/>
                </a:solidFill>
              </a:rPr>
              <a:t>Nấm men trong men nở</a:t>
            </a:r>
            <a:endParaRPr lang="vi-VN" dirty="0">
              <a:solidFill>
                <a:prstClr val="black"/>
              </a:solidFill>
            </a:endParaRPr>
          </a:p>
        </p:txBody>
      </p:sp>
      <p:sp>
        <p:nvSpPr>
          <p:cNvPr id="22" name="TextBox 21"/>
          <p:cNvSpPr txBox="1"/>
          <p:nvPr/>
        </p:nvSpPr>
        <p:spPr>
          <a:xfrm>
            <a:off x="6167103" y="3827084"/>
            <a:ext cx="2743200" cy="369332"/>
          </a:xfrm>
          <a:prstGeom prst="rect">
            <a:avLst/>
          </a:prstGeom>
          <a:noFill/>
        </p:spPr>
        <p:txBody>
          <a:bodyPr wrap="square" rtlCol="0">
            <a:spAutoFit/>
          </a:bodyPr>
          <a:lstStyle/>
          <a:p>
            <a:pPr algn="ctr"/>
            <a:r>
              <a:rPr lang="vi-VN" dirty="0">
                <a:solidFill>
                  <a:prstClr val="black"/>
                </a:solidFill>
              </a:rPr>
              <a:t>Nấm đông trùng hạ thảo</a:t>
            </a:r>
            <a:endParaRPr lang="vi-VN" dirty="0">
              <a:solidFill>
                <a:prstClr val="black"/>
              </a:solidFill>
            </a:endParaRPr>
          </a:p>
        </p:txBody>
      </p:sp>
      <p:sp>
        <p:nvSpPr>
          <p:cNvPr id="23" name="TextBox 22"/>
          <p:cNvSpPr txBox="1"/>
          <p:nvPr/>
        </p:nvSpPr>
        <p:spPr>
          <a:xfrm>
            <a:off x="9218008" y="3805470"/>
            <a:ext cx="2743200" cy="369332"/>
          </a:xfrm>
          <a:prstGeom prst="rect">
            <a:avLst/>
          </a:prstGeom>
          <a:noFill/>
        </p:spPr>
        <p:txBody>
          <a:bodyPr wrap="square" rtlCol="0">
            <a:spAutoFit/>
          </a:bodyPr>
          <a:lstStyle/>
          <a:p>
            <a:pPr algn="ctr"/>
            <a:r>
              <a:rPr lang="vi-VN" dirty="0">
                <a:solidFill>
                  <a:prstClr val="black"/>
                </a:solidFill>
              </a:rPr>
              <a:t>Thực phẩm chức năng</a:t>
            </a:r>
            <a:endParaRPr lang="vi-VN" dirty="0">
              <a:solidFill>
                <a:prstClr val="black"/>
              </a:solidFill>
            </a:endParaRPr>
          </a:p>
        </p:txBody>
      </p:sp>
      <p:sp>
        <p:nvSpPr>
          <p:cNvPr id="24" name="TextBox 23"/>
          <p:cNvSpPr txBox="1"/>
          <p:nvPr/>
        </p:nvSpPr>
        <p:spPr>
          <a:xfrm>
            <a:off x="7282346" y="6381933"/>
            <a:ext cx="4678862" cy="369332"/>
          </a:xfrm>
          <a:prstGeom prst="rect">
            <a:avLst/>
          </a:prstGeom>
          <a:noFill/>
        </p:spPr>
        <p:txBody>
          <a:bodyPr wrap="square" rtlCol="0">
            <a:spAutoFit/>
          </a:bodyPr>
          <a:lstStyle/>
          <a:p>
            <a:pPr algn="ctr"/>
            <a:r>
              <a:rPr lang="vi-VN" dirty="0">
                <a:solidFill>
                  <a:prstClr val="black"/>
                </a:solidFill>
              </a:rPr>
              <a:t>Thuốc trừ sâu sinh học từ nấm mốc</a:t>
            </a:r>
            <a:endParaRPr lang="vi-VN" dirty="0">
              <a:solidFill>
                <a:prstClr val="black"/>
              </a:solidFill>
            </a:endParaRPr>
          </a:p>
        </p:txBody>
      </p:sp>
    </p:spTree>
    <p:extLst>
      <p:ext uri="{BB962C8B-B14F-4D97-AF65-F5344CB8AC3E}">
        <p14:creationId xmlns:p14="http://schemas.microsoft.com/office/powerpoint/2010/main" val="26954530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down)">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circle(in)">
                                      <p:cBhvr>
                                        <p:cTn id="3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22"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2" name="Picture Placeholder 11" descr="aerial image of trees, forest">
            <a:extLst>
              <a:ext uri="{FF2B5EF4-FFF2-40B4-BE49-F238E27FC236}">
                <a16:creationId xmlns:a16="http://schemas.microsoft.com/office/drawing/2014/main" xmlns="" id="{8DE8CF4E-7F06-3246-808D-A52256A2A35C}"/>
              </a:ext>
            </a:extLst>
          </p:cNvPr>
          <p:cNvPicPr>
            <a:picLocks noGrp="1" noChangeAspect="1"/>
          </p:cNvPicPr>
          <p:nvPr>
            <p:ph type="pic" sz="quarter" idx="25"/>
          </p:nvPr>
        </p:nvPicPr>
        <p:blipFill>
          <a:blip r:embed="rId3"/>
          <a:srcRect l="93" r="93"/>
          <a:stretch>
            <a:fillRect/>
          </a:stretch>
        </p:blipFill>
        <p:spPr/>
      </p:pic>
      <p:sp>
        <p:nvSpPr>
          <p:cNvPr id="3" name="Slide Number Placeholder 2">
            <a:extLst>
              <a:ext uri="{FF2B5EF4-FFF2-40B4-BE49-F238E27FC236}">
                <a16:creationId xmlns:a16="http://schemas.microsoft.com/office/drawing/2014/main" xmlns="" id="{B2A7A116-BC28-4E39-B586-25212F9948F2}"/>
              </a:ext>
            </a:extLst>
          </p:cNvPr>
          <p:cNvSpPr>
            <a:spLocks noGrp="1"/>
          </p:cNvSpPr>
          <p:nvPr>
            <p:ph type="sldNum" sz="quarter" idx="26"/>
          </p:nvPr>
        </p:nvSpPr>
        <p:spPr/>
        <p:txBody>
          <a:bodyPr/>
          <a:lstStyle/>
          <a:p>
            <a:fld id="{19B51A1E-902D-48AF-9020-955120F399B6}" type="slidenum">
              <a:rPr lang="en-US" smtClean="0">
                <a:solidFill>
                  <a:prstClr val="black"/>
                </a:solidFill>
              </a:rPr>
              <a:pPr/>
              <a:t>3</a:t>
            </a:fld>
            <a:endParaRPr lang="en-US" dirty="0">
              <a:solidFill>
                <a:prstClr val="black"/>
              </a:solidFill>
            </a:endParaRPr>
          </a:p>
        </p:txBody>
      </p:sp>
      <p:pic>
        <p:nvPicPr>
          <p:cNvPr id="24" name="Picture 4" descr="Vector hình hai cây nấm cô lập trên nền màu trắng | Thư viện stock vector  đẹp miễn phí"/>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40762" y="5177910"/>
            <a:ext cx="1855607" cy="15178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rotWithShape="1">
          <a:blip r:embed="rId5"/>
          <a:srcRect l="1218" r="-1" b="194"/>
          <a:stretch/>
        </p:blipFill>
        <p:spPr>
          <a:xfrm>
            <a:off x="2956563" y="86714"/>
            <a:ext cx="4521599" cy="3091052"/>
          </a:xfrm>
          <a:prstGeom prst="rect">
            <a:avLst/>
          </a:prstGeom>
        </p:spPr>
      </p:pic>
      <p:grpSp>
        <p:nvGrpSpPr>
          <p:cNvPr id="25" name="Group 24"/>
          <p:cNvGrpSpPr/>
          <p:nvPr/>
        </p:nvGrpSpPr>
        <p:grpSpPr>
          <a:xfrm>
            <a:off x="-98051" y="869131"/>
            <a:ext cx="3054614" cy="3177767"/>
            <a:chOff x="-175032" y="190122"/>
            <a:chExt cx="3054614" cy="3177767"/>
          </a:xfrm>
        </p:grpSpPr>
        <p:sp>
          <p:nvSpPr>
            <p:cNvPr id="22" name="Rounded Rectangle 21"/>
            <p:cNvSpPr/>
            <p:nvPr/>
          </p:nvSpPr>
          <p:spPr>
            <a:xfrm>
              <a:off x="90536" y="851026"/>
              <a:ext cx="2789046" cy="2516863"/>
            </a:xfrm>
            <a:prstGeom prst="round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prstClr val="black"/>
                  </a:solidFill>
                  <a:latin typeface="#9Slide03 Roboto Condensed Ligh" panose="02000000000000000000" pitchFamily="2" charset="0"/>
                  <a:ea typeface="#9Slide03 Roboto Condensed Ligh" panose="02000000000000000000" pitchFamily="2" charset="0"/>
                </a:rPr>
                <a:t>         Các em có biết vì sao những “cây nấm” nhỏ bé này lại được coi là những sinh vật to lớn nhất trên Trái Đất</a:t>
              </a:r>
              <a:r>
                <a:rPr lang="vi-VN" dirty="0">
                  <a:solidFill>
                    <a:prstClr val="black"/>
                  </a:solidFill>
                  <a:latin typeface="#9Slide03 Roboto Condensed Ligh" panose="02000000000000000000" pitchFamily="2" charset="0"/>
                  <a:ea typeface="#9Slide03 Roboto Condensed Ligh" panose="02000000000000000000" pitchFamily="2" charset="0"/>
                </a:rPr>
                <a:t>.</a:t>
              </a:r>
              <a:endParaRPr lang="vi-VN" dirty="0">
                <a:solidFill>
                  <a:prstClr val="black"/>
                </a:solidFill>
                <a:latin typeface="#9Slide03 Roboto Condensed Ligh" panose="02000000000000000000" pitchFamily="2" charset="0"/>
                <a:ea typeface="#9Slide03 Roboto Condensed Ligh" panose="02000000000000000000" pitchFamily="2" charset="0"/>
              </a:endParaRPr>
            </a:p>
          </p:txBody>
        </p:sp>
        <p:pic>
          <p:nvPicPr>
            <p:cNvPr id="8194" name="Picture 2" descr="hình ảnh bóng đèn | hình bóng đèn | ảnh bóng đèn | clipart bóng đèn |  Clipart cho học tập | Clipart cho dạy học | thư viện hình ảnh | hình minh  họ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032" y="190122"/>
              <a:ext cx="1321808" cy="132180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 name="Group 28"/>
          <p:cNvGrpSpPr/>
          <p:nvPr/>
        </p:nvGrpSpPr>
        <p:grpSpPr>
          <a:xfrm>
            <a:off x="751438" y="4418091"/>
            <a:ext cx="6409853" cy="2000816"/>
            <a:chOff x="751438" y="4418091"/>
            <a:chExt cx="6409853" cy="2000816"/>
          </a:xfrm>
        </p:grpSpPr>
        <p:sp>
          <p:nvSpPr>
            <p:cNvPr id="27" name="Rectangle 26"/>
            <p:cNvSpPr/>
            <p:nvPr/>
          </p:nvSpPr>
          <p:spPr>
            <a:xfrm>
              <a:off x="751438" y="4418091"/>
              <a:ext cx="6409853" cy="2000816"/>
            </a:xfrm>
            <a:prstGeom prst="rect">
              <a:avLst/>
            </a:prstGeom>
            <a:solidFill>
              <a:schemeClr val="bg1">
                <a:lumMod val="9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Rounded Rectangle 27"/>
            <p:cNvSpPr/>
            <p:nvPr/>
          </p:nvSpPr>
          <p:spPr>
            <a:xfrm>
              <a:off x="950614" y="4662535"/>
              <a:ext cx="6020554" cy="1584356"/>
            </a:xfrm>
            <a:prstGeom prst="roundRect">
              <a:avLst>
                <a:gd name="adj" fmla="val 9238"/>
              </a:avLst>
            </a:prstGeom>
            <a:solidFill>
              <a:schemeClr val="accent3">
                <a:lumMod val="60000"/>
                <a:lumOff val="4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200" dirty="0">
                  <a:solidFill>
                    <a:srgbClr val="002060"/>
                  </a:solidFill>
                  <a:latin typeface="#9Slide03 Cabin Condensed Bold" panose="00000806000000000000" pitchFamily="2" charset="0"/>
                </a:rPr>
                <a:t>Những “cây nấm” mọc lên sau cơn mưa, những đám mốc đen trên bánh mì hay món mộc nhĩ chúng ta hay ăn, tất cả đều là sinh vật thuộc giới Nấm</a:t>
              </a:r>
              <a:r>
                <a:rPr lang="en-US" dirty="0">
                  <a:solidFill>
                    <a:srgbClr val="002060"/>
                  </a:solidFill>
                </a:rPr>
                <a:t>.</a:t>
              </a:r>
              <a:endParaRPr lang="en-US" dirty="0">
                <a:solidFill>
                  <a:srgbClr val="002060"/>
                </a:solidFill>
              </a:endParaRPr>
            </a:p>
          </p:txBody>
        </p:sp>
      </p:grpSp>
    </p:spTree>
    <p:extLst>
      <p:ext uri="{BB962C8B-B14F-4D97-AF65-F5344CB8AC3E}">
        <p14:creationId xmlns:p14="http://schemas.microsoft.com/office/powerpoint/2010/main" val="342909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barn(inVertical)">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0" y="5898382"/>
            <a:ext cx="12192000" cy="959618"/>
          </a:xfrm>
          <a:prstGeom prst="rect">
            <a:avLst/>
          </a:prstGeom>
          <a:solidFill>
            <a:schemeClr val="accent2">
              <a:lumMod val="60000"/>
              <a:lumOff val="4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grpSp>
        <p:nvGrpSpPr>
          <p:cNvPr id="6" name="千图设计师MC：ID 29795607库_组合 3">
            <a:extLst>
              <a:ext uri="{FF2B5EF4-FFF2-40B4-BE49-F238E27FC236}">
                <a16:creationId xmlns="" xmlns:a16="http://schemas.microsoft.com/office/drawing/2014/main" id="{D5A08E63-E41B-4E14-864D-9C3F1CBECE96}"/>
              </a:ext>
            </a:extLst>
          </p:cNvPr>
          <p:cNvGrpSpPr/>
          <p:nvPr>
            <p:custDataLst>
              <p:tags r:id="rId1"/>
            </p:custDataLst>
          </p:nvPr>
        </p:nvGrpSpPr>
        <p:grpSpPr>
          <a:xfrm>
            <a:off x="6721528" y="1228020"/>
            <a:ext cx="5470472" cy="5629980"/>
            <a:chOff x="5546711" y="1232759"/>
            <a:chExt cx="5470473" cy="5629981"/>
          </a:xfrm>
        </p:grpSpPr>
        <p:grpSp>
          <p:nvGrpSpPr>
            <p:cNvPr id="7" name="Group 95">
              <a:extLst>
                <a:ext uri="{FF2B5EF4-FFF2-40B4-BE49-F238E27FC236}">
                  <a16:creationId xmlns="" xmlns:a16="http://schemas.microsoft.com/office/drawing/2014/main" id="{8894F29E-7446-438A-8F30-4CA38175B203}"/>
                </a:ext>
              </a:extLst>
            </p:cNvPr>
            <p:cNvGrpSpPr/>
            <p:nvPr/>
          </p:nvGrpSpPr>
          <p:grpSpPr>
            <a:xfrm>
              <a:off x="5546711" y="1232759"/>
              <a:ext cx="5162188" cy="5129014"/>
              <a:chOff x="2569358" y="623032"/>
              <a:chExt cx="4000972" cy="3975239"/>
            </a:xfrm>
            <a:solidFill>
              <a:schemeClr val="bg1">
                <a:lumMod val="95000"/>
              </a:schemeClr>
            </a:solidFill>
          </p:grpSpPr>
          <p:sp>
            <p:nvSpPr>
              <p:cNvPr id="147" name="Freeform: Shape 96">
                <a:extLst>
                  <a:ext uri="{FF2B5EF4-FFF2-40B4-BE49-F238E27FC236}">
                    <a16:creationId xmlns="" xmlns:a16="http://schemas.microsoft.com/office/drawing/2014/main" id="{75E575D8-50CB-4F5C-9FB3-CADDF07BE416}"/>
                  </a:ext>
                </a:extLst>
              </p:cNvPr>
              <p:cNvSpPr>
                <a:spLocks/>
              </p:cNvSpPr>
              <p:nvPr/>
            </p:nvSpPr>
            <p:spPr bwMode="auto">
              <a:xfrm>
                <a:off x="6256624" y="2084949"/>
                <a:ext cx="225476" cy="145824"/>
              </a:xfrm>
              <a:custGeom>
                <a:avLst/>
                <a:gdLst>
                  <a:gd name="T0" fmla="*/ 0 w 51"/>
                  <a:gd name="T1" fmla="*/ 1 h 33"/>
                  <a:gd name="T2" fmla="*/ 17 w 51"/>
                  <a:gd name="T3" fmla="*/ 15 h 33"/>
                  <a:gd name="T4" fmla="*/ 22 w 51"/>
                  <a:gd name="T5" fmla="*/ 15 h 33"/>
                  <a:gd name="T6" fmla="*/ 22 w 51"/>
                  <a:gd name="T7" fmla="*/ 26 h 33"/>
                  <a:gd name="T8" fmla="*/ 16 w 51"/>
                  <a:gd name="T9" fmla="*/ 26 h 33"/>
                  <a:gd name="T10" fmla="*/ 16 w 51"/>
                  <a:gd name="T11" fmla="*/ 33 h 33"/>
                  <a:gd name="T12" fmla="*/ 36 w 51"/>
                  <a:gd name="T13" fmla="*/ 33 h 33"/>
                  <a:gd name="T14" fmla="*/ 36 w 51"/>
                  <a:gd name="T15" fmla="*/ 26 h 33"/>
                  <a:gd name="T16" fmla="*/ 29 w 51"/>
                  <a:gd name="T17" fmla="*/ 26 h 33"/>
                  <a:gd name="T18" fmla="*/ 29 w 51"/>
                  <a:gd name="T19" fmla="*/ 15 h 33"/>
                  <a:gd name="T20" fmla="*/ 35 w 51"/>
                  <a:gd name="T21" fmla="*/ 15 h 33"/>
                  <a:gd name="T22" fmla="*/ 51 w 51"/>
                  <a:gd name="T23" fmla="*/ 1 h 33"/>
                  <a:gd name="T24" fmla="*/ 45 w 51"/>
                  <a:gd name="T25" fmla="*/ 0 h 33"/>
                  <a:gd name="T26" fmla="*/ 35 w 51"/>
                  <a:gd name="T27" fmla="*/ 9 h 33"/>
                  <a:gd name="T28" fmla="*/ 17 w 51"/>
                  <a:gd name="T29" fmla="*/ 9 h 33"/>
                  <a:gd name="T30" fmla="*/ 7 w 51"/>
                  <a:gd name="T31" fmla="*/ 0 h 33"/>
                  <a:gd name="T32" fmla="*/ 0 w 51"/>
                  <a:gd name="T3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33">
                    <a:moveTo>
                      <a:pt x="0" y="1"/>
                    </a:moveTo>
                    <a:cubicBezTo>
                      <a:pt x="2" y="9"/>
                      <a:pt x="9" y="15"/>
                      <a:pt x="17" y="15"/>
                    </a:cubicBezTo>
                    <a:cubicBezTo>
                      <a:pt x="22" y="15"/>
                      <a:pt x="22" y="15"/>
                      <a:pt x="22" y="15"/>
                    </a:cubicBezTo>
                    <a:cubicBezTo>
                      <a:pt x="22" y="26"/>
                      <a:pt x="22" y="26"/>
                      <a:pt x="22" y="26"/>
                    </a:cubicBezTo>
                    <a:cubicBezTo>
                      <a:pt x="16" y="26"/>
                      <a:pt x="16" y="26"/>
                      <a:pt x="16" y="26"/>
                    </a:cubicBezTo>
                    <a:cubicBezTo>
                      <a:pt x="16" y="33"/>
                      <a:pt x="16" y="33"/>
                      <a:pt x="16" y="33"/>
                    </a:cubicBezTo>
                    <a:cubicBezTo>
                      <a:pt x="36" y="33"/>
                      <a:pt x="36" y="33"/>
                      <a:pt x="36" y="33"/>
                    </a:cubicBezTo>
                    <a:cubicBezTo>
                      <a:pt x="36" y="26"/>
                      <a:pt x="36" y="26"/>
                      <a:pt x="36" y="26"/>
                    </a:cubicBezTo>
                    <a:cubicBezTo>
                      <a:pt x="29" y="26"/>
                      <a:pt x="29" y="26"/>
                      <a:pt x="29" y="26"/>
                    </a:cubicBezTo>
                    <a:cubicBezTo>
                      <a:pt x="29" y="15"/>
                      <a:pt x="29" y="15"/>
                      <a:pt x="29" y="15"/>
                    </a:cubicBezTo>
                    <a:cubicBezTo>
                      <a:pt x="35" y="15"/>
                      <a:pt x="35" y="15"/>
                      <a:pt x="35" y="15"/>
                    </a:cubicBezTo>
                    <a:cubicBezTo>
                      <a:pt x="43" y="15"/>
                      <a:pt x="50" y="8"/>
                      <a:pt x="51" y="1"/>
                    </a:cubicBezTo>
                    <a:cubicBezTo>
                      <a:pt x="45" y="0"/>
                      <a:pt x="45" y="0"/>
                      <a:pt x="45" y="0"/>
                    </a:cubicBezTo>
                    <a:cubicBezTo>
                      <a:pt x="44" y="4"/>
                      <a:pt x="39" y="9"/>
                      <a:pt x="35" y="9"/>
                    </a:cubicBezTo>
                    <a:cubicBezTo>
                      <a:pt x="17" y="9"/>
                      <a:pt x="17" y="9"/>
                      <a:pt x="17" y="9"/>
                    </a:cubicBezTo>
                    <a:cubicBezTo>
                      <a:pt x="13" y="9"/>
                      <a:pt x="8" y="5"/>
                      <a:pt x="7" y="0"/>
                    </a:cubicBezTo>
                    <a:lnTo>
                      <a:pt x="0" y="1"/>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8" name="Freeform: Shape 97">
                <a:extLst>
                  <a:ext uri="{FF2B5EF4-FFF2-40B4-BE49-F238E27FC236}">
                    <a16:creationId xmlns="" xmlns:a16="http://schemas.microsoft.com/office/drawing/2014/main" id="{CB04B16D-099B-423C-928A-6EBC1377EF89}"/>
                  </a:ext>
                </a:extLst>
              </p:cNvPr>
              <p:cNvSpPr>
                <a:spLocks/>
              </p:cNvSpPr>
              <p:nvPr/>
            </p:nvSpPr>
            <p:spPr bwMode="auto">
              <a:xfrm>
                <a:off x="6151239" y="1925646"/>
                <a:ext cx="100484" cy="110287"/>
              </a:xfrm>
              <a:custGeom>
                <a:avLst/>
                <a:gdLst>
                  <a:gd name="T0" fmla="*/ 19 w 23"/>
                  <a:gd name="T1" fmla="*/ 17 h 25"/>
                  <a:gd name="T2" fmla="*/ 20 w 23"/>
                  <a:gd name="T3" fmla="*/ 16 h 25"/>
                  <a:gd name="T4" fmla="*/ 22 w 23"/>
                  <a:gd name="T5" fmla="*/ 16 h 25"/>
                  <a:gd name="T6" fmla="*/ 23 w 23"/>
                  <a:gd name="T7" fmla="*/ 13 h 25"/>
                  <a:gd name="T8" fmla="*/ 22 w 23"/>
                  <a:gd name="T9" fmla="*/ 7 h 25"/>
                  <a:gd name="T10" fmla="*/ 17 w 23"/>
                  <a:gd name="T11" fmla="*/ 12 h 25"/>
                  <a:gd name="T12" fmla="*/ 15 w 23"/>
                  <a:gd name="T13" fmla="*/ 14 h 25"/>
                  <a:gd name="T14" fmla="*/ 15 w 23"/>
                  <a:gd name="T15" fmla="*/ 12 h 25"/>
                  <a:gd name="T16" fmla="*/ 17 w 23"/>
                  <a:gd name="T17" fmla="*/ 8 h 25"/>
                  <a:gd name="T18" fmla="*/ 15 w 23"/>
                  <a:gd name="T19" fmla="*/ 5 h 25"/>
                  <a:gd name="T20" fmla="*/ 11 w 23"/>
                  <a:gd name="T21" fmla="*/ 0 h 25"/>
                  <a:gd name="T22" fmla="*/ 11 w 23"/>
                  <a:gd name="T23" fmla="*/ 0 h 25"/>
                  <a:gd name="T24" fmla="*/ 11 w 23"/>
                  <a:gd name="T25" fmla="*/ 0 h 25"/>
                  <a:gd name="T26" fmla="*/ 11 w 23"/>
                  <a:gd name="T27" fmla="*/ 0 h 25"/>
                  <a:gd name="T28" fmla="*/ 11 w 23"/>
                  <a:gd name="T29" fmla="*/ 0 h 25"/>
                  <a:gd name="T30" fmla="*/ 7 w 23"/>
                  <a:gd name="T31" fmla="*/ 5 h 25"/>
                  <a:gd name="T32" fmla="*/ 5 w 23"/>
                  <a:gd name="T33" fmla="*/ 8 h 25"/>
                  <a:gd name="T34" fmla="*/ 7 w 23"/>
                  <a:gd name="T35" fmla="*/ 12 h 25"/>
                  <a:gd name="T36" fmla="*/ 7 w 23"/>
                  <a:gd name="T37" fmla="*/ 14 h 25"/>
                  <a:gd name="T38" fmla="*/ 5 w 23"/>
                  <a:gd name="T39" fmla="*/ 12 h 25"/>
                  <a:gd name="T40" fmla="*/ 0 w 23"/>
                  <a:gd name="T41" fmla="*/ 7 h 25"/>
                  <a:gd name="T42" fmla="*/ 0 w 23"/>
                  <a:gd name="T43" fmla="*/ 13 h 25"/>
                  <a:gd name="T44" fmla="*/ 0 w 23"/>
                  <a:gd name="T45" fmla="*/ 16 h 25"/>
                  <a:gd name="T46" fmla="*/ 2 w 23"/>
                  <a:gd name="T47" fmla="*/ 16 h 25"/>
                  <a:gd name="T48" fmla="*/ 4 w 23"/>
                  <a:gd name="T49" fmla="*/ 17 h 25"/>
                  <a:gd name="T50" fmla="*/ 3 w 23"/>
                  <a:gd name="T51" fmla="*/ 18 h 25"/>
                  <a:gd name="T52" fmla="*/ 0 w 23"/>
                  <a:gd name="T53" fmla="*/ 17 h 25"/>
                  <a:gd name="T54" fmla="*/ 5 w 23"/>
                  <a:gd name="T55" fmla="*/ 24 h 25"/>
                  <a:gd name="T56" fmla="*/ 7 w 23"/>
                  <a:gd name="T57" fmla="*/ 24 h 25"/>
                  <a:gd name="T58" fmla="*/ 10 w 23"/>
                  <a:gd name="T59" fmla="*/ 22 h 25"/>
                  <a:gd name="T60" fmla="*/ 11 w 23"/>
                  <a:gd name="T61" fmla="*/ 22 h 25"/>
                  <a:gd name="T62" fmla="*/ 11 w 23"/>
                  <a:gd name="T63" fmla="*/ 21 h 25"/>
                  <a:gd name="T64" fmla="*/ 11 w 23"/>
                  <a:gd name="T65" fmla="*/ 11 h 25"/>
                  <a:gd name="T66" fmla="*/ 12 w 23"/>
                  <a:gd name="T67" fmla="*/ 21 h 25"/>
                  <a:gd name="T68" fmla="*/ 12 w 23"/>
                  <a:gd name="T69" fmla="*/ 22 h 25"/>
                  <a:gd name="T70" fmla="*/ 12 w 23"/>
                  <a:gd name="T71" fmla="*/ 22 h 25"/>
                  <a:gd name="T72" fmla="*/ 15 w 23"/>
                  <a:gd name="T73" fmla="*/ 24 h 25"/>
                  <a:gd name="T74" fmla="*/ 17 w 23"/>
                  <a:gd name="T75" fmla="*/ 24 h 25"/>
                  <a:gd name="T76" fmla="*/ 23 w 23"/>
                  <a:gd name="T77" fmla="*/ 17 h 25"/>
                  <a:gd name="T78" fmla="*/ 19 w 23"/>
                  <a:gd name="T79" fmla="*/ 18 h 25"/>
                  <a:gd name="T80" fmla="*/ 19 w 23"/>
                  <a:gd name="T81"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 h="25">
                    <a:moveTo>
                      <a:pt x="19" y="17"/>
                    </a:moveTo>
                    <a:cubicBezTo>
                      <a:pt x="19" y="17"/>
                      <a:pt x="20" y="17"/>
                      <a:pt x="20" y="16"/>
                    </a:cubicBezTo>
                    <a:cubicBezTo>
                      <a:pt x="21" y="16"/>
                      <a:pt x="22" y="16"/>
                      <a:pt x="22" y="16"/>
                    </a:cubicBezTo>
                    <a:cubicBezTo>
                      <a:pt x="23" y="15"/>
                      <a:pt x="23" y="14"/>
                      <a:pt x="23" y="13"/>
                    </a:cubicBezTo>
                    <a:cubicBezTo>
                      <a:pt x="22" y="11"/>
                      <a:pt x="22" y="9"/>
                      <a:pt x="22" y="7"/>
                    </a:cubicBezTo>
                    <a:cubicBezTo>
                      <a:pt x="20" y="9"/>
                      <a:pt x="17" y="9"/>
                      <a:pt x="17" y="12"/>
                    </a:cubicBezTo>
                    <a:cubicBezTo>
                      <a:pt x="17" y="12"/>
                      <a:pt x="16" y="14"/>
                      <a:pt x="15" y="14"/>
                    </a:cubicBezTo>
                    <a:cubicBezTo>
                      <a:pt x="14" y="13"/>
                      <a:pt x="15" y="12"/>
                      <a:pt x="15" y="12"/>
                    </a:cubicBezTo>
                    <a:cubicBezTo>
                      <a:pt x="16" y="11"/>
                      <a:pt x="17" y="10"/>
                      <a:pt x="17" y="8"/>
                    </a:cubicBezTo>
                    <a:cubicBezTo>
                      <a:pt x="17" y="7"/>
                      <a:pt x="16" y="6"/>
                      <a:pt x="15" y="5"/>
                    </a:cubicBezTo>
                    <a:cubicBezTo>
                      <a:pt x="14" y="3"/>
                      <a:pt x="12" y="2"/>
                      <a:pt x="11" y="0"/>
                    </a:cubicBezTo>
                    <a:cubicBezTo>
                      <a:pt x="11" y="0"/>
                      <a:pt x="11" y="0"/>
                      <a:pt x="11" y="0"/>
                    </a:cubicBezTo>
                    <a:cubicBezTo>
                      <a:pt x="11" y="0"/>
                      <a:pt x="11" y="0"/>
                      <a:pt x="11" y="0"/>
                    </a:cubicBezTo>
                    <a:cubicBezTo>
                      <a:pt x="11" y="0"/>
                      <a:pt x="11" y="0"/>
                      <a:pt x="11" y="0"/>
                    </a:cubicBezTo>
                    <a:cubicBezTo>
                      <a:pt x="11" y="0"/>
                      <a:pt x="11" y="0"/>
                      <a:pt x="11" y="0"/>
                    </a:cubicBezTo>
                    <a:cubicBezTo>
                      <a:pt x="10" y="2"/>
                      <a:pt x="8" y="3"/>
                      <a:pt x="7" y="5"/>
                    </a:cubicBezTo>
                    <a:cubicBezTo>
                      <a:pt x="6" y="6"/>
                      <a:pt x="5" y="7"/>
                      <a:pt x="5" y="8"/>
                    </a:cubicBezTo>
                    <a:cubicBezTo>
                      <a:pt x="5" y="10"/>
                      <a:pt x="6" y="11"/>
                      <a:pt x="7" y="12"/>
                    </a:cubicBezTo>
                    <a:cubicBezTo>
                      <a:pt x="7" y="12"/>
                      <a:pt x="8" y="13"/>
                      <a:pt x="7" y="14"/>
                    </a:cubicBezTo>
                    <a:cubicBezTo>
                      <a:pt x="6" y="14"/>
                      <a:pt x="6" y="12"/>
                      <a:pt x="5" y="12"/>
                    </a:cubicBezTo>
                    <a:cubicBezTo>
                      <a:pt x="5" y="9"/>
                      <a:pt x="2" y="9"/>
                      <a:pt x="0" y="7"/>
                    </a:cubicBezTo>
                    <a:cubicBezTo>
                      <a:pt x="0" y="9"/>
                      <a:pt x="0" y="11"/>
                      <a:pt x="0" y="13"/>
                    </a:cubicBezTo>
                    <a:cubicBezTo>
                      <a:pt x="0" y="14"/>
                      <a:pt x="0" y="15"/>
                      <a:pt x="0" y="16"/>
                    </a:cubicBezTo>
                    <a:cubicBezTo>
                      <a:pt x="1" y="16"/>
                      <a:pt x="1" y="16"/>
                      <a:pt x="2" y="16"/>
                    </a:cubicBezTo>
                    <a:cubicBezTo>
                      <a:pt x="2" y="17"/>
                      <a:pt x="3" y="17"/>
                      <a:pt x="4" y="17"/>
                    </a:cubicBezTo>
                    <a:cubicBezTo>
                      <a:pt x="4" y="18"/>
                      <a:pt x="4" y="18"/>
                      <a:pt x="3" y="18"/>
                    </a:cubicBezTo>
                    <a:cubicBezTo>
                      <a:pt x="2" y="18"/>
                      <a:pt x="1" y="17"/>
                      <a:pt x="0" y="17"/>
                    </a:cubicBezTo>
                    <a:cubicBezTo>
                      <a:pt x="0" y="20"/>
                      <a:pt x="2" y="23"/>
                      <a:pt x="5" y="24"/>
                    </a:cubicBezTo>
                    <a:cubicBezTo>
                      <a:pt x="6" y="25"/>
                      <a:pt x="6" y="25"/>
                      <a:pt x="7" y="24"/>
                    </a:cubicBezTo>
                    <a:cubicBezTo>
                      <a:pt x="8" y="23"/>
                      <a:pt x="9" y="23"/>
                      <a:pt x="10" y="22"/>
                    </a:cubicBezTo>
                    <a:cubicBezTo>
                      <a:pt x="10" y="22"/>
                      <a:pt x="10" y="23"/>
                      <a:pt x="11" y="22"/>
                    </a:cubicBezTo>
                    <a:cubicBezTo>
                      <a:pt x="11" y="22"/>
                      <a:pt x="11" y="21"/>
                      <a:pt x="11" y="21"/>
                    </a:cubicBezTo>
                    <a:cubicBezTo>
                      <a:pt x="11" y="17"/>
                      <a:pt x="11" y="15"/>
                      <a:pt x="11" y="11"/>
                    </a:cubicBezTo>
                    <a:cubicBezTo>
                      <a:pt x="11" y="15"/>
                      <a:pt x="12" y="17"/>
                      <a:pt x="12" y="21"/>
                    </a:cubicBezTo>
                    <a:cubicBezTo>
                      <a:pt x="12" y="21"/>
                      <a:pt x="12" y="22"/>
                      <a:pt x="12" y="22"/>
                    </a:cubicBezTo>
                    <a:cubicBezTo>
                      <a:pt x="12" y="23"/>
                      <a:pt x="12" y="22"/>
                      <a:pt x="12" y="22"/>
                    </a:cubicBezTo>
                    <a:cubicBezTo>
                      <a:pt x="13" y="23"/>
                      <a:pt x="14" y="23"/>
                      <a:pt x="15" y="24"/>
                    </a:cubicBezTo>
                    <a:cubicBezTo>
                      <a:pt x="16" y="25"/>
                      <a:pt x="16" y="25"/>
                      <a:pt x="17" y="24"/>
                    </a:cubicBezTo>
                    <a:cubicBezTo>
                      <a:pt x="20" y="23"/>
                      <a:pt x="22" y="20"/>
                      <a:pt x="23" y="17"/>
                    </a:cubicBezTo>
                    <a:cubicBezTo>
                      <a:pt x="21" y="17"/>
                      <a:pt x="20" y="18"/>
                      <a:pt x="19" y="18"/>
                    </a:cubicBezTo>
                    <a:cubicBezTo>
                      <a:pt x="18" y="18"/>
                      <a:pt x="18" y="18"/>
                      <a:pt x="19" y="17"/>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grpSp>
            <p:nvGrpSpPr>
              <p:cNvPr id="149" name="Group 98">
                <a:extLst>
                  <a:ext uri="{FF2B5EF4-FFF2-40B4-BE49-F238E27FC236}">
                    <a16:creationId xmlns="" xmlns:a16="http://schemas.microsoft.com/office/drawing/2014/main" id="{217C3675-C328-483E-83B6-615BEBBF3988}"/>
                  </a:ext>
                </a:extLst>
              </p:cNvPr>
              <p:cNvGrpSpPr/>
              <p:nvPr/>
            </p:nvGrpSpPr>
            <p:grpSpPr>
              <a:xfrm>
                <a:off x="2569358" y="623032"/>
                <a:ext cx="4000972" cy="3975239"/>
                <a:chOff x="2569358" y="623032"/>
                <a:chExt cx="4000972" cy="3975239"/>
              </a:xfrm>
              <a:grpFill/>
            </p:grpSpPr>
            <p:sp>
              <p:nvSpPr>
                <p:cNvPr id="150" name="Freeform: Shape 99">
                  <a:extLst>
                    <a:ext uri="{FF2B5EF4-FFF2-40B4-BE49-F238E27FC236}">
                      <a16:creationId xmlns="" xmlns:a16="http://schemas.microsoft.com/office/drawing/2014/main" id="{17D272D6-E222-4B3F-A65C-46DFD36C6758}"/>
                    </a:ext>
                  </a:extLst>
                </p:cNvPr>
                <p:cNvSpPr>
                  <a:spLocks/>
                </p:cNvSpPr>
                <p:nvPr/>
              </p:nvSpPr>
              <p:spPr bwMode="auto">
                <a:xfrm>
                  <a:off x="6256624" y="2680500"/>
                  <a:ext cx="300226" cy="301452"/>
                </a:xfrm>
                <a:custGeom>
                  <a:avLst/>
                  <a:gdLst>
                    <a:gd name="T0" fmla="*/ 67 w 68"/>
                    <a:gd name="T1" fmla="*/ 26 h 68"/>
                    <a:gd name="T2" fmla="*/ 53 w 68"/>
                    <a:gd name="T3" fmla="*/ 32 h 68"/>
                    <a:gd name="T4" fmla="*/ 48 w 68"/>
                    <a:gd name="T5" fmla="*/ 32 h 68"/>
                    <a:gd name="T6" fmla="*/ 45 w 68"/>
                    <a:gd name="T7" fmla="*/ 25 h 68"/>
                    <a:gd name="T8" fmla="*/ 49 w 68"/>
                    <a:gd name="T9" fmla="*/ 21 h 68"/>
                    <a:gd name="T10" fmla="*/ 63 w 68"/>
                    <a:gd name="T11" fmla="*/ 16 h 68"/>
                    <a:gd name="T12" fmla="*/ 56 w 68"/>
                    <a:gd name="T13" fmla="*/ 8 h 68"/>
                    <a:gd name="T14" fmla="*/ 48 w 68"/>
                    <a:gd name="T15" fmla="*/ 5 h 68"/>
                    <a:gd name="T16" fmla="*/ 46 w 68"/>
                    <a:gd name="T17" fmla="*/ 16 h 68"/>
                    <a:gd name="T18" fmla="*/ 40 w 68"/>
                    <a:gd name="T19" fmla="*/ 25 h 68"/>
                    <a:gd name="T20" fmla="*/ 40 w 68"/>
                    <a:gd name="T21" fmla="*/ 15 h 68"/>
                    <a:gd name="T22" fmla="*/ 36 w 68"/>
                    <a:gd name="T23" fmla="*/ 12 h 68"/>
                    <a:gd name="T24" fmla="*/ 36 w 68"/>
                    <a:gd name="T25" fmla="*/ 7 h 68"/>
                    <a:gd name="T26" fmla="*/ 32 w 68"/>
                    <a:gd name="T27" fmla="*/ 7 h 68"/>
                    <a:gd name="T28" fmla="*/ 32 w 68"/>
                    <a:gd name="T29" fmla="*/ 12 h 68"/>
                    <a:gd name="T30" fmla="*/ 27 w 68"/>
                    <a:gd name="T31" fmla="*/ 15 h 68"/>
                    <a:gd name="T32" fmla="*/ 28 w 68"/>
                    <a:gd name="T33" fmla="*/ 25 h 68"/>
                    <a:gd name="T34" fmla="*/ 21 w 68"/>
                    <a:gd name="T35" fmla="*/ 16 h 68"/>
                    <a:gd name="T36" fmla="*/ 20 w 68"/>
                    <a:gd name="T37" fmla="*/ 5 h 68"/>
                    <a:gd name="T38" fmla="*/ 11 w 68"/>
                    <a:gd name="T39" fmla="*/ 8 h 68"/>
                    <a:gd name="T40" fmla="*/ 5 w 68"/>
                    <a:gd name="T41" fmla="*/ 16 h 68"/>
                    <a:gd name="T42" fmla="*/ 19 w 68"/>
                    <a:gd name="T43" fmla="*/ 21 h 68"/>
                    <a:gd name="T44" fmla="*/ 22 w 68"/>
                    <a:gd name="T45" fmla="*/ 25 h 68"/>
                    <a:gd name="T46" fmla="*/ 20 w 68"/>
                    <a:gd name="T47" fmla="*/ 32 h 68"/>
                    <a:gd name="T48" fmla="*/ 14 w 68"/>
                    <a:gd name="T49" fmla="*/ 32 h 68"/>
                    <a:gd name="T50" fmla="*/ 1 w 68"/>
                    <a:gd name="T51" fmla="*/ 26 h 68"/>
                    <a:gd name="T52" fmla="*/ 0 w 68"/>
                    <a:gd name="T53" fmla="*/ 36 h 68"/>
                    <a:gd name="T54" fmla="*/ 3 w 68"/>
                    <a:gd name="T55" fmla="*/ 44 h 68"/>
                    <a:gd name="T56" fmla="*/ 12 w 68"/>
                    <a:gd name="T57" fmla="*/ 38 h 68"/>
                    <a:gd name="T58" fmla="*/ 23 w 68"/>
                    <a:gd name="T59" fmla="*/ 36 h 68"/>
                    <a:gd name="T60" fmla="*/ 16 w 68"/>
                    <a:gd name="T61" fmla="*/ 42 h 68"/>
                    <a:gd name="T62" fmla="*/ 17 w 68"/>
                    <a:gd name="T63" fmla="*/ 48 h 68"/>
                    <a:gd name="T64" fmla="*/ 13 w 68"/>
                    <a:gd name="T65" fmla="*/ 52 h 68"/>
                    <a:gd name="T66" fmla="*/ 16 w 68"/>
                    <a:gd name="T67" fmla="*/ 54 h 68"/>
                    <a:gd name="T68" fmla="*/ 20 w 68"/>
                    <a:gd name="T69" fmla="*/ 50 h 68"/>
                    <a:gd name="T70" fmla="*/ 25 w 68"/>
                    <a:gd name="T71" fmla="*/ 52 h 68"/>
                    <a:gd name="T72" fmla="*/ 32 w 68"/>
                    <a:gd name="T73" fmla="*/ 44 h 68"/>
                    <a:gd name="T74" fmla="*/ 30 w 68"/>
                    <a:gd name="T75" fmla="*/ 55 h 68"/>
                    <a:gd name="T76" fmla="*/ 23 w 68"/>
                    <a:gd name="T77" fmla="*/ 64 h 68"/>
                    <a:gd name="T78" fmla="*/ 32 w 68"/>
                    <a:gd name="T79" fmla="*/ 68 h 68"/>
                    <a:gd name="T80" fmla="*/ 42 w 68"/>
                    <a:gd name="T81" fmla="*/ 67 h 68"/>
                    <a:gd name="T82" fmla="*/ 36 w 68"/>
                    <a:gd name="T83" fmla="*/ 53 h 68"/>
                    <a:gd name="T84" fmla="*/ 36 w 68"/>
                    <a:gd name="T85" fmla="*/ 48 h 68"/>
                    <a:gd name="T86" fmla="*/ 42 w 68"/>
                    <a:gd name="T87" fmla="*/ 45 h 68"/>
                    <a:gd name="T88" fmla="*/ 46 w 68"/>
                    <a:gd name="T89" fmla="*/ 49 h 68"/>
                    <a:gd name="T90" fmla="*/ 52 w 68"/>
                    <a:gd name="T91" fmla="*/ 63 h 68"/>
                    <a:gd name="T92" fmla="*/ 59 w 68"/>
                    <a:gd name="T93" fmla="*/ 56 h 68"/>
                    <a:gd name="T94" fmla="*/ 63 w 68"/>
                    <a:gd name="T95" fmla="*/ 48 h 68"/>
                    <a:gd name="T96" fmla="*/ 52 w 68"/>
                    <a:gd name="T97" fmla="*/ 46 h 68"/>
                    <a:gd name="T98" fmla="*/ 42 w 68"/>
                    <a:gd name="T99" fmla="*/ 40 h 68"/>
                    <a:gd name="T100" fmla="*/ 53 w 68"/>
                    <a:gd name="T101" fmla="*/ 40 h 68"/>
                    <a:gd name="T102" fmla="*/ 55 w 68"/>
                    <a:gd name="T103" fmla="*/ 36 h 68"/>
                    <a:gd name="T104" fmla="*/ 61 w 68"/>
                    <a:gd name="T105" fmla="*/ 3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8" h="68">
                      <a:moveTo>
                        <a:pt x="68" y="32"/>
                      </a:moveTo>
                      <a:cubicBezTo>
                        <a:pt x="61" y="32"/>
                        <a:pt x="61" y="32"/>
                        <a:pt x="61" y="32"/>
                      </a:cubicBezTo>
                      <a:cubicBezTo>
                        <a:pt x="67" y="26"/>
                        <a:pt x="67" y="26"/>
                        <a:pt x="67" y="26"/>
                      </a:cubicBezTo>
                      <a:cubicBezTo>
                        <a:pt x="64" y="23"/>
                        <a:pt x="64" y="23"/>
                        <a:pt x="64" y="23"/>
                      </a:cubicBezTo>
                      <a:cubicBezTo>
                        <a:pt x="55" y="32"/>
                        <a:pt x="55" y="32"/>
                        <a:pt x="55" y="32"/>
                      </a:cubicBezTo>
                      <a:cubicBezTo>
                        <a:pt x="53" y="32"/>
                        <a:pt x="53" y="32"/>
                        <a:pt x="53" y="32"/>
                      </a:cubicBezTo>
                      <a:cubicBezTo>
                        <a:pt x="55" y="30"/>
                        <a:pt x="55" y="30"/>
                        <a:pt x="55" y="30"/>
                      </a:cubicBezTo>
                      <a:cubicBezTo>
                        <a:pt x="53" y="27"/>
                        <a:pt x="53" y="27"/>
                        <a:pt x="53" y="27"/>
                      </a:cubicBezTo>
                      <a:cubicBezTo>
                        <a:pt x="48" y="32"/>
                        <a:pt x="48" y="32"/>
                        <a:pt x="48" y="32"/>
                      </a:cubicBezTo>
                      <a:cubicBezTo>
                        <a:pt x="44" y="32"/>
                        <a:pt x="44" y="32"/>
                        <a:pt x="44" y="32"/>
                      </a:cubicBezTo>
                      <a:cubicBezTo>
                        <a:pt x="44" y="30"/>
                        <a:pt x="43" y="29"/>
                        <a:pt x="42" y="28"/>
                      </a:cubicBezTo>
                      <a:cubicBezTo>
                        <a:pt x="45" y="25"/>
                        <a:pt x="45" y="25"/>
                        <a:pt x="45" y="25"/>
                      </a:cubicBezTo>
                      <a:cubicBezTo>
                        <a:pt x="52" y="25"/>
                        <a:pt x="52" y="25"/>
                        <a:pt x="52" y="25"/>
                      </a:cubicBezTo>
                      <a:cubicBezTo>
                        <a:pt x="52" y="21"/>
                        <a:pt x="52" y="21"/>
                        <a:pt x="52" y="21"/>
                      </a:cubicBezTo>
                      <a:cubicBezTo>
                        <a:pt x="49" y="21"/>
                        <a:pt x="49" y="21"/>
                        <a:pt x="49" y="21"/>
                      </a:cubicBezTo>
                      <a:cubicBezTo>
                        <a:pt x="50" y="20"/>
                        <a:pt x="50" y="20"/>
                        <a:pt x="50" y="20"/>
                      </a:cubicBezTo>
                      <a:cubicBezTo>
                        <a:pt x="63" y="20"/>
                        <a:pt x="63" y="20"/>
                        <a:pt x="63" y="20"/>
                      </a:cubicBezTo>
                      <a:cubicBezTo>
                        <a:pt x="63" y="16"/>
                        <a:pt x="63" y="16"/>
                        <a:pt x="63" y="16"/>
                      </a:cubicBezTo>
                      <a:cubicBezTo>
                        <a:pt x="54" y="16"/>
                        <a:pt x="54" y="16"/>
                        <a:pt x="54" y="16"/>
                      </a:cubicBezTo>
                      <a:cubicBezTo>
                        <a:pt x="59" y="11"/>
                        <a:pt x="59" y="11"/>
                        <a:pt x="59" y="11"/>
                      </a:cubicBezTo>
                      <a:cubicBezTo>
                        <a:pt x="56" y="8"/>
                        <a:pt x="56" y="8"/>
                        <a:pt x="56" y="8"/>
                      </a:cubicBezTo>
                      <a:cubicBezTo>
                        <a:pt x="52" y="13"/>
                        <a:pt x="52" y="13"/>
                        <a:pt x="52" y="13"/>
                      </a:cubicBezTo>
                      <a:cubicBezTo>
                        <a:pt x="52" y="5"/>
                        <a:pt x="52" y="5"/>
                        <a:pt x="52" y="5"/>
                      </a:cubicBezTo>
                      <a:cubicBezTo>
                        <a:pt x="48" y="5"/>
                        <a:pt x="48" y="5"/>
                        <a:pt x="48" y="5"/>
                      </a:cubicBezTo>
                      <a:cubicBezTo>
                        <a:pt x="48" y="17"/>
                        <a:pt x="48" y="17"/>
                        <a:pt x="48" y="17"/>
                      </a:cubicBezTo>
                      <a:cubicBezTo>
                        <a:pt x="46" y="19"/>
                        <a:pt x="46" y="19"/>
                        <a:pt x="46" y="19"/>
                      </a:cubicBezTo>
                      <a:cubicBezTo>
                        <a:pt x="46" y="16"/>
                        <a:pt x="46" y="16"/>
                        <a:pt x="46" y="16"/>
                      </a:cubicBezTo>
                      <a:cubicBezTo>
                        <a:pt x="42" y="16"/>
                        <a:pt x="42" y="16"/>
                        <a:pt x="42" y="16"/>
                      </a:cubicBezTo>
                      <a:cubicBezTo>
                        <a:pt x="42" y="22"/>
                        <a:pt x="42" y="22"/>
                        <a:pt x="42" y="22"/>
                      </a:cubicBezTo>
                      <a:cubicBezTo>
                        <a:pt x="40" y="25"/>
                        <a:pt x="40" y="25"/>
                        <a:pt x="40" y="25"/>
                      </a:cubicBezTo>
                      <a:cubicBezTo>
                        <a:pt x="38" y="24"/>
                        <a:pt x="37" y="24"/>
                        <a:pt x="36" y="23"/>
                      </a:cubicBezTo>
                      <a:cubicBezTo>
                        <a:pt x="36" y="20"/>
                        <a:pt x="36" y="20"/>
                        <a:pt x="36" y="20"/>
                      </a:cubicBezTo>
                      <a:cubicBezTo>
                        <a:pt x="40" y="15"/>
                        <a:pt x="40" y="15"/>
                        <a:pt x="40" y="15"/>
                      </a:cubicBezTo>
                      <a:cubicBezTo>
                        <a:pt x="38" y="12"/>
                        <a:pt x="38" y="12"/>
                        <a:pt x="38" y="12"/>
                      </a:cubicBezTo>
                      <a:cubicBezTo>
                        <a:pt x="36" y="14"/>
                        <a:pt x="36" y="14"/>
                        <a:pt x="36" y="14"/>
                      </a:cubicBezTo>
                      <a:cubicBezTo>
                        <a:pt x="36" y="12"/>
                        <a:pt x="36" y="12"/>
                        <a:pt x="36" y="12"/>
                      </a:cubicBezTo>
                      <a:cubicBezTo>
                        <a:pt x="44" y="3"/>
                        <a:pt x="44" y="3"/>
                        <a:pt x="44" y="3"/>
                      </a:cubicBezTo>
                      <a:cubicBezTo>
                        <a:pt x="42" y="1"/>
                        <a:pt x="42" y="1"/>
                        <a:pt x="42" y="1"/>
                      </a:cubicBezTo>
                      <a:cubicBezTo>
                        <a:pt x="36" y="7"/>
                        <a:pt x="36" y="7"/>
                        <a:pt x="36" y="7"/>
                      </a:cubicBezTo>
                      <a:cubicBezTo>
                        <a:pt x="36" y="0"/>
                        <a:pt x="36" y="0"/>
                        <a:pt x="36" y="0"/>
                      </a:cubicBezTo>
                      <a:cubicBezTo>
                        <a:pt x="32" y="0"/>
                        <a:pt x="32" y="0"/>
                        <a:pt x="32" y="0"/>
                      </a:cubicBezTo>
                      <a:cubicBezTo>
                        <a:pt x="32" y="7"/>
                        <a:pt x="32" y="7"/>
                        <a:pt x="32" y="7"/>
                      </a:cubicBezTo>
                      <a:cubicBezTo>
                        <a:pt x="26" y="1"/>
                        <a:pt x="26" y="1"/>
                        <a:pt x="26" y="1"/>
                      </a:cubicBezTo>
                      <a:cubicBezTo>
                        <a:pt x="23" y="3"/>
                        <a:pt x="23" y="3"/>
                        <a:pt x="23" y="3"/>
                      </a:cubicBezTo>
                      <a:cubicBezTo>
                        <a:pt x="32" y="12"/>
                        <a:pt x="32" y="12"/>
                        <a:pt x="32" y="12"/>
                      </a:cubicBezTo>
                      <a:cubicBezTo>
                        <a:pt x="32" y="14"/>
                        <a:pt x="32" y="14"/>
                        <a:pt x="32" y="14"/>
                      </a:cubicBezTo>
                      <a:cubicBezTo>
                        <a:pt x="30" y="12"/>
                        <a:pt x="30" y="12"/>
                        <a:pt x="30" y="12"/>
                      </a:cubicBezTo>
                      <a:cubicBezTo>
                        <a:pt x="27" y="15"/>
                        <a:pt x="27" y="15"/>
                        <a:pt x="27" y="15"/>
                      </a:cubicBezTo>
                      <a:cubicBezTo>
                        <a:pt x="32" y="20"/>
                        <a:pt x="32" y="20"/>
                        <a:pt x="32" y="20"/>
                      </a:cubicBezTo>
                      <a:cubicBezTo>
                        <a:pt x="32" y="23"/>
                        <a:pt x="32" y="23"/>
                        <a:pt x="32" y="23"/>
                      </a:cubicBezTo>
                      <a:cubicBezTo>
                        <a:pt x="30" y="24"/>
                        <a:pt x="29" y="24"/>
                        <a:pt x="28" y="25"/>
                      </a:cubicBezTo>
                      <a:cubicBezTo>
                        <a:pt x="25" y="22"/>
                        <a:pt x="25" y="22"/>
                        <a:pt x="25" y="22"/>
                      </a:cubicBezTo>
                      <a:cubicBezTo>
                        <a:pt x="25" y="16"/>
                        <a:pt x="25" y="16"/>
                        <a:pt x="25" y="16"/>
                      </a:cubicBezTo>
                      <a:cubicBezTo>
                        <a:pt x="21" y="16"/>
                        <a:pt x="21" y="16"/>
                        <a:pt x="21" y="16"/>
                      </a:cubicBezTo>
                      <a:cubicBezTo>
                        <a:pt x="21" y="19"/>
                        <a:pt x="21" y="19"/>
                        <a:pt x="21" y="19"/>
                      </a:cubicBezTo>
                      <a:cubicBezTo>
                        <a:pt x="20" y="17"/>
                        <a:pt x="20" y="17"/>
                        <a:pt x="20" y="17"/>
                      </a:cubicBezTo>
                      <a:cubicBezTo>
                        <a:pt x="20" y="5"/>
                        <a:pt x="20" y="5"/>
                        <a:pt x="20" y="5"/>
                      </a:cubicBezTo>
                      <a:cubicBezTo>
                        <a:pt x="16" y="5"/>
                        <a:pt x="16" y="5"/>
                        <a:pt x="16" y="5"/>
                      </a:cubicBezTo>
                      <a:cubicBezTo>
                        <a:pt x="16" y="13"/>
                        <a:pt x="16" y="13"/>
                        <a:pt x="16" y="13"/>
                      </a:cubicBezTo>
                      <a:cubicBezTo>
                        <a:pt x="11" y="8"/>
                        <a:pt x="11" y="8"/>
                        <a:pt x="11" y="8"/>
                      </a:cubicBezTo>
                      <a:cubicBezTo>
                        <a:pt x="8" y="11"/>
                        <a:pt x="8" y="11"/>
                        <a:pt x="8" y="11"/>
                      </a:cubicBezTo>
                      <a:cubicBezTo>
                        <a:pt x="13" y="16"/>
                        <a:pt x="13" y="16"/>
                        <a:pt x="13" y="16"/>
                      </a:cubicBezTo>
                      <a:cubicBezTo>
                        <a:pt x="5" y="16"/>
                        <a:pt x="5" y="16"/>
                        <a:pt x="5" y="16"/>
                      </a:cubicBezTo>
                      <a:cubicBezTo>
                        <a:pt x="5" y="20"/>
                        <a:pt x="5" y="20"/>
                        <a:pt x="5" y="20"/>
                      </a:cubicBezTo>
                      <a:cubicBezTo>
                        <a:pt x="17" y="20"/>
                        <a:pt x="17" y="20"/>
                        <a:pt x="17" y="20"/>
                      </a:cubicBezTo>
                      <a:cubicBezTo>
                        <a:pt x="19" y="21"/>
                        <a:pt x="19" y="21"/>
                        <a:pt x="19" y="21"/>
                      </a:cubicBezTo>
                      <a:cubicBezTo>
                        <a:pt x="16" y="21"/>
                        <a:pt x="16" y="21"/>
                        <a:pt x="16" y="21"/>
                      </a:cubicBezTo>
                      <a:cubicBezTo>
                        <a:pt x="16" y="25"/>
                        <a:pt x="16" y="25"/>
                        <a:pt x="16" y="25"/>
                      </a:cubicBezTo>
                      <a:cubicBezTo>
                        <a:pt x="22" y="25"/>
                        <a:pt x="22" y="25"/>
                        <a:pt x="22" y="25"/>
                      </a:cubicBezTo>
                      <a:cubicBezTo>
                        <a:pt x="25" y="28"/>
                        <a:pt x="25" y="28"/>
                        <a:pt x="25" y="28"/>
                      </a:cubicBezTo>
                      <a:cubicBezTo>
                        <a:pt x="24" y="29"/>
                        <a:pt x="24" y="30"/>
                        <a:pt x="23" y="32"/>
                      </a:cubicBezTo>
                      <a:cubicBezTo>
                        <a:pt x="20" y="32"/>
                        <a:pt x="20" y="32"/>
                        <a:pt x="20" y="32"/>
                      </a:cubicBezTo>
                      <a:cubicBezTo>
                        <a:pt x="15" y="27"/>
                        <a:pt x="15" y="27"/>
                        <a:pt x="15" y="27"/>
                      </a:cubicBezTo>
                      <a:cubicBezTo>
                        <a:pt x="12" y="30"/>
                        <a:pt x="12" y="30"/>
                        <a:pt x="12" y="30"/>
                      </a:cubicBezTo>
                      <a:cubicBezTo>
                        <a:pt x="14" y="32"/>
                        <a:pt x="14" y="32"/>
                        <a:pt x="14" y="32"/>
                      </a:cubicBezTo>
                      <a:cubicBezTo>
                        <a:pt x="12" y="32"/>
                        <a:pt x="12" y="32"/>
                        <a:pt x="12" y="32"/>
                      </a:cubicBezTo>
                      <a:cubicBezTo>
                        <a:pt x="3" y="23"/>
                        <a:pt x="3" y="23"/>
                        <a:pt x="3" y="23"/>
                      </a:cubicBezTo>
                      <a:cubicBezTo>
                        <a:pt x="1" y="26"/>
                        <a:pt x="1" y="26"/>
                        <a:pt x="1" y="26"/>
                      </a:cubicBezTo>
                      <a:cubicBezTo>
                        <a:pt x="7" y="32"/>
                        <a:pt x="7" y="32"/>
                        <a:pt x="7" y="32"/>
                      </a:cubicBezTo>
                      <a:cubicBezTo>
                        <a:pt x="0" y="32"/>
                        <a:pt x="0" y="32"/>
                        <a:pt x="0" y="32"/>
                      </a:cubicBezTo>
                      <a:cubicBezTo>
                        <a:pt x="0" y="36"/>
                        <a:pt x="0" y="36"/>
                        <a:pt x="0" y="36"/>
                      </a:cubicBezTo>
                      <a:cubicBezTo>
                        <a:pt x="7" y="36"/>
                        <a:pt x="7" y="36"/>
                        <a:pt x="7" y="36"/>
                      </a:cubicBezTo>
                      <a:cubicBezTo>
                        <a:pt x="1" y="42"/>
                        <a:pt x="1" y="42"/>
                        <a:pt x="1" y="42"/>
                      </a:cubicBezTo>
                      <a:cubicBezTo>
                        <a:pt x="3" y="44"/>
                        <a:pt x="3" y="44"/>
                        <a:pt x="3" y="44"/>
                      </a:cubicBezTo>
                      <a:cubicBezTo>
                        <a:pt x="12" y="36"/>
                        <a:pt x="12" y="36"/>
                        <a:pt x="12" y="36"/>
                      </a:cubicBezTo>
                      <a:cubicBezTo>
                        <a:pt x="14" y="36"/>
                        <a:pt x="14" y="36"/>
                        <a:pt x="14" y="36"/>
                      </a:cubicBezTo>
                      <a:cubicBezTo>
                        <a:pt x="12" y="38"/>
                        <a:pt x="12" y="38"/>
                        <a:pt x="12" y="38"/>
                      </a:cubicBezTo>
                      <a:cubicBezTo>
                        <a:pt x="15" y="40"/>
                        <a:pt x="15" y="40"/>
                        <a:pt x="15" y="40"/>
                      </a:cubicBezTo>
                      <a:cubicBezTo>
                        <a:pt x="20" y="36"/>
                        <a:pt x="20" y="36"/>
                        <a:pt x="20" y="36"/>
                      </a:cubicBezTo>
                      <a:cubicBezTo>
                        <a:pt x="23" y="36"/>
                        <a:pt x="23" y="36"/>
                        <a:pt x="23" y="36"/>
                      </a:cubicBezTo>
                      <a:cubicBezTo>
                        <a:pt x="24" y="37"/>
                        <a:pt x="24" y="38"/>
                        <a:pt x="25" y="40"/>
                      </a:cubicBezTo>
                      <a:cubicBezTo>
                        <a:pt x="22" y="42"/>
                        <a:pt x="22" y="42"/>
                        <a:pt x="22" y="42"/>
                      </a:cubicBezTo>
                      <a:cubicBezTo>
                        <a:pt x="16" y="42"/>
                        <a:pt x="16" y="42"/>
                        <a:pt x="16" y="42"/>
                      </a:cubicBezTo>
                      <a:cubicBezTo>
                        <a:pt x="16" y="46"/>
                        <a:pt x="16" y="46"/>
                        <a:pt x="16" y="46"/>
                      </a:cubicBezTo>
                      <a:cubicBezTo>
                        <a:pt x="19" y="46"/>
                        <a:pt x="19" y="46"/>
                        <a:pt x="19" y="46"/>
                      </a:cubicBezTo>
                      <a:cubicBezTo>
                        <a:pt x="17" y="48"/>
                        <a:pt x="17" y="48"/>
                        <a:pt x="17" y="48"/>
                      </a:cubicBezTo>
                      <a:cubicBezTo>
                        <a:pt x="5" y="48"/>
                        <a:pt x="5" y="48"/>
                        <a:pt x="5" y="48"/>
                      </a:cubicBezTo>
                      <a:cubicBezTo>
                        <a:pt x="5" y="52"/>
                        <a:pt x="5" y="52"/>
                        <a:pt x="5" y="52"/>
                      </a:cubicBezTo>
                      <a:cubicBezTo>
                        <a:pt x="13" y="52"/>
                        <a:pt x="13" y="52"/>
                        <a:pt x="13" y="52"/>
                      </a:cubicBezTo>
                      <a:cubicBezTo>
                        <a:pt x="8" y="56"/>
                        <a:pt x="8" y="56"/>
                        <a:pt x="8" y="56"/>
                      </a:cubicBezTo>
                      <a:cubicBezTo>
                        <a:pt x="11" y="59"/>
                        <a:pt x="11" y="59"/>
                        <a:pt x="11" y="59"/>
                      </a:cubicBezTo>
                      <a:cubicBezTo>
                        <a:pt x="16" y="54"/>
                        <a:pt x="16" y="54"/>
                        <a:pt x="16" y="54"/>
                      </a:cubicBezTo>
                      <a:cubicBezTo>
                        <a:pt x="16" y="63"/>
                        <a:pt x="16" y="63"/>
                        <a:pt x="16" y="63"/>
                      </a:cubicBezTo>
                      <a:cubicBezTo>
                        <a:pt x="20" y="63"/>
                        <a:pt x="20" y="63"/>
                        <a:pt x="20" y="63"/>
                      </a:cubicBezTo>
                      <a:cubicBezTo>
                        <a:pt x="20" y="50"/>
                        <a:pt x="20" y="50"/>
                        <a:pt x="20" y="50"/>
                      </a:cubicBezTo>
                      <a:cubicBezTo>
                        <a:pt x="21" y="49"/>
                        <a:pt x="21" y="49"/>
                        <a:pt x="21" y="49"/>
                      </a:cubicBezTo>
                      <a:cubicBezTo>
                        <a:pt x="21" y="52"/>
                        <a:pt x="21" y="52"/>
                        <a:pt x="21" y="52"/>
                      </a:cubicBezTo>
                      <a:cubicBezTo>
                        <a:pt x="25" y="52"/>
                        <a:pt x="25" y="52"/>
                        <a:pt x="25" y="52"/>
                      </a:cubicBezTo>
                      <a:cubicBezTo>
                        <a:pt x="25" y="45"/>
                        <a:pt x="25" y="45"/>
                        <a:pt x="25" y="45"/>
                      </a:cubicBezTo>
                      <a:cubicBezTo>
                        <a:pt x="28" y="42"/>
                        <a:pt x="28" y="42"/>
                        <a:pt x="28" y="42"/>
                      </a:cubicBezTo>
                      <a:cubicBezTo>
                        <a:pt x="29" y="43"/>
                        <a:pt x="30" y="44"/>
                        <a:pt x="32" y="44"/>
                      </a:cubicBezTo>
                      <a:cubicBezTo>
                        <a:pt x="32" y="48"/>
                        <a:pt x="32" y="48"/>
                        <a:pt x="32" y="48"/>
                      </a:cubicBezTo>
                      <a:cubicBezTo>
                        <a:pt x="27" y="53"/>
                        <a:pt x="27" y="53"/>
                        <a:pt x="27" y="53"/>
                      </a:cubicBezTo>
                      <a:cubicBezTo>
                        <a:pt x="30" y="55"/>
                        <a:pt x="30" y="55"/>
                        <a:pt x="30" y="55"/>
                      </a:cubicBezTo>
                      <a:cubicBezTo>
                        <a:pt x="32" y="53"/>
                        <a:pt x="32" y="53"/>
                        <a:pt x="32" y="53"/>
                      </a:cubicBezTo>
                      <a:cubicBezTo>
                        <a:pt x="32" y="55"/>
                        <a:pt x="32" y="55"/>
                        <a:pt x="32" y="55"/>
                      </a:cubicBezTo>
                      <a:cubicBezTo>
                        <a:pt x="23" y="64"/>
                        <a:pt x="23" y="64"/>
                        <a:pt x="23" y="64"/>
                      </a:cubicBezTo>
                      <a:cubicBezTo>
                        <a:pt x="26" y="67"/>
                        <a:pt x="26" y="67"/>
                        <a:pt x="26" y="67"/>
                      </a:cubicBezTo>
                      <a:cubicBezTo>
                        <a:pt x="32" y="61"/>
                        <a:pt x="32" y="61"/>
                        <a:pt x="32" y="61"/>
                      </a:cubicBezTo>
                      <a:cubicBezTo>
                        <a:pt x="32" y="68"/>
                        <a:pt x="32" y="68"/>
                        <a:pt x="32" y="68"/>
                      </a:cubicBezTo>
                      <a:cubicBezTo>
                        <a:pt x="36" y="68"/>
                        <a:pt x="36" y="68"/>
                        <a:pt x="36" y="68"/>
                      </a:cubicBezTo>
                      <a:cubicBezTo>
                        <a:pt x="36" y="61"/>
                        <a:pt x="36" y="61"/>
                        <a:pt x="36" y="61"/>
                      </a:cubicBezTo>
                      <a:cubicBezTo>
                        <a:pt x="42" y="67"/>
                        <a:pt x="42" y="67"/>
                        <a:pt x="42" y="67"/>
                      </a:cubicBezTo>
                      <a:cubicBezTo>
                        <a:pt x="44" y="64"/>
                        <a:pt x="44" y="64"/>
                        <a:pt x="44" y="64"/>
                      </a:cubicBezTo>
                      <a:cubicBezTo>
                        <a:pt x="36" y="55"/>
                        <a:pt x="36" y="55"/>
                        <a:pt x="36" y="55"/>
                      </a:cubicBezTo>
                      <a:cubicBezTo>
                        <a:pt x="36" y="53"/>
                        <a:pt x="36" y="53"/>
                        <a:pt x="36" y="53"/>
                      </a:cubicBezTo>
                      <a:cubicBezTo>
                        <a:pt x="38" y="55"/>
                        <a:pt x="38" y="55"/>
                        <a:pt x="38" y="55"/>
                      </a:cubicBezTo>
                      <a:cubicBezTo>
                        <a:pt x="40" y="53"/>
                        <a:pt x="40" y="53"/>
                        <a:pt x="40" y="53"/>
                      </a:cubicBezTo>
                      <a:cubicBezTo>
                        <a:pt x="36" y="48"/>
                        <a:pt x="36" y="48"/>
                        <a:pt x="36" y="48"/>
                      </a:cubicBezTo>
                      <a:cubicBezTo>
                        <a:pt x="36" y="44"/>
                        <a:pt x="36" y="44"/>
                        <a:pt x="36" y="44"/>
                      </a:cubicBezTo>
                      <a:cubicBezTo>
                        <a:pt x="37" y="44"/>
                        <a:pt x="38" y="43"/>
                        <a:pt x="40" y="42"/>
                      </a:cubicBezTo>
                      <a:cubicBezTo>
                        <a:pt x="42" y="45"/>
                        <a:pt x="42" y="45"/>
                        <a:pt x="42" y="45"/>
                      </a:cubicBezTo>
                      <a:cubicBezTo>
                        <a:pt x="42" y="52"/>
                        <a:pt x="42" y="52"/>
                        <a:pt x="42" y="52"/>
                      </a:cubicBezTo>
                      <a:cubicBezTo>
                        <a:pt x="46" y="52"/>
                        <a:pt x="46" y="52"/>
                        <a:pt x="46" y="52"/>
                      </a:cubicBezTo>
                      <a:cubicBezTo>
                        <a:pt x="46" y="49"/>
                        <a:pt x="46" y="49"/>
                        <a:pt x="46" y="49"/>
                      </a:cubicBezTo>
                      <a:cubicBezTo>
                        <a:pt x="48" y="50"/>
                        <a:pt x="48" y="50"/>
                        <a:pt x="48" y="50"/>
                      </a:cubicBezTo>
                      <a:cubicBezTo>
                        <a:pt x="48" y="63"/>
                        <a:pt x="48" y="63"/>
                        <a:pt x="48" y="63"/>
                      </a:cubicBezTo>
                      <a:cubicBezTo>
                        <a:pt x="52" y="63"/>
                        <a:pt x="52" y="63"/>
                        <a:pt x="52" y="63"/>
                      </a:cubicBezTo>
                      <a:cubicBezTo>
                        <a:pt x="52" y="54"/>
                        <a:pt x="52" y="54"/>
                        <a:pt x="52" y="54"/>
                      </a:cubicBezTo>
                      <a:cubicBezTo>
                        <a:pt x="56" y="59"/>
                        <a:pt x="56" y="59"/>
                        <a:pt x="56" y="59"/>
                      </a:cubicBezTo>
                      <a:cubicBezTo>
                        <a:pt x="59" y="56"/>
                        <a:pt x="59" y="56"/>
                        <a:pt x="59" y="56"/>
                      </a:cubicBezTo>
                      <a:cubicBezTo>
                        <a:pt x="54" y="52"/>
                        <a:pt x="54" y="52"/>
                        <a:pt x="54" y="52"/>
                      </a:cubicBezTo>
                      <a:cubicBezTo>
                        <a:pt x="63" y="52"/>
                        <a:pt x="63" y="52"/>
                        <a:pt x="63" y="52"/>
                      </a:cubicBezTo>
                      <a:cubicBezTo>
                        <a:pt x="63" y="48"/>
                        <a:pt x="63" y="48"/>
                        <a:pt x="63" y="48"/>
                      </a:cubicBezTo>
                      <a:cubicBezTo>
                        <a:pt x="50" y="48"/>
                        <a:pt x="50" y="48"/>
                        <a:pt x="50" y="48"/>
                      </a:cubicBezTo>
                      <a:cubicBezTo>
                        <a:pt x="49" y="46"/>
                        <a:pt x="49" y="46"/>
                        <a:pt x="49" y="46"/>
                      </a:cubicBezTo>
                      <a:cubicBezTo>
                        <a:pt x="52" y="46"/>
                        <a:pt x="52" y="46"/>
                        <a:pt x="52" y="46"/>
                      </a:cubicBezTo>
                      <a:cubicBezTo>
                        <a:pt x="52" y="42"/>
                        <a:pt x="52" y="42"/>
                        <a:pt x="52" y="42"/>
                      </a:cubicBezTo>
                      <a:cubicBezTo>
                        <a:pt x="45" y="42"/>
                        <a:pt x="45" y="42"/>
                        <a:pt x="45" y="42"/>
                      </a:cubicBezTo>
                      <a:cubicBezTo>
                        <a:pt x="42" y="40"/>
                        <a:pt x="42" y="40"/>
                        <a:pt x="42" y="40"/>
                      </a:cubicBezTo>
                      <a:cubicBezTo>
                        <a:pt x="43" y="38"/>
                        <a:pt x="44" y="37"/>
                        <a:pt x="44" y="36"/>
                      </a:cubicBezTo>
                      <a:cubicBezTo>
                        <a:pt x="48" y="36"/>
                        <a:pt x="48" y="36"/>
                        <a:pt x="48" y="36"/>
                      </a:cubicBezTo>
                      <a:cubicBezTo>
                        <a:pt x="53" y="40"/>
                        <a:pt x="53" y="40"/>
                        <a:pt x="53" y="40"/>
                      </a:cubicBezTo>
                      <a:cubicBezTo>
                        <a:pt x="55" y="38"/>
                        <a:pt x="55" y="38"/>
                        <a:pt x="55" y="38"/>
                      </a:cubicBezTo>
                      <a:cubicBezTo>
                        <a:pt x="53" y="36"/>
                        <a:pt x="53" y="36"/>
                        <a:pt x="53" y="36"/>
                      </a:cubicBezTo>
                      <a:cubicBezTo>
                        <a:pt x="55" y="36"/>
                        <a:pt x="55" y="36"/>
                        <a:pt x="55" y="36"/>
                      </a:cubicBezTo>
                      <a:cubicBezTo>
                        <a:pt x="64" y="44"/>
                        <a:pt x="64" y="44"/>
                        <a:pt x="64" y="44"/>
                      </a:cubicBezTo>
                      <a:cubicBezTo>
                        <a:pt x="67" y="42"/>
                        <a:pt x="67" y="42"/>
                        <a:pt x="67" y="42"/>
                      </a:cubicBezTo>
                      <a:cubicBezTo>
                        <a:pt x="61" y="36"/>
                        <a:pt x="61" y="36"/>
                        <a:pt x="61" y="36"/>
                      </a:cubicBezTo>
                      <a:cubicBezTo>
                        <a:pt x="68" y="36"/>
                        <a:pt x="68" y="36"/>
                        <a:pt x="68" y="36"/>
                      </a:cubicBezTo>
                      <a:lnTo>
                        <a:pt x="68" y="32"/>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1" name="Freeform: Shape 100">
                  <a:extLst>
                    <a:ext uri="{FF2B5EF4-FFF2-40B4-BE49-F238E27FC236}">
                      <a16:creationId xmlns="" xmlns:a16="http://schemas.microsoft.com/office/drawing/2014/main" id="{E3EDC9C1-1938-4577-9B19-0B75594EB9EA}"/>
                    </a:ext>
                  </a:extLst>
                </p:cNvPr>
                <p:cNvSpPr>
                  <a:spLocks/>
                </p:cNvSpPr>
                <p:nvPr/>
              </p:nvSpPr>
              <p:spPr bwMode="auto">
                <a:xfrm>
                  <a:off x="2582838" y="2159700"/>
                  <a:ext cx="344341" cy="401935"/>
                </a:xfrm>
                <a:custGeom>
                  <a:avLst/>
                  <a:gdLst>
                    <a:gd name="T0" fmla="*/ 73 w 78"/>
                    <a:gd name="T1" fmla="*/ 84 h 91"/>
                    <a:gd name="T2" fmla="*/ 78 w 78"/>
                    <a:gd name="T3" fmla="*/ 16 h 91"/>
                    <a:gd name="T4" fmla="*/ 66 w 78"/>
                    <a:gd name="T5" fmla="*/ 12 h 91"/>
                    <a:gd name="T6" fmla="*/ 77 w 78"/>
                    <a:gd name="T7" fmla="*/ 1 h 91"/>
                    <a:gd name="T8" fmla="*/ 65 w 78"/>
                    <a:gd name="T9" fmla="*/ 7 h 91"/>
                    <a:gd name="T10" fmla="*/ 71 w 78"/>
                    <a:gd name="T11" fmla="*/ 23 h 91"/>
                    <a:gd name="T12" fmla="*/ 65 w 78"/>
                    <a:gd name="T13" fmla="*/ 63 h 91"/>
                    <a:gd name="T14" fmla="*/ 70 w 78"/>
                    <a:gd name="T15" fmla="*/ 74 h 91"/>
                    <a:gd name="T16" fmla="*/ 65 w 78"/>
                    <a:gd name="T17" fmla="*/ 91 h 91"/>
                    <a:gd name="T18" fmla="*/ 65 w 78"/>
                    <a:gd name="T19" fmla="*/ 7 h 91"/>
                    <a:gd name="T20" fmla="*/ 60 w 78"/>
                    <a:gd name="T21" fmla="*/ 8 h 91"/>
                    <a:gd name="T22" fmla="*/ 50 w 78"/>
                    <a:gd name="T23" fmla="*/ 4 h 91"/>
                    <a:gd name="T24" fmla="*/ 53 w 78"/>
                    <a:gd name="T25" fmla="*/ 12 h 91"/>
                    <a:gd name="T26" fmla="*/ 50 w 78"/>
                    <a:gd name="T27" fmla="*/ 16 h 91"/>
                    <a:gd name="T28" fmla="*/ 65 w 78"/>
                    <a:gd name="T29" fmla="*/ 23 h 91"/>
                    <a:gd name="T30" fmla="*/ 50 w 78"/>
                    <a:gd name="T31" fmla="*/ 84 h 91"/>
                    <a:gd name="T32" fmla="*/ 63 w 78"/>
                    <a:gd name="T33" fmla="*/ 91 h 91"/>
                    <a:gd name="T34" fmla="*/ 65 w 78"/>
                    <a:gd name="T35" fmla="*/ 78 h 91"/>
                    <a:gd name="T36" fmla="*/ 61 w 78"/>
                    <a:gd name="T37" fmla="*/ 74 h 91"/>
                    <a:gd name="T38" fmla="*/ 65 w 78"/>
                    <a:gd name="T39" fmla="*/ 69 h 91"/>
                    <a:gd name="T40" fmla="*/ 65 w 78"/>
                    <a:gd name="T41" fmla="*/ 63 h 91"/>
                    <a:gd name="T42" fmla="*/ 50 w 78"/>
                    <a:gd name="T43" fmla="*/ 69 h 91"/>
                    <a:gd name="T44" fmla="*/ 55 w 78"/>
                    <a:gd name="T45" fmla="*/ 74 h 91"/>
                    <a:gd name="T46" fmla="*/ 50 w 78"/>
                    <a:gd name="T47" fmla="*/ 78 h 91"/>
                    <a:gd name="T48" fmla="*/ 50 w 78"/>
                    <a:gd name="T49" fmla="*/ 84 h 91"/>
                    <a:gd name="T50" fmla="*/ 46 w 78"/>
                    <a:gd name="T51" fmla="*/ 0 h 91"/>
                    <a:gd name="T52" fmla="*/ 43 w 78"/>
                    <a:gd name="T53" fmla="*/ 4 h 91"/>
                    <a:gd name="T54" fmla="*/ 50 w 78"/>
                    <a:gd name="T55" fmla="*/ 4 h 91"/>
                    <a:gd name="T56" fmla="*/ 39 w 78"/>
                    <a:gd name="T57" fmla="*/ 16 h 91"/>
                    <a:gd name="T58" fmla="*/ 50 w 78"/>
                    <a:gd name="T59" fmla="*/ 23 h 91"/>
                    <a:gd name="T60" fmla="*/ 39 w 78"/>
                    <a:gd name="T61" fmla="*/ 84 h 91"/>
                    <a:gd name="T62" fmla="*/ 50 w 78"/>
                    <a:gd name="T63" fmla="*/ 78 h 91"/>
                    <a:gd name="T64" fmla="*/ 50 w 78"/>
                    <a:gd name="T65" fmla="*/ 69 h 91"/>
                    <a:gd name="T66" fmla="*/ 39 w 78"/>
                    <a:gd name="T67" fmla="*/ 63 h 91"/>
                    <a:gd name="T68" fmla="*/ 39 w 78"/>
                    <a:gd name="T69" fmla="*/ 16 h 91"/>
                    <a:gd name="T70" fmla="*/ 0 w 78"/>
                    <a:gd name="T71" fmla="*/ 84 h 91"/>
                    <a:gd name="T72" fmla="*/ 6 w 78"/>
                    <a:gd name="T73" fmla="*/ 91 h 91"/>
                    <a:gd name="T74" fmla="*/ 16 w 78"/>
                    <a:gd name="T75" fmla="*/ 84 h 91"/>
                    <a:gd name="T76" fmla="*/ 39 w 78"/>
                    <a:gd name="T77" fmla="*/ 63 h 91"/>
                    <a:gd name="T78" fmla="*/ 7 w 78"/>
                    <a:gd name="T79" fmla="*/ 23 h 91"/>
                    <a:gd name="T80" fmla="*/ 39 w 78"/>
                    <a:gd name="T81" fmla="*/ 2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91">
                      <a:moveTo>
                        <a:pt x="73" y="91"/>
                      </a:moveTo>
                      <a:cubicBezTo>
                        <a:pt x="73" y="84"/>
                        <a:pt x="73" y="84"/>
                        <a:pt x="73" y="84"/>
                      </a:cubicBezTo>
                      <a:cubicBezTo>
                        <a:pt x="78" y="84"/>
                        <a:pt x="78" y="84"/>
                        <a:pt x="78" y="84"/>
                      </a:cubicBezTo>
                      <a:cubicBezTo>
                        <a:pt x="78" y="16"/>
                        <a:pt x="78" y="16"/>
                        <a:pt x="78" y="16"/>
                      </a:cubicBezTo>
                      <a:cubicBezTo>
                        <a:pt x="67" y="16"/>
                        <a:pt x="67" y="16"/>
                        <a:pt x="67" y="16"/>
                      </a:cubicBezTo>
                      <a:cubicBezTo>
                        <a:pt x="67" y="15"/>
                        <a:pt x="67" y="13"/>
                        <a:pt x="66" y="12"/>
                      </a:cubicBezTo>
                      <a:cubicBezTo>
                        <a:pt x="77" y="4"/>
                        <a:pt x="77" y="4"/>
                        <a:pt x="77" y="4"/>
                      </a:cubicBezTo>
                      <a:cubicBezTo>
                        <a:pt x="78" y="3"/>
                        <a:pt x="78" y="2"/>
                        <a:pt x="77" y="1"/>
                      </a:cubicBezTo>
                      <a:cubicBezTo>
                        <a:pt x="76" y="0"/>
                        <a:pt x="75" y="0"/>
                        <a:pt x="74" y="0"/>
                      </a:cubicBezTo>
                      <a:cubicBezTo>
                        <a:pt x="65" y="7"/>
                        <a:pt x="65" y="7"/>
                        <a:pt x="65" y="7"/>
                      </a:cubicBezTo>
                      <a:cubicBezTo>
                        <a:pt x="65" y="23"/>
                        <a:pt x="65" y="23"/>
                        <a:pt x="65" y="23"/>
                      </a:cubicBezTo>
                      <a:cubicBezTo>
                        <a:pt x="71" y="23"/>
                        <a:pt x="71" y="23"/>
                        <a:pt x="71" y="23"/>
                      </a:cubicBezTo>
                      <a:cubicBezTo>
                        <a:pt x="71" y="63"/>
                        <a:pt x="71" y="63"/>
                        <a:pt x="71" y="63"/>
                      </a:cubicBezTo>
                      <a:cubicBezTo>
                        <a:pt x="65" y="63"/>
                        <a:pt x="65" y="63"/>
                        <a:pt x="65" y="63"/>
                      </a:cubicBezTo>
                      <a:cubicBezTo>
                        <a:pt x="65" y="69"/>
                        <a:pt x="65" y="69"/>
                        <a:pt x="65" y="69"/>
                      </a:cubicBezTo>
                      <a:cubicBezTo>
                        <a:pt x="68" y="69"/>
                        <a:pt x="70" y="71"/>
                        <a:pt x="70" y="74"/>
                      </a:cubicBezTo>
                      <a:cubicBezTo>
                        <a:pt x="70" y="76"/>
                        <a:pt x="68" y="78"/>
                        <a:pt x="65" y="78"/>
                      </a:cubicBezTo>
                      <a:cubicBezTo>
                        <a:pt x="65" y="91"/>
                        <a:pt x="65" y="91"/>
                        <a:pt x="65" y="91"/>
                      </a:cubicBezTo>
                      <a:lnTo>
                        <a:pt x="73" y="91"/>
                      </a:lnTo>
                      <a:close/>
                      <a:moveTo>
                        <a:pt x="65" y="7"/>
                      </a:moveTo>
                      <a:cubicBezTo>
                        <a:pt x="63" y="9"/>
                        <a:pt x="63" y="9"/>
                        <a:pt x="63" y="9"/>
                      </a:cubicBezTo>
                      <a:cubicBezTo>
                        <a:pt x="62" y="9"/>
                        <a:pt x="61" y="8"/>
                        <a:pt x="60" y="8"/>
                      </a:cubicBezTo>
                      <a:cubicBezTo>
                        <a:pt x="59" y="8"/>
                        <a:pt x="58" y="9"/>
                        <a:pt x="57" y="9"/>
                      </a:cubicBezTo>
                      <a:cubicBezTo>
                        <a:pt x="50" y="4"/>
                        <a:pt x="50" y="4"/>
                        <a:pt x="50" y="4"/>
                      </a:cubicBezTo>
                      <a:cubicBezTo>
                        <a:pt x="50" y="10"/>
                        <a:pt x="50" y="10"/>
                        <a:pt x="50" y="10"/>
                      </a:cubicBezTo>
                      <a:cubicBezTo>
                        <a:pt x="53" y="12"/>
                        <a:pt x="53" y="12"/>
                        <a:pt x="53" y="12"/>
                      </a:cubicBezTo>
                      <a:cubicBezTo>
                        <a:pt x="52" y="13"/>
                        <a:pt x="52" y="15"/>
                        <a:pt x="52" y="16"/>
                      </a:cubicBezTo>
                      <a:cubicBezTo>
                        <a:pt x="50" y="16"/>
                        <a:pt x="50" y="16"/>
                        <a:pt x="50" y="16"/>
                      </a:cubicBezTo>
                      <a:cubicBezTo>
                        <a:pt x="50" y="23"/>
                        <a:pt x="50" y="23"/>
                        <a:pt x="50" y="23"/>
                      </a:cubicBezTo>
                      <a:cubicBezTo>
                        <a:pt x="65" y="23"/>
                        <a:pt x="65" y="23"/>
                        <a:pt x="65" y="23"/>
                      </a:cubicBezTo>
                      <a:cubicBezTo>
                        <a:pt x="65" y="7"/>
                        <a:pt x="65" y="7"/>
                        <a:pt x="65" y="7"/>
                      </a:cubicBezTo>
                      <a:close/>
                      <a:moveTo>
                        <a:pt x="50" y="84"/>
                      </a:moveTo>
                      <a:cubicBezTo>
                        <a:pt x="63" y="84"/>
                        <a:pt x="63" y="84"/>
                        <a:pt x="63" y="84"/>
                      </a:cubicBezTo>
                      <a:cubicBezTo>
                        <a:pt x="63" y="91"/>
                        <a:pt x="63" y="91"/>
                        <a:pt x="63" y="91"/>
                      </a:cubicBezTo>
                      <a:cubicBezTo>
                        <a:pt x="65" y="91"/>
                        <a:pt x="65" y="91"/>
                        <a:pt x="65" y="91"/>
                      </a:cubicBezTo>
                      <a:cubicBezTo>
                        <a:pt x="65" y="78"/>
                        <a:pt x="65" y="78"/>
                        <a:pt x="65" y="78"/>
                      </a:cubicBezTo>
                      <a:cubicBezTo>
                        <a:pt x="65" y="78"/>
                        <a:pt x="65" y="78"/>
                        <a:pt x="65" y="78"/>
                      </a:cubicBezTo>
                      <a:cubicBezTo>
                        <a:pt x="63" y="78"/>
                        <a:pt x="61" y="76"/>
                        <a:pt x="61" y="74"/>
                      </a:cubicBezTo>
                      <a:cubicBezTo>
                        <a:pt x="61" y="74"/>
                        <a:pt x="61" y="74"/>
                        <a:pt x="61" y="74"/>
                      </a:cubicBezTo>
                      <a:cubicBezTo>
                        <a:pt x="61" y="71"/>
                        <a:pt x="63" y="69"/>
                        <a:pt x="65" y="69"/>
                      </a:cubicBezTo>
                      <a:cubicBezTo>
                        <a:pt x="65" y="69"/>
                        <a:pt x="65" y="69"/>
                        <a:pt x="65" y="69"/>
                      </a:cubicBezTo>
                      <a:cubicBezTo>
                        <a:pt x="65" y="63"/>
                        <a:pt x="65" y="63"/>
                        <a:pt x="65" y="63"/>
                      </a:cubicBezTo>
                      <a:cubicBezTo>
                        <a:pt x="50" y="63"/>
                        <a:pt x="50" y="63"/>
                        <a:pt x="50" y="63"/>
                      </a:cubicBezTo>
                      <a:cubicBezTo>
                        <a:pt x="50" y="69"/>
                        <a:pt x="50" y="69"/>
                        <a:pt x="50" y="69"/>
                      </a:cubicBezTo>
                      <a:cubicBezTo>
                        <a:pt x="50" y="69"/>
                        <a:pt x="50" y="69"/>
                        <a:pt x="50" y="69"/>
                      </a:cubicBezTo>
                      <a:cubicBezTo>
                        <a:pt x="53" y="69"/>
                        <a:pt x="55" y="71"/>
                        <a:pt x="55" y="74"/>
                      </a:cubicBezTo>
                      <a:cubicBezTo>
                        <a:pt x="55" y="76"/>
                        <a:pt x="53" y="78"/>
                        <a:pt x="50" y="78"/>
                      </a:cubicBezTo>
                      <a:cubicBezTo>
                        <a:pt x="50" y="78"/>
                        <a:pt x="50" y="78"/>
                        <a:pt x="50" y="78"/>
                      </a:cubicBezTo>
                      <a:cubicBezTo>
                        <a:pt x="50" y="78"/>
                        <a:pt x="50" y="78"/>
                        <a:pt x="50" y="78"/>
                      </a:cubicBezTo>
                      <a:lnTo>
                        <a:pt x="50" y="84"/>
                      </a:lnTo>
                      <a:close/>
                      <a:moveTo>
                        <a:pt x="50" y="4"/>
                      </a:moveTo>
                      <a:cubicBezTo>
                        <a:pt x="46" y="0"/>
                        <a:pt x="46" y="0"/>
                        <a:pt x="46" y="0"/>
                      </a:cubicBezTo>
                      <a:cubicBezTo>
                        <a:pt x="45" y="0"/>
                        <a:pt x="43" y="0"/>
                        <a:pt x="42" y="1"/>
                      </a:cubicBezTo>
                      <a:cubicBezTo>
                        <a:pt x="42" y="2"/>
                        <a:pt x="42" y="3"/>
                        <a:pt x="43" y="4"/>
                      </a:cubicBezTo>
                      <a:cubicBezTo>
                        <a:pt x="50" y="10"/>
                        <a:pt x="50" y="10"/>
                        <a:pt x="50" y="10"/>
                      </a:cubicBezTo>
                      <a:cubicBezTo>
                        <a:pt x="50" y="4"/>
                        <a:pt x="50" y="4"/>
                        <a:pt x="50" y="4"/>
                      </a:cubicBezTo>
                      <a:close/>
                      <a:moveTo>
                        <a:pt x="50" y="16"/>
                      </a:moveTo>
                      <a:cubicBezTo>
                        <a:pt x="39" y="16"/>
                        <a:pt x="39" y="16"/>
                        <a:pt x="39" y="16"/>
                      </a:cubicBezTo>
                      <a:cubicBezTo>
                        <a:pt x="39" y="23"/>
                        <a:pt x="39" y="23"/>
                        <a:pt x="39" y="23"/>
                      </a:cubicBezTo>
                      <a:cubicBezTo>
                        <a:pt x="50" y="23"/>
                        <a:pt x="50" y="23"/>
                        <a:pt x="50" y="23"/>
                      </a:cubicBezTo>
                      <a:cubicBezTo>
                        <a:pt x="50" y="16"/>
                        <a:pt x="50" y="16"/>
                        <a:pt x="50" y="16"/>
                      </a:cubicBezTo>
                      <a:close/>
                      <a:moveTo>
                        <a:pt x="39" y="84"/>
                      </a:moveTo>
                      <a:cubicBezTo>
                        <a:pt x="50" y="84"/>
                        <a:pt x="50" y="84"/>
                        <a:pt x="50" y="84"/>
                      </a:cubicBezTo>
                      <a:cubicBezTo>
                        <a:pt x="50" y="78"/>
                        <a:pt x="50" y="78"/>
                        <a:pt x="50" y="78"/>
                      </a:cubicBezTo>
                      <a:cubicBezTo>
                        <a:pt x="48" y="78"/>
                        <a:pt x="46" y="76"/>
                        <a:pt x="46" y="74"/>
                      </a:cubicBezTo>
                      <a:cubicBezTo>
                        <a:pt x="46" y="71"/>
                        <a:pt x="48" y="69"/>
                        <a:pt x="50" y="69"/>
                      </a:cubicBezTo>
                      <a:cubicBezTo>
                        <a:pt x="50" y="63"/>
                        <a:pt x="50" y="63"/>
                        <a:pt x="50" y="63"/>
                      </a:cubicBezTo>
                      <a:cubicBezTo>
                        <a:pt x="39" y="63"/>
                        <a:pt x="39" y="63"/>
                        <a:pt x="39" y="63"/>
                      </a:cubicBezTo>
                      <a:lnTo>
                        <a:pt x="39" y="84"/>
                      </a:lnTo>
                      <a:close/>
                      <a:moveTo>
                        <a:pt x="39" y="16"/>
                      </a:moveTo>
                      <a:cubicBezTo>
                        <a:pt x="0" y="16"/>
                        <a:pt x="0" y="16"/>
                        <a:pt x="0" y="16"/>
                      </a:cubicBezTo>
                      <a:cubicBezTo>
                        <a:pt x="0" y="84"/>
                        <a:pt x="0" y="84"/>
                        <a:pt x="0" y="84"/>
                      </a:cubicBezTo>
                      <a:cubicBezTo>
                        <a:pt x="6" y="84"/>
                        <a:pt x="6" y="84"/>
                        <a:pt x="6" y="84"/>
                      </a:cubicBezTo>
                      <a:cubicBezTo>
                        <a:pt x="6" y="91"/>
                        <a:pt x="6" y="91"/>
                        <a:pt x="6" y="91"/>
                      </a:cubicBezTo>
                      <a:cubicBezTo>
                        <a:pt x="16" y="91"/>
                        <a:pt x="16" y="91"/>
                        <a:pt x="16" y="91"/>
                      </a:cubicBezTo>
                      <a:cubicBezTo>
                        <a:pt x="16" y="84"/>
                        <a:pt x="16" y="84"/>
                        <a:pt x="16" y="84"/>
                      </a:cubicBezTo>
                      <a:cubicBezTo>
                        <a:pt x="39" y="84"/>
                        <a:pt x="39" y="84"/>
                        <a:pt x="39" y="84"/>
                      </a:cubicBezTo>
                      <a:cubicBezTo>
                        <a:pt x="39" y="63"/>
                        <a:pt x="39" y="63"/>
                        <a:pt x="39" y="63"/>
                      </a:cubicBezTo>
                      <a:cubicBezTo>
                        <a:pt x="7" y="63"/>
                        <a:pt x="7" y="63"/>
                        <a:pt x="7" y="63"/>
                      </a:cubicBezTo>
                      <a:cubicBezTo>
                        <a:pt x="7" y="23"/>
                        <a:pt x="7" y="23"/>
                        <a:pt x="7" y="23"/>
                      </a:cubicBezTo>
                      <a:cubicBezTo>
                        <a:pt x="7" y="23"/>
                        <a:pt x="7" y="23"/>
                        <a:pt x="7" y="23"/>
                      </a:cubicBezTo>
                      <a:cubicBezTo>
                        <a:pt x="39" y="23"/>
                        <a:pt x="39" y="23"/>
                        <a:pt x="39" y="23"/>
                      </a:cubicBezTo>
                      <a:lnTo>
                        <a:pt x="39" y="16"/>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2" name="Freeform: Shape 101">
                  <a:extLst>
                    <a:ext uri="{FF2B5EF4-FFF2-40B4-BE49-F238E27FC236}">
                      <a16:creationId xmlns="" xmlns:a16="http://schemas.microsoft.com/office/drawing/2014/main" id="{9A4B1AF0-031A-4BE4-857B-9C908E64089B}"/>
                    </a:ext>
                  </a:extLst>
                </p:cNvPr>
                <p:cNvSpPr>
                  <a:spLocks/>
                </p:cNvSpPr>
                <p:nvPr/>
              </p:nvSpPr>
              <p:spPr bwMode="auto">
                <a:xfrm>
                  <a:off x="6110800" y="1687916"/>
                  <a:ext cx="208320" cy="122541"/>
                </a:xfrm>
                <a:custGeom>
                  <a:avLst/>
                  <a:gdLst>
                    <a:gd name="T0" fmla="*/ 170 w 170"/>
                    <a:gd name="T1" fmla="*/ 0 h 100"/>
                    <a:gd name="T2" fmla="*/ 11 w 170"/>
                    <a:gd name="T3" fmla="*/ 0 h 100"/>
                    <a:gd name="T4" fmla="*/ 11 w 170"/>
                    <a:gd name="T5" fmla="*/ 28 h 100"/>
                    <a:gd name="T6" fmla="*/ 0 w 170"/>
                    <a:gd name="T7" fmla="*/ 28 h 100"/>
                    <a:gd name="T8" fmla="*/ 0 w 170"/>
                    <a:gd name="T9" fmla="*/ 72 h 100"/>
                    <a:gd name="T10" fmla="*/ 11 w 170"/>
                    <a:gd name="T11" fmla="*/ 72 h 100"/>
                    <a:gd name="T12" fmla="*/ 11 w 170"/>
                    <a:gd name="T13" fmla="*/ 100 h 100"/>
                    <a:gd name="T14" fmla="*/ 170 w 170"/>
                    <a:gd name="T15" fmla="*/ 100 h 100"/>
                    <a:gd name="T16" fmla="*/ 170 w 170"/>
                    <a:gd name="T1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100">
                      <a:moveTo>
                        <a:pt x="170" y="0"/>
                      </a:moveTo>
                      <a:lnTo>
                        <a:pt x="11" y="0"/>
                      </a:lnTo>
                      <a:lnTo>
                        <a:pt x="11" y="28"/>
                      </a:lnTo>
                      <a:lnTo>
                        <a:pt x="0" y="28"/>
                      </a:lnTo>
                      <a:lnTo>
                        <a:pt x="0" y="72"/>
                      </a:lnTo>
                      <a:lnTo>
                        <a:pt x="11" y="72"/>
                      </a:lnTo>
                      <a:lnTo>
                        <a:pt x="11" y="100"/>
                      </a:lnTo>
                      <a:lnTo>
                        <a:pt x="170" y="100"/>
                      </a:lnTo>
                      <a:lnTo>
                        <a:pt x="170"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3" name="Oval 102">
                  <a:extLst>
                    <a:ext uri="{FF2B5EF4-FFF2-40B4-BE49-F238E27FC236}">
                      <a16:creationId xmlns="" xmlns:a16="http://schemas.microsoft.com/office/drawing/2014/main" id="{2371883E-D76C-4725-8125-A8CC7D7CA9CD}"/>
                    </a:ext>
                  </a:extLst>
                </p:cNvPr>
                <p:cNvSpPr>
                  <a:spLocks/>
                </p:cNvSpPr>
                <p:nvPr/>
              </p:nvSpPr>
              <p:spPr bwMode="auto">
                <a:xfrm>
                  <a:off x="5983357" y="1709973"/>
                  <a:ext cx="66172" cy="66172"/>
                </a:xfrm>
                <a:prstGeom prst="ellipse">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4" name="Freeform: Shape 103">
                  <a:extLst>
                    <a:ext uri="{FF2B5EF4-FFF2-40B4-BE49-F238E27FC236}">
                      <a16:creationId xmlns="" xmlns:a16="http://schemas.microsoft.com/office/drawing/2014/main" id="{99E7D811-7264-4848-8CB3-5610C1ED9FDF}"/>
                    </a:ext>
                  </a:extLst>
                </p:cNvPr>
                <p:cNvSpPr>
                  <a:spLocks/>
                </p:cNvSpPr>
                <p:nvPr/>
              </p:nvSpPr>
              <p:spPr bwMode="auto">
                <a:xfrm>
                  <a:off x="5925763" y="1660957"/>
                  <a:ext cx="176459" cy="330861"/>
                </a:xfrm>
                <a:custGeom>
                  <a:avLst/>
                  <a:gdLst>
                    <a:gd name="T0" fmla="*/ 20 w 40"/>
                    <a:gd name="T1" fmla="*/ 75 h 75"/>
                    <a:gd name="T2" fmla="*/ 40 w 40"/>
                    <a:gd name="T3" fmla="*/ 75 h 75"/>
                    <a:gd name="T4" fmla="*/ 40 w 40"/>
                    <a:gd name="T5" fmla="*/ 26 h 75"/>
                    <a:gd name="T6" fmla="*/ 40 w 40"/>
                    <a:gd name="T7" fmla="*/ 14 h 75"/>
                    <a:gd name="T8" fmla="*/ 40 w 40"/>
                    <a:gd name="T9" fmla="*/ 0 h 75"/>
                    <a:gd name="T10" fmla="*/ 20 w 40"/>
                    <a:gd name="T11" fmla="*/ 0 h 75"/>
                    <a:gd name="T12" fmla="*/ 20 w 40"/>
                    <a:gd name="T13" fmla="*/ 4 h 75"/>
                    <a:gd name="T14" fmla="*/ 35 w 40"/>
                    <a:gd name="T15" fmla="*/ 19 h 75"/>
                    <a:gd name="T16" fmla="*/ 20 w 40"/>
                    <a:gd name="T17" fmla="*/ 33 h 75"/>
                    <a:gd name="T18" fmla="*/ 20 w 40"/>
                    <a:gd name="T19" fmla="*/ 75 h 75"/>
                    <a:gd name="T20" fmla="*/ 0 w 40"/>
                    <a:gd name="T21" fmla="*/ 75 h 75"/>
                    <a:gd name="T22" fmla="*/ 20 w 40"/>
                    <a:gd name="T23" fmla="*/ 75 h 75"/>
                    <a:gd name="T24" fmla="*/ 20 w 40"/>
                    <a:gd name="T25" fmla="*/ 33 h 75"/>
                    <a:gd name="T26" fmla="*/ 20 w 40"/>
                    <a:gd name="T27" fmla="*/ 33 h 75"/>
                    <a:gd name="T28" fmla="*/ 5 w 40"/>
                    <a:gd name="T29" fmla="*/ 19 h 75"/>
                    <a:gd name="T30" fmla="*/ 20 w 40"/>
                    <a:gd name="T31" fmla="*/ 4 h 75"/>
                    <a:gd name="T32" fmla="*/ 20 w 40"/>
                    <a:gd name="T33" fmla="*/ 4 h 75"/>
                    <a:gd name="T34" fmla="*/ 20 w 40"/>
                    <a:gd name="T35" fmla="*/ 4 h 75"/>
                    <a:gd name="T36" fmla="*/ 20 w 40"/>
                    <a:gd name="T37" fmla="*/ 0 h 75"/>
                    <a:gd name="T38" fmla="*/ 0 w 40"/>
                    <a:gd name="T39" fmla="*/ 0 h 75"/>
                    <a:gd name="T40" fmla="*/ 0 w 40"/>
                    <a:gd name="T41"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75">
                      <a:moveTo>
                        <a:pt x="20" y="75"/>
                      </a:moveTo>
                      <a:cubicBezTo>
                        <a:pt x="40" y="75"/>
                        <a:pt x="40" y="75"/>
                        <a:pt x="40" y="75"/>
                      </a:cubicBezTo>
                      <a:cubicBezTo>
                        <a:pt x="40" y="26"/>
                        <a:pt x="40" y="26"/>
                        <a:pt x="40" y="26"/>
                      </a:cubicBezTo>
                      <a:cubicBezTo>
                        <a:pt x="40" y="14"/>
                        <a:pt x="40" y="14"/>
                        <a:pt x="40" y="14"/>
                      </a:cubicBezTo>
                      <a:cubicBezTo>
                        <a:pt x="40" y="0"/>
                        <a:pt x="40" y="0"/>
                        <a:pt x="40" y="0"/>
                      </a:cubicBezTo>
                      <a:cubicBezTo>
                        <a:pt x="20" y="0"/>
                        <a:pt x="20" y="0"/>
                        <a:pt x="20" y="0"/>
                      </a:cubicBezTo>
                      <a:cubicBezTo>
                        <a:pt x="20" y="4"/>
                        <a:pt x="20" y="4"/>
                        <a:pt x="20" y="4"/>
                      </a:cubicBezTo>
                      <a:cubicBezTo>
                        <a:pt x="28" y="4"/>
                        <a:pt x="35" y="10"/>
                        <a:pt x="35" y="19"/>
                      </a:cubicBezTo>
                      <a:cubicBezTo>
                        <a:pt x="35" y="27"/>
                        <a:pt x="28" y="33"/>
                        <a:pt x="20" y="33"/>
                      </a:cubicBezTo>
                      <a:lnTo>
                        <a:pt x="20" y="75"/>
                      </a:lnTo>
                      <a:close/>
                      <a:moveTo>
                        <a:pt x="0" y="75"/>
                      </a:moveTo>
                      <a:cubicBezTo>
                        <a:pt x="20" y="75"/>
                        <a:pt x="20" y="75"/>
                        <a:pt x="20" y="75"/>
                      </a:cubicBezTo>
                      <a:cubicBezTo>
                        <a:pt x="20" y="33"/>
                        <a:pt x="20" y="33"/>
                        <a:pt x="20" y="33"/>
                      </a:cubicBezTo>
                      <a:cubicBezTo>
                        <a:pt x="20" y="33"/>
                        <a:pt x="20" y="33"/>
                        <a:pt x="20" y="33"/>
                      </a:cubicBezTo>
                      <a:cubicBezTo>
                        <a:pt x="12" y="33"/>
                        <a:pt x="5" y="27"/>
                        <a:pt x="5" y="19"/>
                      </a:cubicBezTo>
                      <a:cubicBezTo>
                        <a:pt x="5" y="10"/>
                        <a:pt x="12" y="4"/>
                        <a:pt x="20" y="4"/>
                      </a:cubicBezTo>
                      <a:cubicBezTo>
                        <a:pt x="20" y="4"/>
                        <a:pt x="20" y="4"/>
                        <a:pt x="20" y="4"/>
                      </a:cubicBezTo>
                      <a:cubicBezTo>
                        <a:pt x="20" y="4"/>
                        <a:pt x="20" y="4"/>
                        <a:pt x="20" y="4"/>
                      </a:cubicBezTo>
                      <a:cubicBezTo>
                        <a:pt x="20" y="0"/>
                        <a:pt x="20" y="0"/>
                        <a:pt x="20" y="0"/>
                      </a:cubicBezTo>
                      <a:cubicBezTo>
                        <a:pt x="0" y="0"/>
                        <a:pt x="0" y="0"/>
                        <a:pt x="0" y="0"/>
                      </a:cubicBezTo>
                      <a:lnTo>
                        <a:pt x="0" y="75"/>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5" name="Freeform: Shape 104">
                  <a:extLst>
                    <a:ext uri="{FF2B5EF4-FFF2-40B4-BE49-F238E27FC236}">
                      <a16:creationId xmlns="" xmlns:a16="http://schemas.microsoft.com/office/drawing/2014/main" id="{C88BCD78-6C33-4A74-91EC-2D6ACB1C83D5}"/>
                    </a:ext>
                  </a:extLst>
                </p:cNvPr>
                <p:cNvSpPr>
                  <a:spLocks/>
                </p:cNvSpPr>
                <p:nvPr/>
              </p:nvSpPr>
              <p:spPr bwMode="auto">
                <a:xfrm>
                  <a:off x="5360848" y="4169377"/>
                  <a:ext cx="202193" cy="203419"/>
                </a:xfrm>
                <a:custGeom>
                  <a:avLst/>
                  <a:gdLst>
                    <a:gd name="T0" fmla="*/ 41 w 46"/>
                    <a:gd name="T1" fmla="*/ 32 h 46"/>
                    <a:gd name="T2" fmla="*/ 43 w 46"/>
                    <a:gd name="T3" fmla="*/ 34 h 46"/>
                    <a:gd name="T4" fmla="*/ 38 w 46"/>
                    <a:gd name="T5" fmla="*/ 41 h 46"/>
                    <a:gd name="T6" fmla="*/ 35 w 46"/>
                    <a:gd name="T7" fmla="*/ 38 h 46"/>
                    <a:gd name="T8" fmla="*/ 29 w 46"/>
                    <a:gd name="T9" fmla="*/ 42 h 46"/>
                    <a:gd name="T10" fmla="*/ 29 w 46"/>
                    <a:gd name="T11" fmla="*/ 45 h 46"/>
                    <a:gd name="T12" fmla="*/ 23 w 46"/>
                    <a:gd name="T13" fmla="*/ 45 h 46"/>
                    <a:gd name="T14" fmla="*/ 23 w 46"/>
                    <a:gd name="T15" fmla="*/ 36 h 46"/>
                    <a:gd name="T16" fmla="*/ 33 w 46"/>
                    <a:gd name="T17" fmla="*/ 31 h 46"/>
                    <a:gd name="T18" fmla="*/ 32 w 46"/>
                    <a:gd name="T19" fmla="*/ 13 h 46"/>
                    <a:gd name="T20" fmla="*/ 32 w 46"/>
                    <a:gd name="T21" fmla="*/ 13 h 46"/>
                    <a:gd name="T22" fmla="*/ 27 w 46"/>
                    <a:gd name="T23" fmla="*/ 10 h 46"/>
                    <a:gd name="T24" fmla="*/ 23 w 46"/>
                    <a:gd name="T25" fmla="*/ 10 h 46"/>
                    <a:gd name="T26" fmla="*/ 23 w 46"/>
                    <a:gd name="T27" fmla="*/ 0 h 46"/>
                    <a:gd name="T28" fmla="*/ 26 w 46"/>
                    <a:gd name="T29" fmla="*/ 0 h 46"/>
                    <a:gd name="T30" fmla="*/ 26 w 46"/>
                    <a:gd name="T31" fmla="*/ 3 h 46"/>
                    <a:gd name="T32" fmla="*/ 32 w 46"/>
                    <a:gd name="T33" fmla="*/ 5 h 46"/>
                    <a:gd name="T34" fmla="*/ 35 w 46"/>
                    <a:gd name="T35" fmla="*/ 3 h 46"/>
                    <a:gd name="T36" fmla="*/ 41 w 46"/>
                    <a:gd name="T37" fmla="*/ 8 h 46"/>
                    <a:gd name="T38" fmla="*/ 39 w 46"/>
                    <a:gd name="T39" fmla="*/ 11 h 46"/>
                    <a:gd name="T40" fmla="*/ 42 w 46"/>
                    <a:gd name="T41" fmla="*/ 17 h 46"/>
                    <a:gd name="T42" fmla="*/ 45 w 46"/>
                    <a:gd name="T43" fmla="*/ 17 h 46"/>
                    <a:gd name="T44" fmla="*/ 46 w 46"/>
                    <a:gd name="T45" fmla="*/ 25 h 46"/>
                    <a:gd name="T46" fmla="*/ 43 w 46"/>
                    <a:gd name="T47" fmla="*/ 25 h 46"/>
                    <a:gd name="T48" fmla="*/ 41 w 46"/>
                    <a:gd name="T49" fmla="*/ 32 h 46"/>
                    <a:gd name="T50" fmla="*/ 23 w 46"/>
                    <a:gd name="T51" fmla="*/ 45 h 46"/>
                    <a:gd name="T52" fmla="*/ 21 w 46"/>
                    <a:gd name="T53" fmla="*/ 46 h 46"/>
                    <a:gd name="T54" fmla="*/ 21 w 46"/>
                    <a:gd name="T55" fmla="*/ 42 h 46"/>
                    <a:gd name="T56" fmla="*/ 14 w 46"/>
                    <a:gd name="T57" fmla="*/ 40 h 46"/>
                    <a:gd name="T58" fmla="*/ 12 w 46"/>
                    <a:gd name="T59" fmla="*/ 43 h 46"/>
                    <a:gd name="T60" fmla="*/ 6 w 46"/>
                    <a:gd name="T61" fmla="*/ 37 h 46"/>
                    <a:gd name="T62" fmla="*/ 8 w 46"/>
                    <a:gd name="T63" fmla="*/ 35 h 46"/>
                    <a:gd name="T64" fmla="*/ 5 w 46"/>
                    <a:gd name="T65" fmla="*/ 29 h 46"/>
                    <a:gd name="T66" fmla="*/ 1 w 46"/>
                    <a:gd name="T67" fmla="*/ 29 h 46"/>
                    <a:gd name="T68" fmla="*/ 0 w 46"/>
                    <a:gd name="T69" fmla="*/ 21 h 46"/>
                    <a:gd name="T70" fmla="*/ 4 w 46"/>
                    <a:gd name="T71" fmla="*/ 20 h 46"/>
                    <a:gd name="T72" fmla="*/ 6 w 46"/>
                    <a:gd name="T73" fmla="*/ 14 h 46"/>
                    <a:gd name="T74" fmla="*/ 3 w 46"/>
                    <a:gd name="T75" fmla="*/ 12 h 46"/>
                    <a:gd name="T76" fmla="*/ 9 w 46"/>
                    <a:gd name="T77" fmla="*/ 5 h 46"/>
                    <a:gd name="T78" fmla="*/ 11 w 46"/>
                    <a:gd name="T79" fmla="*/ 7 h 46"/>
                    <a:gd name="T80" fmla="*/ 17 w 46"/>
                    <a:gd name="T81" fmla="*/ 4 h 46"/>
                    <a:gd name="T82" fmla="*/ 17 w 46"/>
                    <a:gd name="T83" fmla="*/ 1 h 46"/>
                    <a:gd name="T84" fmla="*/ 23 w 46"/>
                    <a:gd name="T85" fmla="*/ 0 h 46"/>
                    <a:gd name="T86" fmla="*/ 23 w 46"/>
                    <a:gd name="T87" fmla="*/ 10 h 46"/>
                    <a:gd name="T88" fmla="*/ 13 w 46"/>
                    <a:gd name="T89" fmla="*/ 14 h 46"/>
                    <a:gd name="T90" fmla="*/ 15 w 46"/>
                    <a:gd name="T91" fmla="*/ 33 h 46"/>
                    <a:gd name="T92" fmla="*/ 19 w 46"/>
                    <a:gd name="T93" fmla="*/ 35 h 46"/>
                    <a:gd name="T94" fmla="*/ 23 w 46"/>
                    <a:gd name="T95" fmla="*/ 36 h 46"/>
                    <a:gd name="T96" fmla="*/ 23 w 46"/>
                    <a:gd name="T97"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 h="46">
                      <a:moveTo>
                        <a:pt x="41" y="32"/>
                      </a:moveTo>
                      <a:cubicBezTo>
                        <a:pt x="43" y="34"/>
                        <a:pt x="43" y="34"/>
                        <a:pt x="43" y="34"/>
                      </a:cubicBezTo>
                      <a:cubicBezTo>
                        <a:pt x="38" y="41"/>
                        <a:pt x="38" y="41"/>
                        <a:pt x="38" y="41"/>
                      </a:cubicBezTo>
                      <a:cubicBezTo>
                        <a:pt x="35" y="38"/>
                        <a:pt x="35" y="38"/>
                        <a:pt x="35" y="38"/>
                      </a:cubicBezTo>
                      <a:cubicBezTo>
                        <a:pt x="33" y="40"/>
                        <a:pt x="31" y="41"/>
                        <a:pt x="29" y="42"/>
                      </a:cubicBezTo>
                      <a:cubicBezTo>
                        <a:pt x="29" y="45"/>
                        <a:pt x="29" y="45"/>
                        <a:pt x="29" y="45"/>
                      </a:cubicBezTo>
                      <a:cubicBezTo>
                        <a:pt x="23" y="45"/>
                        <a:pt x="23" y="45"/>
                        <a:pt x="23" y="45"/>
                      </a:cubicBezTo>
                      <a:cubicBezTo>
                        <a:pt x="23" y="36"/>
                        <a:pt x="23" y="36"/>
                        <a:pt x="23" y="36"/>
                      </a:cubicBezTo>
                      <a:cubicBezTo>
                        <a:pt x="27" y="36"/>
                        <a:pt x="31" y="34"/>
                        <a:pt x="33" y="31"/>
                      </a:cubicBezTo>
                      <a:cubicBezTo>
                        <a:pt x="38" y="26"/>
                        <a:pt x="37" y="17"/>
                        <a:pt x="32" y="13"/>
                      </a:cubicBezTo>
                      <a:cubicBezTo>
                        <a:pt x="32" y="13"/>
                        <a:pt x="32" y="13"/>
                        <a:pt x="32" y="13"/>
                      </a:cubicBezTo>
                      <a:cubicBezTo>
                        <a:pt x="30" y="12"/>
                        <a:pt x="29" y="11"/>
                        <a:pt x="27" y="10"/>
                      </a:cubicBezTo>
                      <a:cubicBezTo>
                        <a:pt x="26" y="10"/>
                        <a:pt x="25" y="10"/>
                        <a:pt x="23" y="10"/>
                      </a:cubicBezTo>
                      <a:cubicBezTo>
                        <a:pt x="23" y="0"/>
                        <a:pt x="23" y="0"/>
                        <a:pt x="23" y="0"/>
                      </a:cubicBezTo>
                      <a:cubicBezTo>
                        <a:pt x="26" y="0"/>
                        <a:pt x="26" y="0"/>
                        <a:pt x="26" y="0"/>
                      </a:cubicBezTo>
                      <a:cubicBezTo>
                        <a:pt x="26" y="3"/>
                        <a:pt x="26" y="3"/>
                        <a:pt x="26" y="3"/>
                      </a:cubicBezTo>
                      <a:cubicBezTo>
                        <a:pt x="28" y="4"/>
                        <a:pt x="30" y="4"/>
                        <a:pt x="32" y="5"/>
                      </a:cubicBezTo>
                      <a:cubicBezTo>
                        <a:pt x="35" y="3"/>
                        <a:pt x="35" y="3"/>
                        <a:pt x="35" y="3"/>
                      </a:cubicBezTo>
                      <a:cubicBezTo>
                        <a:pt x="41" y="8"/>
                        <a:pt x="41" y="8"/>
                        <a:pt x="41" y="8"/>
                      </a:cubicBezTo>
                      <a:cubicBezTo>
                        <a:pt x="39" y="11"/>
                        <a:pt x="39" y="11"/>
                        <a:pt x="39" y="11"/>
                      </a:cubicBezTo>
                      <a:cubicBezTo>
                        <a:pt x="40" y="13"/>
                        <a:pt x="41" y="15"/>
                        <a:pt x="42" y="17"/>
                      </a:cubicBezTo>
                      <a:cubicBezTo>
                        <a:pt x="45" y="17"/>
                        <a:pt x="45" y="17"/>
                        <a:pt x="45" y="17"/>
                      </a:cubicBezTo>
                      <a:cubicBezTo>
                        <a:pt x="46" y="25"/>
                        <a:pt x="46" y="25"/>
                        <a:pt x="46" y="25"/>
                      </a:cubicBezTo>
                      <a:cubicBezTo>
                        <a:pt x="43" y="25"/>
                        <a:pt x="43" y="25"/>
                        <a:pt x="43" y="25"/>
                      </a:cubicBezTo>
                      <a:cubicBezTo>
                        <a:pt x="42" y="28"/>
                        <a:pt x="42" y="30"/>
                        <a:pt x="41" y="32"/>
                      </a:cubicBezTo>
                      <a:close/>
                      <a:moveTo>
                        <a:pt x="23" y="45"/>
                      </a:moveTo>
                      <a:cubicBezTo>
                        <a:pt x="21" y="46"/>
                        <a:pt x="21" y="46"/>
                        <a:pt x="21" y="46"/>
                      </a:cubicBezTo>
                      <a:cubicBezTo>
                        <a:pt x="21" y="42"/>
                        <a:pt x="21" y="42"/>
                        <a:pt x="21" y="42"/>
                      </a:cubicBezTo>
                      <a:cubicBezTo>
                        <a:pt x="18" y="42"/>
                        <a:pt x="16" y="41"/>
                        <a:pt x="14" y="40"/>
                      </a:cubicBezTo>
                      <a:cubicBezTo>
                        <a:pt x="12" y="43"/>
                        <a:pt x="12" y="43"/>
                        <a:pt x="12" y="43"/>
                      </a:cubicBezTo>
                      <a:cubicBezTo>
                        <a:pt x="6" y="37"/>
                        <a:pt x="6" y="37"/>
                        <a:pt x="6" y="37"/>
                      </a:cubicBezTo>
                      <a:cubicBezTo>
                        <a:pt x="8" y="35"/>
                        <a:pt x="8" y="35"/>
                        <a:pt x="8" y="35"/>
                      </a:cubicBezTo>
                      <a:cubicBezTo>
                        <a:pt x="6" y="33"/>
                        <a:pt x="5" y="31"/>
                        <a:pt x="5" y="29"/>
                      </a:cubicBezTo>
                      <a:cubicBezTo>
                        <a:pt x="1" y="29"/>
                        <a:pt x="1" y="29"/>
                        <a:pt x="1" y="29"/>
                      </a:cubicBezTo>
                      <a:cubicBezTo>
                        <a:pt x="0" y="21"/>
                        <a:pt x="0" y="21"/>
                        <a:pt x="0" y="21"/>
                      </a:cubicBezTo>
                      <a:cubicBezTo>
                        <a:pt x="4" y="20"/>
                        <a:pt x="4" y="20"/>
                        <a:pt x="4" y="20"/>
                      </a:cubicBezTo>
                      <a:cubicBezTo>
                        <a:pt x="4" y="18"/>
                        <a:pt x="5" y="16"/>
                        <a:pt x="6" y="14"/>
                      </a:cubicBezTo>
                      <a:cubicBezTo>
                        <a:pt x="3" y="12"/>
                        <a:pt x="3" y="12"/>
                        <a:pt x="3" y="12"/>
                      </a:cubicBezTo>
                      <a:cubicBezTo>
                        <a:pt x="9" y="5"/>
                        <a:pt x="9" y="5"/>
                        <a:pt x="9" y="5"/>
                      </a:cubicBezTo>
                      <a:cubicBezTo>
                        <a:pt x="11" y="7"/>
                        <a:pt x="11" y="7"/>
                        <a:pt x="11" y="7"/>
                      </a:cubicBezTo>
                      <a:cubicBezTo>
                        <a:pt x="13" y="6"/>
                        <a:pt x="15" y="5"/>
                        <a:pt x="17" y="4"/>
                      </a:cubicBezTo>
                      <a:cubicBezTo>
                        <a:pt x="17" y="1"/>
                        <a:pt x="17" y="1"/>
                        <a:pt x="17" y="1"/>
                      </a:cubicBezTo>
                      <a:cubicBezTo>
                        <a:pt x="23" y="0"/>
                        <a:pt x="23" y="0"/>
                        <a:pt x="23" y="0"/>
                      </a:cubicBezTo>
                      <a:cubicBezTo>
                        <a:pt x="23" y="10"/>
                        <a:pt x="23" y="10"/>
                        <a:pt x="23" y="10"/>
                      </a:cubicBezTo>
                      <a:cubicBezTo>
                        <a:pt x="19" y="10"/>
                        <a:pt x="16" y="11"/>
                        <a:pt x="13" y="14"/>
                      </a:cubicBezTo>
                      <a:cubicBezTo>
                        <a:pt x="9" y="20"/>
                        <a:pt x="9" y="28"/>
                        <a:pt x="15" y="33"/>
                      </a:cubicBezTo>
                      <a:cubicBezTo>
                        <a:pt x="16" y="34"/>
                        <a:pt x="18" y="35"/>
                        <a:pt x="19" y="35"/>
                      </a:cubicBezTo>
                      <a:cubicBezTo>
                        <a:pt x="21" y="36"/>
                        <a:pt x="22" y="36"/>
                        <a:pt x="23" y="36"/>
                      </a:cubicBezTo>
                      <a:lnTo>
                        <a:pt x="23" y="45"/>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6" name="Freeform: Shape 105">
                  <a:extLst>
                    <a:ext uri="{FF2B5EF4-FFF2-40B4-BE49-F238E27FC236}">
                      <a16:creationId xmlns="" xmlns:a16="http://schemas.microsoft.com/office/drawing/2014/main" id="{86A6992D-540D-4C84-82E0-12748BA705F8}"/>
                    </a:ext>
                  </a:extLst>
                </p:cNvPr>
                <p:cNvSpPr>
                  <a:spLocks/>
                </p:cNvSpPr>
                <p:nvPr/>
              </p:nvSpPr>
              <p:spPr bwMode="auto">
                <a:xfrm>
                  <a:off x="6066685" y="3104493"/>
                  <a:ext cx="208320" cy="398259"/>
                </a:xfrm>
                <a:custGeom>
                  <a:avLst/>
                  <a:gdLst>
                    <a:gd name="T0" fmla="*/ 24 w 47"/>
                    <a:gd name="T1" fmla="*/ 90 h 90"/>
                    <a:gd name="T2" fmla="*/ 47 w 47"/>
                    <a:gd name="T3" fmla="*/ 90 h 90"/>
                    <a:gd name="T4" fmla="*/ 47 w 47"/>
                    <a:gd name="T5" fmla="*/ 0 h 90"/>
                    <a:gd name="T6" fmla="*/ 24 w 47"/>
                    <a:gd name="T7" fmla="*/ 0 h 90"/>
                    <a:gd name="T8" fmla="*/ 24 w 47"/>
                    <a:gd name="T9" fmla="*/ 5 h 90"/>
                    <a:gd name="T10" fmla="*/ 42 w 47"/>
                    <a:gd name="T11" fmla="*/ 5 h 90"/>
                    <a:gd name="T12" fmla="*/ 42 w 47"/>
                    <a:gd name="T13" fmla="*/ 23 h 90"/>
                    <a:gd name="T14" fmla="*/ 24 w 47"/>
                    <a:gd name="T15" fmla="*/ 23 h 90"/>
                    <a:gd name="T16" fmla="*/ 24 w 47"/>
                    <a:gd name="T17" fmla="*/ 27 h 90"/>
                    <a:gd name="T18" fmla="*/ 42 w 47"/>
                    <a:gd name="T19" fmla="*/ 27 h 90"/>
                    <a:gd name="T20" fmla="*/ 42 w 47"/>
                    <a:gd name="T21" fmla="*/ 44 h 90"/>
                    <a:gd name="T22" fmla="*/ 24 w 47"/>
                    <a:gd name="T23" fmla="*/ 44 h 90"/>
                    <a:gd name="T24" fmla="*/ 24 w 47"/>
                    <a:gd name="T25" fmla="*/ 51 h 90"/>
                    <a:gd name="T26" fmla="*/ 24 w 47"/>
                    <a:gd name="T27" fmla="*/ 51 h 90"/>
                    <a:gd name="T28" fmla="*/ 29 w 47"/>
                    <a:gd name="T29" fmla="*/ 57 h 90"/>
                    <a:gd name="T30" fmla="*/ 24 w 47"/>
                    <a:gd name="T31" fmla="*/ 62 h 90"/>
                    <a:gd name="T32" fmla="*/ 24 w 47"/>
                    <a:gd name="T33" fmla="*/ 62 h 90"/>
                    <a:gd name="T34" fmla="*/ 24 w 47"/>
                    <a:gd name="T35" fmla="*/ 62 h 90"/>
                    <a:gd name="T36" fmla="*/ 24 w 47"/>
                    <a:gd name="T37" fmla="*/ 71 h 90"/>
                    <a:gd name="T38" fmla="*/ 24 w 47"/>
                    <a:gd name="T39" fmla="*/ 71 h 90"/>
                    <a:gd name="T40" fmla="*/ 29 w 47"/>
                    <a:gd name="T41" fmla="*/ 77 h 90"/>
                    <a:gd name="T42" fmla="*/ 24 w 47"/>
                    <a:gd name="T43" fmla="*/ 82 h 90"/>
                    <a:gd name="T44" fmla="*/ 24 w 47"/>
                    <a:gd name="T45" fmla="*/ 82 h 90"/>
                    <a:gd name="T46" fmla="*/ 24 w 47"/>
                    <a:gd name="T47" fmla="*/ 82 h 90"/>
                    <a:gd name="T48" fmla="*/ 24 w 47"/>
                    <a:gd name="T49" fmla="*/ 90 h 90"/>
                    <a:gd name="T50" fmla="*/ 0 w 47"/>
                    <a:gd name="T51" fmla="*/ 90 h 90"/>
                    <a:gd name="T52" fmla="*/ 24 w 47"/>
                    <a:gd name="T53" fmla="*/ 90 h 90"/>
                    <a:gd name="T54" fmla="*/ 24 w 47"/>
                    <a:gd name="T55" fmla="*/ 82 h 90"/>
                    <a:gd name="T56" fmla="*/ 18 w 47"/>
                    <a:gd name="T57" fmla="*/ 77 h 90"/>
                    <a:gd name="T58" fmla="*/ 24 w 47"/>
                    <a:gd name="T59" fmla="*/ 71 h 90"/>
                    <a:gd name="T60" fmla="*/ 24 w 47"/>
                    <a:gd name="T61" fmla="*/ 62 h 90"/>
                    <a:gd name="T62" fmla="*/ 18 w 47"/>
                    <a:gd name="T63" fmla="*/ 57 h 90"/>
                    <a:gd name="T64" fmla="*/ 24 w 47"/>
                    <a:gd name="T65" fmla="*/ 51 h 90"/>
                    <a:gd name="T66" fmla="*/ 24 w 47"/>
                    <a:gd name="T67" fmla="*/ 44 h 90"/>
                    <a:gd name="T68" fmla="*/ 5 w 47"/>
                    <a:gd name="T69" fmla="*/ 44 h 90"/>
                    <a:gd name="T70" fmla="*/ 5 w 47"/>
                    <a:gd name="T71" fmla="*/ 27 h 90"/>
                    <a:gd name="T72" fmla="*/ 5 w 47"/>
                    <a:gd name="T73" fmla="*/ 27 h 90"/>
                    <a:gd name="T74" fmla="*/ 24 w 47"/>
                    <a:gd name="T75" fmla="*/ 27 h 90"/>
                    <a:gd name="T76" fmla="*/ 24 w 47"/>
                    <a:gd name="T77" fmla="*/ 23 h 90"/>
                    <a:gd name="T78" fmla="*/ 5 w 47"/>
                    <a:gd name="T79" fmla="*/ 23 h 90"/>
                    <a:gd name="T80" fmla="*/ 5 w 47"/>
                    <a:gd name="T81" fmla="*/ 5 h 90"/>
                    <a:gd name="T82" fmla="*/ 5 w 47"/>
                    <a:gd name="T83" fmla="*/ 5 h 90"/>
                    <a:gd name="T84" fmla="*/ 24 w 47"/>
                    <a:gd name="T85" fmla="*/ 5 h 90"/>
                    <a:gd name="T86" fmla="*/ 24 w 47"/>
                    <a:gd name="T87" fmla="*/ 0 h 90"/>
                    <a:gd name="T88" fmla="*/ 0 w 47"/>
                    <a:gd name="T89" fmla="*/ 0 h 90"/>
                    <a:gd name="T90" fmla="*/ 0 w 47"/>
                    <a:gd name="T9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7" h="90">
                      <a:moveTo>
                        <a:pt x="24" y="90"/>
                      </a:moveTo>
                      <a:cubicBezTo>
                        <a:pt x="47" y="90"/>
                        <a:pt x="47" y="90"/>
                        <a:pt x="47" y="90"/>
                      </a:cubicBezTo>
                      <a:cubicBezTo>
                        <a:pt x="47" y="0"/>
                        <a:pt x="47" y="0"/>
                        <a:pt x="47" y="0"/>
                      </a:cubicBezTo>
                      <a:cubicBezTo>
                        <a:pt x="24" y="0"/>
                        <a:pt x="24" y="0"/>
                        <a:pt x="24" y="0"/>
                      </a:cubicBezTo>
                      <a:cubicBezTo>
                        <a:pt x="24" y="5"/>
                        <a:pt x="24" y="5"/>
                        <a:pt x="24" y="5"/>
                      </a:cubicBezTo>
                      <a:cubicBezTo>
                        <a:pt x="42" y="5"/>
                        <a:pt x="42" y="5"/>
                        <a:pt x="42" y="5"/>
                      </a:cubicBezTo>
                      <a:cubicBezTo>
                        <a:pt x="42" y="23"/>
                        <a:pt x="42" y="23"/>
                        <a:pt x="42" y="23"/>
                      </a:cubicBezTo>
                      <a:cubicBezTo>
                        <a:pt x="24" y="23"/>
                        <a:pt x="24" y="23"/>
                        <a:pt x="24" y="23"/>
                      </a:cubicBezTo>
                      <a:cubicBezTo>
                        <a:pt x="24" y="27"/>
                        <a:pt x="24" y="27"/>
                        <a:pt x="24" y="27"/>
                      </a:cubicBezTo>
                      <a:cubicBezTo>
                        <a:pt x="42" y="27"/>
                        <a:pt x="42" y="27"/>
                        <a:pt x="42" y="27"/>
                      </a:cubicBezTo>
                      <a:cubicBezTo>
                        <a:pt x="42" y="44"/>
                        <a:pt x="42" y="44"/>
                        <a:pt x="42" y="44"/>
                      </a:cubicBezTo>
                      <a:cubicBezTo>
                        <a:pt x="24" y="44"/>
                        <a:pt x="24" y="44"/>
                        <a:pt x="24" y="44"/>
                      </a:cubicBezTo>
                      <a:cubicBezTo>
                        <a:pt x="24" y="51"/>
                        <a:pt x="24" y="51"/>
                        <a:pt x="24" y="51"/>
                      </a:cubicBezTo>
                      <a:cubicBezTo>
                        <a:pt x="24" y="51"/>
                        <a:pt x="24" y="51"/>
                        <a:pt x="24" y="51"/>
                      </a:cubicBezTo>
                      <a:cubicBezTo>
                        <a:pt x="27" y="51"/>
                        <a:pt x="29" y="54"/>
                        <a:pt x="29" y="57"/>
                      </a:cubicBezTo>
                      <a:cubicBezTo>
                        <a:pt x="29" y="60"/>
                        <a:pt x="27" y="62"/>
                        <a:pt x="24" y="62"/>
                      </a:cubicBezTo>
                      <a:cubicBezTo>
                        <a:pt x="24" y="62"/>
                        <a:pt x="24" y="62"/>
                        <a:pt x="24" y="62"/>
                      </a:cubicBezTo>
                      <a:cubicBezTo>
                        <a:pt x="24" y="62"/>
                        <a:pt x="24" y="62"/>
                        <a:pt x="24" y="62"/>
                      </a:cubicBezTo>
                      <a:cubicBezTo>
                        <a:pt x="24" y="71"/>
                        <a:pt x="24" y="71"/>
                        <a:pt x="24" y="71"/>
                      </a:cubicBezTo>
                      <a:cubicBezTo>
                        <a:pt x="24" y="71"/>
                        <a:pt x="24" y="71"/>
                        <a:pt x="24" y="71"/>
                      </a:cubicBezTo>
                      <a:cubicBezTo>
                        <a:pt x="27" y="71"/>
                        <a:pt x="29" y="74"/>
                        <a:pt x="29" y="77"/>
                      </a:cubicBezTo>
                      <a:cubicBezTo>
                        <a:pt x="29" y="80"/>
                        <a:pt x="27" y="82"/>
                        <a:pt x="24" y="82"/>
                      </a:cubicBezTo>
                      <a:cubicBezTo>
                        <a:pt x="24" y="82"/>
                        <a:pt x="24" y="82"/>
                        <a:pt x="24" y="82"/>
                      </a:cubicBezTo>
                      <a:cubicBezTo>
                        <a:pt x="24" y="82"/>
                        <a:pt x="24" y="82"/>
                        <a:pt x="24" y="82"/>
                      </a:cubicBezTo>
                      <a:lnTo>
                        <a:pt x="24" y="90"/>
                      </a:lnTo>
                      <a:close/>
                      <a:moveTo>
                        <a:pt x="0" y="90"/>
                      </a:moveTo>
                      <a:cubicBezTo>
                        <a:pt x="24" y="90"/>
                        <a:pt x="24" y="90"/>
                        <a:pt x="24" y="90"/>
                      </a:cubicBezTo>
                      <a:cubicBezTo>
                        <a:pt x="24" y="82"/>
                        <a:pt x="24" y="82"/>
                        <a:pt x="24" y="82"/>
                      </a:cubicBezTo>
                      <a:cubicBezTo>
                        <a:pt x="21" y="82"/>
                        <a:pt x="18" y="80"/>
                        <a:pt x="18" y="77"/>
                      </a:cubicBezTo>
                      <a:cubicBezTo>
                        <a:pt x="18" y="74"/>
                        <a:pt x="21" y="71"/>
                        <a:pt x="24" y="71"/>
                      </a:cubicBezTo>
                      <a:cubicBezTo>
                        <a:pt x="24" y="62"/>
                        <a:pt x="24" y="62"/>
                        <a:pt x="24" y="62"/>
                      </a:cubicBezTo>
                      <a:cubicBezTo>
                        <a:pt x="21" y="62"/>
                        <a:pt x="18" y="60"/>
                        <a:pt x="18" y="57"/>
                      </a:cubicBezTo>
                      <a:cubicBezTo>
                        <a:pt x="18" y="54"/>
                        <a:pt x="21" y="51"/>
                        <a:pt x="24" y="51"/>
                      </a:cubicBezTo>
                      <a:cubicBezTo>
                        <a:pt x="24" y="44"/>
                        <a:pt x="24" y="44"/>
                        <a:pt x="24" y="44"/>
                      </a:cubicBezTo>
                      <a:cubicBezTo>
                        <a:pt x="5" y="44"/>
                        <a:pt x="5" y="44"/>
                        <a:pt x="5" y="44"/>
                      </a:cubicBezTo>
                      <a:cubicBezTo>
                        <a:pt x="5" y="27"/>
                        <a:pt x="5" y="27"/>
                        <a:pt x="5" y="27"/>
                      </a:cubicBezTo>
                      <a:cubicBezTo>
                        <a:pt x="5" y="27"/>
                        <a:pt x="5" y="27"/>
                        <a:pt x="5" y="27"/>
                      </a:cubicBezTo>
                      <a:cubicBezTo>
                        <a:pt x="24" y="27"/>
                        <a:pt x="24" y="27"/>
                        <a:pt x="24" y="27"/>
                      </a:cubicBezTo>
                      <a:cubicBezTo>
                        <a:pt x="24" y="23"/>
                        <a:pt x="24" y="23"/>
                        <a:pt x="24" y="23"/>
                      </a:cubicBezTo>
                      <a:cubicBezTo>
                        <a:pt x="5" y="23"/>
                        <a:pt x="5" y="23"/>
                        <a:pt x="5" y="23"/>
                      </a:cubicBezTo>
                      <a:cubicBezTo>
                        <a:pt x="5" y="5"/>
                        <a:pt x="5" y="5"/>
                        <a:pt x="5" y="5"/>
                      </a:cubicBezTo>
                      <a:cubicBezTo>
                        <a:pt x="5" y="5"/>
                        <a:pt x="5" y="5"/>
                        <a:pt x="5" y="5"/>
                      </a:cubicBezTo>
                      <a:cubicBezTo>
                        <a:pt x="24" y="5"/>
                        <a:pt x="24" y="5"/>
                        <a:pt x="24" y="5"/>
                      </a:cubicBezTo>
                      <a:cubicBezTo>
                        <a:pt x="24" y="0"/>
                        <a:pt x="24" y="0"/>
                        <a:pt x="24" y="0"/>
                      </a:cubicBezTo>
                      <a:cubicBezTo>
                        <a:pt x="0" y="0"/>
                        <a:pt x="0" y="0"/>
                        <a:pt x="0" y="0"/>
                      </a:cubicBezTo>
                      <a:lnTo>
                        <a:pt x="0" y="9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7" name="Freeform: Shape 106">
                  <a:extLst>
                    <a:ext uri="{FF2B5EF4-FFF2-40B4-BE49-F238E27FC236}">
                      <a16:creationId xmlns="" xmlns:a16="http://schemas.microsoft.com/office/drawing/2014/main" id="{357C2CE2-C907-462E-9EED-1AD846732E43}"/>
                    </a:ext>
                  </a:extLst>
                </p:cNvPr>
                <p:cNvSpPr>
                  <a:spLocks/>
                </p:cNvSpPr>
                <p:nvPr/>
              </p:nvSpPr>
              <p:spPr bwMode="auto">
                <a:xfrm>
                  <a:off x="6292161" y="3104493"/>
                  <a:ext cx="83328" cy="398259"/>
                </a:xfrm>
                <a:custGeom>
                  <a:avLst/>
                  <a:gdLst>
                    <a:gd name="T0" fmla="*/ 68 w 68"/>
                    <a:gd name="T1" fmla="*/ 307 h 325"/>
                    <a:gd name="T2" fmla="*/ 68 w 68"/>
                    <a:gd name="T3" fmla="*/ 55 h 325"/>
                    <a:gd name="T4" fmla="*/ 0 w 68"/>
                    <a:gd name="T5" fmla="*/ 0 h 325"/>
                    <a:gd name="T6" fmla="*/ 0 w 68"/>
                    <a:gd name="T7" fmla="*/ 325 h 325"/>
                    <a:gd name="T8" fmla="*/ 68 w 68"/>
                    <a:gd name="T9" fmla="*/ 307 h 325"/>
                  </a:gdLst>
                  <a:ahLst/>
                  <a:cxnLst>
                    <a:cxn ang="0">
                      <a:pos x="T0" y="T1"/>
                    </a:cxn>
                    <a:cxn ang="0">
                      <a:pos x="T2" y="T3"/>
                    </a:cxn>
                    <a:cxn ang="0">
                      <a:pos x="T4" y="T5"/>
                    </a:cxn>
                    <a:cxn ang="0">
                      <a:pos x="T6" y="T7"/>
                    </a:cxn>
                    <a:cxn ang="0">
                      <a:pos x="T8" y="T9"/>
                    </a:cxn>
                  </a:cxnLst>
                  <a:rect l="0" t="0" r="r" b="b"/>
                  <a:pathLst>
                    <a:path w="68" h="325">
                      <a:moveTo>
                        <a:pt x="68" y="307"/>
                      </a:moveTo>
                      <a:lnTo>
                        <a:pt x="68" y="55"/>
                      </a:lnTo>
                      <a:lnTo>
                        <a:pt x="0" y="0"/>
                      </a:lnTo>
                      <a:lnTo>
                        <a:pt x="0" y="325"/>
                      </a:lnTo>
                      <a:lnTo>
                        <a:pt x="68" y="307"/>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58" name="Rectangle 107">
                  <a:extLst>
                    <a:ext uri="{FF2B5EF4-FFF2-40B4-BE49-F238E27FC236}">
                      <a16:creationId xmlns="" xmlns:a16="http://schemas.microsoft.com/office/drawing/2014/main" id="{A4ADE852-8B51-46BA-B9EF-3B15356EF821}"/>
                    </a:ext>
                  </a:extLst>
                </p:cNvPr>
                <p:cNvSpPr>
                  <a:spLocks/>
                </p:cNvSpPr>
                <p:nvPr/>
              </p:nvSpPr>
              <p:spPr bwMode="auto">
                <a:xfrm>
                  <a:off x="6102222" y="3140030"/>
                  <a:ext cx="140922" cy="53918"/>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59" name="Rectangle 108">
                  <a:extLst>
                    <a:ext uri="{FF2B5EF4-FFF2-40B4-BE49-F238E27FC236}">
                      <a16:creationId xmlns="" xmlns:a16="http://schemas.microsoft.com/office/drawing/2014/main" id="{0BCE2BBC-A616-4959-B94F-862AD8A19DE3}"/>
                    </a:ext>
                  </a:extLst>
                </p:cNvPr>
                <p:cNvSpPr>
                  <a:spLocks/>
                </p:cNvSpPr>
                <p:nvPr/>
              </p:nvSpPr>
              <p:spPr bwMode="auto">
                <a:xfrm>
                  <a:off x="6102222" y="3233161"/>
                  <a:ext cx="140922" cy="52693"/>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0" name="Freeform: Shape 109">
                  <a:extLst>
                    <a:ext uri="{FF2B5EF4-FFF2-40B4-BE49-F238E27FC236}">
                      <a16:creationId xmlns="" xmlns:a16="http://schemas.microsoft.com/office/drawing/2014/main" id="{59EDB711-3B7E-4673-93CB-95713346D128}"/>
                    </a:ext>
                  </a:extLst>
                </p:cNvPr>
                <p:cNvSpPr>
                  <a:spLocks/>
                </p:cNvSpPr>
                <p:nvPr/>
              </p:nvSpPr>
              <p:spPr bwMode="auto">
                <a:xfrm>
                  <a:off x="6300739" y="1872953"/>
                  <a:ext cx="140922" cy="238955"/>
                </a:xfrm>
                <a:custGeom>
                  <a:avLst/>
                  <a:gdLst>
                    <a:gd name="T0" fmla="*/ 0 w 32"/>
                    <a:gd name="T1" fmla="*/ 37 h 54"/>
                    <a:gd name="T2" fmla="*/ 0 w 32"/>
                    <a:gd name="T3" fmla="*/ 45 h 54"/>
                    <a:gd name="T4" fmla="*/ 9 w 32"/>
                    <a:gd name="T5" fmla="*/ 54 h 54"/>
                    <a:gd name="T6" fmla="*/ 23 w 32"/>
                    <a:gd name="T7" fmla="*/ 54 h 54"/>
                    <a:gd name="T8" fmla="*/ 32 w 32"/>
                    <a:gd name="T9" fmla="*/ 45 h 54"/>
                    <a:gd name="T10" fmla="*/ 32 w 32"/>
                    <a:gd name="T11" fmla="*/ 37 h 54"/>
                    <a:gd name="T12" fmla="*/ 20 w 32"/>
                    <a:gd name="T13" fmla="*/ 37 h 54"/>
                    <a:gd name="T14" fmla="*/ 20 w 32"/>
                    <a:gd name="T15" fmla="*/ 30 h 54"/>
                    <a:gd name="T16" fmla="*/ 32 w 32"/>
                    <a:gd name="T17" fmla="*/ 30 h 54"/>
                    <a:gd name="T18" fmla="*/ 32 w 32"/>
                    <a:gd name="T19" fmla="*/ 20 h 54"/>
                    <a:gd name="T20" fmla="*/ 20 w 32"/>
                    <a:gd name="T21" fmla="*/ 20 h 54"/>
                    <a:gd name="T22" fmla="*/ 20 w 32"/>
                    <a:gd name="T23" fmla="*/ 13 h 54"/>
                    <a:gd name="T24" fmla="*/ 32 w 32"/>
                    <a:gd name="T25" fmla="*/ 13 h 54"/>
                    <a:gd name="T26" fmla="*/ 32 w 32"/>
                    <a:gd name="T27" fmla="*/ 9 h 54"/>
                    <a:gd name="T28" fmla="*/ 23 w 32"/>
                    <a:gd name="T29" fmla="*/ 0 h 54"/>
                    <a:gd name="T30" fmla="*/ 9 w 32"/>
                    <a:gd name="T31" fmla="*/ 0 h 54"/>
                    <a:gd name="T32" fmla="*/ 0 w 32"/>
                    <a:gd name="T33" fmla="*/ 9 h 54"/>
                    <a:gd name="T34" fmla="*/ 0 w 32"/>
                    <a:gd name="T35" fmla="*/ 13 h 54"/>
                    <a:gd name="T36" fmla="*/ 11 w 32"/>
                    <a:gd name="T37" fmla="*/ 13 h 54"/>
                    <a:gd name="T38" fmla="*/ 11 w 32"/>
                    <a:gd name="T39" fmla="*/ 20 h 54"/>
                    <a:gd name="T40" fmla="*/ 0 w 32"/>
                    <a:gd name="T41" fmla="*/ 20 h 54"/>
                    <a:gd name="T42" fmla="*/ 0 w 32"/>
                    <a:gd name="T43" fmla="*/ 30 h 54"/>
                    <a:gd name="T44" fmla="*/ 11 w 32"/>
                    <a:gd name="T45" fmla="*/ 30 h 54"/>
                    <a:gd name="T46" fmla="*/ 11 w 32"/>
                    <a:gd name="T47" fmla="*/ 37 h 54"/>
                    <a:gd name="T48" fmla="*/ 0 w 32"/>
                    <a:gd name="T49" fmla="*/ 3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54">
                      <a:moveTo>
                        <a:pt x="0" y="37"/>
                      </a:moveTo>
                      <a:cubicBezTo>
                        <a:pt x="0" y="45"/>
                        <a:pt x="0" y="45"/>
                        <a:pt x="0" y="45"/>
                      </a:cubicBezTo>
                      <a:cubicBezTo>
                        <a:pt x="0" y="50"/>
                        <a:pt x="4" y="54"/>
                        <a:pt x="9" y="54"/>
                      </a:cubicBezTo>
                      <a:cubicBezTo>
                        <a:pt x="23" y="54"/>
                        <a:pt x="23" y="54"/>
                        <a:pt x="23" y="54"/>
                      </a:cubicBezTo>
                      <a:cubicBezTo>
                        <a:pt x="28" y="54"/>
                        <a:pt x="32" y="50"/>
                        <a:pt x="32" y="45"/>
                      </a:cubicBezTo>
                      <a:cubicBezTo>
                        <a:pt x="32" y="37"/>
                        <a:pt x="32" y="37"/>
                        <a:pt x="32" y="37"/>
                      </a:cubicBezTo>
                      <a:cubicBezTo>
                        <a:pt x="20" y="37"/>
                        <a:pt x="20" y="37"/>
                        <a:pt x="20" y="37"/>
                      </a:cubicBezTo>
                      <a:cubicBezTo>
                        <a:pt x="20" y="30"/>
                        <a:pt x="20" y="30"/>
                        <a:pt x="20" y="30"/>
                      </a:cubicBezTo>
                      <a:cubicBezTo>
                        <a:pt x="32" y="30"/>
                        <a:pt x="32" y="30"/>
                        <a:pt x="32" y="30"/>
                      </a:cubicBezTo>
                      <a:cubicBezTo>
                        <a:pt x="32" y="20"/>
                        <a:pt x="32" y="20"/>
                        <a:pt x="32" y="20"/>
                      </a:cubicBezTo>
                      <a:cubicBezTo>
                        <a:pt x="20" y="20"/>
                        <a:pt x="20" y="20"/>
                        <a:pt x="20" y="20"/>
                      </a:cubicBezTo>
                      <a:cubicBezTo>
                        <a:pt x="20" y="13"/>
                        <a:pt x="20" y="13"/>
                        <a:pt x="20" y="13"/>
                      </a:cubicBezTo>
                      <a:cubicBezTo>
                        <a:pt x="32" y="13"/>
                        <a:pt x="32" y="13"/>
                        <a:pt x="32" y="13"/>
                      </a:cubicBezTo>
                      <a:cubicBezTo>
                        <a:pt x="32" y="9"/>
                        <a:pt x="32" y="9"/>
                        <a:pt x="32" y="9"/>
                      </a:cubicBezTo>
                      <a:cubicBezTo>
                        <a:pt x="32" y="4"/>
                        <a:pt x="28" y="0"/>
                        <a:pt x="23" y="0"/>
                      </a:cubicBezTo>
                      <a:cubicBezTo>
                        <a:pt x="9" y="0"/>
                        <a:pt x="9" y="0"/>
                        <a:pt x="9" y="0"/>
                      </a:cubicBezTo>
                      <a:cubicBezTo>
                        <a:pt x="4" y="0"/>
                        <a:pt x="0" y="4"/>
                        <a:pt x="0" y="9"/>
                      </a:cubicBezTo>
                      <a:cubicBezTo>
                        <a:pt x="0" y="13"/>
                        <a:pt x="0" y="13"/>
                        <a:pt x="0" y="13"/>
                      </a:cubicBezTo>
                      <a:cubicBezTo>
                        <a:pt x="11" y="13"/>
                        <a:pt x="11" y="13"/>
                        <a:pt x="11" y="13"/>
                      </a:cubicBezTo>
                      <a:cubicBezTo>
                        <a:pt x="11" y="20"/>
                        <a:pt x="11" y="20"/>
                        <a:pt x="11" y="20"/>
                      </a:cubicBezTo>
                      <a:cubicBezTo>
                        <a:pt x="0" y="20"/>
                        <a:pt x="0" y="20"/>
                        <a:pt x="0" y="20"/>
                      </a:cubicBezTo>
                      <a:cubicBezTo>
                        <a:pt x="0" y="30"/>
                        <a:pt x="0" y="30"/>
                        <a:pt x="0" y="30"/>
                      </a:cubicBezTo>
                      <a:cubicBezTo>
                        <a:pt x="11" y="30"/>
                        <a:pt x="11" y="30"/>
                        <a:pt x="11" y="30"/>
                      </a:cubicBezTo>
                      <a:cubicBezTo>
                        <a:pt x="11" y="37"/>
                        <a:pt x="11" y="37"/>
                        <a:pt x="11" y="37"/>
                      </a:cubicBezTo>
                      <a:lnTo>
                        <a:pt x="0" y="37"/>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61" name="Rectangle 110">
                  <a:extLst>
                    <a:ext uri="{FF2B5EF4-FFF2-40B4-BE49-F238E27FC236}">
                      <a16:creationId xmlns="" xmlns:a16="http://schemas.microsoft.com/office/drawing/2014/main" id="{145F487A-ABE5-4570-BAFB-718D148CDCFA}"/>
                    </a:ext>
                  </a:extLst>
                </p:cNvPr>
                <p:cNvSpPr>
                  <a:spLocks/>
                </p:cNvSpPr>
                <p:nvPr/>
              </p:nvSpPr>
              <p:spPr bwMode="auto">
                <a:xfrm>
                  <a:off x="4202833" y="680626"/>
                  <a:ext cx="44115" cy="101709"/>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2" name="Rectangle 111">
                  <a:extLst>
                    <a:ext uri="{FF2B5EF4-FFF2-40B4-BE49-F238E27FC236}">
                      <a16:creationId xmlns="" xmlns:a16="http://schemas.microsoft.com/office/drawing/2014/main" id="{756D96E7-7C44-4ED1-B2EE-C912B0A61830}"/>
                    </a:ext>
                  </a:extLst>
                </p:cNvPr>
                <p:cNvSpPr>
                  <a:spLocks/>
                </p:cNvSpPr>
                <p:nvPr/>
              </p:nvSpPr>
              <p:spPr bwMode="auto">
                <a:xfrm>
                  <a:off x="4202833" y="835028"/>
                  <a:ext cx="44115" cy="181361"/>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3" name="Rectangle 112">
                  <a:extLst>
                    <a:ext uri="{FF2B5EF4-FFF2-40B4-BE49-F238E27FC236}">
                      <a16:creationId xmlns="" xmlns:a16="http://schemas.microsoft.com/office/drawing/2014/main" id="{E8678DED-8273-44D7-AD1C-E3122849F761}"/>
                    </a:ext>
                  </a:extLst>
                </p:cNvPr>
                <p:cNvSpPr>
                  <a:spLocks/>
                </p:cNvSpPr>
                <p:nvPr/>
              </p:nvSpPr>
              <p:spPr bwMode="auto">
                <a:xfrm>
                  <a:off x="4092546" y="680626"/>
                  <a:ext cx="49017" cy="185037"/>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4" name="Rectangle 113">
                  <a:extLst>
                    <a:ext uri="{FF2B5EF4-FFF2-40B4-BE49-F238E27FC236}">
                      <a16:creationId xmlns="" xmlns:a16="http://schemas.microsoft.com/office/drawing/2014/main" id="{30A60B50-CB8A-4DC9-9A46-4F135A25FA8B}"/>
                    </a:ext>
                  </a:extLst>
                </p:cNvPr>
                <p:cNvSpPr>
                  <a:spLocks/>
                </p:cNvSpPr>
                <p:nvPr/>
              </p:nvSpPr>
              <p:spPr bwMode="auto">
                <a:xfrm>
                  <a:off x="4092546" y="923258"/>
                  <a:ext cx="49017" cy="93131"/>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5" name="Rectangle 114">
                  <a:extLst>
                    <a:ext uri="{FF2B5EF4-FFF2-40B4-BE49-F238E27FC236}">
                      <a16:creationId xmlns="" xmlns:a16="http://schemas.microsoft.com/office/drawing/2014/main" id="{D26B1D30-183C-4318-9C07-9C031ACAD2B1}"/>
                    </a:ext>
                  </a:extLst>
                </p:cNvPr>
                <p:cNvSpPr>
                  <a:spLocks/>
                </p:cNvSpPr>
                <p:nvPr/>
              </p:nvSpPr>
              <p:spPr bwMode="auto">
                <a:xfrm>
                  <a:off x="3987160" y="680626"/>
                  <a:ext cx="44115" cy="30635"/>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6" name="Rectangle 115">
                  <a:extLst>
                    <a:ext uri="{FF2B5EF4-FFF2-40B4-BE49-F238E27FC236}">
                      <a16:creationId xmlns="" xmlns:a16="http://schemas.microsoft.com/office/drawing/2014/main" id="{AAF731B3-932F-4C53-A87E-1EAC355BCD18}"/>
                    </a:ext>
                  </a:extLst>
                </p:cNvPr>
                <p:cNvSpPr>
                  <a:spLocks/>
                </p:cNvSpPr>
                <p:nvPr/>
              </p:nvSpPr>
              <p:spPr bwMode="auto">
                <a:xfrm>
                  <a:off x="3987160" y="763954"/>
                  <a:ext cx="44115" cy="252435"/>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67" name="Freeform: Shape 116">
                  <a:extLst>
                    <a:ext uri="{FF2B5EF4-FFF2-40B4-BE49-F238E27FC236}">
                      <a16:creationId xmlns="" xmlns:a16="http://schemas.microsoft.com/office/drawing/2014/main" id="{F1688C90-6005-4897-8E8B-AC7F569A3D43}"/>
                    </a:ext>
                  </a:extLst>
                </p:cNvPr>
                <p:cNvSpPr>
                  <a:spLocks/>
                </p:cNvSpPr>
                <p:nvPr/>
              </p:nvSpPr>
              <p:spPr bwMode="auto">
                <a:xfrm>
                  <a:off x="3968779" y="719840"/>
                  <a:ext cx="79652" cy="35537"/>
                </a:xfrm>
                <a:custGeom>
                  <a:avLst/>
                  <a:gdLst>
                    <a:gd name="T0" fmla="*/ 0 w 65"/>
                    <a:gd name="T1" fmla="*/ 0 h 29"/>
                    <a:gd name="T2" fmla="*/ 0 w 65"/>
                    <a:gd name="T3" fmla="*/ 29 h 29"/>
                    <a:gd name="T4" fmla="*/ 15 w 65"/>
                    <a:gd name="T5" fmla="*/ 29 h 29"/>
                    <a:gd name="T6" fmla="*/ 51 w 65"/>
                    <a:gd name="T7" fmla="*/ 29 h 29"/>
                    <a:gd name="T8" fmla="*/ 65 w 65"/>
                    <a:gd name="T9" fmla="*/ 29 h 29"/>
                    <a:gd name="T10" fmla="*/ 65 w 65"/>
                    <a:gd name="T11" fmla="*/ 0 h 29"/>
                    <a:gd name="T12" fmla="*/ 51 w 65"/>
                    <a:gd name="T13" fmla="*/ 0 h 29"/>
                    <a:gd name="T14" fmla="*/ 15 w 65"/>
                    <a:gd name="T15" fmla="*/ 0 h 29"/>
                    <a:gd name="T16" fmla="*/ 0 w 65"/>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9">
                      <a:moveTo>
                        <a:pt x="0" y="0"/>
                      </a:moveTo>
                      <a:lnTo>
                        <a:pt x="0" y="29"/>
                      </a:lnTo>
                      <a:lnTo>
                        <a:pt x="15" y="29"/>
                      </a:lnTo>
                      <a:lnTo>
                        <a:pt x="51" y="29"/>
                      </a:lnTo>
                      <a:lnTo>
                        <a:pt x="65" y="29"/>
                      </a:lnTo>
                      <a:lnTo>
                        <a:pt x="65" y="0"/>
                      </a:lnTo>
                      <a:lnTo>
                        <a:pt x="51" y="0"/>
                      </a:lnTo>
                      <a:lnTo>
                        <a:pt x="15" y="0"/>
                      </a:lnTo>
                      <a:lnTo>
                        <a:pt x="0"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68" name="Freeform: Shape 117">
                  <a:extLst>
                    <a:ext uri="{FF2B5EF4-FFF2-40B4-BE49-F238E27FC236}">
                      <a16:creationId xmlns="" xmlns:a16="http://schemas.microsoft.com/office/drawing/2014/main" id="{0B4E770F-2B33-4E98-9861-60AB121B0CF6}"/>
                    </a:ext>
                  </a:extLst>
                </p:cNvPr>
                <p:cNvSpPr>
                  <a:spLocks/>
                </p:cNvSpPr>
                <p:nvPr/>
              </p:nvSpPr>
              <p:spPr bwMode="auto">
                <a:xfrm>
                  <a:off x="4075390" y="874242"/>
                  <a:ext cx="83328" cy="35537"/>
                </a:xfrm>
                <a:custGeom>
                  <a:avLst/>
                  <a:gdLst>
                    <a:gd name="T0" fmla="*/ 0 w 68"/>
                    <a:gd name="T1" fmla="*/ 0 h 29"/>
                    <a:gd name="T2" fmla="*/ 0 w 68"/>
                    <a:gd name="T3" fmla="*/ 29 h 29"/>
                    <a:gd name="T4" fmla="*/ 14 w 68"/>
                    <a:gd name="T5" fmla="*/ 29 h 29"/>
                    <a:gd name="T6" fmla="*/ 54 w 68"/>
                    <a:gd name="T7" fmla="*/ 29 h 29"/>
                    <a:gd name="T8" fmla="*/ 68 w 68"/>
                    <a:gd name="T9" fmla="*/ 29 h 29"/>
                    <a:gd name="T10" fmla="*/ 68 w 68"/>
                    <a:gd name="T11" fmla="*/ 0 h 29"/>
                    <a:gd name="T12" fmla="*/ 54 w 68"/>
                    <a:gd name="T13" fmla="*/ 0 h 29"/>
                    <a:gd name="T14" fmla="*/ 14 w 68"/>
                    <a:gd name="T15" fmla="*/ 0 h 29"/>
                    <a:gd name="T16" fmla="*/ 0 w 68"/>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9">
                      <a:moveTo>
                        <a:pt x="0" y="0"/>
                      </a:moveTo>
                      <a:lnTo>
                        <a:pt x="0" y="29"/>
                      </a:lnTo>
                      <a:lnTo>
                        <a:pt x="14" y="29"/>
                      </a:lnTo>
                      <a:lnTo>
                        <a:pt x="54" y="29"/>
                      </a:lnTo>
                      <a:lnTo>
                        <a:pt x="68" y="29"/>
                      </a:lnTo>
                      <a:lnTo>
                        <a:pt x="68" y="0"/>
                      </a:lnTo>
                      <a:lnTo>
                        <a:pt x="54" y="0"/>
                      </a:lnTo>
                      <a:lnTo>
                        <a:pt x="14" y="0"/>
                      </a:lnTo>
                      <a:lnTo>
                        <a:pt x="0"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69" name="Freeform: Shape 118">
                  <a:extLst>
                    <a:ext uri="{FF2B5EF4-FFF2-40B4-BE49-F238E27FC236}">
                      <a16:creationId xmlns="" xmlns:a16="http://schemas.microsoft.com/office/drawing/2014/main" id="{15BDBA48-5F48-45C1-BEEF-C17E930E0CA6}"/>
                    </a:ext>
                  </a:extLst>
                </p:cNvPr>
                <p:cNvSpPr>
                  <a:spLocks/>
                </p:cNvSpPr>
                <p:nvPr/>
              </p:nvSpPr>
              <p:spPr bwMode="auto">
                <a:xfrm>
                  <a:off x="4185677" y="790914"/>
                  <a:ext cx="83328" cy="35537"/>
                </a:xfrm>
                <a:custGeom>
                  <a:avLst/>
                  <a:gdLst>
                    <a:gd name="T0" fmla="*/ 14 w 68"/>
                    <a:gd name="T1" fmla="*/ 0 h 29"/>
                    <a:gd name="T2" fmla="*/ 0 w 68"/>
                    <a:gd name="T3" fmla="*/ 0 h 29"/>
                    <a:gd name="T4" fmla="*/ 0 w 68"/>
                    <a:gd name="T5" fmla="*/ 29 h 29"/>
                    <a:gd name="T6" fmla="*/ 14 w 68"/>
                    <a:gd name="T7" fmla="*/ 29 h 29"/>
                    <a:gd name="T8" fmla="*/ 50 w 68"/>
                    <a:gd name="T9" fmla="*/ 29 h 29"/>
                    <a:gd name="T10" fmla="*/ 68 w 68"/>
                    <a:gd name="T11" fmla="*/ 29 h 29"/>
                    <a:gd name="T12" fmla="*/ 68 w 68"/>
                    <a:gd name="T13" fmla="*/ 0 h 29"/>
                    <a:gd name="T14" fmla="*/ 50 w 68"/>
                    <a:gd name="T15" fmla="*/ 0 h 29"/>
                    <a:gd name="T16" fmla="*/ 14 w 68"/>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9">
                      <a:moveTo>
                        <a:pt x="14" y="0"/>
                      </a:moveTo>
                      <a:lnTo>
                        <a:pt x="0" y="0"/>
                      </a:lnTo>
                      <a:lnTo>
                        <a:pt x="0" y="29"/>
                      </a:lnTo>
                      <a:lnTo>
                        <a:pt x="14" y="29"/>
                      </a:lnTo>
                      <a:lnTo>
                        <a:pt x="50" y="29"/>
                      </a:lnTo>
                      <a:lnTo>
                        <a:pt x="68" y="29"/>
                      </a:lnTo>
                      <a:lnTo>
                        <a:pt x="68" y="0"/>
                      </a:lnTo>
                      <a:lnTo>
                        <a:pt x="50" y="0"/>
                      </a:lnTo>
                      <a:lnTo>
                        <a:pt x="14"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0" name="Freeform: Shape 119">
                  <a:extLst>
                    <a:ext uri="{FF2B5EF4-FFF2-40B4-BE49-F238E27FC236}">
                      <a16:creationId xmlns="" xmlns:a16="http://schemas.microsoft.com/office/drawing/2014/main" id="{CDDFDF1D-5F38-486B-AD11-F3E399286B1B}"/>
                    </a:ext>
                  </a:extLst>
                </p:cNvPr>
                <p:cNvSpPr>
                  <a:spLocks/>
                </p:cNvSpPr>
                <p:nvPr/>
              </p:nvSpPr>
              <p:spPr bwMode="auto">
                <a:xfrm>
                  <a:off x="4335177" y="623032"/>
                  <a:ext cx="442374" cy="344341"/>
                </a:xfrm>
                <a:custGeom>
                  <a:avLst/>
                  <a:gdLst>
                    <a:gd name="T0" fmla="*/ 89 w 100"/>
                    <a:gd name="T1" fmla="*/ 17 h 78"/>
                    <a:gd name="T2" fmla="*/ 81 w 100"/>
                    <a:gd name="T3" fmla="*/ 18 h 78"/>
                    <a:gd name="T4" fmla="*/ 81 w 100"/>
                    <a:gd name="T5" fmla="*/ 22 h 78"/>
                    <a:gd name="T6" fmla="*/ 91 w 100"/>
                    <a:gd name="T7" fmla="*/ 44 h 78"/>
                    <a:gd name="T8" fmla="*/ 91 w 100"/>
                    <a:gd name="T9" fmla="*/ 55 h 78"/>
                    <a:gd name="T10" fmla="*/ 81 w 100"/>
                    <a:gd name="T11" fmla="*/ 78 h 78"/>
                    <a:gd name="T12" fmla="*/ 100 w 100"/>
                    <a:gd name="T13" fmla="*/ 74 h 78"/>
                    <a:gd name="T14" fmla="*/ 100 w 100"/>
                    <a:gd name="T15" fmla="*/ 28 h 78"/>
                    <a:gd name="T16" fmla="*/ 80 w 100"/>
                    <a:gd name="T17" fmla="*/ 0 h 78"/>
                    <a:gd name="T18" fmla="*/ 50 w 100"/>
                    <a:gd name="T19" fmla="*/ 6 h 78"/>
                    <a:gd name="T20" fmla="*/ 81 w 100"/>
                    <a:gd name="T21" fmla="*/ 18 h 78"/>
                    <a:gd name="T22" fmla="*/ 50 w 100"/>
                    <a:gd name="T23" fmla="*/ 63 h 78"/>
                    <a:gd name="T24" fmla="*/ 76 w 100"/>
                    <a:gd name="T25" fmla="*/ 74 h 78"/>
                    <a:gd name="T26" fmla="*/ 81 w 100"/>
                    <a:gd name="T27" fmla="*/ 78 h 78"/>
                    <a:gd name="T28" fmla="*/ 71 w 100"/>
                    <a:gd name="T29" fmla="*/ 55 h 78"/>
                    <a:gd name="T30" fmla="*/ 81 w 100"/>
                    <a:gd name="T31" fmla="*/ 44 h 78"/>
                    <a:gd name="T32" fmla="*/ 50 w 100"/>
                    <a:gd name="T33" fmla="*/ 22 h 78"/>
                    <a:gd name="T34" fmla="*/ 50 w 100"/>
                    <a:gd name="T35" fmla="*/ 0 h 78"/>
                    <a:gd name="T36" fmla="*/ 19 w 100"/>
                    <a:gd name="T37" fmla="*/ 1 h 78"/>
                    <a:gd name="T38" fmla="*/ 25 w 100"/>
                    <a:gd name="T39" fmla="*/ 6 h 78"/>
                    <a:gd name="T40" fmla="*/ 50 w 100"/>
                    <a:gd name="T41" fmla="*/ 6 h 78"/>
                    <a:gd name="T42" fmla="*/ 19 w 100"/>
                    <a:gd name="T43" fmla="*/ 78 h 78"/>
                    <a:gd name="T44" fmla="*/ 24 w 100"/>
                    <a:gd name="T45" fmla="*/ 74 h 78"/>
                    <a:gd name="T46" fmla="*/ 50 w 100"/>
                    <a:gd name="T47" fmla="*/ 63 h 78"/>
                    <a:gd name="T48" fmla="*/ 19 w 100"/>
                    <a:gd name="T49" fmla="*/ 22 h 78"/>
                    <a:gd name="T50" fmla="*/ 29 w 100"/>
                    <a:gd name="T51" fmla="*/ 44 h 78"/>
                    <a:gd name="T52" fmla="*/ 29 w 100"/>
                    <a:gd name="T53" fmla="*/ 55 h 78"/>
                    <a:gd name="T54" fmla="*/ 19 w 100"/>
                    <a:gd name="T55" fmla="*/ 78 h 78"/>
                    <a:gd name="T56" fmla="*/ 10 w 100"/>
                    <a:gd name="T57" fmla="*/ 17 h 78"/>
                    <a:gd name="T58" fmla="*/ 0 w 100"/>
                    <a:gd name="T59" fmla="*/ 60 h 78"/>
                    <a:gd name="T60" fmla="*/ 0 w 100"/>
                    <a:gd name="T61" fmla="*/ 74 h 78"/>
                    <a:gd name="T62" fmla="*/ 19 w 100"/>
                    <a:gd name="T63" fmla="*/ 78 h 78"/>
                    <a:gd name="T64" fmla="*/ 9 w 100"/>
                    <a:gd name="T65" fmla="*/ 55 h 78"/>
                    <a:gd name="T66" fmla="*/ 19 w 100"/>
                    <a:gd name="T67" fmla="*/ 44 h 78"/>
                    <a:gd name="T68" fmla="*/ 17 w 100"/>
                    <a:gd name="T69" fmla="*/ 22 h 78"/>
                    <a:gd name="T70" fmla="*/ 19 w 100"/>
                    <a:gd name="T71"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78">
                      <a:moveTo>
                        <a:pt x="100" y="28"/>
                      </a:moveTo>
                      <a:cubicBezTo>
                        <a:pt x="89" y="17"/>
                        <a:pt x="89" y="17"/>
                        <a:pt x="89" y="17"/>
                      </a:cubicBezTo>
                      <a:cubicBezTo>
                        <a:pt x="81" y="1"/>
                        <a:pt x="81" y="1"/>
                        <a:pt x="81" y="1"/>
                      </a:cubicBezTo>
                      <a:cubicBezTo>
                        <a:pt x="81" y="18"/>
                        <a:pt x="81" y="18"/>
                        <a:pt x="81" y="18"/>
                      </a:cubicBezTo>
                      <a:cubicBezTo>
                        <a:pt x="83" y="22"/>
                        <a:pt x="83" y="22"/>
                        <a:pt x="83" y="22"/>
                      </a:cubicBezTo>
                      <a:cubicBezTo>
                        <a:pt x="81" y="22"/>
                        <a:pt x="81" y="22"/>
                        <a:pt x="81" y="22"/>
                      </a:cubicBezTo>
                      <a:cubicBezTo>
                        <a:pt x="81" y="44"/>
                        <a:pt x="81" y="44"/>
                        <a:pt x="81" y="44"/>
                      </a:cubicBezTo>
                      <a:cubicBezTo>
                        <a:pt x="91" y="44"/>
                        <a:pt x="91" y="44"/>
                        <a:pt x="91" y="44"/>
                      </a:cubicBezTo>
                      <a:cubicBezTo>
                        <a:pt x="91" y="55"/>
                        <a:pt x="91" y="55"/>
                        <a:pt x="91" y="55"/>
                      </a:cubicBezTo>
                      <a:cubicBezTo>
                        <a:pt x="91" y="55"/>
                        <a:pt x="91" y="55"/>
                        <a:pt x="91" y="55"/>
                      </a:cubicBezTo>
                      <a:cubicBezTo>
                        <a:pt x="81" y="55"/>
                        <a:pt x="81" y="55"/>
                        <a:pt x="81" y="55"/>
                      </a:cubicBezTo>
                      <a:cubicBezTo>
                        <a:pt x="81" y="78"/>
                        <a:pt x="81" y="78"/>
                        <a:pt x="81" y="78"/>
                      </a:cubicBezTo>
                      <a:cubicBezTo>
                        <a:pt x="95" y="78"/>
                        <a:pt x="95" y="78"/>
                        <a:pt x="95" y="78"/>
                      </a:cubicBezTo>
                      <a:cubicBezTo>
                        <a:pt x="97" y="78"/>
                        <a:pt x="100" y="76"/>
                        <a:pt x="100" y="74"/>
                      </a:cubicBezTo>
                      <a:cubicBezTo>
                        <a:pt x="100" y="63"/>
                        <a:pt x="100" y="63"/>
                        <a:pt x="100" y="63"/>
                      </a:cubicBezTo>
                      <a:lnTo>
                        <a:pt x="100" y="28"/>
                      </a:lnTo>
                      <a:close/>
                      <a:moveTo>
                        <a:pt x="81" y="1"/>
                      </a:moveTo>
                      <a:cubicBezTo>
                        <a:pt x="80" y="0"/>
                        <a:pt x="80" y="0"/>
                        <a:pt x="80" y="0"/>
                      </a:cubicBezTo>
                      <a:cubicBezTo>
                        <a:pt x="50" y="0"/>
                        <a:pt x="50" y="0"/>
                        <a:pt x="50" y="0"/>
                      </a:cubicBezTo>
                      <a:cubicBezTo>
                        <a:pt x="50" y="6"/>
                        <a:pt x="50" y="6"/>
                        <a:pt x="50" y="6"/>
                      </a:cubicBezTo>
                      <a:cubicBezTo>
                        <a:pt x="75" y="6"/>
                        <a:pt x="75" y="6"/>
                        <a:pt x="75" y="6"/>
                      </a:cubicBezTo>
                      <a:cubicBezTo>
                        <a:pt x="81" y="18"/>
                        <a:pt x="81" y="18"/>
                        <a:pt x="81" y="18"/>
                      </a:cubicBezTo>
                      <a:cubicBezTo>
                        <a:pt x="81" y="1"/>
                        <a:pt x="81" y="1"/>
                        <a:pt x="81" y="1"/>
                      </a:cubicBezTo>
                      <a:close/>
                      <a:moveTo>
                        <a:pt x="50" y="63"/>
                      </a:moveTo>
                      <a:cubicBezTo>
                        <a:pt x="76" y="63"/>
                        <a:pt x="76" y="63"/>
                        <a:pt x="76" y="63"/>
                      </a:cubicBezTo>
                      <a:cubicBezTo>
                        <a:pt x="76" y="74"/>
                        <a:pt x="76" y="74"/>
                        <a:pt x="76" y="74"/>
                      </a:cubicBezTo>
                      <a:cubicBezTo>
                        <a:pt x="76" y="76"/>
                        <a:pt x="78" y="78"/>
                        <a:pt x="80" y="78"/>
                      </a:cubicBezTo>
                      <a:cubicBezTo>
                        <a:pt x="81" y="78"/>
                        <a:pt x="81" y="78"/>
                        <a:pt x="81" y="78"/>
                      </a:cubicBezTo>
                      <a:cubicBezTo>
                        <a:pt x="81" y="55"/>
                        <a:pt x="81" y="55"/>
                        <a:pt x="81" y="55"/>
                      </a:cubicBezTo>
                      <a:cubicBezTo>
                        <a:pt x="71" y="55"/>
                        <a:pt x="71" y="55"/>
                        <a:pt x="71" y="55"/>
                      </a:cubicBezTo>
                      <a:cubicBezTo>
                        <a:pt x="71" y="44"/>
                        <a:pt x="71" y="44"/>
                        <a:pt x="71" y="44"/>
                      </a:cubicBezTo>
                      <a:cubicBezTo>
                        <a:pt x="81" y="44"/>
                        <a:pt x="81" y="44"/>
                        <a:pt x="81" y="44"/>
                      </a:cubicBezTo>
                      <a:cubicBezTo>
                        <a:pt x="81" y="22"/>
                        <a:pt x="81" y="22"/>
                        <a:pt x="81" y="22"/>
                      </a:cubicBezTo>
                      <a:cubicBezTo>
                        <a:pt x="50" y="22"/>
                        <a:pt x="50" y="22"/>
                        <a:pt x="50" y="22"/>
                      </a:cubicBezTo>
                      <a:lnTo>
                        <a:pt x="50" y="63"/>
                      </a:lnTo>
                      <a:close/>
                      <a:moveTo>
                        <a:pt x="50" y="0"/>
                      </a:moveTo>
                      <a:cubicBezTo>
                        <a:pt x="20" y="0"/>
                        <a:pt x="20" y="0"/>
                        <a:pt x="20" y="0"/>
                      </a:cubicBezTo>
                      <a:cubicBezTo>
                        <a:pt x="19" y="1"/>
                        <a:pt x="19" y="1"/>
                        <a:pt x="19" y="1"/>
                      </a:cubicBezTo>
                      <a:cubicBezTo>
                        <a:pt x="19" y="18"/>
                        <a:pt x="19" y="18"/>
                        <a:pt x="19" y="18"/>
                      </a:cubicBezTo>
                      <a:cubicBezTo>
                        <a:pt x="25" y="6"/>
                        <a:pt x="25" y="6"/>
                        <a:pt x="25" y="6"/>
                      </a:cubicBezTo>
                      <a:cubicBezTo>
                        <a:pt x="25" y="6"/>
                        <a:pt x="25" y="6"/>
                        <a:pt x="25" y="6"/>
                      </a:cubicBezTo>
                      <a:cubicBezTo>
                        <a:pt x="50" y="6"/>
                        <a:pt x="50" y="6"/>
                        <a:pt x="50" y="6"/>
                      </a:cubicBezTo>
                      <a:cubicBezTo>
                        <a:pt x="50" y="0"/>
                        <a:pt x="50" y="0"/>
                        <a:pt x="50" y="0"/>
                      </a:cubicBezTo>
                      <a:close/>
                      <a:moveTo>
                        <a:pt x="19" y="78"/>
                      </a:moveTo>
                      <a:cubicBezTo>
                        <a:pt x="19" y="78"/>
                        <a:pt x="19" y="78"/>
                        <a:pt x="19" y="78"/>
                      </a:cubicBezTo>
                      <a:cubicBezTo>
                        <a:pt x="22" y="78"/>
                        <a:pt x="24" y="76"/>
                        <a:pt x="24" y="74"/>
                      </a:cubicBezTo>
                      <a:cubicBezTo>
                        <a:pt x="24" y="63"/>
                        <a:pt x="24" y="63"/>
                        <a:pt x="24" y="63"/>
                      </a:cubicBezTo>
                      <a:cubicBezTo>
                        <a:pt x="50" y="63"/>
                        <a:pt x="50" y="63"/>
                        <a:pt x="50" y="63"/>
                      </a:cubicBezTo>
                      <a:cubicBezTo>
                        <a:pt x="50" y="22"/>
                        <a:pt x="50" y="22"/>
                        <a:pt x="50" y="22"/>
                      </a:cubicBezTo>
                      <a:cubicBezTo>
                        <a:pt x="19" y="22"/>
                        <a:pt x="19" y="22"/>
                        <a:pt x="19" y="22"/>
                      </a:cubicBezTo>
                      <a:cubicBezTo>
                        <a:pt x="19" y="44"/>
                        <a:pt x="19" y="44"/>
                        <a:pt x="19" y="44"/>
                      </a:cubicBezTo>
                      <a:cubicBezTo>
                        <a:pt x="29" y="44"/>
                        <a:pt x="29" y="44"/>
                        <a:pt x="29" y="44"/>
                      </a:cubicBezTo>
                      <a:cubicBezTo>
                        <a:pt x="29" y="55"/>
                        <a:pt x="29" y="55"/>
                        <a:pt x="29" y="55"/>
                      </a:cubicBezTo>
                      <a:cubicBezTo>
                        <a:pt x="29" y="55"/>
                        <a:pt x="29" y="55"/>
                        <a:pt x="29" y="55"/>
                      </a:cubicBezTo>
                      <a:cubicBezTo>
                        <a:pt x="19" y="55"/>
                        <a:pt x="19" y="55"/>
                        <a:pt x="19" y="55"/>
                      </a:cubicBezTo>
                      <a:lnTo>
                        <a:pt x="19" y="78"/>
                      </a:lnTo>
                      <a:close/>
                      <a:moveTo>
                        <a:pt x="19" y="1"/>
                      </a:moveTo>
                      <a:cubicBezTo>
                        <a:pt x="10" y="17"/>
                        <a:pt x="10" y="17"/>
                        <a:pt x="10" y="17"/>
                      </a:cubicBezTo>
                      <a:cubicBezTo>
                        <a:pt x="0" y="28"/>
                        <a:pt x="0" y="28"/>
                        <a:pt x="0" y="28"/>
                      </a:cubicBezTo>
                      <a:cubicBezTo>
                        <a:pt x="0" y="60"/>
                        <a:pt x="0" y="60"/>
                        <a:pt x="0" y="60"/>
                      </a:cubicBezTo>
                      <a:cubicBezTo>
                        <a:pt x="0" y="63"/>
                        <a:pt x="0" y="63"/>
                        <a:pt x="0" y="63"/>
                      </a:cubicBezTo>
                      <a:cubicBezTo>
                        <a:pt x="0" y="74"/>
                        <a:pt x="0" y="74"/>
                        <a:pt x="0" y="74"/>
                      </a:cubicBezTo>
                      <a:cubicBezTo>
                        <a:pt x="0" y="76"/>
                        <a:pt x="2" y="78"/>
                        <a:pt x="5" y="78"/>
                      </a:cubicBezTo>
                      <a:cubicBezTo>
                        <a:pt x="19" y="78"/>
                        <a:pt x="19" y="78"/>
                        <a:pt x="19" y="78"/>
                      </a:cubicBezTo>
                      <a:cubicBezTo>
                        <a:pt x="19" y="55"/>
                        <a:pt x="19" y="55"/>
                        <a:pt x="19" y="55"/>
                      </a:cubicBezTo>
                      <a:cubicBezTo>
                        <a:pt x="9" y="55"/>
                        <a:pt x="9" y="55"/>
                        <a:pt x="9" y="55"/>
                      </a:cubicBezTo>
                      <a:cubicBezTo>
                        <a:pt x="9" y="44"/>
                        <a:pt x="9" y="44"/>
                        <a:pt x="9" y="44"/>
                      </a:cubicBezTo>
                      <a:cubicBezTo>
                        <a:pt x="19" y="44"/>
                        <a:pt x="19" y="44"/>
                        <a:pt x="19" y="44"/>
                      </a:cubicBezTo>
                      <a:cubicBezTo>
                        <a:pt x="19" y="22"/>
                        <a:pt x="19" y="22"/>
                        <a:pt x="19" y="22"/>
                      </a:cubicBezTo>
                      <a:cubicBezTo>
                        <a:pt x="17" y="22"/>
                        <a:pt x="17" y="22"/>
                        <a:pt x="17" y="22"/>
                      </a:cubicBezTo>
                      <a:cubicBezTo>
                        <a:pt x="19" y="18"/>
                        <a:pt x="19" y="18"/>
                        <a:pt x="19" y="18"/>
                      </a:cubicBezTo>
                      <a:lnTo>
                        <a:pt x="19" y="1"/>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1" name="Freeform: Shape 120">
                  <a:extLst>
                    <a:ext uri="{FF2B5EF4-FFF2-40B4-BE49-F238E27FC236}">
                      <a16:creationId xmlns="" xmlns:a16="http://schemas.microsoft.com/office/drawing/2014/main" id="{1E26DFBE-463B-4ECA-877A-2C9845E1A3EB}"/>
                    </a:ext>
                  </a:extLst>
                </p:cNvPr>
                <p:cNvSpPr>
                  <a:spLocks/>
                </p:cNvSpPr>
                <p:nvPr/>
              </p:nvSpPr>
              <p:spPr bwMode="auto">
                <a:xfrm>
                  <a:off x="2913699" y="3453735"/>
                  <a:ext cx="374976" cy="379878"/>
                </a:xfrm>
                <a:custGeom>
                  <a:avLst/>
                  <a:gdLst>
                    <a:gd name="T0" fmla="*/ 64 w 85"/>
                    <a:gd name="T1" fmla="*/ 80 h 86"/>
                    <a:gd name="T2" fmla="*/ 79 w 85"/>
                    <a:gd name="T3" fmla="*/ 64 h 86"/>
                    <a:gd name="T4" fmla="*/ 84 w 85"/>
                    <a:gd name="T5" fmla="*/ 52 h 86"/>
                    <a:gd name="T6" fmla="*/ 84 w 85"/>
                    <a:gd name="T7" fmla="*/ 34 h 86"/>
                    <a:gd name="T8" fmla="*/ 79 w 85"/>
                    <a:gd name="T9" fmla="*/ 22 h 86"/>
                    <a:gd name="T10" fmla="*/ 64 w 85"/>
                    <a:gd name="T11" fmla="*/ 6 h 86"/>
                    <a:gd name="T12" fmla="*/ 58 w 85"/>
                    <a:gd name="T13" fmla="*/ 3 h 86"/>
                    <a:gd name="T14" fmla="*/ 45 w 85"/>
                    <a:gd name="T15" fmla="*/ 0 h 86"/>
                    <a:gd name="T16" fmla="*/ 47 w 85"/>
                    <a:gd name="T17" fmla="*/ 5 h 86"/>
                    <a:gd name="T18" fmla="*/ 53 w 85"/>
                    <a:gd name="T19" fmla="*/ 5 h 86"/>
                    <a:gd name="T20" fmla="*/ 57 w 85"/>
                    <a:gd name="T21" fmla="*/ 6 h 86"/>
                    <a:gd name="T22" fmla="*/ 56 w 85"/>
                    <a:gd name="T23" fmla="*/ 7 h 86"/>
                    <a:gd name="T24" fmla="*/ 49 w 85"/>
                    <a:gd name="T25" fmla="*/ 9 h 86"/>
                    <a:gd name="T26" fmla="*/ 50 w 85"/>
                    <a:gd name="T27" fmla="*/ 14 h 86"/>
                    <a:gd name="T28" fmla="*/ 54 w 85"/>
                    <a:gd name="T29" fmla="*/ 17 h 86"/>
                    <a:gd name="T30" fmla="*/ 60 w 85"/>
                    <a:gd name="T31" fmla="*/ 9 h 86"/>
                    <a:gd name="T32" fmla="*/ 65 w 85"/>
                    <a:gd name="T33" fmla="*/ 10 h 86"/>
                    <a:gd name="T34" fmla="*/ 68 w 85"/>
                    <a:gd name="T35" fmla="*/ 12 h 86"/>
                    <a:gd name="T36" fmla="*/ 70 w 85"/>
                    <a:gd name="T37" fmla="*/ 18 h 86"/>
                    <a:gd name="T38" fmla="*/ 69 w 85"/>
                    <a:gd name="T39" fmla="*/ 21 h 86"/>
                    <a:gd name="T40" fmla="*/ 67 w 85"/>
                    <a:gd name="T41" fmla="*/ 19 h 86"/>
                    <a:gd name="T42" fmla="*/ 61 w 85"/>
                    <a:gd name="T43" fmla="*/ 19 h 86"/>
                    <a:gd name="T44" fmla="*/ 65 w 85"/>
                    <a:gd name="T45" fmla="*/ 21 h 86"/>
                    <a:gd name="T46" fmla="*/ 56 w 85"/>
                    <a:gd name="T47" fmla="*/ 25 h 86"/>
                    <a:gd name="T48" fmla="*/ 52 w 85"/>
                    <a:gd name="T49" fmla="*/ 28 h 86"/>
                    <a:gd name="T50" fmla="*/ 46 w 85"/>
                    <a:gd name="T51" fmla="*/ 33 h 86"/>
                    <a:gd name="T52" fmla="*/ 49 w 85"/>
                    <a:gd name="T53" fmla="*/ 51 h 86"/>
                    <a:gd name="T54" fmla="*/ 54 w 85"/>
                    <a:gd name="T55" fmla="*/ 52 h 86"/>
                    <a:gd name="T56" fmla="*/ 59 w 85"/>
                    <a:gd name="T57" fmla="*/ 54 h 86"/>
                    <a:gd name="T58" fmla="*/ 66 w 85"/>
                    <a:gd name="T59" fmla="*/ 58 h 86"/>
                    <a:gd name="T60" fmla="*/ 71 w 85"/>
                    <a:gd name="T61" fmla="*/ 62 h 86"/>
                    <a:gd name="T62" fmla="*/ 77 w 85"/>
                    <a:gd name="T63" fmla="*/ 64 h 86"/>
                    <a:gd name="T64" fmla="*/ 49 w 85"/>
                    <a:gd name="T65" fmla="*/ 75 h 86"/>
                    <a:gd name="T66" fmla="*/ 0 w 85"/>
                    <a:gd name="T67" fmla="*/ 36 h 86"/>
                    <a:gd name="T68" fmla="*/ 1 w 85"/>
                    <a:gd name="T69" fmla="*/ 54 h 86"/>
                    <a:gd name="T70" fmla="*/ 9 w 85"/>
                    <a:gd name="T71" fmla="*/ 69 h 86"/>
                    <a:gd name="T72" fmla="*/ 27 w 85"/>
                    <a:gd name="T73" fmla="*/ 83 h 86"/>
                    <a:gd name="T74" fmla="*/ 43 w 85"/>
                    <a:gd name="T75" fmla="*/ 68 h 86"/>
                    <a:gd name="T76" fmla="*/ 42 w 85"/>
                    <a:gd name="T77" fmla="*/ 61 h 86"/>
                    <a:gd name="T78" fmla="*/ 44 w 85"/>
                    <a:gd name="T79" fmla="*/ 55 h 86"/>
                    <a:gd name="T80" fmla="*/ 39 w 85"/>
                    <a:gd name="T81" fmla="*/ 53 h 86"/>
                    <a:gd name="T82" fmla="*/ 33 w 85"/>
                    <a:gd name="T83" fmla="*/ 49 h 86"/>
                    <a:gd name="T84" fmla="*/ 24 w 85"/>
                    <a:gd name="T85" fmla="*/ 46 h 86"/>
                    <a:gd name="T86" fmla="*/ 21 w 85"/>
                    <a:gd name="T87" fmla="*/ 38 h 86"/>
                    <a:gd name="T88" fmla="*/ 18 w 85"/>
                    <a:gd name="T89" fmla="*/ 37 h 86"/>
                    <a:gd name="T90" fmla="*/ 18 w 85"/>
                    <a:gd name="T91" fmla="*/ 39 h 86"/>
                    <a:gd name="T92" fmla="*/ 15 w 85"/>
                    <a:gd name="T93" fmla="*/ 32 h 86"/>
                    <a:gd name="T94" fmla="*/ 15 w 85"/>
                    <a:gd name="T95" fmla="*/ 25 h 86"/>
                    <a:gd name="T96" fmla="*/ 19 w 85"/>
                    <a:gd name="T97" fmla="*/ 17 h 86"/>
                    <a:gd name="T98" fmla="*/ 18 w 85"/>
                    <a:gd name="T99" fmla="*/ 12 h 86"/>
                    <a:gd name="T100" fmla="*/ 38 w 85"/>
                    <a:gd name="T101" fmla="*/ 3 h 86"/>
                    <a:gd name="T102" fmla="*/ 45 w 85"/>
                    <a:gd name="T103" fmla="*/ 0 h 86"/>
                    <a:gd name="T104" fmla="*/ 26 w 85"/>
                    <a:gd name="T105" fmla="*/ 3 h 86"/>
                    <a:gd name="T106" fmla="*/ 12 w 85"/>
                    <a:gd name="T107" fmla="*/ 13 h 86"/>
                    <a:gd name="T108" fmla="*/ 3 w 85"/>
                    <a:gd name="T109" fmla="*/ 27 h 86"/>
                    <a:gd name="T110" fmla="*/ 45 w 85"/>
                    <a:gd name="T111" fmla="*/ 54 h 86"/>
                    <a:gd name="T112" fmla="*/ 39 w 85"/>
                    <a:gd name="T113" fmla="*/ 47 h 86"/>
                    <a:gd name="T114" fmla="*/ 38 w 85"/>
                    <a:gd name="T115" fmla="*/ 44 h 86"/>
                    <a:gd name="T116" fmla="*/ 30 w 85"/>
                    <a:gd name="T117" fmla="*/ 45 h 86"/>
                    <a:gd name="T118" fmla="*/ 34 w 85"/>
                    <a:gd name="T119" fmla="*/ 36 h 86"/>
                    <a:gd name="T120" fmla="*/ 42 w 85"/>
                    <a:gd name="T121" fmla="*/ 36 h 86"/>
                    <a:gd name="T122" fmla="*/ 44 w 85"/>
                    <a:gd name="T123" fmla="*/ 3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 h="86">
                      <a:moveTo>
                        <a:pt x="45" y="85"/>
                      </a:moveTo>
                      <a:cubicBezTo>
                        <a:pt x="48" y="85"/>
                        <a:pt x="50" y="85"/>
                        <a:pt x="52" y="84"/>
                      </a:cubicBezTo>
                      <a:cubicBezTo>
                        <a:pt x="53" y="84"/>
                        <a:pt x="55" y="84"/>
                        <a:pt x="56" y="83"/>
                      </a:cubicBezTo>
                      <a:cubicBezTo>
                        <a:pt x="57" y="83"/>
                        <a:pt x="57" y="83"/>
                        <a:pt x="58" y="83"/>
                      </a:cubicBezTo>
                      <a:cubicBezTo>
                        <a:pt x="59" y="82"/>
                        <a:pt x="61" y="82"/>
                        <a:pt x="62" y="81"/>
                      </a:cubicBezTo>
                      <a:cubicBezTo>
                        <a:pt x="63" y="81"/>
                        <a:pt x="63" y="80"/>
                        <a:pt x="64" y="80"/>
                      </a:cubicBezTo>
                      <a:cubicBezTo>
                        <a:pt x="66" y="78"/>
                        <a:pt x="69" y="77"/>
                        <a:pt x="71" y="74"/>
                      </a:cubicBezTo>
                      <a:cubicBezTo>
                        <a:pt x="72" y="74"/>
                        <a:pt x="72" y="74"/>
                        <a:pt x="73" y="73"/>
                      </a:cubicBezTo>
                      <a:cubicBezTo>
                        <a:pt x="73" y="73"/>
                        <a:pt x="74" y="72"/>
                        <a:pt x="74" y="72"/>
                      </a:cubicBezTo>
                      <a:cubicBezTo>
                        <a:pt x="75" y="71"/>
                        <a:pt x="75" y="70"/>
                        <a:pt x="76" y="69"/>
                      </a:cubicBezTo>
                      <a:cubicBezTo>
                        <a:pt x="77" y="68"/>
                        <a:pt x="78" y="67"/>
                        <a:pt x="79" y="65"/>
                      </a:cubicBezTo>
                      <a:cubicBezTo>
                        <a:pt x="79" y="65"/>
                        <a:pt x="79" y="65"/>
                        <a:pt x="79" y="64"/>
                      </a:cubicBezTo>
                      <a:cubicBezTo>
                        <a:pt x="80" y="64"/>
                        <a:pt x="80" y="63"/>
                        <a:pt x="80" y="62"/>
                      </a:cubicBezTo>
                      <a:cubicBezTo>
                        <a:pt x="81" y="62"/>
                        <a:pt x="81" y="62"/>
                        <a:pt x="81" y="61"/>
                      </a:cubicBezTo>
                      <a:cubicBezTo>
                        <a:pt x="81" y="61"/>
                        <a:pt x="82" y="60"/>
                        <a:pt x="82" y="60"/>
                      </a:cubicBezTo>
                      <a:cubicBezTo>
                        <a:pt x="82" y="59"/>
                        <a:pt x="82" y="58"/>
                        <a:pt x="83" y="58"/>
                      </a:cubicBezTo>
                      <a:cubicBezTo>
                        <a:pt x="83" y="56"/>
                        <a:pt x="83" y="55"/>
                        <a:pt x="84" y="54"/>
                      </a:cubicBezTo>
                      <a:cubicBezTo>
                        <a:pt x="84" y="53"/>
                        <a:pt x="84" y="52"/>
                        <a:pt x="84" y="52"/>
                      </a:cubicBezTo>
                      <a:cubicBezTo>
                        <a:pt x="84" y="51"/>
                        <a:pt x="85" y="50"/>
                        <a:pt x="85" y="49"/>
                      </a:cubicBezTo>
                      <a:cubicBezTo>
                        <a:pt x="85" y="49"/>
                        <a:pt x="85" y="48"/>
                        <a:pt x="85" y="47"/>
                      </a:cubicBezTo>
                      <a:cubicBezTo>
                        <a:pt x="85" y="46"/>
                        <a:pt x="85" y="44"/>
                        <a:pt x="85" y="43"/>
                      </a:cubicBezTo>
                      <a:cubicBezTo>
                        <a:pt x="85" y="41"/>
                        <a:pt x="85" y="40"/>
                        <a:pt x="85" y="39"/>
                      </a:cubicBezTo>
                      <a:cubicBezTo>
                        <a:pt x="85" y="38"/>
                        <a:pt x="85" y="37"/>
                        <a:pt x="85" y="36"/>
                      </a:cubicBezTo>
                      <a:cubicBezTo>
                        <a:pt x="85" y="36"/>
                        <a:pt x="84" y="35"/>
                        <a:pt x="84" y="34"/>
                      </a:cubicBezTo>
                      <a:cubicBezTo>
                        <a:pt x="84" y="34"/>
                        <a:pt x="84" y="33"/>
                        <a:pt x="84" y="32"/>
                      </a:cubicBezTo>
                      <a:cubicBezTo>
                        <a:pt x="83" y="31"/>
                        <a:pt x="83" y="30"/>
                        <a:pt x="83" y="28"/>
                      </a:cubicBezTo>
                      <a:cubicBezTo>
                        <a:pt x="82" y="28"/>
                        <a:pt x="82" y="28"/>
                        <a:pt x="82" y="27"/>
                      </a:cubicBezTo>
                      <a:cubicBezTo>
                        <a:pt x="82" y="26"/>
                        <a:pt x="81" y="25"/>
                        <a:pt x="81" y="24"/>
                      </a:cubicBezTo>
                      <a:cubicBezTo>
                        <a:pt x="81" y="24"/>
                        <a:pt x="81" y="24"/>
                        <a:pt x="80" y="23"/>
                      </a:cubicBezTo>
                      <a:cubicBezTo>
                        <a:pt x="80" y="23"/>
                        <a:pt x="80" y="22"/>
                        <a:pt x="79" y="22"/>
                      </a:cubicBezTo>
                      <a:cubicBezTo>
                        <a:pt x="78" y="20"/>
                        <a:pt x="77" y="18"/>
                        <a:pt x="76" y="17"/>
                      </a:cubicBezTo>
                      <a:cubicBezTo>
                        <a:pt x="75" y="16"/>
                        <a:pt x="75" y="15"/>
                        <a:pt x="74" y="14"/>
                      </a:cubicBezTo>
                      <a:cubicBezTo>
                        <a:pt x="74" y="14"/>
                        <a:pt x="73" y="13"/>
                        <a:pt x="73" y="13"/>
                      </a:cubicBezTo>
                      <a:cubicBezTo>
                        <a:pt x="72" y="12"/>
                        <a:pt x="72" y="12"/>
                        <a:pt x="71" y="11"/>
                      </a:cubicBezTo>
                      <a:cubicBezTo>
                        <a:pt x="70" y="10"/>
                        <a:pt x="69" y="10"/>
                        <a:pt x="68" y="9"/>
                      </a:cubicBezTo>
                      <a:cubicBezTo>
                        <a:pt x="67" y="8"/>
                        <a:pt x="65" y="7"/>
                        <a:pt x="64" y="6"/>
                      </a:cubicBezTo>
                      <a:cubicBezTo>
                        <a:pt x="63" y="6"/>
                        <a:pt x="63" y="5"/>
                        <a:pt x="62" y="5"/>
                      </a:cubicBezTo>
                      <a:cubicBezTo>
                        <a:pt x="62" y="5"/>
                        <a:pt x="61" y="5"/>
                        <a:pt x="61" y="5"/>
                      </a:cubicBezTo>
                      <a:cubicBezTo>
                        <a:pt x="61" y="4"/>
                        <a:pt x="60" y="4"/>
                        <a:pt x="60" y="4"/>
                      </a:cubicBezTo>
                      <a:cubicBezTo>
                        <a:pt x="60" y="4"/>
                        <a:pt x="60" y="4"/>
                        <a:pt x="60" y="4"/>
                      </a:cubicBezTo>
                      <a:cubicBezTo>
                        <a:pt x="59" y="4"/>
                        <a:pt x="59" y="3"/>
                        <a:pt x="58" y="3"/>
                      </a:cubicBezTo>
                      <a:cubicBezTo>
                        <a:pt x="58" y="3"/>
                        <a:pt x="58" y="3"/>
                        <a:pt x="58" y="3"/>
                      </a:cubicBezTo>
                      <a:cubicBezTo>
                        <a:pt x="58" y="3"/>
                        <a:pt x="57" y="3"/>
                        <a:pt x="56" y="3"/>
                      </a:cubicBezTo>
                      <a:cubicBezTo>
                        <a:pt x="56" y="3"/>
                        <a:pt x="56" y="3"/>
                        <a:pt x="56" y="3"/>
                      </a:cubicBezTo>
                      <a:cubicBezTo>
                        <a:pt x="55" y="2"/>
                        <a:pt x="54" y="2"/>
                        <a:pt x="52" y="1"/>
                      </a:cubicBezTo>
                      <a:cubicBezTo>
                        <a:pt x="52" y="1"/>
                        <a:pt x="51" y="1"/>
                        <a:pt x="51" y="1"/>
                      </a:cubicBezTo>
                      <a:cubicBezTo>
                        <a:pt x="51" y="1"/>
                        <a:pt x="50" y="1"/>
                        <a:pt x="50" y="1"/>
                      </a:cubicBezTo>
                      <a:cubicBezTo>
                        <a:pt x="49" y="1"/>
                        <a:pt x="47" y="0"/>
                        <a:pt x="45" y="0"/>
                      </a:cubicBezTo>
                      <a:cubicBezTo>
                        <a:pt x="45" y="3"/>
                        <a:pt x="45" y="3"/>
                        <a:pt x="45" y="3"/>
                      </a:cubicBezTo>
                      <a:cubicBezTo>
                        <a:pt x="47" y="3"/>
                        <a:pt x="49" y="3"/>
                        <a:pt x="51" y="3"/>
                      </a:cubicBezTo>
                      <a:cubicBezTo>
                        <a:pt x="50" y="4"/>
                        <a:pt x="50" y="4"/>
                        <a:pt x="50" y="4"/>
                      </a:cubicBezTo>
                      <a:cubicBezTo>
                        <a:pt x="49" y="4"/>
                        <a:pt x="49" y="4"/>
                        <a:pt x="49" y="4"/>
                      </a:cubicBezTo>
                      <a:cubicBezTo>
                        <a:pt x="48" y="4"/>
                        <a:pt x="48" y="4"/>
                        <a:pt x="47" y="4"/>
                      </a:cubicBezTo>
                      <a:cubicBezTo>
                        <a:pt x="47" y="4"/>
                        <a:pt x="47" y="4"/>
                        <a:pt x="47" y="5"/>
                      </a:cubicBezTo>
                      <a:cubicBezTo>
                        <a:pt x="48" y="5"/>
                        <a:pt x="49" y="5"/>
                        <a:pt x="49" y="5"/>
                      </a:cubicBezTo>
                      <a:cubicBezTo>
                        <a:pt x="50" y="5"/>
                        <a:pt x="51" y="5"/>
                        <a:pt x="51" y="5"/>
                      </a:cubicBezTo>
                      <a:cubicBezTo>
                        <a:pt x="51" y="4"/>
                        <a:pt x="51" y="4"/>
                        <a:pt x="51" y="4"/>
                      </a:cubicBezTo>
                      <a:cubicBezTo>
                        <a:pt x="51" y="4"/>
                        <a:pt x="52" y="4"/>
                        <a:pt x="52" y="4"/>
                      </a:cubicBezTo>
                      <a:cubicBezTo>
                        <a:pt x="52" y="4"/>
                        <a:pt x="53" y="4"/>
                        <a:pt x="53" y="4"/>
                      </a:cubicBezTo>
                      <a:cubicBezTo>
                        <a:pt x="53" y="4"/>
                        <a:pt x="53" y="4"/>
                        <a:pt x="53" y="5"/>
                      </a:cubicBezTo>
                      <a:cubicBezTo>
                        <a:pt x="53" y="5"/>
                        <a:pt x="54" y="5"/>
                        <a:pt x="54" y="4"/>
                      </a:cubicBezTo>
                      <a:cubicBezTo>
                        <a:pt x="54" y="4"/>
                        <a:pt x="54" y="4"/>
                        <a:pt x="54" y="4"/>
                      </a:cubicBezTo>
                      <a:cubicBezTo>
                        <a:pt x="55" y="4"/>
                        <a:pt x="55" y="5"/>
                        <a:pt x="56" y="5"/>
                      </a:cubicBezTo>
                      <a:cubicBezTo>
                        <a:pt x="57" y="5"/>
                        <a:pt x="58" y="6"/>
                        <a:pt x="59" y="6"/>
                      </a:cubicBezTo>
                      <a:cubicBezTo>
                        <a:pt x="59" y="6"/>
                        <a:pt x="58" y="6"/>
                        <a:pt x="58" y="6"/>
                      </a:cubicBezTo>
                      <a:cubicBezTo>
                        <a:pt x="58" y="6"/>
                        <a:pt x="58" y="6"/>
                        <a:pt x="57" y="6"/>
                      </a:cubicBezTo>
                      <a:cubicBezTo>
                        <a:pt x="57" y="6"/>
                        <a:pt x="58" y="7"/>
                        <a:pt x="58" y="7"/>
                      </a:cubicBezTo>
                      <a:cubicBezTo>
                        <a:pt x="59" y="7"/>
                        <a:pt x="59" y="7"/>
                        <a:pt x="59" y="8"/>
                      </a:cubicBezTo>
                      <a:cubicBezTo>
                        <a:pt x="59" y="9"/>
                        <a:pt x="58" y="8"/>
                        <a:pt x="58" y="8"/>
                      </a:cubicBezTo>
                      <a:cubicBezTo>
                        <a:pt x="57" y="8"/>
                        <a:pt x="56" y="9"/>
                        <a:pt x="55" y="8"/>
                      </a:cubicBezTo>
                      <a:cubicBezTo>
                        <a:pt x="56" y="7"/>
                        <a:pt x="56" y="7"/>
                        <a:pt x="56" y="7"/>
                      </a:cubicBezTo>
                      <a:cubicBezTo>
                        <a:pt x="56" y="7"/>
                        <a:pt x="56" y="7"/>
                        <a:pt x="56" y="7"/>
                      </a:cubicBezTo>
                      <a:cubicBezTo>
                        <a:pt x="56" y="7"/>
                        <a:pt x="55" y="7"/>
                        <a:pt x="55" y="7"/>
                      </a:cubicBezTo>
                      <a:cubicBezTo>
                        <a:pt x="55" y="7"/>
                        <a:pt x="55" y="8"/>
                        <a:pt x="54" y="8"/>
                      </a:cubicBezTo>
                      <a:cubicBezTo>
                        <a:pt x="54" y="8"/>
                        <a:pt x="54" y="8"/>
                        <a:pt x="53" y="8"/>
                      </a:cubicBezTo>
                      <a:cubicBezTo>
                        <a:pt x="53" y="8"/>
                        <a:pt x="52" y="8"/>
                        <a:pt x="52" y="9"/>
                      </a:cubicBezTo>
                      <a:cubicBezTo>
                        <a:pt x="52" y="9"/>
                        <a:pt x="51" y="9"/>
                        <a:pt x="51" y="9"/>
                      </a:cubicBezTo>
                      <a:cubicBezTo>
                        <a:pt x="51" y="9"/>
                        <a:pt x="50" y="9"/>
                        <a:pt x="49" y="9"/>
                      </a:cubicBezTo>
                      <a:cubicBezTo>
                        <a:pt x="49" y="10"/>
                        <a:pt x="48" y="10"/>
                        <a:pt x="48" y="10"/>
                      </a:cubicBezTo>
                      <a:cubicBezTo>
                        <a:pt x="48" y="11"/>
                        <a:pt x="47" y="11"/>
                        <a:pt x="47" y="11"/>
                      </a:cubicBezTo>
                      <a:cubicBezTo>
                        <a:pt x="47" y="12"/>
                        <a:pt x="48" y="12"/>
                        <a:pt x="48" y="12"/>
                      </a:cubicBezTo>
                      <a:cubicBezTo>
                        <a:pt x="48" y="12"/>
                        <a:pt x="47" y="13"/>
                        <a:pt x="48" y="13"/>
                      </a:cubicBezTo>
                      <a:cubicBezTo>
                        <a:pt x="48" y="13"/>
                        <a:pt x="48" y="13"/>
                        <a:pt x="48" y="13"/>
                      </a:cubicBezTo>
                      <a:cubicBezTo>
                        <a:pt x="49" y="13"/>
                        <a:pt x="50" y="14"/>
                        <a:pt x="50" y="14"/>
                      </a:cubicBezTo>
                      <a:cubicBezTo>
                        <a:pt x="51" y="14"/>
                        <a:pt x="51" y="14"/>
                        <a:pt x="52" y="14"/>
                      </a:cubicBezTo>
                      <a:cubicBezTo>
                        <a:pt x="52" y="14"/>
                        <a:pt x="53" y="14"/>
                        <a:pt x="53" y="15"/>
                      </a:cubicBezTo>
                      <a:cubicBezTo>
                        <a:pt x="53" y="15"/>
                        <a:pt x="52" y="15"/>
                        <a:pt x="52" y="16"/>
                      </a:cubicBezTo>
                      <a:cubicBezTo>
                        <a:pt x="53" y="16"/>
                        <a:pt x="52" y="16"/>
                        <a:pt x="52" y="17"/>
                      </a:cubicBezTo>
                      <a:cubicBezTo>
                        <a:pt x="52" y="17"/>
                        <a:pt x="53" y="18"/>
                        <a:pt x="53" y="18"/>
                      </a:cubicBezTo>
                      <a:cubicBezTo>
                        <a:pt x="53" y="18"/>
                        <a:pt x="54" y="17"/>
                        <a:pt x="54" y="17"/>
                      </a:cubicBezTo>
                      <a:cubicBezTo>
                        <a:pt x="54" y="16"/>
                        <a:pt x="54" y="15"/>
                        <a:pt x="55" y="15"/>
                      </a:cubicBezTo>
                      <a:cubicBezTo>
                        <a:pt x="57" y="15"/>
                        <a:pt x="59" y="14"/>
                        <a:pt x="59" y="12"/>
                      </a:cubicBezTo>
                      <a:cubicBezTo>
                        <a:pt x="59" y="12"/>
                        <a:pt x="58" y="11"/>
                        <a:pt x="59" y="11"/>
                      </a:cubicBezTo>
                      <a:cubicBezTo>
                        <a:pt x="59" y="11"/>
                        <a:pt x="59" y="10"/>
                        <a:pt x="59" y="10"/>
                      </a:cubicBezTo>
                      <a:cubicBezTo>
                        <a:pt x="59" y="10"/>
                        <a:pt x="59" y="10"/>
                        <a:pt x="60" y="10"/>
                      </a:cubicBezTo>
                      <a:cubicBezTo>
                        <a:pt x="60" y="9"/>
                        <a:pt x="60" y="9"/>
                        <a:pt x="60" y="9"/>
                      </a:cubicBezTo>
                      <a:cubicBezTo>
                        <a:pt x="60" y="9"/>
                        <a:pt x="60" y="9"/>
                        <a:pt x="60" y="9"/>
                      </a:cubicBezTo>
                      <a:cubicBezTo>
                        <a:pt x="60" y="9"/>
                        <a:pt x="61" y="9"/>
                        <a:pt x="61" y="9"/>
                      </a:cubicBezTo>
                      <a:cubicBezTo>
                        <a:pt x="61" y="9"/>
                        <a:pt x="62" y="9"/>
                        <a:pt x="62" y="9"/>
                      </a:cubicBezTo>
                      <a:cubicBezTo>
                        <a:pt x="62" y="9"/>
                        <a:pt x="63" y="9"/>
                        <a:pt x="63" y="9"/>
                      </a:cubicBezTo>
                      <a:cubicBezTo>
                        <a:pt x="63" y="9"/>
                        <a:pt x="64" y="9"/>
                        <a:pt x="64" y="10"/>
                      </a:cubicBezTo>
                      <a:cubicBezTo>
                        <a:pt x="64" y="10"/>
                        <a:pt x="64" y="10"/>
                        <a:pt x="65" y="10"/>
                      </a:cubicBezTo>
                      <a:cubicBezTo>
                        <a:pt x="64" y="11"/>
                        <a:pt x="64" y="11"/>
                        <a:pt x="64" y="11"/>
                      </a:cubicBezTo>
                      <a:cubicBezTo>
                        <a:pt x="64" y="11"/>
                        <a:pt x="64" y="11"/>
                        <a:pt x="64" y="11"/>
                      </a:cubicBezTo>
                      <a:cubicBezTo>
                        <a:pt x="64" y="12"/>
                        <a:pt x="65" y="12"/>
                        <a:pt x="65" y="12"/>
                      </a:cubicBezTo>
                      <a:cubicBezTo>
                        <a:pt x="65" y="12"/>
                        <a:pt x="66" y="12"/>
                        <a:pt x="66" y="12"/>
                      </a:cubicBezTo>
                      <a:cubicBezTo>
                        <a:pt x="66" y="11"/>
                        <a:pt x="67" y="11"/>
                        <a:pt x="67" y="11"/>
                      </a:cubicBezTo>
                      <a:cubicBezTo>
                        <a:pt x="67" y="11"/>
                        <a:pt x="68" y="12"/>
                        <a:pt x="68" y="12"/>
                      </a:cubicBezTo>
                      <a:cubicBezTo>
                        <a:pt x="68" y="12"/>
                        <a:pt x="68" y="12"/>
                        <a:pt x="68" y="12"/>
                      </a:cubicBezTo>
                      <a:cubicBezTo>
                        <a:pt x="68" y="13"/>
                        <a:pt x="68" y="13"/>
                        <a:pt x="68" y="14"/>
                      </a:cubicBezTo>
                      <a:cubicBezTo>
                        <a:pt x="68" y="15"/>
                        <a:pt x="69" y="14"/>
                        <a:pt x="70" y="15"/>
                      </a:cubicBezTo>
                      <a:cubicBezTo>
                        <a:pt x="70" y="15"/>
                        <a:pt x="70" y="15"/>
                        <a:pt x="70" y="15"/>
                      </a:cubicBezTo>
                      <a:cubicBezTo>
                        <a:pt x="70" y="16"/>
                        <a:pt x="71" y="16"/>
                        <a:pt x="71" y="16"/>
                      </a:cubicBezTo>
                      <a:cubicBezTo>
                        <a:pt x="71" y="17"/>
                        <a:pt x="70" y="17"/>
                        <a:pt x="70" y="18"/>
                      </a:cubicBezTo>
                      <a:cubicBezTo>
                        <a:pt x="70" y="18"/>
                        <a:pt x="70" y="18"/>
                        <a:pt x="70" y="19"/>
                      </a:cubicBezTo>
                      <a:cubicBezTo>
                        <a:pt x="70" y="19"/>
                        <a:pt x="71" y="19"/>
                        <a:pt x="71" y="19"/>
                      </a:cubicBezTo>
                      <a:cubicBezTo>
                        <a:pt x="71" y="20"/>
                        <a:pt x="71" y="20"/>
                        <a:pt x="71" y="20"/>
                      </a:cubicBezTo>
                      <a:cubicBezTo>
                        <a:pt x="71" y="21"/>
                        <a:pt x="71" y="21"/>
                        <a:pt x="71" y="21"/>
                      </a:cubicBezTo>
                      <a:cubicBezTo>
                        <a:pt x="70" y="21"/>
                        <a:pt x="70" y="21"/>
                        <a:pt x="70" y="21"/>
                      </a:cubicBezTo>
                      <a:cubicBezTo>
                        <a:pt x="69" y="21"/>
                        <a:pt x="69" y="21"/>
                        <a:pt x="69" y="21"/>
                      </a:cubicBezTo>
                      <a:cubicBezTo>
                        <a:pt x="69" y="21"/>
                        <a:pt x="68" y="21"/>
                        <a:pt x="68" y="21"/>
                      </a:cubicBezTo>
                      <a:cubicBezTo>
                        <a:pt x="68" y="21"/>
                        <a:pt x="67" y="21"/>
                        <a:pt x="67" y="20"/>
                      </a:cubicBezTo>
                      <a:cubicBezTo>
                        <a:pt x="67" y="20"/>
                        <a:pt x="68" y="19"/>
                        <a:pt x="69" y="18"/>
                      </a:cubicBezTo>
                      <a:cubicBezTo>
                        <a:pt x="69" y="18"/>
                        <a:pt x="69" y="18"/>
                        <a:pt x="69" y="18"/>
                      </a:cubicBezTo>
                      <a:cubicBezTo>
                        <a:pt x="69" y="17"/>
                        <a:pt x="68" y="18"/>
                        <a:pt x="68" y="18"/>
                      </a:cubicBezTo>
                      <a:cubicBezTo>
                        <a:pt x="68" y="18"/>
                        <a:pt x="67" y="18"/>
                        <a:pt x="67" y="19"/>
                      </a:cubicBezTo>
                      <a:cubicBezTo>
                        <a:pt x="66" y="19"/>
                        <a:pt x="65" y="18"/>
                        <a:pt x="64" y="19"/>
                      </a:cubicBezTo>
                      <a:cubicBezTo>
                        <a:pt x="64" y="19"/>
                        <a:pt x="65" y="19"/>
                        <a:pt x="65" y="19"/>
                      </a:cubicBezTo>
                      <a:cubicBezTo>
                        <a:pt x="65" y="19"/>
                        <a:pt x="64" y="20"/>
                        <a:pt x="64" y="19"/>
                      </a:cubicBezTo>
                      <a:cubicBezTo>
                        <a:pt x="64" y="19"/>
                        <a:pt x="64" y="19"/>
                        <a:pt x="64" y="19"/>
                      </a:cubicBezTo>
                      <a:cubicBezTo>
                        <a:pt x="64" y="19"/>
                        <a:pt x="63" y="18"/>
                        <a:pt x="62" y="19"/>
                      </a:cubicBezTo>
                      <a:cubicBezTo>
                        <a:pt x="62" y="19"/>
                        <a:pt x="61" y="19"/>
                        <a:pt x="61" y="19"/>
                      </a:cubicBezTo>
                      <a:cubicBezTo>
                        <a:pt x="62" y="20"/>
                        <a:pt x="63" y="19"/>
                        <a:pt x="63" y="20"/>
                      </a:cubicBezTo>
                      <a:cubicBezTo>
                        <a:pt x="63" y="20"/>
                        <a:pt x="62" y="21"/>
                        <a:pt x="62" y="21"/>
                      </a:cubicBezTo>
                      <a:cubicBezTo>
                        <a:pt x="62" y="22"/>
                        <a:pt x="62" y="22"/>
                        <a:pt x="63" y="22"/>
                      </a:cubicBezTo>
                      <a:cubicBezTo>
                        <a:pt x="63" y="22"/>
                        <a:pt x="63" y="22"/>
                        <a:pt x="63" y="22"/>
                      </a:cubicBezTo>
                      <a:cubicBezTo>
                        <a:pt x="64" y="22"/>
                        <a:pt x="64" y="22"/>
                        <a:pt x="64" y="22"/>
                      </a:cubicBezTo>
                      <a:cubicBezTo>
                        <a:pt x="64" y="22"/>
                        <a:pt x="65" y="21"/>
                        <a:pt x="65" y="21"/>
                      </a:cubicBezTo>
                      <a:cubicBezTo>
                        <a:pt x="66" y="22"/>
                        <a:pt x="65" y="22"/>
                        <a:pt x="64" y="23"/>
                      </a:cubicBezTo>
                      <a:cubicBezTo>
                        <a:pt x="63" y="23"/>
                        <a:pt x="62" y="23"/>
                        <a:pt x="62" y="23"/>
                      </a:cubicBezTo>
                      <a:cubicBezTo>
                        <a:pt x="61" y="23"/>
                        <a:pt x="60" y="25"/>
                        <a:pt x="60" y="24"/>
                      </a:cubicBezTo>
                      <a:cubicBezTo>
                        <a:pt x="60" y="23"/>
                        <a:pt x="61" y="23"/>
                        <a:pt x="61" y="23"/>
                      </a:cubicBezTo>
                      <a:cubicBezTo>
                        <a:pt x="60" y="23"/>
                        <a:pt x="59" y="23"/>
                        <a:pt x="59" y="23"/>
                      </a:cubicBezTo>
                      <a:cubicBezTo>
                        <a:pt x="58" y="24"/>
                        <a:pt x="56" y="24"/>
                        <a:pt x="56" y="25"/>
                      </a:cubicBezTo>
                      <a:cubicBezTo>
                        <a:pt x="56" y="25"/>
                        <a:pt x="56" y="26"/>
                        <a:pt x="56" y="26"/>
                      </a:cubicBezTo>
                      <a:cubicBezTo>
                        <a:pt x="56" y="26"/>
                        <a:pt x="55" y="26"/>
                        <a:pt x="55" y="26"/>
                      </a:cubicBezTo>
                      <a:cubicBezTo>
                        <a:pt x="55" y="26"/>
                        <a:pt x="54" y="26"/>
                        <a:pt x="54" y="26"/>
                      </a:cubicBezTo>
                      <a:cubicBezTo>
                        <a:pt x="54" y="27"/>
                        <a:pt x="53" y="27"/>
                        <a:pt x="53" y="27"/>
                      </a:cubicBezTo>
                      <a:cubicBezTo>
                        <a:pt x="53" y="27"/>
                        <a:pt x="53" y="27"/>
                        <a:pt x="52" y="28"/>
                      </a:cubicBezTo>
                      <a:cubicBezTo>
                        <a:pt x="52" y="28"/>
                        <a:pt x="52" y="28"/>
                        <a:pt x="52" y="28"/>
                      </a:cubicBezTo>
                      <a:cubicBezTo>
                        <a:pt x="51" y="28"/>
                        <a:pt x="51" y="29"/>
                        <a:pt x="51" y="29"/>
                      </a:cubicBezTo>
                      <a:cubicBezTo>
                        <a:pt x="51" y="29"/>
                        <a:pt x="50" y="29"/>
                        <a:pt x="50" y="29"/>
                      </a:cubicBezTo>
                      <a:cubicBezTo>
                        <a:pt x="50" y="29"/>
                        <a:pt x="50" y="30"/>
                        <a:pt x="50" y="31"/>
                      </a:cubicBezTo>
                      <a:cubicBezTo>
                        <a:pt x="50" y="31"/>
                        <a:pt x="49" y="31"/>
                        <a:pt x="48" y="32"/>
                      </a:cubicBezTo>
                      <a:cubicBezTo>
                        <a:pt x="48" y="32"/>
                        <a:pt x="48" y="32"/>
                        <a:pt x="47" y="32"/>
                      </a:cubicBezTo>
                      <a:cubicBezTo>
                        <a:pt x="47" y="33"/>
                        <a:pt x="46" y="33"/>
                        <a:pt x="46" y="33"/>
                      </a:cubicBezTo>
                      <a:cubicBezTo>
                        <a:pt x="46" y="33"/>
                        <a:pt x="46" y="33"/>
                        <a:pt x="45" y="34"/>
                      </a:cubicBezTo>
                      <a:cubicBezTo>
                        <a:pt x="45" y="53"/>
                        <a:pt x="45" y="53"/>
                        <a:pt x="45" y="53"/>
                      </a:cubicBezTo>
                      <a:cubicBezTo>
                        <a:pt x="46" y="53"/>
                        <a:pt x="46" y="53"/>
                        <a:pt x="46" y="53"/>
                      </a:cubicBezTo>
                      <a:cubicBezTo>
                        <a:pt x="46" y="52"/>
                        <a:pt x="46" y="52"/>
                        <a:pt x="47" y="52"/>
                      </a:cubicBezTo>
                      <a:cubicBezTo>
                        <a:pt x="47" y="51"/>
                        <a:pt x="48" y="52"/>
                        <a:pt x="48" y="51"/>
                      </a:cubicBezTo>
                      <a:cubicBezTo>
                        <a:pt x="49" y="51"/>
                        <a:pt x="49" y="51"/>
                        <a:pt x="49" y="51"/>
                      </a:cubicBezTo>
                      <a:cubicBezTo>
                        <a:pt x="49" y="51"/>
                        <a:pt x="49" y="50"/>
                        <a:pt x="50" y="51"/>
                      </a:cubicBezTo>
                      <a:cubicBezTo>
                        <a:pt x="50" y="51"/>
                        <a:pt x="49" y="51"/>
                        <a:pt x="50" y="52"/>
                      </a:cubicBezTo>
                      <a:cubicBezTo>
                        <a:pt x="50" y="52"/>
                        <a:pt x="51" y="51"/>
                        <a:pt x="51" y="51"/>
                      </a:cubicBezTo>
                      <a:cubicBezTo>
                        <a:pt x="51" y="51"/>
                        <a:pt x="52" y="51"/>
                        <a:pt x="52" y="51"/>
                      </a:cubicBezTo>
                      <a:cubicBezTo>
                        <a:pt x="52" y="52"/>
                        <a:pt x="52" y="52"/>
                        <a:pt x="53" y="52"/>
                      </a:cubicBezTo>
                      <a:cubicBezTo>
                        <a:pt x="53" y="52"/>
                        <a:pt x="53" y="52"/>
                        <a:pt x="54" y="52"/>
                      </a:cubicBezTo>
                      <a:cubicBezTo>
                        <a:pt x="54" y="52"/>
                        <a:pt x="55" y="52"/>
                        <a:pt x="55" y="52"/>
                      </a:cubicBezTo>
                      <a:cubicBezTo>
                        <a:pt x="55" y="52"/>
                        <a:pt x="56" y="52"/>
                        <a:pt x="56" y="52"/>
                      </a:cubicBezTo>
                      <a:cubicBezTo>
                        <a:pt x="57" y="52"/>
                        <a:pt x="57" y="52"/>
                        <a:pt x="57" y="52"/>
                      </a:cubicBezTo>
                      <a:cubicBezTo>
                        <a:pt x="58" y="53"/>
                        <a:pt x="58" y="52"/>
                        <a:pt x="58" y="52"/>
                      </a:cubicBezTo>
                      <a:cubicBezTo>
                        <a:pt x="58" y="53"/>
                        <a:pt x="58" y="53"/>
                        <a:pt x="58" y="53"/>
                      </a:cubicBezTo>
                      <a:cubicBezTo>
                        <a:pt x="59" y="53"/>
                        <a:pt x="59" y="53"/>
                        <a:pt x="59" y="54"/>
                      </a:cubicBezTo>
                      <a:cubicBezTo>
                        <a:pt x="59" y="54"/>
                        <a:pt x="59" y="54"/>
                        <a:pt x="60" y="54"/>
                      </a:cubicBezTo>
                      <a:cubicBezTo>
                        <a:pt x="60" y="54"/>
                        <a:pt x="60" y="55"/>
                        <a:pt x="60" y="55"/>
                      </a:cubicBezTo>
                      <a:cubicBezTo>
                        <a:pt x="61" y="55"/>
                        <a:pt x="62" y="56"/>
                        <a:pt x="62" y="56"/>
                      </a:cubicBezTo>
                      <a:cubicBezTo>
                        <a:pt x="63" y="56"/>
                        <a:pt x="63" y="56"/>
                        <a:pt x="63" y="56"/>
                      </a:cubicBezTo>
                      <a:cubicBezTo>
                        <a:pt x="64" y="56"/>
                        <a:pt x="65" y="56"/>
                        <a:pt x="66" y="57"/>
                      </a:cubicBezTo>
                      <a:cubicBezTo>
                        <a:pt x="66" y="57"/>
                        <a:pt x="66" y="57"/>
                        <a:pt x="66" y="58"/>
                      </a:cubicBezTo>
                      <a:cubicBezTo>
                        <a:pt x="67" y="58"/>
                        <a:pt x="66" y="58"/>
                        <a:pt x="67" y="59"/>
                      </a:cubicBezTo>
                      <a:cubicBezTo>
                        <a:pt x="67" y="59"/>
                        <a:pt x="68" y="59"/>
                        <a:pt x="67" y="60"/>
                      </a:cubicBezTo>
                      <a:cubicBezTo>
                        <a:pt x="67" y="61"/>
                        <a:pt x="68" y="61"/>
                        <a:pt x="68" y="61"/>
                      </a:cubicBezTo>
                      <a:cubicBezTo>
                        <a:pt x="68" y="61"/>
                        <a:pt x="69" y="62"/>
                        <a:pt x="69" y="62"/>
                      </a:cubicBezTo>
                      <a:cubicBezTo>
                        <a:pt x="69" y="62"/>
                        <a:pt x="69" y="62"/>
                        <a:pt x="69" y="62"/>
                      </a:cubicBezTo>
                      <a:cubicBezTo>
                        <a:pt x="70" y="62"/>
                        <a:pt x="70" y="62"/>
                        <a:pt x="71" y="62"/>
                      </a:cubicBezTo>
                      <a:cubicBezTo>
                        <a:pt x="71" y="62"/>
                        <a:pt x="71" y="62"/>
                        <a:pt x="72" y="62"/>
                      </a:cubicBezTo>
                      <a:cubicBezTo>
                        <a:pt x="72" y="62"/>
                        <a:pt x="72" y="63"/>
                        <a:pt x="72" y="63"/>
                      </a:cubicBezTo>
                      <a:cubicBezTo>
                        <a:pt x="72" y="63"/>
                        <a:pt x="73" y="63"/>
                        <a:pt x="73" y="63"/>
                      </a:cubicBezTo>
                      <a:cubicBezTo>
                        <a:pt x="74" y="63"/>
                        <a:pt x="74" y="63"/>
                        <a:pt x="75" y="63"/>
                      </a:cubicBezTo>
                      <a:cubicBezTo>
                        <a:pt x="75" y="63"/>
                        <a:pt x="75" y="63"/>
                        <a:pt x="75" y="63"/>
                      </a:cubicBezTo>
                      <a:cubicBezTo>
                        <a:pt x="76" y="63"/>
                        <a:pt x="76" y="64"/>
                        <a:pt x="77" y="64"/>
                      </a:cubicBezTo>
                      <a:cubicBezTo>
                        <a:pt x="71" y="73"/>
                        <a:pt x="62" y="80"/>
                        <a:pt x="52" y="82"/>
                      </a:cubicBezTo>
                      <a:cubicBezTo>
                        <a:pt x="52" y="82"/>
                        <a:pt x="52" y="81"/>
                        <a:pt x="52" y="81"/>
                      </a:cubicBezTo>
                      <a:cubicBezTo>
                        <a:pt x="52" y="80"/>
                        <a:pt x="52" y="79"/>
                        <a:pt x="52" y="79"/>
                      </a:cubicBezTo>
                      <a:cubicBezTo>
                        <a:pt x="52" y="78"/>
                        <a:pt x="52" y="77"/>
                        <a:pt x="51" y="77"/>
                      </a:cubicBezTo>
                      <a:cubicBezTo>
                        <a:pt x="51" y="76"/>
                        <a:pt x="50" y="76"/>
                        <a:pt x="50" y="75"/>
                      </a:cubicBezTo>
                      <a:cubicBezTo>
                        <a:pt x="49" y="75"/>
                        <a:pt x="49" y="75"/>
                        <a:pt x="49" y="75"/>
                      </a:cubicBezTo>
                      <a:cubicBezTo>
                        <a:pt x="48" y="75"/>
                        <a:pt x="46" y="74"/>
                        <a:pt x="46" y="73"/>
                      </a:cubicBezTo>
                      <a:cubicBezTo>
                        <a:pt x="46" y="73"/>
                        <a:pt x="46" y="73"/>
                        <a:pt x="46" y="72"/>
                      </a:cubicBezTo>
                      <a:cubicBezTo>
                        <a:pt x="46" y="72"/>
                        <a:pt x="46" y="72"/>
                        <a:pt x="45" y="72"/>
                      </a:cubicBezTo>
                      <a:lnTo>
                        <a:pt x="45" y="85"/>
                      </a:lnTo>
                      <a:close/>
                      <a:moveTo>
                        <a:pt x="1" y="34"/>
                      </a:moveTo>
                      <a:cubicBezTo>
                        <a:pt x="1" y="35"/>
                        <a:pt x="0" y="36"/>
                        <a:pt x="0" y="36"/>
                      </a:cubicBezTo>
                      <a:cubicBezTo>
                        <a:pt x="0" y="37"/>
                        <a:pt x="0" y="38"/>
                        <a:pt x="0" y="39"/>
                      </a:cubicBezTo>
                      <a:cubicBezTo>
                        <a:pt x="0" y="40"/>
                        <a:pt x="0" y="41"/>
                        <a:pt x="0" y="43"/>
                      </a:cubicBezTo>
                      <a:cubicBezTo>
                        <a:pt x="0" y="44"/>
                        <a:pt x="0" y="46"/>
                        <a:pt x="0" y="47"/>
                      </a:cubicBezTo>
                      <a:cubicBezTo>
                        <a:pt x="0" y="48"/>
                        <a:pt x="0" y="49"/>
                        <a:pt x="0" y="49"/>
                      </a:cubicBezTo>
                      <a:cubicBezTo>
                        <a:pt x="0" y="50"/>
                        <a:pt x="1" y="51"/>
                        <a:pt x="1" y="52"/>
                      </a:cubicBezTo>
                      <a:cubicBezTo>
                        <a:pt x="1" y="52"/>
                        <a:pt x="1" y="53"/>
                        <a:pt x="1" y="54"/>
                      </a:cubicBezTo>
                      <a:cubicBezTo>
                        <a:pt x="2" y="55"/>
                        <a:pt x="2" y="56"/>
                        <a:pt x="2" y="58"/>
                      </a:cubicBezTo>
                      <a:cubicBezTo>
                        <a:pt x="3" y="58"/>
                        <a:pt x="3" y="59"/>
                        <a:pt x="3" y="60"/>
                      </a:cubicBezTo>
                      <a:cubicBezTo>
                        <a:pt x="3" y="60"/>
                        <a:pt x="4" y="61"/>
                        <a:pt x="4" y="61"/>
                      </a:cubicBezTo>
                      <a:cubicBezTo>
                        <a:pt x="4" y="62"/>
                        <a:pt x="4" y="62"/>
                        <a:pt x="5" y="62"/>
                      </a:cubicBezTo>
                      <a:cubicBezTo>
                        <a:pt x="5" y="63"/>
                        <a:pt x="5" y="64"/>
                        <a:pt x="5" y="64"/>
                      </a:cubicBezTo>
                      <a:cubicBezTo>
                        <a:pt x="7" y="66"/>
                        <a:pt x="8" y="68"/>
                        <a:pt x="9" y="69"/>
                      </a:cubicBezTo>
                      <a:cubicBezTo>
                        <a:pt x="10" y="70"/>
                        <a:pt x="10" y="71"/>
                        <a:pt x="11" y="72"/>
                      </a:cubicBezTo>
                      <a:cubicBezTo>
                        <a:pt x="11" y="72"/>
                        <a:pt x="12" y="73"/>
                        <a:pt x="12" y="73"/>
                      </a:cubicBezTo>
                      <a:cubicBezTo>
                        <a:pt x="13" y="74"/>
                        <a:pt x="13" y="74"/>
                        <a:pt x="14" y="74"/>
                      </a:cubicBezTo>
                      <a:cubicBezTo>
                        <a:pt x="16" y="77"/>
                        <a:pt x="19" y="78"/>
                        <a:pt x="21" y="80"/>
                      </a:cubicBezTo>
                      <a:cubicBezTo>
                        <a:pt x="22" y="80"/>
                        <a:pt x="22" y="81"/>
                        <a:pt x="23" y="81"/>
                      </a:cubicBezTo>
                      <a:cubicBezTo>
                        <a:pt x="24" y="82"/>
                        <a:pt x="26" y="82"/>
                        <a:pt x="27" y="83"/>
                      </a:cubicBezTo>
                      <a:cubicBezTo>
                        <a:pt x="27" y="83"/>
                        <a:pt x="28" y="83"/>
                        <a:pt x="29" y="83"/>
                      </a:cubicBezTo>
                      <a:cubicBezTo>
                        <a:pt x="33" y="85"/>
                        <a:pt x="38" y="86"/>
                        <a:pt x="42" y="86"/>
                      </a:cubicBezTo>
                      <a:cubicBezTo>
                        <a:pt x="43" y="86"/>
                        <a:pt x="44" y="86"/>
                        <a:pt x="45" y="85"/>
                      </a:cubicBezTo>
                      <a:cubicBezTo>
                        <a:pt x="45" y="72"/>
                        <a:pt x="45" y="72"/>
                        <a:pt x="45" y="72"/>
                      </a:cubicBezTo>
                      <a:cubicBezTo>
                        <a:pt x="45" y="71"/>
                        <a:pt x="45" y="71"/>
                        <a:pt x="45" y="71"/>
                      </a:cubicBezTo>
                      <a:cubicBezTo>
                        <a:pt x="44" y="70"/>
                        <a:pt x="44" y="69"/>
                        <a:pt x="43" y="68"/>
                      </a:cubicBezTo>
                      <a:cubicBezTo>
                        <a:pt x="43" y="68"/>
                        <a:pt x="43" y="67"/>
                        <a:pt x="42" y="67"/>
                      </a:cubicBezTo>
                      <a:cubicBezTo>
                        <a:pt x="42" y="67"/>
                        <a:pt x="42" y="66"/>
                        <a:pt x="42" y="66"/>
                      </a:cubicBezTo>
                      <a:cubicBezTo>
                        <a:pt x="41" y="66"/>
                        <a:pt x="41" y="65"/>
                        <a:pt x="41" y="65"/>
                      </a:cubicBezTo>
                      <a:cubicBezTo>
                        <a:pt x="41" y="64"/>
                        <a:pt x="42" y="64"/>
                        <a:pt x="42" y="64"/>
                      </a:cubicBezTo>
                      <a:cubicBezTo>
                        <a:pt x="42" y="63"/>
                        <a:pt x="42" y="63"/>
                        <a:pt x="42" y="63"/>
                      </a:cubicBezTo>
                      <a:cubicBezTo>
                        <a:pt x="41" y="62"/>
                        <a:pt x="42" y="62"/>
                        <a:pt x="42" y="61"/>
                      </a:cubicBezTo>
                      <a:cubicBezTo>
                        <a:pt x="42" y="61"/>
                        <a:pt x="42" y="61"/>
                        <a:pt x="42" y="60"/>
                      </a:cubicBezTo>
                      <a:cubicBezTo>
                        <a:pt x="42" y="60"/>
                        <a:pt x="43" y="60"/>
                        <a:pt x="43" y="60"/>
                      </a:cubicBezTo>
                      <a:cubicBezTo>
                        <a:pt x="43" y="60"/>
                        <a:pt x="43" y="59"/>
                        <a:pt x="43" y="59"/>
                      </a:cubicBezTo>
                      <a:cubicBezTo>
                        <a:pt x="44" y="59"/>
                        <a:pt x="44" y="58"/>
                        <a:pt x="44" y="58"/>
                      </a:cubicBezTo>
                      <a:cubicBezTo>
                        <a:pt x="45" y="58"/>
                        <a:pt x="45" y="56"/>
                        <a:pt x="44" y="55"/>
                      </a:cubicBezTo>
                      <a:cubicBezTo>
                        <a:pt x="44" y="55"/>
                        <a:pt x="44" y="55"/>
                        <a:pt x="44" y="55"/>
                      </a:cubicBezTo>
                      <a:cubicBezTo>
                        <a:pt x="44" y="54"/>
                        <a:pt x="44" y="53"/>
                        <a:pt x="43" y="53"/>
                      </a:cubicBezTo>
                      <a:cubicBezTo>
                        <a:pt x="43" y="53"/>
                        <a:pt x="43" y="54"/>
                        <a:pt x="42" y="54"/>
                      </a:cubicBezTo>
                      <a:cubicBezTo>
                        <a:pt x="42" y="54"/>
                        <a:pt x="42" y="55"/>
                        <a:pt x="42" y="55"/>
                      </a:cubicBezTo>
                      <a:cubicBezTo>
                        <a:pt x="41" y="55"/>
                        <a:pt x="41" y="54"/>
                        <a:pt x="41" y="54"/>
                      </a:cubicBezTo>
                      <a:cubicBezTo>
                        <a:pt x="40" y="54"/>
                        <a:pt x="40" y="54"/>
                        <a:pt x="40" y="54"/>
                      </a:cubicBezTo>
                      <a:cubicBezTo>
                        <a:pt x="39" y="54"/>
                        <a:pt x="39" y="53"/>
                        <a:pt x="39" y="53"/>
                      </a:cubicBezTo>
                      <a:cubicBezTo>
                        <a:pt x="38" y="53"/>
                        <a:pt x="38" y="53"/>
                        <a:pt x="38" y="52"/>
                      </a:cubicBezTo>
                      <a:cubicBezTo>
                        <a:pt x="38" y="52"/>
                        <a:pt x="38" y="52"/>
                        <a:pt x="38" y="51"/>
                      </a:cubicBezTo>
                      <a:cubicBezTo>
                        <a:pt x="37" y="51"/>
                        <a:pt x="37" y="50"/>
                        <a:pt x="36" y="50"/>
                      </a:cubicBezTo>
                      <a:cubicBezTo>
                        <a:pt x="36" y="50"/>
                        <a:pt x="35" y="50"/>
                        <a:pt x="35" y="50"/>
                      </a:cubicBezTo>
                      <a:cubicBezTo>
                        <a:pt x="35" y="49"/>
                        <a:pt x="34" y="49"/>
                        <a:pt x="34" y="49"/>
                      </a:cubicBezTo>
                      <a:cubicBezTo>
                        <a:pt x="34" y="49"/>
                        <a:pt x="34" y="49"/>
                        <a:pt x="33" y="49"/>
                      </a:cubicBezTo>
                      <a:cubicBezTo>
                        <a:pt x="32" y="49"/>
                        <a:pt x="32" y="47"/>
                        <a:pt x="31" y="47"/>
                      </a:cubicBezTo>
                      <a:cubicBezTo>
                        <a:pt x="30" y="47"/>
                        <a:pt x="30" y="48"/>
                        <a:pt x="29" y="48"/>
                      </a:cubicBezTo>
                      <a:cubicBezTo>
                        <a:pt x="29" y="48"/>
                        <a:pt x="28" y="47"/>
                        <a:pt x="28" y="47"/>
                      </a:cubicBezTo>
                      <a:cubicBezTo>
                        <a:pt x="27" y="47"/>
                        <a:pt x="27" y="47"/>
                        <a:pt x="26" y="46"/>
                      </a:cubicBezTo>
                      <a:cubicBezTo>
                        <a:pt x="26" y="46"/>
                        <a:pt x="25" y="46"/>
                        <a:pt x="25" y="46"/>
                      </a:cubicBezTo>
                      <a:cubicBezTo>
                        <a:pt x="25" y="46"/>
                        <a:pt x="25" y="46"/>
                        <a:pt x="24" y="46"/>
                      </a:cubicBezTo>
                      <a:cubicBezTo>
                        <a:pt x="24" y="45"/>
                        <a:pt x="24" y="45"/>
                        <a:pt x="23" y="45"/>
                      </a:cubicBezTo>
                      <a:cubicBezTo>
                        <a:pt x="23" y="45"/>
                        <a:pt x="23" y="44"/>
                        <a:pt x="23" y="44"/>
                      </a:cubicBezTo>
                      <a:cubicBezTo>
                        <a:pt x="23" y="44"/>
                        <a:pt x="23" y="43"/>
                        <a:pt x="23" y="43"/>
                      </a:cubicBezTo>
                      <a:cubicBezTo>
                        <a:pt x="23" y="42"/>
                        <a:pt x="22" y="41"/>
                        <a:pt x="22" y="40"/>
                      </a:cubicBezTo>
                      <a:cubicBezTo>
                        <a:pt x="21" y="40"/>
                        <a:pt x="21" y="40"/>
                        <a:pt x="21" y="39"/>
                      </a:cubicBezTo>
                      <a:cubicBezTo>
                        <a:pt x="21" y="39"/>
                        <a:pt x="21" y="39"/>
                        <a:pt x="21" y="38"/>
                      </a:cubicBezTo>
                      <a:cubicBezTo>
                        <a:pt x="20" y="38"/>
                        <a:pt x="20" y="38"/>
                        <a:pt x="20" y="37"/>
                      </a:cubicBezTo>
                      <a:cubicBezTo>
                        <a:pt x="19" y="37"/>
                        <a:pt x="19" y="37"/>
                        <a:pt x="19" y="36"/>
                      </a:cubicBezTo>
                      <a:cubicBezTo>
                        <a:pt x="19" y="36"/>
                        <a:pt x="19" y="35"/>
                        <a:pt x="19" y="35"/>
                      </a:cubicBezTo>
                      <a:cubicBezTo>
                        <a:pt x="19" y="34"/>
                        <a:pt x="17" y="34"/>
                        <a:pt x="18" y="35"/>
                      </a:cubicBezTo>
                      <a:cubicBezTo>
                        <a:pt x="18" y="36"/>
                        <a:pt x="18" y="36"/>
                        <a:pt x="18" y="36"/>
                      </a:cubicBezTo>
                      <a:cubicBezTo>
                        <a:pt x="18" y="37"/>
                        <a:pt x="18" y="37"/>
                        <a:pt x="18" y="37"/>
                      </a:cubicBezTo>
                      <a:cubicBezTo>
                        <a:pt x="19" y="38"/>
                        <a:pt x="19" y="38"/>
                        <a:pt x="19" y="38"/>
                      </a:cubicBezTo>
                      <a:cubicBezTo>
                        <a:pt x="19" y="39"/>
                        <a:pt x="19" y="40"/>
                        <a:pt x="19" y="40"/>
                      </a:cubicBezTo>
                      <a:cubicBezTo>
                        <a:pt x="20" y="40"/>
                        <a:pt x="20" y="41"/>
                        <a:pt x="20" y="41"/>
                      </a:cubicBezTo>
                      <a:cubicBezTo>
                        <a:pt x="19" y="41"/>
                        <a:pt x="19" y="41"/>
                        <a:pt x="19" y="41"/>
                      </a:cubicBezTo>
                      <a:cubicBezTo>
                        <a:pt x="19" y="41"/>
                        <a:pt x="18" y="40"/>
                        <a:pt x="18" y="40"/>
                      </a:cubicBezTo>
                      <a:cubicBezTo>
                        <a:pt x="18" y="40"/>
                        <a:pt x="18" y="39"/>
                        <a:pt x="18" y="39"/>
                      </a:cubicBezTo>
                      <a:cubicBezTo>
                        <a:pt x="18" y="38"/>
                        <a:pt x="17" y="38"/>
                        <a:pt x="17" y="38"/>
                      </a:cubicBezTo>
                      <a:cubicBezTo>
                        <a:pt x="17" y="37"/>
                        <a:pt x="17" y="37"/>
                        <a:pt x="17" y="37"/>
                      </a:cubicBezTo>
                      <a:cubicBezTo>
                        <a:pt x="17" y="36"/>
                        <a:pt x="17" y="36"/>
                        <a:pt x="17" y="36"/>
                      </a:cubicBezTo>
                      <a:cubicBezTo>
                        <a:pt x="16" y="35"/>
                        <a:pt x="16" y="35"/>
                        <a:pt x="16" y="34"/>
                      </a:cubicBezTo>
                      <a:cubicBezTo>
                        <a:pt x="16" y="34"/>
                        <a:pt x="16" y="33"/>
                        <a:pt x="16" y="33"/>
                      </a:cubicBezTo>
                      <a:cubicBezTo>
                        <a:pt x="16" y="33"/>
                        <a:pt x="16" y="32"/>
                        <a:pt x="15" y="32"/>
                      </a:cubicBezTo>
                      <a:cubicBezTo>
                        <a:pt x="15" y="32"/>
                        <a:pt x="15" y="32"/>
                        <a:pt x="14" y="32"/>
                      </a:cubicBezTo>
                      <a:cubicBezTo>
                        <a:pt x="14" y="31"/>
                        <a:pt x="14" y="31"/>
                        <a:pt x="14" y="30"/>
                      </a:cubicBezTo>
                      <a:cubicBezTo>
                        <a:pt x="14" y="30"/>
                        <a:pt x="14" y="29"/>
                        <a:pt x="14" y="29"/>
                      </a:cubicBezTo>
                      <a:cubicBezTo>
                        <a:pt x="14" y="28"/>
                        <a:pt x="14" y="27"/>
                        <a:pt x="14" y="27"/>
                      </a:cubicBezTo>
                      <a:cubicBezTo>
                        <a:pt x="14" y="26"/>
                        <a:pt x="15" y="26"/>
                        <a:pt x="15" y="26"/>
                      </a:cubicBezTo>
                      <a:cubicBezTo>
                        <a:pt x="15" y="25"/>
                        <a:pt x="15" y="25"/>
                        <a:pt x="15" y="25"/>
                      </a:cubicBezTo>
                      <a:cubicBezTo>
                        <a:pt x="16" y="24"/>
                        <a:pt x="16" y="24"/>
                        <a:pt x="17" y="23"/>
                      </a:cubicBezTo>
                      <a:cubicBezTo>
                        <a:pt x="17" y="22"/>
                        <a:pt x="18" y="22"/>
                        <a:pt x="18" y="21"/>
                      </a:cubicBezTo>
                      <a:cubicBezTo>
                        <a:pt x="18" y="21"/>
                        <a:pt x="19" y="20"/>
                        <a:pt x="19" y="20"/>
                      </a:cubicBezTo>
                      <a:cubicBezTo>
                        <a:pt x="19" y="19"/>
                        <a:pt x="18" y="19"/>
                        <a:pt x="18" y="19"/>
                      </a:cubicBezTo>
                      <a:cubicBezTo>
                        <a:pt x="18" y="18"/>
                        <a:pt x="18" y="18"/>
                        <a:pt x="18" y="18"/>
                      </a:cubicBezTo>
                      <a:cubicBezTo>
                        <a:pt x="19" y="18"/>
                        <a:pt x="19" y="17"/>
                        <a:pt x="19" y="17"/>
                      </a:cubicBezTo>
                      <a:cubicBezTo>
                        <a:pt x="19" y="17"/>
                        <a:pt x="18" y="16"/>
                        <a:pt x="18" y="16"/>
                      </a:cubicBezTo>
                      <a:cubicBezTo>
                        <a:pt x="19" y="15"/>
                        <a:pt x="19" y="15"/>
                        <a:pt x="19" y="15"/>
                      </a:cubicBezTo>
                      <a:cubicBezTo>
                        <a:pt x="19" y="14"/>
                        <a:pt x="18" y="15"/>
                        <a:pt x="18" y="15"/>
                      </a:cubicBezTo>
                      <a:cubicBezTo>
                        <a:pt x="17" y="14"/>
                        <a:pt x="18" y="14"/>
                        <a:pt x="18" y="14"/>
                      </a:cubicBezTo>
                      <a:cubicBezTo>
                        <a:pt x="18" y="13"/>
                        <a:pt x="18" y="13"/>
                        <a:pt x="18" y="13"/>
                      </a:cubicBezTo>
                      <a:cubicBezTo>
                        <a:pt x="18" y="13"/>
                        <a:pt x="18" y="12"/>
                        <a:pt x="18" y="12"/>
                      </a:cubicBezTo>
                      <a:cubicBezTo>
                        <a:pt x="18" y="12"/>
                        <a:pt x="18" y="12"/>
                        <a:pt x="17" y="11"/>
                      </a:cubicBezTo>
                      <a:cubicBezTo>
                        <a:pt x="22" y="7"/>
                        <a:pt x="29" y="4"/>
                        <a:pt x="35" y="3"/>
                      </a:cubicBezTo>
                      <a:cubicBezTo>
                        <a:pt x="35" y="3"/>
                        <a:pt x="35" y="3"/>
                        <a:pt x="35" y="3"/>
                      </a:cubicBezTo>
                      <a:cubicBezTo>
                        <a:pt x="35" y="3"/>
                        <a:pt x="35" y="4"/>
                        <a:pt x="36" y="4"/>
                      </a:cubicBezTo>
                      <a:cubicBezTo>
                        <a:pt x="36" y="3"/>
                        <a:pt x="36" y="4"/>
                        <a:pt x="37" y="4"/>
                      </a:cubicBezTo>
                      <a:cubicBezTo>
                        <a:pt x="37" y="4"/>
                        <a:pt x="38" y="3"/>
                        <a:pt x="38" y="3"/>
                      </a:cubicBezTo>
                      <a:cubicBezTo>
                        <a:pt x="39" y="4"/>
                        <a:pt x="40" y="4"/>
                        <a:pt x="41" y="4"/>
                      </a:cubicBezTo>
                      <a:cubicBezTo>
                        <a:pt x="41" y="4"/>
                        <a:pt x="41" y="4"/>
                        <a:pt x="41" y="3"/>
                      </a:cubicBezTo>
                      <a:cubicBezTo>
                        <a:pt x="41" y="3"/>
                        <a:pt x="41" y="3"/>
                        <a:pt x="41" y="3"/>
                      </a:cubicBezTo>
                      <a:cubicBezTo>
                        <a:pt x="42" y="3"/>
                        <a:pt x="42" y="3"/>
                        <a:pt x="42" y="3"/>
                      </a:cubicBezTo>
                      <a:cubicBezTo>
                        <a:pt x="43" y="3"/>
                        <a:pt x="44" y="3"/>
                        <a:pt x="45" y="3"/>
                      </a:cubicBezTo>
                      <a:cubicBezTo>
                        <a:pt x="45" y="0"/>
                        <a:pt x="45" y="0"/>
                        <a:pt x="45" y="0"/>
                      </a:cubicBezTo>
                      <a:cubicBezTo>
                        <a:pt x="45" y="0"/>
                        <a:pt x="44" y="0"/>
                        <a:pt x="43" y="0"/>
                      </a:cubicBezTo>
                      <a:cubicBezTo>
                        <a:pt x="43" y="0"/>
                        <a:pt x="43" y="0"/>
                        <a:pt x="42" y="0"/>
                      </a:cubicBezTo>
                      <a:cubicBezTo>
                        <a:pt x="42" y="0"/>
                        <a:pt x="42" y="0"/>
                        <a:pt x="41" y="0"/>
                      </a:cubicBezTo>
                      <a:cubicBezTo>
                        <a:pt x="37" y="0"/>
                        <a:pt x="33" y="1"/>
                        <a:pt x="29" y="3"/>
                      </a:cubicBezTo>
                      <a:cubicBezTo>
                        <a:pt x="28" y="3"/>
                        <a:pt x="27" y="3"/>
                        <a:pt x="27" y="3"/>
                      </a:cubicBezTo>
                      <a:cubicBezTo>
                        <a:pt x="27" y="3"/>
                        <a:pt x="26" y="3"/>
                        <a:pt x="26" y="3"/>
                      </a:cubicBezTo>
                      <a:cubicBezTo>
                        <a:pt x="26" y="4"/>
                        <a:pt x="25" y="4"/>
                        <a:pt x="25" y="4"/>
                      </a:cubicBezTo>
                      <a:cubicBezTo>
                        <a:pt x="24" y="4"/>
                        <a:pt x="24" y="5"/>
                        <a:pt x="23" y="5"/>
                      </a:cubicBezTo>
                      <a:cubicBezTo>
                        <a:pt x="22" y="5"/>
                        <a:pt x="22" y="6"/>
                        <a:pt x="21" y="6"/>
                      </a:cubicBezTo>
                      <a:cubicBezTo>
                        <a:pt x="19" y="7"/>
                        <a:pt x="17" y="9"/>
                        <a:pt x="15" y="11"/>
                      </a:cubicBezTo>
                      <a:cubicBezTo>
                        <a:pt x="14" y="11"/>
                        <a:pt x="14" y="11"/>
                        <a:pt x="14" y="11"/>
                      </a:cubicBezTo>
                      <a:cubicBezTo>
                        <a:pt x="13" y="12"/>
                        <a:pt x="13" y="12"/>
                        <a:pt x="12" y="13"/>
                      </a:cubicBezTo>
                      <a:cubicBezTo>
                        <a:pt x="12" y="13"/>
                        <a:pt x="11" y="14"/>
                        <a:pt x="11" y="14"/>
                      </a:cubicBezTo>
                      <a:cubicBezTo>
                        <a:pt x="10" y="15"/>
                        <a:pt x="10" y="16"/>
                        <a:pt x="9" y="17"/>
                      </a:cubicBezTo>
                      <a:cubicBezTo>
                        <a:pt x="8" y="18"/>
                        <a:pt x="7" y="20"/>
                        <a:pt x="5" y="22"/>
                      </a:cubicBezTo>
                      <a:cubicBezTo>
                        <a:pt x="5" y="22"/>
                        <a:pt x="5" y="23"/>
                        <a:pt x="5" y="23"/>
                      </a:cubicBezTo>
                      <a:cubicBezTo>
                        <a:pt x="4" y="24"/>
                        <a:pt x="4" y="24"/>
                        <a:pt x="4" y="24"/>
                      </a:cubicBezTo>
                      <a:cubicBezTo>
                        <a:pt x="4" y="25"/>
                        <a:pt x="3" y="26"/>
                        <a:pt x="3" y="27"/>
                      </a:cubicBezTo>
                      <a:cubicBezTo>
                        <a:pt x="3" y="28"/>
                        <a:pt x="3" y="28"/>
                        <a:pt x="2" y="28"/>
                      </a:cubicBezTo>
                      <a:cubicBezTo>
                        <a:pt x="2" y="30"/>
                        <a:pt x="2" y="31"/>
                        <a:pt x="1" y="32"/>
                      </a:cubicBezTo>
                      <a:cubicBezTo>
                        <a:pt x="1" y="33"/>
                        <a:pt x="1" y="34"/>
                        <a:pt x="1" y="34"/>
                      </a:cubicBezTo>
                      <a:close/>
                      <a:moveTo>
                        <a:pt x="45" y="34"/>
                      </a:moveTo>
                      <a:cubicBezTo>
                        <a:pt x="45" y="53"/>
                        <a:pt x="45" y="53"/>
                        <a:pt x="45" y="53"/>
                      </a:cubicBezTo>
                      <a:cubicBezTo>
                        <a:pt x="45" y="54"/>
                        <a:pt x="45" y="54"/>
                        <a:pt x="45" y="54"/>
                      </a:cubicBezTo>
                      <a:cubicBezTo>
                        <a:pt x="45" y="54"/>
                        <a:pt x="44" y="53"/>
                        <a:pt x="44" y="53"/>
                      </a:cubicBezTo>
                      <a:cubicBezTo>
                        <a:pt x="43" y="53"/>
                        <a:pt x="42" y="53"/>
                        <a:pt x="41" y="53"/>
                      </a:cubicBezTo>
                      <a:cubicBezTo>
                        <a:pt x="41" y="53"/>
                        <a:pt x="40" y="52"/>
                        <a:pt x="40" y="51"/>
                      </a:cubicBezTo>
                      <a:cubicBezTo>
                        <a:pt x="40" y="51"/>
                        <a:pt x="40" y="50"/>
                        <a:pt x="40" y="50"/>
                      </a:cubicBezTo>
                      <a:cubicBezTo>
                        <a:pt x="40" y="49"/>
                        <a:pt x="40" y="49"/>
                        <a:pt x="40" y="49"/>
                      </a:cubicBezTo>
                      <a:cubicBezTo>
                        <a:pt x="40" y="48"/>
                        <a:pt x="40" y="48"/>
                        <a:pt x="39" y="47"/>
                      </a:cubicBezTo>
                      <a:cubicBezTo>
                        <a:pt x="38" y="47"/>
                        <a:pt x="37" y="48"/>
                        <a:pt x="36" y="47"/>
                      </a:cubicBezTo>
                      <a:cubicBezTo>
                        <a:pt x="36" y="47"/>
                        <a:pt x="36" y="47"/>
                        <a:pt x="36" y="47"/>
                      </a:cubicBezTo>
                      <a:cubicBezTo>
                        <a:pt x="37" y="46"/>
                        <a:pt x="36" y="46"/>
                        <a:pt x="37" y="46"/>
                      </a:cubicBezTo>
                      <a:cubicBezTo>
                        <a:pt x="37" y="46"/>
                        <a:pt x="37" y="45"/>
                        <a:pt x="37" y="45"/>
                      </a:cubicBezTo>
                      <a:cubicBezTo>
                        <a:pt x="37" y="45"/>
                        <a:pt x="37" y="45"/>
                        <a:pt x="37" y="44"/>
                      </a:cubicBezTo>
                      <a:cubicBezTo>
                        <a:pt x="37" y="44"/>
                        <a:pt x="38" y="44"/>
                        <a:pt x="38" y="44"/>
                      </a:cubicBezTo>
                      <a:cubicBezTo>
                        <a:pt x="38" y="43"/>
                        <a:pt x="38" y="43"/>
                        <a:pt x="37" y="43"/>
                      </a:cubicBezTo>
                      <a:cubicBezTo>
                        <a:pt x="37" y="43"/>
                        <a:pt x="36" y="43"/>
                        <a:pt x="36" y="43"/>
                      </a:cubicBezTo>
                      <a:cubicBezTo>
                        <a:pt x="35" y="43"/>
                        <a:pt x="35" y="45"/>
                        <a:pt x="34" y="45"/>
                      </a:cubicBezTo>
                      <a:cubicBezTo>
                        <a:pt x="34" y="45"/>
                        <a:pt x="33" y="45"/>
                        <a:pt x="33" y="45"/>
                      </a:cubicBezTo>
                      <a:cubicBezTo>
                        <a:pt x="32" y="45"/>
                        <a:pt x="32" y="45"/>
                        <a:pt x="32" y="45"/>
                      </a:cubicBezTo>
                      <a:cubicBezTo>
                        <a:pt x="31" y="45"/>
                        <a:pt x="31" y="45"/>
                        <a:pt x="30" y="45"/>
                      </a:cubicBezTo>
                      <a:cubicBezTo>
                        <a:pt x="30" y="45"/>
                        <a:pt x="30" y="43"/>
                        <a:pt x="30" y="43"/>
                      </a:cubicBezTo>
                      <a:cubicBezTo>
                        <a:pt x="29" y="42"/>
                        <a:pt x="30" y="41"/>
                        <a:pt x="30" y="40"/>
                      </a:cubicBezTo>
                      <a:cubicBezTo>
                        <a:pt x="30" y="40"/>
                        <a:pt x="30" y="39"/>
                        <a:pt x="30" y="39"/>
                      </a:cubicBezTo>
                      <a:cubicBezTo>
                        <a:pt x="31" y="39"/>
                        <a:pt x="30" y="38"/>
                        <a:pt x="31" y="38"/>
                      </a:cubicBezTo>
                      <a:cubicBezTo>
                        <a:pt x="31" y="37"/>
                        <a:pt x="32" y="37"/>
                        <a:pt x="32" y="37"/>
                      </a:cubicBezTo>
                      <a:cubicBezTo>
                        <a:pt x="33" y="36"/>
                        <a:pt x="33" y="36"/>
                        <a:pt x="34" y="36"/>
                      </a:cubicBezTo>
                      <a:cubicBezTo>
                        <a:pt x="35" y="36"/>
                        <a:pt x="35" y="36"/>
                        <a:pt x="36" y="36"/>
                      </a:cubicBezTo>
                      <a:cubicBezTo>
                        <a:pt x="36" y="36"/>
                        <a:pt x="36" y="36"/>
                        <a:pt x="36" y="36"/>
                      </a:cubicBezTo>
                      <a:cubicBezTo>
                        <a:pt x="37" y="36"/>
                        <a:pt x="37" y="36"/>
                        <a:pt x="38" y="35"/>
                      </a:cubicBezTo>
                      <a:cubicBezTo>
                        <a:pt x="39" y="35"/>
                        <a:pt x="39" y="35"/>
                        <a:pt x="40" y="35"/>
                      </a:cubicBezTo>
                      <a:cubicBezTo>
                        <a:pt x="40" y="35"/>
                        <a:pt x="41" y="36"/>
                        <a:pt x="41" y="36"/>
                      </a:cubicBezTo>
                      <a:cubicBezTo>
                        <a:pt x="41" y="36"/>
                        <a:pt x="42" y="35"/>
                        <a:pt x="42" y="36"/>
                      </a:cubicBezTo>
                      <a:cubicBezTo>
                        <a:pt x="42" y="36"/>
                        <a:pt x="43" y="36"/>
                        <a:pt x="43" y="36"/>
                      </a:cubicBezTo>
                      <a:cubicBezTo>
                        <a:pt x="43" y="37"/>
                        <a:pt x="42" y="37"/>
                        <a:pt x="43" y="38"/>
                      </a:cubicBezTo>
                      <a:cubicBezTo>
                        <a:pt x="43" y="38"/>
                        <a:pt x="44" y="38"/>
                        <a:pt x="44" y="38"/>
                      </a:cubicBezTo>
                      <a:cubicBezTo>
                        <a:pt x="45" y="38"/>
                        <a:pt x="44" y="38"/>
                        <a:pt x="44" y="37"/>
                      </a:cubicBezTo>
                      <a:cubicBezTo>
                        <a:pt x="44" y="37"/>
                        <a:pt x="44" y="37"/>
                        <a:pt x="44" y="36"/>
                      </a:cubicBezTo>
                      <a:cubicBezTo>
                        <a:pt x="44" y="36"/>
                        <a:pt x="44" y="36"/>
                        <a:pt x="44" y="36"/>
                      </a:cubicBezTo>
                      <a:cubicBezTo>
                        <a:pt x="44" y="35"/>
                        <a:pt x="45" y="34"/>
                        <a:pt x="45" y="34"/>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2" name="Freeform: Shape 121">
                  <a:extLst>
                    <a:ext uri="{FF2B5EF4-FFF2-40B4-BE49-F238E27FC236}">
                      <a16:creationId xmlns="" xmlns:a16="http://schemas.microsoft.com/office/drawing/2014/main" id="{8B1412F7-5AF0-4F0A-A920-4DDB9C8ED8FB}"/>
                    </a:ext>
                  </a:extLst>
                </p:cNvPr>
                <p:cNvSpPr>
                  <a:spLocks/>
                </p:cNvSpPr>
                <p:nvPr/>
              </p:nvSpPr>
              <p:spPr bwMode="auto">
                <a:xfrm>
                  <a:off x="2569358" y="2646188"/>
                  <a:ext cx="137246" cy="388456"/>
                </a:xfrm>
                <a:custGeom>
                  <a:avLst/>
                  <a:gdLst>
                    <a:gd name="T0" fmla="*/ 4 w 31"/>
                    <a:gd name="T1" fmla="*/ 11 h 88"/>
                    <a:gd name="T2" fmla="*/ 1 w 31"/>
                    <a:gd name="T3" fmla="*/ 22 h 88"/>
                    <a:gd name="T4" fmla="*/ 3 w 31"/>
                    <a:gd name="T5" fmla="*/ 31 h 88"/>
                    <a:gd name="T6" fmla="*/ 11 w 31"/>
                    <a:gd name="T7" fmla="*/ 40 h 88"/>
                    <a:gd name="T8" fmla="*/ 11 w 31"/>
                    <a:gd name="T9" fmla="*/ 88 h 88"/>
                    <a:gd name="T10" fmla="*/ 20 w 31"/>
                    <a:gd name="T11" fmla="*/ 88 h 88"/>
                    <a:gd name="T12" fmla="*/ 20 w 31"/>
                    <a:gd name="T13" fmla="*/ 40 h 88"/>
                    <a:gd name="T14" fmla="*/ 28 w 31"/>
                    <a:gd name="T15" fmla="*/ 31 h 88"/>
                    <a:gd name="T16" fmla="*/ 30 w 31"/>
                    <a:gd name="T17" fmla="*/ 22 h 88"/>
                    <a:gd name="T18" fmla="*/ 27 w 31"/>
                    <a:gd name="T19" fmla="*/ 11 h 88"/>
                    <a:gd name="T20" fmla="*/ 20 w 31"/>
                    <a:gd name="T21" fmla="*/ 0 h 88"/>
                    <a:gd name="T22" fmla="*/ 23 w 31"/>
                    <a:gd name="T23" fmla="*/ 21 h 88"/>
                    <a:gd name="T24" fmla="*/ 20 w 31"/>
                    <a:gd name="T25" fmla="*/ 21 h 88"/>
                    <a:gd name="T26" fmla="*/ 18 w 31"/>
                    <a:gd name="T27" fmla="*/ 0 h 88"/>
                    <a:gd name="T28" fmla="*/ 15 w 31"/>
                    <a:gd name="T29" fmla="*/ 0 h 88"/>
                    <a:gd name="T30" fmla="*/ 13 w 31"/>
                    <a:gd name="T31" fmla="*/ 0 h 88"/>
                    <a:gd name="T32" fmla="*/ 11 w 31"/>
                    <a:gd name="T33" fmla="*/ 21 h 88"/>
                    <a:gd name="T34" fmla="*/ 8 w 31"/>
                    <a:gd name="T35" fmla="*/ 21 h 88"/>
                    <a:gd name="T36" fmla="*/ 10 w 31"/>
                    <a:gd name="T37" fmla="*/ 0 h 88"/>
                    <a:gd name="T38" fmla="*/ 4 w 31"/>
                    <a:gd name="T39" fmla="*/ 1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88">
                      <a:moveTo>
                        <a:pt x="4" y="11"/>
                      </a:moveTo>
                      <a:cubicBezTo>
                        <a:pt x="2" y="14"/>
                        <a:pt x="1" y="18"/>
                        <a:pt x="1" y="22"/>
                      </a:cubicBezTo>
                      <a:cubicBezTo>
                        <a:pt x="0" y="25"/>
                        <a:pt x="1" y="28"/>
                        <a:pt x="3" y="31"/>
                      </a:cubicBezTo>
                      <a:cubicBezTo>
                        <a:pt x="4" y="34"/>
                        <a:pt x="8" y="38"/>
                        <a:pt x="11" y="40"/>
                      </a:cubicBezTo>
                      <a:cubicBezTo>
                        <a:pt x="11" y="88"/>
                        <a:pt x="11" y="88"/>
                        <a:pt x="11" y="88"/>
                      </a:cubicBezTo>
                      <a:cubicBezTo>
                        <a:pt x="20" y="88"/>
                        <a:pt x="20" y="88"/>
                        <a:pt x="20" y="88"/>
                      </a:cubicBezTo>
                      <a:cubicBezTo>
                        <a:pt x="20" y="40"/>
                        <a:pt x="20" y="40"/>
                        <a:pt x="20" y="40"/>
                      </a:cubicBezTo>
                      <a:cubicBezTo>
                        <a:pt x="23" y="38"/>
                        <a:pt x="26" y="34"/>
                        <a:pt x="28" y="31"/>
                      </a:cubicBezTo>
                      <a:cubicBezTo>
                        <a:pt x="30" y="28"/>
                        <a:pt x="31" y="25"/>
                        <a:pt x="30" y="22"/>
                      </a:cubicBezTo>
                      <a:cubicBezTo>
                        <a:pt x="30" y="18"/>
                        <a:pt x="28" y="14"/>
                        <a:pt x="27" y="11"/>
                      </a:cubicBezTo>
                      <a:cubicBezTo>
                        <a:pt x="26" y="8"/>
                        <a:pt x="24" y="1"/>
                        <a:pt x="20" y="0"/>
                      </a:cubicBezTo>
                      <a:cubicBezTo>
                        <a:pt x="23" y="21"/>
                        <a:pt x="23" y="21"/>
                        <a:pt x="23" y="21"/>
                      </a:cubicBezTo>
                      <a:cubicBezTo>
                        <a:pt x="20" y="21"/>
                        <a:pt x="20" y="21"/>
                        <a:pt x="20" y="21"/>
                      </a:cubicBezTo>
                      <a:cubicBezTo>
                        <a:pt x="18" y="0"/>
                        <a:pt x="18" y="0"/>
                        <a:pt x="18" y="0"/>
                      </a:cubicBezTo>
                      <a:cubicBezTo>
                        <a:pt x="15" y="0"/>
                        <a:pt x="15" y="0"/>
                        <a:pt x="15" y="0"/>
                      </a:cubicBezTo>
                      <a:cubicBezTo>
                        <a:pt x="13" y="0"/>
                        <a:pt x="13" y="0"/>
                        <a:pt x="13" y="0"/>
                      </a:cubicBezTo>
                      <a:cubicBezTo>
                        <a:pt x="11" y="21"/>
                        <a:pt x="11" y="21"/>
                        <a:pt x="11" y="21"/>
                      </a:cubicBezTo>
                      <a:cubicBezTo>
                        <a:pt x="8" y="21"/>
                        <a:pt x="8" y="21"/>
                        <a:pt x="8" y="21"/>
                      </a:cubicBezTo>
                      <a:cubicBezTo>
                        <a:pt x="10" y="0"/>
                        <a:pt x="10" y="0"/>
                        <a:pt x="10" y="0"/>
                      </a:cubicBezTo>
                      <a:cubicBezTo>
                        <a:pt x="7" y="1"/>
                        <a:pt x="5" y="8"/>
                        <a:pt x="4" y="11"/>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3" name="Freeform: Shape 122">
                  <a:extLst>
                    <a:ext uri="{FF2B5EF4-FFF2-40B4-BE49-F238E27FC236}">
                      <a16:creationId xmlns="" xmlns:a16="http://schemas.microsoft.com/office/drawing/2014/main" id="{E502D977-C3F0-4475-B66F-B729E2582B96}"/>
                    </a:ext>
                  </a:extLst>
                </p:cNvPr>
                <p:cNvSpPr>
                  <a:spLocks/>
                </p:cNvSpPr>
                <p:nvPr/>
              </p:nvSpPr>
              <p:spPr bwMode="auto">
                <a:xfrm>
                  <a:off x="2745817" y="2636385"/>
                  <a:ext cx="140922" cy="398259"/>
                </a:xfrm>
                <a:custGeom>
                  <a:avLst/>
                  <a:gdLst>
                    <a:gd name="T0" fmla="*/ 20 w 32"/>
                    <a:gd name="T1" fmla="*/ 90 h 90"/>
                    <a:gd name="T2" fmla="*/ 20 w 32"/>
                    <a:gd name="T3" fmla="*/ 43 h 90"/>
                    <a:gd name="T4" fmla="*/ 32 w 32"/>
                    <a:gd name="T5" fmla="*/ 24 h 90"/>
                    <a:gd name="T6" fmla="*/ 16 w 32"/>
                    <a:gd name="T7" fmla="*/ 0 h 90"/>
                    <a:gd name="T8" fmla="*/ 0 w 32"/>
                    <a:gd name="T9" fmla="*/ 24 h 90"/>
                    <a:gd name="T10" fmla="*/ 12 w 32"/>
                    <a:gd name="T11" fmla="*/ 43 h 90"/>
                    <a:gd name="T12" fmla="*/ 12 w 32"/>
                    <a:gd name="T13" fmla="*/ 90 h 90"/>
                    <a:gd name="T14" fmla="*/ 20 w 32"/>
                    <a:gd name="T15" fmla="*/ 9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90">
                      <a:moveTo>
                        <a:pt x="20" y="90"/>
                      </a:moveTo>
                      <a:cubicBezTo>
                        <a:pt x="20" y="43"/>
                        <a:pt x="20" y="43"/>
                        <a:pt x="20" y="43"/>
                      </a:cubicBezTo>
                      <a:cubicBezTo>
                        <a:pt x="27" y="41"/>
                        <a:pt x="32" y="33"/>
                        <a:pt x="32" y="24"/>
                      </a:cubicBezTo>
                      <a:cubicBezTo>
                        <a:pt x="32" y="14"/>
                        <a:pt x="25" y="0"/>
                        <a:pt x="16" y="0"/>
                      </a:cubicBezTo>
                      <a:cubicBezTo>
                        <a:pt x="7" y="0"/>
                        <a:pt x="0" y="14"/>
                        <a:pt x="0" y="24"/>
                      </a:cubicBezTo>
                      <a:cubicBezTo>
                        <a:pt x="0" y="33"/>
                        <a:pt x="5" y="41"/>
                        <a:pt x="12" y="43"/>
                      </a:cubicBezTo>
                      <a:cubicBezTo>
                        <a:pt x="12" y="90"/>
                        <a:pt x="12" y="90"/>
                        <a:pt x="12" y="90"/>
                      </a:cubicBezTo>
                      <a:lnTo>
                        <a:pt x="20" y="9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4" name="Freeform: Shape 123">
                  <a:extLst>
                    <a:ext uri="{FF2B5EF4-FFF2-40B4-BE49-F238E27FC236}">
                      <a16:creationId xmlns="" xmlns:a16="http://schemas.microsoft.com/office/drawing/2014/main" id="{AD67DABE-F67D-491D-BABD-3FCC78581DCE}"/>
                    </a:ext>
                  </a:extLst>
                </p:cNvPr>
                <p:cNvSpPr>
                  <a:spLocks/>
                </p:cNvSpPr>
                <p:nvPr/>
              </p:nvSpPr>
              <p:spPr bwMode="auto">
                <a:xfrm>
                  <a:off x="2896543" y="3078759"/>
                  <a:ext cx="162980" cy="167882"/>
                </a:xfrm>
                <a:custGeom>
                  <a:avLst/>
                  <a:gdLst>
                    <a:gd name="T0" fmla="*/ 8 w 37"/>
                    <a:gd name="T1" fmla="*/ 35 h 38"/>
                    <a:gd name="T2" fmla="*/ 18 w 37"/>
                    <a:gd name="T3" fmla="*/ 38 h 38"/>
                    <a:gd name="T4" fmla="*/ 37 w 37"/>
                    <a:gd name="T5" fmla="*/ 19 h 38"/>
                    <a:gd name="T6" fmla="*/ 18 w 37"/>
                    <a:gd name="T7" fmla="*/ 0 h 38"/>
                    <a:gd name="T8" fmla="*/ 0 w 37"/>
                    <a:gd name="T9" fmla="*/ 17 h 38"/>
                    <a:gd name="T10" fmla="*/ 18 w 37"/>
                    <a:gd name="T11" fmla="*/ 17 h 38"/>
                    <a:gd name="T12" fmla="*/ 24 w 37"/>
                    <a:gd name="T13" fmla="*/ 17 h 38"/>
                    <a:gd name="T14" fmla="*/ 20 w 37"/>
                    <a:gd name="T15" fmla="*/ 21 h 38"/>
                    <a:gd name="T16" fmla="*/ 8 w 37"/>
                    <a:gd name="T17"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8">
                      <a:moveTo>
                        <a:pt x="8" y="35"/>
                      </a:moveTo>
                      <a:cubicBezTo>
                        <a:pt x="11" y="37"/>
                        <a:pt x="14" y="38"/>
                        <a:pt x="18" y="38"/>
                      </a:cubicBezTo>
                      <a:cubicBezTo>
                        <a:pt x="29" y="38"/>
                        <a:pt x="37" y="30"/>
                        <a:pt x="37" y="19"/>
                      </a:cubicBezTo>
                      <a:cubicBezTo>
                        <a:pt x="37" y="9"/>
                        <a:pt x="29" y="0"/>
                        <a:pt x="18" y="0"/>
                      </a:cubicBezTo>
                      <a:cubicBezTo>
                        <a:pt x="9" y="0"/>
                        <a:pt x="1" y="7"/>
                        <a:pt x="0" y="17"/>
                      </a:cubicBezTo>
                      <a:cubicBezTo>
                        <a:pt x="18" y="17"/>
                        <a:pt x="18" y="17"/>
                        <a:pt x="18" y="17"/>
                      </a:cubicBezTo>
                      <a:cubicBezTo>
                        <a:pt x="24" y="17"/>
                        <a:pt x="24" y="17"/>
                        <a:pt x="24" y="17"/>
                      </a:cubicBezTo>
                      <a:cubicBezTo>
                        <a:pt x="20" y="21"/>
                        <a:pt x="20" y="21"/>
                        <a:pt x="20" y="21"/>
                      </a:cubicBezTo>
                      <a:lnTo>
                        <a:pt x="8" y="35"/>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5" name="Freeform: Shape 124">
                  <a:extLst>
                    <a:ext uri="{FF2B5EF4-FFF2-40B4-BE49-F238E27FC236}">
                      <a16:creationId xmlns="" xmlns:a16="http://schemas.microsoft.com/office/drawing/2014/main" id="{26EC979A-5653-4D69-9F53-40EFC6F9A6ED}"/>
                    </a:ext>
                  </a:extLst>
                </p:cNvPr>
                <p:cNvSpPr>
                  <a:spLocks/>
                </p:cNvSpPr>
                <p:nvPr/>
              </p:nvSpPr>
              <p:spPr bwMode="auto">
                <a:xfrm>
                  <a:off x="2635530" y="3162087"/>
                  <a:ext cx="340665" cy="322284"/>
                </a:xfrm>
                <a:custGeom>
                  <a:avLst/>
                  <a:gdLst>
                    <a:gd name="T0" fmla="*/ 34 w 77"/>
                    <a:gd name="T1" fmla="*/ 39 h 73"/>
                    <a:gd name="T2" fmla="*/ 34 w 77"/>
                    <a:gd name="T3" fmla="*/ 41 h 73"/>
                    <a:gd name="T4" fmla="*/ 34 w 77"/>
                    <a:gd name="T5" fmla="*/ 43 h 73"/>
                    <a:gd name="T6" fmla="*/ 34 w 77"/>
                    <a:gd name="T7" fmla="*/ 67 h 73"/>
                    <a:gd name="T8" fmla="*/ 25 w 77"/>
                    <a:gd name="T9" fmla="*/ 73 h 73"/>
                    <a:gd name="T10" fmla="*/ 51 w 77"/>
                    <a:gd name="T11" fmla="*/ 73 h 73"/>
                    <a:gd name="T12" fmla="*/ 43 w 77"/>
                    <a:gd name="T13" fmla="*/ 67 h 73"/>
                    <a:gd name="T14" fmla="*/ 43 w 77"/>
                    <a:gd name="T15" fmla="*/ 43 h 73"/>
                    <a:gd name="T16" fmla="*/ 43 w 77"/>
                    <a:gd name="T17" fmla="*/ 41 h 73"/>
                    <a:gd name="T18" fmla="*/ 43 w 77"/>
                    <a:gd name="T19" fmla="*/ 39 h 73"/>
                    <a:gd name="T20" fmla="*/ 65 w 77"/>
                    <a:gd name="T21" fmla="*/ 14 h 73"/>
                    <a:gd name="T22" fmla="*/ 77 w 77"/>
                    <a:gd name="T23" fmla="*/ 0 h 73"/>
                    <a:gd name="T24" fmla="*/ 58 w 77"/>
                    <a:gd name="T25" fmla="*/ 0 h 73"/>
                    <a:gd name="T26" fmla="*/ 0 w 77"/>
                    <a:gd name="T27" fmla="*/ 0 h 73"/>
                    <a:gd name="T28" fmla="*/ 34 w 77"/>
                    <a:gd name="T29" fmla="*/ 3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73">
                      <a:moveTo>
                        <a:pt x="34" y="39"/>
                      </a:moveTo>
                      <a:cubicBezTo>
                        <a:pt x="34" y="41"/>
                        <a:pt x="34" y="41"/>
                        <a:pt x="34" y="41"/>
                      </a:cubicBezTo>
                      <a:cubicBezTo>
                        <a:pt x="34" y="43"/>
                        <a:pt x="34" y="43"/>
                        <a:pt x="34" y="43"/>
                      </a:cubicBezTo>
                      <a:cubicBezTo>
                        <a:pt x="34" y="67"/>
                        <a:pt x="34" y="67"/>
                        <a:pt x="34" y="67"/>
                      </a:cubicBezTo>
                      <a:cubicBezTo>
                        <a:pt x="29" y="68"/>
                        <a:pt x="25" y="70"/>
                        <a:pt x="25" y="73"/>
                      </a:cubicBezTo>
                      <a:cubicBezTo>
                        <a:pt x="51" y="73"/>
                        <a:pt x="51" y="73"/>
                        <a:pt x="51" y="73"/>
                      </a:cubicBezTo>
                      <a:cubicBezTo>
                        <a:pt x="51" y="70"/>
                        <a:pt x="47" y="68"/>
                        <a:pt x="43" y="67"/>
                      </a:cubicBezTo>
                      <a:cubicBezTo>
                        <a:pt x="43" y="43"/>
                        <a:pt x="43" y="43"/>
                        <a:pt x="43" y="43"/>
                      </a:cubicBezTo>
                      <a:cubicBezTo>
                        <a:pt x="43" y="41"/>
                        <a:pt x="43" y="41"/>
                        <a:pt x="43" y="41"/>
                      </a:cubicBezTo>
                      <a:cubicBezTo>
                        <a:pt x="43" y="39"/>
                        <a:pt x="43" y="39"/>
                        <a:pt x="43" y="39"/>
                      </a:cubicBezTo>
                      <a:cubicBezTo>
                        <a:pt x="65" y="14"/>
                        <a:pt x="65" y="14"/>
                        <a:pt x="65" y="14"/>
                      </a:cubicBezTo>
                      <a:cubicBezTo>
                        <a:pt x="77" y="0"/>
                        <a:pt x="77" y="0"/>
                        <a:pt x="77" y="0"/>
                      </a:cubicBezTo>
                      <a:cubicBezTo>
                        <a:pt x="58" y="0"/>
                        <a:pt x="58" y="0"/>
                        <a:pt x="58" y="0"/>
                      </a:cubicBezTo>
                      <a:cubicBezTo>
                        <a:pt x="0" y="0"/>
                        <a:pt x="0" y="0"/>
                        <a:pt x="0" y="0"/>
                      </a:cubicBezTo>
                      <a:lnTo>
                        <a:pt x="34" y="39"/>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6" name="Freeform: Shape 125">
                  <a:extLst>
                    <a:ext uri="{FF2B5EF4-FFF2-40B4-BE49-F238E27FC236}">
                      <a16:creationId xmlns="" xmlns:a16="http://schemas.microsoft.com/office/drawing/2014/main" id="{24B7A3FF-EEAD-462C-A1D3-D08C1D99C0B4}"/>
                    </a:ext>
                  </a:extLst>
                </p:cNvPr>
                <p:cNvSpPr>
                  <a:spLocks/>
                </p:cNvSpPr>
                <p:nvPr/>
              </p:nvSpPr>
              <p:spPr bwMode="auto">
                <a:xfrm>
                  <a:off x="4879261" y="892623"/>
                  <a:ext cx="366398" cy="93131"/>
                </a:xfrm>
                <a:custGeom>
                  <a:avLst/>
                  <a:gdLst>
                    <a:gd name="T0" fmla="*/ 198 w 299"/>
                    <a:gd name="T1" fmla="*/ 39 h 76"/>
                    <a:gd name="T2" fmla="*/ 104 w 299"/>
                    <a:gd name="T3" fmla="*/ 39 h 76"/>
                    <a:gd name="T4" fmla="*/ 104 w 299"/>
                    <a:gd name="T5" fmla="*/ 0 h 76"/>
                    <a:gd name="T6" fmla="*/ 0 w 299"/>
                    <a:gd name="T7" fmla="*/ 0 h 76"/>
                    <a:gd name="T8" fmla="*/ 0 w 299"/>
                    <a:gd name="T9" fmla="*/ 76 h 76"/>
                    <a:gd name="T10" fmla="*/ 299 w 299"/>
                    <a:gd name="T11" fmla="*/ 76 h 76"/>
                    <a:gd name="T12" fmla="*/ 299 w 299"/>
                    <a:gd name="T13" fmla="*/ 0 h 76"/>
                    <a:gd name="T14" fmla="*/ 198 w 299"/>
                    <a:gd name="T15" fmla="*/ 0 h 76"/>
                    <a:gd name="T16" fmla="*/ 198 w 299"/>
                    <a:gd name="T1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76">
                      <a:moveTo>
                        <a:pt x="198" y="39"/>
                      </a:moveTo>
                      <a:lnTo>
                        <a:pt x="104" y="39"/>
                      </a:lnTo>
                      <a:lnTo>
                        <a:pt x="104" y="0"/>
                      </a:lnTo>
                      <a:lnTo>
                        <a:pt x="0" y="0"/>
                      </a:lnTo>
                      <a:lnTo>
                        <a:pt x="0" y="76"/>
                      </a:lnTo>
                      <a:lnTo>
                        <a:pt x="299" y="76"/>
                      </a:lnTo>
                      <a:lnTo>
                        <a:pt x="299" y="0"/>
                      </a:lnTo>
                      <a:lnTo>
                        <a:pt x="198" y="0"/>
                      </a:lnTo>
                      <a:lnTo>
                        <a:pt x="198" y="39"/>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7" name="Rectangle 126">
                  <a:extLst>
                    <a:ext uri="{FF2B5EF4-FFF2-40B4-BE49-F238E27FC236}">
                      <a16:creationId xmlns="" xmlns:a16="http://schemas.microsoft.com/office/drawing/2014/main" id="{5EE6C88E-A56F-49C6-8804-733F26FE8EB0}"/>
                    </a:ext>
                  </a:extLst>
                </p:cNvPr>
                <p:cNvSpPr>
                  <a:spLocks/>
                </p:cNvSpPr>
                <p:nvPr/>
              </p:nvSpPr>
              <p:spPr bwMode="auto">
                <a:xfrm>
                  <a:off x="5028761" y="892623"/>
                  <a:ext cx="71074" cy="25734"/>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78" name="Freeform: Shape 127">
                  <a:extLst>
                    <a:ext uri="{FF2B5EF4-FFF2-40B4-BE49-F238E27FC236}">
                      <a16:creationId xmlns="" xmlns:a16="http://schemas.microsoft.com/office/drawing/2014/main" id="{6757C10F-B95F-4D78-8DA9-63F9987758F3}"/>
                    </a:ext>
                  </a:extLst>
                </p:cNvPr>
                <p:cNvSpPr>
                  <a:spLocks/>
                </p:cNvSpPr>
                <p:nvPr/>
              </p:nvSpPr>
              <p:spPr bwMode="auto">
                <a:xfrm>
                  <a:off x="4879261" y="675725"/>
                  <a:ext cx="366398" cy="194841"/>
                </a:xfrm>
                <a:custGeom>
                  <a:avLst/>
                  <a:gdLst>
                    <a:gd name="T0" fmla="*/ 223 w 299"/>
                    <a:gd name="T1" fmla="*/ 0 h 159"/>
                    <a:gd name="T2" fmla="*/ 151 w 299"/>
                    <a:gd name="T3" fmla="*/ 0 h 159"/>
                    <a:gd name="T4" fmla="*/ 151 w 299"/>
                    <a:gd name="T5" fmla="*/ 29 h 159"/>
                    <a:gd name="T6" fmla="*/ 198 w 299"/>
                    <a:gd name="T7" fmla="*/ 29 h 159"/>
                    <a:gd name="T8" fmla="*/ 198 w 299"/>
                    <a:gd name="T9" fmla="*/ 58 h 159"/>
                    <a:gd name="T10" fmla="*/ 151 w 299"/>
                    <a:gd name="T11" fmla="*/ 58 h 159"/>
                    <a:gd name="T12" fmla="*/ 151 w 299"/>
                    <a:gd name="T13" fmla="*/ 159 h 159"/>
                    <a:gd name="T14" fmla="*/ 198 w 299"/>
                    <a:gd name="T15" fmla="*/ 159 h 159"/>
                    <a:gd name="T16" fmla="*/ 299 w 299"/>
                    <a:gd name="T17" fmla="*/ 159 h 159"/>
                    <a:gd name="T18" fmla="*/ 299 w 299"/>
                    <a:gd name="T19" fmla="*/ 58 h 159"/>
                    <a:gd name="T20" fmla="*/ 223 w 299"/>
                    <a:gd name="T21" fmla="*/ 58 h 159"/>
                    <a:gd name="T22" fmla="*/ 223 w 299"/>
                    <a:gd name="T23" fmla="*/ 0 h 159"/>
                    <a:gd name="T24" fmla="*/ 151 w 299"/>
                    <a:gd name="T25" fmla="*/ 0 h 159"/>
                    <a:gd name="T26" fmla="*/ 79 w 299"/>
                    <a:gd name="T27" fmla="*/ 0 h 159"/>
                    <a:gd name="T28" fmla="*/ 79 w 299"/>
                    <a:gd name="T29" fmla="*/ 58 h 159"/>
                    <a:gd name="T30" fmla="*/ 0 w 299"/>
                    <a:gd name="T31" fmla="*/ 58 h 159"/>
                    <a:gd name="T32" fmla="*/ 0 w 299"/>
                    <a:gd name="T33" fmla="*/ 159 h 159"/>
                    <a:gd name="T34" fmla="*/ 104 w 299"/>
                    <a:gd name="T35" fmla="*/ 159 h 159"/>
                    <a:gd name="T36" fmla="*/ 151 w 299"/>
                    <a:gd name="T37" fmla="*/ 159 h 159"/>
                    <a:gd name="T38" fmla="*/ 151 w 299"/>
                    <a:gd name="T39" fmla="*/ 58 h 159"/>
                    <a:gd name="T40" fmla="*/ 104 w 299"/>
                    <a:gd name="T41" fmla="*/ 58 h 159"/>
                    <a:gd name="T42" fmla="*/ 104 w 299"/>
                    <a:gd name="T43" fmla="*/ 58 h 159"/>
                    <a:gd name="T44" fmla="*/ 104 w 299"/>
                    <a:gd name="T45" fmla="*/ 29 h 159"/>
                    <a:gd name="T46" fmla="*/ 151 w 299"/>
                    <a:gd name="T47" fmla="*/ 29 h 159"/>
                    <a:gd name="T48" fmla="*/ 151 w 299"/>
                    <a:gd name="T4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9" h="159">
                      <a:moveTo>
                        <a:pt x="223" y="0"/>
                      </a:moveTo>
                      <a:lnTo>
                        <a:pt x="151" y="0"/>
                      </a:lnTo>
                      <a:lnTo>
                        <a:pt x="151" y="29"/>
                      </a:lnTo>
                      <a:lnTo>
                        <a:pt x="198" y="29"/>
                      </a:lnTo>
                      <a:lnTo>
                        <a:pt x="198" y="58"/>
                      </a:lnTo>
                      <a:lnTo>
                        <a:pt x="151" y="58"/>
                      </a:lnTo>
                      <a:lnTo>
                        <a:pt x="151" y="159"/>
                      </a:lnTo>
                      <a:lnTo>
                        <a:pt x="198" y="159"/>
                      </a:lnTo>
                      <a:lnTo>
                        <a:pt x="299" y="159"/>
                      </a:lnTo>
                      <a:lnTo>
                        <a:pt x="299" y="58"/>
                      </a:lnTo>
                      <a:lnTo>
                        <a:pt x="223" y="58"/>
                      </a:lnTo>
                      <a:lnTo>
                        <a:pt x="223" y="0"/>
                      </a:lnTo>
                      <a:close/>
                      <a:moveTo>
                        <a:pt x="151" y="0"/>
                      </a:moveTo>
                      <a:lnTo>
                        <a:pt x="79" y="0"/>
                      </a:lnTo>
                      <a:lnTo>
                        <a:pt x="79" y="58"/>
                      </a:lnTo>
                      <a:lnTo>
                        <a:pt x="0" y="58"/>
                      </a:lnTo>
                      <a:lnTo>
                        <a:pt x="0" y="159"/>
                      </a:lnTo>
                      <a:lnTo>
                        <a:pt x="104" y="159"/>
                      </a:lnTo>
                      <a:lnTo>
                        <a:pt x="151" y="159"/>
                      </a:lnTo>
                      <a:lnTo>
                        <a:pt x="151" y="58"/>
                      </a:lnTo>
                      <a:lnTo>
                        <a:pt x="104" y="58"/>
                      </a:lnTo>
                      <a:lnTo>
                        <a:pt x="104" y="58"/>
                      </a:lnTo>
                      <a:lnTo>
                        <a:pt x="104" y="29"/>
                      </a:lnTo>
                      <a:lnTo>
                        <a:pt x="151" y="29"/>
                      </a:lnTo>
                      <a:lnTo>
                        <a:pt x="151"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79" name="Freeform: Shape 128">
                  <a:extLst>
                    <a:ext uri="{FF2B5EF4-FFF2-40B4-BE49-F238E27FC236}">
                      <a16:creationId xmlns="" xmlns:a16="http://schemas.microsoft.com/office/drawing/2014/main" id="{7A150202-577A-4AC1-A642-B9D165EF75C7}"/>
                    </a:ext>
                  </a:extLst>
                </p:cNvPr>
                <p:cNvSpPr>
                  <a:spLocks/>
                </p:cNvSpPr>
                <p:nvPr/>
              </p:nvSpPr>
              <p:spPr bwMode="auto">
                <a:xfrm>
                  <a:off x="2908797" y="1272501"/>
                  <a:ext cx="371300" cy="379878"/>
                </a:xfrm>
                <a:custGeom>
                  <a:avLst/>
                  <a:gdLst>
                    <a:gd name="T0" fmla="*/ 42 w 84"/>
                    <a:gd name="T1" fmla="*/ 0 h 86"/>
                    <a:gd name="T2" fmla="*/ 33 w 84"/>
                    <a:gd name="T3" fmla="*/ 18 h 86"/>
                    <a:gd name="T4" fmla="*/ 33 w 84"/>
                    <a:gd name="T5" fmla="*/ 32 h 86"/>
                    <a:gd name="T6" fmla="*/ 0 w 84"/>
                    <a:gd name="T7" fmla="*/ 46 h 86"/>
                    <a:gd name="T8" fmla="*/ 0 w 84"/>
                    <a:gd name="T9" fmla="*/ 55 h 86"/>
                    <a:gd name="T10" fmla="*/ 33 w 84"/>
                    <a:gd name="T11" fmla="*/ 48 h 86"/>
                    <a:gd name="T12" fmla="*/ 33 w 84"/>
                    <a:gd name="T13" fmla="*/ 67 h 86"/>
                    <a:gd name="T14" fmla="*/ 19 w 84"/>
                    <a:gd name="T15" fmla="*/ 77 h 86"/>
                    <a:gd name="T16" fmla="*/ 19 w 84"/>
                    <a:gd name="T17" fmla="*/ 86 h 86"/>
                    <a:gd name="T18" fmla="*/ 42 w 84"/>
                    <a:gd name="T19" fmla="*/ 78 h 86"/>
                    <a:gd name="T20" fmla="*/ 65 w 84"/>
                    <a:gd name="T21" fmla="*/ 86 h 86"/>
                    <a:gd name="T22" fmla="*/ 65 w 84"/>
                    <a:gd name="T23" fmla="*/ 77 h 86"/>
                    <a:gd name="T24" fmla="*/ 52 w 84"/>
                    <a:gd name="T25" fmla="*/ 67 h 86"/>
                    <a:gd name="T26" fmla="*/ 52 w 84"/>
                    <a:gd name="T27" fmla="*/ 48 h 86"/>
                    <a:gd name="T28" fmla="*/ 84 w 84"/>
                    <a:gd name="T29" fmla="*/ 55 h 86"/>
                    <a:gd name="T30" fmla="*/ 84 w 84"/>
                    <a:gd name="T31" fmla="*/ 46 h 86"/>
                    <a:gd name="T32" fmla="*/ 52 w 84"/>
                    <a:gd name="T33" fmla="*/ 32 h 86"/>
                    <a:gd name="T34" fmla="*/ 52 w 84"/>
                    <a:gd name="T35" fmla="*/ 18 h 86"/>
                    <a:gd name="T36" fmla="*/ 42 w 84"/>
                    <a:gd name="T3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4" h="86">
                      <a:moveTo>
                        <a:pt x="42" y="0"/>
                      </a:moveTo>
                      <a:cubicBezTo>
                        <a:pt x="37" y="0"/>
                        <a:pt x="33" y="13"/>
                        <a:pt x="33" y="18"/>
                      </a:cubicBezTo>
                      <a:cubicBezTo>
                        <a:pt x="33" y="32"/>
                        <a:pt x="33" y="32"/>
                        <a:pt x="33" y="32"/>
                      </a:cubicBezTo>
                      <a:cubicBezTo>
                        <a:pt x="0" y="46"/>
                        <a:pt x="0" y="46"/>
                        <a:pt x="0" y="46"/>
                      </a:cubicBezTo>
                      <a:cubicBezTo>
                        <a:pt x="0" y="55"/>
                        <a:pt x="0" y="55"/>
                        <a:pt x="0" y="55"/>
                      </a:cubicBezTo>
                      <a:cubicBezTo>
                        <a:pt x="33" y="48"/>
                        <a:pt x="33" y="48"/>
                        <a:pt x="33" y="48"/>
                      </a:cubicBezTo>
                      <a:cubicBezTo>
                        <a:pt x="33" y="67"/>
                        <a:pt x="33" y="67"/>
                        <a:pt x="33" y="67"/>
                      </a:cubicBezTo>
                      <a:cubicBezTo>
                        <a:pt x="19" y="77"/>
                        <a:pt x="19" y="77"/>
                        <a:pt x="19" y="77"/>
                      </a:cubicBezTo>
                      <a:cubicBezTo>
                        <a:pt x="19" y="86"/>
                        <a:pt x="19" y="86"/>
                        <a:pt x="19" y="86"/>
                      </a:cubicBezTo>
                      <a:cubicBezTo>
                        <a:pt x="42" y="78"/>
                        <a:pt x="42" y="78"/>
                        <a:pt x="42" y="78"/>
                      </a:cubicBezTo>
                      <a:cubicBezTo>
                        <a:pt x="65" y="86"/>
                        <a:pt x="65" y="86"/>
                        <a:pt x="65" y="86"/>
                      </a:cubicBezTo>
                      <a:cubicBezTo>
                        <a:pt x="65" y="77"/>
                        <a:pt x="65" y="77"/>
                        <a:pt x="65" y="77"/>
                      </a:cubicBezTo>
                      <a:cubicBezTo>
                        <a:pt x="52" y="67"/>
                        <a:pt x="52" y="67"/>
                        <a:pt x="52" y="67"/>
                      </a:cubicBezTo>
                      <a:cubicBezTo>
                        <a:pt x="52" y="48"/>
                        <a:pt x="52" y="48"/>
                        <a:pt x="52" y="48"/>
                      </a:cubicBezTo>
                      <a:cubicBezTo>
                        <a:pt x="84" y="55"/>
                        <a:pt x="84" y="55"/>
                        <a:pt x="84" y="55"/>
                      </a:cubicBezTo>
                      <a:cubicBezTo>
                        <a:pt x="84" y="46"/>
                        <a:pt x="84" y="46"/>
                        <a:pt x="84" y="46"/>
                      </a:cubicBezTo>
                      <a:cubicBezTo>
                        <a:pt x="52" y="32"/>
                        <a:pt x="52" y="32"/>
                        <a:pt x="52" y="32"/>
                      </a:cubicBezTo>
                      <a:cubicBezTo>
                        <a:pt x="52" y="18"/>
                        <a:pt x="52" y="18"/>
                        <a:pt x="52" y="18"/>
                      </a:cubicBezTo>
                      <a:cubicBezTo>
                        <a:pt x="52" y="13"/>
                        <a:pt x="48" y="0"/>
                        <a:pt x="42"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0" name="Freeform: Shape 129">
                  <a:extLst>
                    <a:ext uri="{FF2B5EF4-FFF2-40B4-BE49-F238E27FC236}">
                      <a16:creationId xmlns="" xmlns:a16="http://schemas.microsoft.com/office/drawing/2014/main" id="{AA4D2CF5-6EB8-4259-885B-AD0FC945CBF2}"/>
                    </a:ext>
                  </a:extLst>
                </p:cNvPr>
                <p:cNvSpPr>
                  <a:spLocks/>
                </p:cNvSpPr>
                <p:nvPr/>
              </p:nvSpPr>
              <p:spPr bwMode="auto">
                <a:xfrm>
                  <a:off x="6251723" y="2292044"/>
                  <a:ext cx="269591" cy="216898"/>
                </a:xfrm>
                <a:custGeom>
                  <a:avLst/>
                  <a:gdLst>
                    <a:gd name="T0" fmla="*/ 48 w 61"/>
                    <a:gd name="T1" fmla="*/ 49 h 49"/>
                    <a:gd name="T2" fmla="*/ 48 w 61"/>
                    <a:gd name="T3" fmla="*/ 32 h 49"/>
                    <a:gd name="T4" fmla="*/ 56 w 61"/>
                    <a:gd name="T5" fmla="*/ 24 h 49"/>
                    <a:gd name="T6" fmla="*/ 61 w 61"/>
                    <a:gd name="T7" fmla="*/ 24 h 49"/>
                    <a:gd name="T8" fmla="*/ 61 w 61"/>
                    <a:gd name="T9" fmla="*/ 6 h 49"/>
                    <a:gd name="T10" fmla="*/ 54 w 61"/>
                    <a:gd name="T11" fmla="*/ 0 h 49"/>
                    <a:gd name="T12" fmla="*/ 39 w 61"/>
                    <a:gd name="T13" fmla="*/ 0 h 49"/>
                    <a:gd name="T14" fmla="*/ 39 w 61"/>
                    <a:gd name="T15" fmla="*/ 8 h 49"/>
                    <a:gd name="T16" fmla="*/ 45 w 61"/>
                    <a:gd name="T17" fmla="*/ 13 h 49"/>
                    <a:gd name="T18" fmla="*/ 39 w 61"/>
                    <a:gd name="T19" fmla="*/ 19 h 49"/>
                    <a:gd name="T20" fmla="*/ 39 w 61"/>
                    <a:gd name="T21" fmla="*/ 22 h 49"/>
                    <a:gd name="T22" fmla="*/ 45 w 61"/>
                    <a:gd name="T23" fmla="*/ 28 h 49"/>
                    <a:gd name="T24" fmla="*/ 39 w 61"/>
                    <a:gd name="T25" fmla="*/ 33 h 49"/>
                    <a:gd name="T26" fmla="*/ 39 w 61"/>
                    <a:gd name="T27" fmla="*/ 49 h 49"/>
                    <a:gd name="T28" fmla="*/ 48 w 61"/>
                    <a:gd name="T29" fmla="*/ 49 h 49"/>
                    <a:gd name="T30" fmla="*/ 39 w 61"/>
                    <a:gd name="T31" fmla="*/ 0 h 49"/>
                    <a:gd name="T32" fmla="*/ 22 w 61"/>
                    <a:gd name="T33" fmla="*/ 0 h 49"/>
                    <a:gd name="T34" fmla="*/ 22 w 61"/>
                    <a:gd name="T35" fmla="*/ 8 h 49"/>
                    <a:gd name="T36" fmla="*/ 22 w 61"/>
                    <a:gd name="T37" fmla="*/ 8 h 49"/>
                    <a:gd name="T38" fmla="*/ 22 w 61"/>
                    <a:gd name="T39" fmla="*/ 8 h 49"/>
                    <a:gd name="T40" fmla="*/ 27 w 61"/>
                    <a:gd name="T41" fmla="*/ 13 h 49"/>
                    <a:gd name="T42" fmla="*/ 22 w 61"/>
                    <a:gd name="T43" fmla="*/ 19 h 49"/>
                    <a:gd name="T44" fmla="*/ 22 w 61"/>
                    <a:gd name="T45" fmla="*/ 19 h 49"/>
                    <a:gd name="T46" fmla="*/ 22 w 61"/>
                    <a:gd name="T47" fmla="*/ 22 h 49"/>
                    <a:gd name="T48" fmla="*/ 22 w 61"/>
                    <a:gd name="T49" fmla="*/ 22 h 49"/>
                    <a:gd name="T50" fmla="*/ 22 w 61"/>
                    <a:gd name="T51" fmla="*/ 22 h 49"/>
                    <a:gd name="T52" fmla="*/ 27 w 61"/>
                    <a:gd name="T53" fmla="*/ 28 h 49"/>
                    <a:gd name="T54" fmla="*/ 22 w 61"/>
                    <a:gd name="T55" fmla="*/ 33 h 49"/>
                    <a:gd name="T56" fmla="*/ 22 w 61"/>
                    <a:gd name="T57" fmla="*/ 33 h 49"/>
                    <a:gd name="T58" fmla="*/ 22 w 61"/>
                    <a:gd name="T59" fmla="*/ 49 h 49"/>
                    <a:gd name="T60" fmla="*/ 39 w 61"/>
                    <a:gd name="T61" fmla="*/ 49 h 49"/>
                    <a:gd name="T62" fmla="*/ 39 w 61"/>
                    <a:gd name="T63" fmla="*/ 33 h 49"/>
                    <a:gd name="T64" fmla="*/ 39 w 61"/>
                    <a:gd name="T65" fmla="*/ 33 h 49"/>
                    <a:gd name="T66" fmla="*/ 34 w 61"/>
                    <a:gd name="T67" fmla="*/ 28 h 49"/>
                    <a:gd name="T68" fmla="*/ 39 w 61"/>
                    <a:gd name="T69" fmla="*/ 22 h 49"/>
                    <a:gd name="T70" fmla="*/ 39 w 61"/>
                    <a:gd name="T71" fmla="*/ 22 h 49"/>
                    <a:gd name="T72" fmla="*/ 39 w 61"/>
                    <a:gd name="T73" fmla="*/ 22 h 49"/>
                    <a:gd name="T74" fmla="*/ 39 w 61"/>
                    <a:gd name="T75" fmla="*/ 19 h 49"/>
                    <a:gd name="T76" fmla="*/ 39 w 61"/>
                    <a:gd name="T77" fmla="*/ 19 h 49"/>
                    <a:gd name="T78" fmla="*/ 34 w 61"/>
                    <a:gd name="T79" fmla="*/ 13 h 49"/>
                    <a:gd name="T80" fmla="*/ 39 w 61"/>
                    <a:gd name="T81" fmla="*/ 8 h 49"/>
                    <a:gd name="T82" fmla="*/ 39 w 61"/>
                    <a:gd name="T83" fmla="*/ 8 h 49"/>
                    <a:gd name="T84" fmla="*/ 39 w 61"/>
                    <a:gd name="T85" fmla="*/ 8 h 49"/>
                    <a:gd name="T86" fmla="*/ 39 w 61"/>
                    <a:gd name="T87" fmla="*/ 0 h 49"/>
                    <a:gd name="T88" fmla="*/ 22 w 61"/>
                    <a:gd name="T89" fmla="*/ 0 h 49"/>
                    <a:gd name="T90" fmla="*/ 6 w 61"/>
                    <a:gd name="T91" fmla="*/ 0 h 49"/>
                    <a:gd name="T92" fmla="*/ 0 w 61"/>
                    <a:gd name="T93" fmla="*/ 6 h 49"/>
                    <a:gd name="T94" fmla="*/ 0 w 61"/>
                    <a:gd name="T95" fmla="*/ 24 h 49"/>
                    <a:gd name="T96" fmla="*/ 5 w 61"/>
                    <a:gd name="T97" fmla="*/ 24 h 49"/>
                    <a:gd name="T98" fmla="*/ 13 w 61"/>
                    <a:gd name="T99" fmla="*/ 32 h 49"/>
                    <a:gd name="T100" fmla="*/ 13 w 61"/>
                    <a:gd name="T101" fmla="*/ 49 h 49"/>
                    <a:gd name="T102" fmla="*/ 22 w 61"/>
                    <a:gd name="T103" fmla="*/ 49 h 49"/>
                    <a:gd name="T104" fmla="*/ 22 w 61"/>
                    <a:gd name="T105" fmla="*/ 33 h 49"/>
                    <a:gd name="T106" fmla="*/ 16 w 61"/>
                    <a:gd name="T107" fmla="*/ 28 h 49"/>
                    <a:gd name="T108" fmla="*/ 22 w 61"/>
                    <a:gd name="T109" fmla="*/ 22 h 49"/>
                    <a:gd name="T110" fmla="*/ 22 w 61"/>
                    <a:gd name="T111" fmla="*/ 19 h 49"/>
                    <a:gd name="T112" fmla="*/ 16 w 61"/>
                    <a:gd name="T113" fmla="*/ 13 h 49"/>
                    <a:gd name="T114" fmla="*/ 22 w 61"/>
                    <a:gd name="T115" fmla="*/ 8 h 49"/>
                    <a:gd name="T116" fmla="*/ 22 w 61"/>
                    <a:gd name="T1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1" h="49">
                      <a:moveTo>
                        <a:pt x="48" y="49"/>
                      </a:moveTo>
                      <a:cubicBezTo>
                        <a:pt x="48" y="32"/>
                        <a:pt x="48" y="32"/>
                        <a:pt x="48" y="32"/>
                      </a:cubicBezTo>
                      <a:cubicBezTo>
                        <a:pt x="48" y="27"/>
                        <a:pt x="51" y="24"/>
                        <a:pt x="56" y="24"/>
                      </a:cubicBezTo>
                      <a:cubicBezTo>
                        <a:pt x="61" y="24"/>
                        <a:pt x="61" y="24"/>
                        <a:pt x="61" y="24"/>
                      </a:cubicBezTo>
                      <a:cubicBezTo>
                        <a:pt x="61" y="6"/>
                        <a:pt x="61" y="6"/>
                        <a:pt x="61" y="6"/>
                      </a:cubicBezTo>
                      <a:cubicBezTo>
                        <a:pt x="61" y="3"/>
                        <a:pt x="58" y="0"/>
                        <a:pt x="54" y="0"/>
                      </a:cubicBezTo>
                      <a:cubicBezTo>
                        <a:pt x="39" y="0"/>
                        <a:pt x="39" y="0"/>
                        <a:pt x="39" y="0"/>
                      </a:cubicBezTo>
                      <a:cubicBezTo>
                        <a:pt x="39" y="8"/>
                        <a:pt x="39" y="8"/>
                        <a:pt x="39" y="8"/>
                      </a:cubicBezTo>
                      <a:cubicBezTo>
                        <a:pt x="42" y="8"/>
                        <a:pt x="45" y="10"/>
                        <a:pt x="45" y="13"/>
                      </a:cubicBezTo>
                      <a:cubicBezTo>
                        <a:pt x="45" y="16"/>
                        <a:pt x="42" y="19"/>
                        <a:pt x="39" y="19"/>
                      </a:cubicBezTo>
                      <a:cubicBezTo>
                        <a:pt x="39" y="22"/>
                        <a:pt x="39" y="22"/>
                        <a:pt x="39" y="22"/>
                      </a:cubicBezTo>
                      <a:cubicBezTo>
                        <a:pt x="42" y="22"/>
                        <a:pt x="45" y="25"/>
                        <a:pt x="45" y="28"/>
                      </a:cubicBezTo>
                      <a:cubicBezTo>
                        <a:pt x="45" y="31"/>
                        <a:pt x="42" y="33"/>
                        <a:pt x="39" y="33"/>
                      </a:cubicBezTo>
                      <a:cubicBezTo>
                        <a:pt x="39" y="49"/>
                        <a:pt x="39" y="49"/>
                        <a:pt x="39" y="49"/>
                      </a:cubicBezTo>
                      <a:lnTo>
                        <a:pt x="48" y="49"/>
                      </a:lnTo>
                      <a:close/>
                      <a:moveTo>
                        <a:pt x="39" y="0"/>
                      </a:moveTo>
                      <a:cubicBezTo>
                        <a:pt x="22" y="0"/>
                        <a:pt x="22" y="0"/>
                        <a:pt x="22" y="0"/>
                      </a:cubicBezTo>
                      <a:cubicBezTo>
                        <a:pt x="22" y="8"/>
                        <a:pt x="22" y="8"/>
                        <a:pt x="22" y="8"/>
                      </a:cubicBezTo>
                      <a:cubicBezTo>
                        <a:pt x="22" y="8"/>
                        <a:pt x="22" y="8"/>
                        <a:pt x="22" y="8"/>
                      </a:cubicBezTo>
                      <a:cubicBezTo>
                        <a:pt x="22" y="8"/>
                        <a:pt x="22" y="8"/>
                        <a:pt x="22" y="8"/>
                      </a:cubicBezTo>
                      <a:cubicBezTo>
                        <a:pt x="25" y="8"/>
                        <a:pt x="27" y="10"/>
                        <a:pt x="27" y="13"/>
                      </a:cubicBezTo>
                      <a:cubicBezTo>
                        <a:pt x="27" y="16"/>
                        <a:pt x="25" y="19"/>
                        <a:pt x="22" y="19"/>
                      </a:cubicBezTo>
                      <a:cubicBezTo>
                        <a:pt x="22" y="19"/>
                        <a:pt x="22" y="19"/>
                        <a:pt x="22" y="19"/>
                      </a:cubicBezTo>
                      <a:cubicBezTo>
                        <a:pt x="22" y="22"/>
                        <a:pt x="22" y="22"/>
                        <a:pt x="22" y="22"/>
                      </a:cubicBezTo>
                      <a:cubicBezTo>
                        <a:pt x="22" y="22"/>
                        <a:pt x="22" y="22"/>
                        <a:pt x="22" y="22"/>
                      </a:cubicBezTo>
                      <a:cubicBezTo>
                        <a:pt x="22" y="22"/>
                        <a:pt x="22" y="22"/>
                        <a:pt x="22" y="22"/>
                      </a:cubicBezTo>
                      <a:cubicBezTo>
                        <a:pt x="25" y="22"/>
                        <a:pt x="27" y="25"/>
                        <a:pt x="27" y="28"/>
                      </a:cubicBezTo>
                      <a:cubicBezTo>
                        <a:pt x="27" y="31"/>
                        <a:pt x="25" y="33"/>
                        <a:pt x="22" y="33"/>
                      </a:cubicBezTo>
                      <a:cubicBezTo>
                        <a:pt x="22" y="33"/>
                        <a:pt x="22" y="33"/>
                        <a:pt x="22" y="33"/>
                      </a:cubicBezTo>
                      <a:cubicBezTo>
                        <a:pt x="22" y="49"/>
                        <a:pt x="22" y="49"/>
                        <a:pt x="22" y="49"/>
                      </a:cubicBezTo>
                      <a:cubicBezTo>
                        <a:pt x="39" y="49"/>
                        <a:pt x="39" y="49"/>
                        <a:pt x="39" y="49"/>
                      </a:cubicBezTo>
                      <a:cubicBezTo>
                        <a:pt x="39" y="33"/>
                        <a:pt x="39" y="33"/>
                        <a:pt x="39" y="33"/>
                      </a:cubicBezTo>
                      <a:cubicBezTo>
                        <a:pt x="39" y="33"/>
                        <a:pt x="39" y="33"/>
                        <a:pt x="39" y="33"/>
                      </a:cubicBezTo>
                      <a:cubicBezTo>
                        <a:pt x="36" y="33"/>
                        <a:pt x="34" y="31"/>
                        <a:pt x="34" y="28"/>
                      </a:cubicBezTo>
                      <a:cubicBezTo>
                        <a:pt x="34" y="25"/>
                        <a:pt x="36" y="22"/>
                        <a:pt x="39" y="22"/>
                      </a:cubicBezTo>
                      <a:cubicBezTo>
                        <a:pt x="39" y="22"/>
                        <a:pt x="39" y="22"/>
                        <a:pt x="39" y="22"/>
                      </a:cubicBezTo>
                      <a:cubicBezTo>
                        <a:pt x="39" y="22"/>
                        <a:pt x="39" y="22"/>
                        <a:pt x="39" y="22"/>
                      </a:cubicBezTo>
                      <a:cubicBezTo>
                        <a:pt x="39" y="19"/>
                        <a:pt x="39" y="19"/>
                        <a:pt x="39" y="19"/>
                      </a:cubicBezTo>
                      <a:cubicBezTo>
                        <a:pt x="39" y="19"/>
                        <a:pt x="39" y="19"/>
                        <a:pt x="39" y="19"/>
                      </a:cubicBezTo>
                      <a:cubicBezTo>
                        <a:pt x="36" y="19"/>
                        <a:pt x="34" y="16"/>
                        <a:pt x="34" y="13"/>
                      </a:cubicBezTo>
                      <a:cubicBezTo>
                        <a:pt x="34" y="10"/>
                        <a:pt x="36" y="8"/>
                        <a:pt x="39" y="8"/>
                      </a:cubicBezTo>
                      <a:cubicBezTo>
                        <a:pt x="39" y="8"/>
                        <a:pt x="39" y="8"/>
                        <a:pt x="39" y="8"/>
                      </a:cubicBezTo>
                      <a:cubicBezTo>
                        <a:pt x="39" y="8"/>
                        <a:pt x="39" y="8"/>
                        <a:pt x="39" y="8"/>
                      </a:cubicBezTo>
                      <a:lnTo>
                        <a:pt x="39" y="0"/>
                      </a:lnTo>
                      <a:close/>
                      <a:moveTo>
                        <a:pt x="22" y="0"/>
                      </a:moveTo>
                      <a:cubicBezTo>
                        <a:pt x="6" y="0"/>
                        <a:pt x="6" y="0"/>
                        <a:pt x="6" y="0"/>
                      </a:cubicBezTo>
                      <a:cubicBezTo>
                        <a:pt x="3" y="0"/>
                        <a:pt x="0" y="3"/>
                        <a:pt x="0" y="6"/>
                      </a:cubicBezTo>
                      <a:cubicBezTo>
                        <a:pt x="0" y="24"/>
                        <a:pt x="0" y="24"/>
                        <a:pt x="0" y="24"/>
                      </a:cubicBezTo>
                      <a:cubicBezTo>
                        <a:pt x="5" y="24"/>
                        <a:pt x="5" y="24"/>
                        <a:pt x="5" y="24"/>
                      </a:cubicBezTo>
                      <a:cubicBezTo>
                        <a:pt x="10" y="24"/>
                        <a:pt x="13" y="27"/>
                        <a:pt x="13" y="32"/>
                      </a:cubicBezTo>
                      <a:cubicBezTo>
                        <a:pt x="13" y="49"/>
                        <a:pt x="13" y="49"/>
                        <a:pt x="13" y="49"/>
                      </a:cubicBezTo>
                      <a:cubicBezTo>
                        <a:pt x="22" y="49"/>
                        <a:pt x="22" y="49"/>
                        <a:pt x="22" y="49"/>
                      </a:cubicBezTo>
                      <a:cubicBezTo>
                        <a:pt x="22" y="33"/>
                        <a:pt x="22" y="33"/>
                        <a:pt x="22" y="33"/>
                      </a:cubicBezTo>
                      <a:cubicBezTo>
                        <a:pt x="19" y="33"/>
                        <a:pt x="16" y="31"/>
                        <a:pt x="16" y="28"/>
                      </a:cubicBezTo>
                      <a:cubicBezTo>
                        <a:pt x="16" y="25"/>
                        <a:pt x="19" y="22"/>
                        <a:pt x="22" y="22"/>
                      </a:cubicBezTo>
                      <a:cubicBezTo>
                        <a:pt x="22" y="19"/>
                        <a:pt x="22" y="19"/>
                        <a:pt x="22" y="19"/>
                      </a:cubicBezTo>
                      <a:cubicBezTo>
                        <a:pt x="19" y="19"/>
                        <a:pt x="16" y="16"/>
                        <a:pt x="16" y="13"/>
                      </a:cubicBezTo>
                      <a:cubicBezTo>
                        <a:pt x="16" y="10"/>
                        <a:pt x="19" y="8"/>
                        <a:pt x="22" y="8"/>
                      </a:cubicBezTo>
                      <a:lnTo>
                        <a:pt x="22"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1" name="Freeform: Shape 130">
                  <a:extLst>
                    <a:ext uri="{FF2B5EF4-FFF2-40B4-BE49-F238E27FC236}">
                      <a16:creationId xmlns="" xmlns:a16="http://schemas.microsoft.com/office/drawing/2014/main" id="{B78A5629-CF5B-48F4-BA07-89D11BF14501}"/>
                    </a:ext>
                  </a:extLst>
                </p:cNvPr>
                <p:cNvSpPr>
                  <a:spLocks/>
                </p:cNvSpPr>
                <p:nvPr/>
              </p:nvSpPr>
              <p:spPr bwMode="auto">
                <a:xfrm>
                  <a:off x="6203932" y="2412135"/>
                  <a:ext cx="366398" cy="193615"/>
                </a:xfrm>
                <a:custGeom>
                  <a:avLst/>
                  <a:gdLst>
                    <a:gd name="T0" fmla="*/ 78 w 83"/>
                    <a:gd name="T1" fmla="*/ 0 h 44"/>
                    <a:gd name="T2" fmla="*/ 72 w 83"/>
                    <a:gd name="T3" fmla="*/ 0 h 44"/>
                    <a:gd name="T4" fmla="*/ 67 w 83"/>
                    <a:gd name="T5" fmla="*/ 0 h 44"/>
                    <a:gd name="T6" fmla="*/ 61 w 83"/>
                    <a:gd name="T7" fmla="*/ 5 h 44"/>
                    <a:gd name="T8" fmla="*/ 61 w 83"/>
                    <a:gd name="T9" fmla="*/ 24 h 44"/>
                    <a:gd name="T10" fmla="*/ 21 w 83"/>
                    <a:gd name="T11" fmla="*/ 24 h 44"/>
                    <a:gd name="T12" fmla="*/ 21 w 83"/>
                    <a:gd name="T13" fmla="*/ 5 h 44"/>
                    <a:gd name="T14" fmla="*/ 16 w 83"/>
                    <a:gd name="T15" fmla="*/ 0 h 44"/>
                    <a:gd name="T16" fmla="*/ 11 w 83"/>
                    <a:gd name="T17" fmla="*/ 0 h 44"/>
                    <a:gd name="T18" fmla="*/ 6 w 83"/>
                    <a:gd name="T19" fmla="*/ 0 h 44"/>
                    <a:gd name="T20" fmla="*/ 0 w 83"/>
                    <a:gd name="T21" fmla="*/ 5 h 44"/>
                    <a:gd name="T22" fmla="*/ 0 w 83"/>
                    <a:gd name="T23" fmla="*/ 33 h 44"/>
                    <a:gd name="T24" fmla="*/ 8 w 83"/>
                    <a:gd name="T25" fmla="*/ 41 h 44"/>
                    <a:gd name="T26" fmla="*/ 8 w 83"/>
                    <a:gd name="T27" fmla="*/ 41 h 44"/>
                    <a:gd name="T28" fmla="*/ 9 w 83"/>
                    <a:gd name="T29" fmla="*/ 43 h 44"/>
                    <a:gd name="T30" fmla="*/ 11 w 83"/>
                    <a:gd name="T31" fmla="*/ 44 h 44"/>
                    <a:gd name="T32" fmla="*/ 13 w 83"/>
                    <a:gd name="T33" fmla="*/ 44 h 44"/>
                    <a:gd name="T34" fmla="*/ 15 w 83"/>
                    <a:gd name="T35" fmla="*/ 43 h 44"/>
                    <a:gd name="T36" fmla="*/ 16 w 83"/>
                    <a:gd name="T37" fmla="*/ 41 h 44"/>
                    <a:gd name="T38" fmla="*/ 16 w 83"/>
                    <a:gd name="T39" fmla="*/ 41 h 44"/>
                    <a:gd name="T40" fmla="*/ 67 w 83"/>
                    <a:gd name="T41" fmla="*/ 41 h 44"/>
                    <a:gd name="T42" fmla="*/ 67 w 83"/>
                    <a:gd name="T43" fmla="*/ 41 h 44"/>
                    <a:gd name="T44" fmla="*/ 68 w 83"/>
                    <a:gd name="T45" fmla="*/ 43 h 44"/>
                    <a:gd name="T46" fmla="*/ 70 w 83"/>
                    <a:gd name="T47" fmla="*/ 44 h 44"/>
                    <a:gd name="T48" fmla="*/ 72 w 83"/>
                    <a:gd name="T49" fmla="*/ 44 h 44"/>
                    <a:gd name="T50" fmla="*/ 74 w 83"/>
                    <a:gd name="T51" fmla="*/ 43 h 44"/>
                    <a:gd name="T52" fmla="*/ 75 w 83"/>
                    <a:gd name="T53" fmla="*/ 41 h 44"/>
                    <a:gd name="T54" fmla="*/ 75 w 83"/>
                    <a:gd name="T55" fmla="*/ 41 h 44"/>
                    <a:gd name="T56" fmla="*/ 78 w 83"/>
                    <a:gd name="T57" fmla="*/ 41 h 44"/>
                    <a:gd name="T58" fmla="*/ 83 w 83"/>
                    <a:gd name="T59" fmla="*/ 33 h 44"/>
                    <a:gd name="T60" fmla="*/ 83 w 83"/>
                    <a:gd name="T61" fmla="*/ 5 h 44"/>
                    <a:gd name="T62" fmla="*/ 78 w 83"/>
                    <a:gd name="T6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44">
                      <a:moveTo>
                        <a:pt x="78" y="0"/>
                      </a:moveTo>
                      <a:cubicBezTo>
                        <a:pt x="72" y="0"/>
                        <a:pt x="72" y="0"/>
                        <a:pt x="72" y="0"/>
                      </a:cubicBezTo>
                      <a:cubicBezTo>
                        <a:pt x="67" y="0"/>
                        <a:pt x="67" y="0"/>
                        <a:pt x="67" y="0"/>
                      </a:cubicBezTo>
                      <a:cubicBezTo>
                        <a:pt x="64" y="0"/>
                        <a:pt x="61" y="1"/>
                        <a:pt x="61" y="5"/>
                      </a:cubicBezTo>
                      <a:cubicBezTo>
                        <a:pt x="61" y="24"/>
                        <a:pt x="61" y="24"/>
                        <a:pt x="61" y="24"/>
                      </a:cubicBezTo>
                      <a:cubicBezTo>
                        <a:pt x="21" y="24"/>
                        <a:pt x="21" y="24"/>
                        <a:pt x="21" y="24"/>
                      </a:cubicBezTo>
                      <a:cubicBezTo>
                        <a:pt x="21" y="5"/>
                        <a:pt x="21" y="5"/>
                        <a:pt x="21" y="5"/>
                      </a:cubicBezTo>
                      <a:cubicBezTo>
                        <a:pt x="21" y="1"/>
                        <a:pt x="20" y="0"/>
                        <a:pt x="16" y="0"/>
                      </a:cubicBezTo>
                      <a:cubicBezTo>
                        <a:pt x="11" y="0"/>
                        <a:pt x="11" y="0"/>
                        <a:pt x="11" y="0"/>
                      </a:cubicBezTo>
                      <a:cubicBezTo>
                        <a:pt x="6" y="0"/>
                        <a:pt x="6" y="0"/>
                        <a:pt x="6" y="0"/>
                      </a:cubicBezTo>
                      <a:cubicBezTo>
                        <a:pt x="2" y="0"/>
                        <a:pt x="0" y="1"/>
                        <a:pt x="0" y="5"/>
                      </a:cubicBezTo>
                      <a:cubicBezTo>
                        <a:pt x="0" y="33"/>
                        <a:pt x="0" y="33"/>
                        <a:pt x="0" y="33"/>
                      </a:cubicBezTo>
                      <a:cubicBezTo>
                        <a:pt x="0" y="36"/>
                        <a:pt x="4" y="41"/>
                        <a:pt x="8" y="41"/>
                      </a:cubicBezTo>
                      <a:cubicBezTo>
                        <a:pt x="8" y="41"/>
                        <a:pt x="8" y="41"/>
                        <a:pt x="8" y="41"/>
                      </a:cubicBezTo>
                      <a:cubicBezTo>
                        <a:pt x="8" y="42"/>
                        <a:pt x="8" y="42"/>
                        <a:pt x="9" y="43"/>
                      </a:cubicBezTo>
                      <a:cubicBezTo>
                        <a:pt x="9" y="44"/>
                        <a:pt x="10" y="44"/>
                        <a:pt x="11" y="44"/>
                      </a:cubicBezTo>
                      <a:cubicBezTo>
                        <a:pt x="13" y="44"/>
                        <a:pt x="13" y="44"/>
                        <a:pt x="13" y="44"/>
                      </a:cubicBezTo>
                      <a:cubicBezTo>
                        <a:pt x="14" y="44"/>
                        <a:pt x="15" y="44"/>
                        <a:pt x="15" y="43"/>
                      </a:cubicBezTo>
                      <a:cubicBezTo>
                        <a:pt x="16" y="42"/>
                        <a:pt x="16" y="42"/>
                        <a:pt x="16" y="41"/>
                      </a:cubicBezTo>
                      <a:cubicBezTo>
                        <a:pt x="16" y="41"/>
                        <a:pt x="16" y="41"/>
                        <a:pt x="16" y="41"/>
                      </a:cubicBezTo>
                      <a:cubicBezTo>
                        <a:pt x="67" y="41"/>
                        <a:pt x="67" y="41"/>
                        <a:pt x="67" y="41"/>
                      </a:cubicBezTo>
                      <a:cubicBezTo>
                        <a:pt x="67" y="41"/>
                        <a:pt x="67" y="41"/>
                        <a:pt x="67" y="41"/>
                      </a:cubicBezTo>
                      <a:cubicBezTo>
                        <a:pt x="67" y="42"/>
                        <a:pt x="67" y="42"/>
                        <a:pt x="68" y="43"/>
                      </a:cubicBezTo>
                      <a:cubicBezTo>
                        <a:pt x="68" y="44"/>
                        <a:pt x="69" y="44"/>
                        <a:pt x="70" y="44"/>
                      </a:cubicBezTo>
                      <a:cubicBezTo>
                        <a:pt x="72" y="44"/>
                        <a:pt x="72" y="44"/>
                        <a:pt x="72" y="44"/>
                      </a:cubicBezTo>
                      <a:cubicBezTo>
                        <a:pt x="73" y="44"/>
                        <a:pt x="74" y="44"/>
                        <a:pt x="74" y="43"/>
                      </a:cubicBezTo>
                      <a:cubicBezTo>
                        <a:pt x="75" y="42"/>
                        <a:pt x="75" y="42"/>
                        <a:pt x="75" y="41"/>
                      </a:cubicBezTo>
                      <a:cubicBezTo>
                        <a:pt x="75" y="41"/>
                        <a:pt x="75" y="41"/>
                        <a:pt x="75" y="41"/>
                      </a:cubicBezTo>
                      <a:cubicBezTo>
                        <a:pt x="78" y="41"/>
                        <a:pt x="78" y="41"/>
                        <a:pt x="78" y="41"/>
                      </a:cubicBezTo>
                      <a:cubicBezTo>
                        <a:pt x="81" y="41"/>
                        <a:pt x="83" y="36"/>
                        <a:pt x="83" y="33"/>
                      </a:cubicBezTo>
                      <a:cubicBezTo>
                        <a:pt x="83" y="5"/>
                        <a:pt x="83" y="5"/>
                        <a:pt x="83" y="5"/>
                      </a:cubicBezTo>
                      <a:cubicBezTo>
                        <a:pt x="83" y="1"/>
                        <a:pt x="81" y="0"/>
                        <a:pt x="78"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2" name="Oval 131">
                  <a:extLst>
                    <a:ext uri="{FF2B5EF4-FFF2-40B4-BE49-F238E27FC236}">
                      <a16:creationId xmlns="" xmlns:a16="http://schemas.microsoft.com/office/drawing/2014/main" id="{32079A23-24A8-4A09-9C3D-C5669F6BFE25}"/>
                    </a:ext>
                  </a:extLst>
                </p:cNvPr>
                <p:cNvSpPr>
                  <a:spLocks/>
                </p:cNvSpPr>
                <p:nvPr/>
              </p:nvSpPr>
              <p:spPr bwMode="auto">
                <a:xfrm>
                  <a:off x="6331375" y="2336159"/>
                  <a:ext cx="31861" cy="26959"/>
                </a:xfrm>
                <a:prstGeom prst="ellipse">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3" name="Oval 132">
                  <a:extLst>
                    <a:ext uri="{FF2B5EF4-FFF2-40B4-BE49-F238E27FC236}">
                      <a16:creationId xmlns="" xmlns:a16="http://schemas.microsoft.com/office/drawing/2014/main" id="{C02A5765-6A5C-42C2-98FB-6E17F92FB768}"/>
                    </a:ext>
                  </a:extLst>
                </p:cNvPr>
                <p:cNvSpPr>
                  <a:spLocks/>
                </p:cNvSpPr>
                <p:nvPr/>
              </p:nvSpPr>
              <p:spPr bwMode="auto">
                <a:xfrm>
                  <a:off x="6411026" y="2336159"/>
                  <a:ext cx="30635" cy="26959"/>
                </a:xfrm>
                <a:prstGeom prst="ellipse">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4" name="Oval 133">
                  <a:extLst>
                    <a:ext uri="{FF2B5EF4-FFF2-40B4-BE49-F238E27FC236}">
                      <a16:creationId xmlns="" xmlns:a16="http://schemas.microsoft.com/office/drawing/2014/main" id="{F514C271-E8AA-4D54-BA35-472F84DD34C8}"/>
                    </a:ext>
                  </a:extLst>
                </p:cNvPr>
                <p:cNvSpPr>
                  <a:spLocks/>
                </p:cNvSpPr>
                <p:nvPr/>
              </p:nvSpPr>
              <p:spPr bwMode="auto">
                <a:xfrm>
                  <a:off x="6331375" y="2398655"/>
                  <a:ext cx="31861" cy="30635"/>
                </a:xfrm>
                <a:prstGeom prst="ellipse">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5" name="Oval 134">
                  <a:extLst>
                    <a:ext uri="{FF2B5EF4-FFF2-40B4-BE49-F238E27FC236}">
                      <a16:creationId xmlns="" xmlns:a16="http://schemas.microsoft.com/office/drawing/2014/main" id="{7AD5EC0F-09D5-4583-B918-C830D2B2D8D8}"/>
                    </a:ext>
                  </a:extLst>
                </p:cNvPr>
                <p:cNvSpPr>
                  <a:spLocks/>
                </p:cNvSpPr>
                <p:nvPr/>
              </p:nvSpPr>
              <p:spPr bwMode="auto">
                <a:xfrm>
                  <a:off x="6411026" y="2398655"/>
                  <a:ext cx="30635" cy="30635"/>
                </a:xfrm>
                <a:prstGeom prst="ellipse">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6" name="Freeform: Shape 135">
                  <a:extLst>
                    <a:ext uri="{FF2B5EF4-FFF2-40B4-BE49-F238E27FC236}">
                      <a16:creationId xmlns="" xmlns:a16="http://schemas.microsoft.com/office/drawing/2014/main" id="{CFD4A687-0C7D-4418-867C-FF009BB50E1D}"/>
                    </a:ext>
                  </a:extLst>
                </p:cNvPr>
                <p:cNvSpPr>
                  <a:spLocks/>
                </p:cNvSpPr>
                <p:nvPr/>
              </p:nvSpPr>
              <p:spPr bwMode="auto">
                <a:xfrm>
                  <a:off x="3514151" y="808069"/>
                  <a:ext cx="384780" cy="322284"/>
                </a:xfrm>
                <a:custGeom>
                  <a:avLst/>
                  <a:gdLst>
                    <a:gd name="T0" fmla="*/ 58 w 87"/>
                    <a:gd name="T1" fmla="*/ 0 h 73"/>
                    <a:gd name="T2" fmla="*/ 31 w 87"/>
                    <a:gd name="T3" fmla="*/ 0 h 73"/>
                    <a:gd name="T4" fmla="*/ 0 w 87"/>
                    <a:gd name="T5" fmla="*/ 26 h 73"/>
                    <a:gd name="T6" fmla="*/ 9 w 87"/>
                    <a:gd name="T7" fmla="*/ 38 h 73"/>
                    <a:gd name="T8" fmla="*/ 20 w 87"/>
                    <a:gd name="T9" fmla="*/ 27 h 73"/>
                    <a:gd name="T10" fmla="*/ 20 w 87"/>
                    <a:gd name="T11" fmla="*/ 73 h 73"/>
                    <a:gd name="T12" fmla="*/ 44 w 87"/>
                    <a:gd name="T13" fmla="*/ 73 h 73"/>
                    <a:gd name="T14" fmla="*/ 68 w 87"/>
                    <a:gd name="T15" fmla="*/ 73 h 73"/>
                    <a:gd name="T16" fmla="*/ 67 w 87"/>
                    <a:gd name="T17" fmla="*/ 27 h 73"/>
                    <a:gd name="T18" fmla="*/ 79 w 87"/>
                    <a:gd name="T19" fmla="*/ 38 h 73"/>
                    <a:gd name="T20" fmla="*/ 87 w 87"/>
                    <a:gd name="T21" fmla="*/ 26 h 73"/>
                    <a:gd name="T22" fmla="*/ 58 w 87"/>
                    <a:gd name="T2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73">
                      <a:moveTo>
                        <a:pt x="58" y="0"/>
                      </a:moveTo>
                      <a:cubicBezTo>
                        <a:pt x="53" y="8"/>
                        <a:pt x="36" y="8"/>
                        <a:pt x="31" y="0"/>
                      </a:cubicBezTo>
                      <a:cubicBezTo>
                        <a:pt x="31" y="0"/>
                        <a:pt x="5" y="15"/>
                        <a:pt x="0" y="26"/>
                      </a:cubicBezTo>
                      <a:cubicBezTo>
                        <a:pt x="9" y="38"/>
                        <a:pt x="9" y="38"/>
                        <a:pt x="9" y="38"/>
                      </a:cubicBezTo>
                      <a:cubicBezTo>
                        <a:pt x="9" y="38"/>
                        <a:pt x="16" y="30"/>
                        <a:pt x="20" y="27"/>
                      </a:cubicBezTo>
                      <a:cubicBezTo>
                        <a:pt x="20" y="73"/>
                        <a:pt x="20" y="73"/>
                        <a:pt x="20" y="73"/>
                      </a:cubicBezTo>
                      <a:cubicBezTo>
                        <a:pt x="44" y="73"/>
                        <a:pt x="44" y="73"/>
                        <a:pt x="44" y="73"/>
                      </a:cubicBezTo>
                      <a:cubicBezTo>
                        <a:pt x="68" y="73"/>
                        <a:pt x="68" y="73"/>
                        <a:pt x="68" y="73"/>
                      </a:cubicBezTo>
                      <a:cubicBezTo>
                        <a:pt x="67" y="27"/>
                        <a:pt x="67" y="27"/>
                        <a:pt x="67" y="27"/>
                      </a:cubicBezTo>
                      <a:cubicBezTo>
                        <a:pt x="71" y="30"/>
                        <a:pt x="79" y="38"/>
                        <a:pt x="79" y="38"/>
                      </a:cubicBezTo>
                      <a:cubicBezTo>
                        <a:pt x="87" y="26"/>
                        <a:pt x="87" y="26"/>
                        <a:pt x="87" y="26"/>
                      </a:cubicBezTo>
                      <a:cubicBezTo>
                        <a:pt x="82" y="15"/>
                        <a:pt x="58" y="0"/>
                        <a:pt x="58"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7" name="Freeform: Shape 136">
                  <a:extLst>
                    <a:ext uri="{FF2B5EF4-FFF2-40B4-BE49-F238E27FC236}">
                      <a16:creationId xmlns="" xmlns:a16="http://schemas.microsoft.com/office/drawing/2014/main" id="{92D80F1D-A15C-4256-BD30-8D65CB5713CF}"/>
                    </a:ext>
                  </a:extLst>
                </p:cNvPr>
                <p:cNvSpPr>
                  <a:spLocks/>
                </p:cNvSpPr>
                <p:nvPr/>
              </p:nvSpPr>
              <p:spPr bwMode="auto">
                <a:xfrm>
                  <a:off x="3656299" y="795815"/>
                  <a:ext cx="110287" cy="30635"/>
                </a:xfrm>
                <a:custGeom>
                  <a:avLst/>
                  <a:gdLst>
                    <a:gd name="T0" fmla="*/ 13 w 25"/>
                    <a:gd name="T1" fmla="*/ 7 h 7"/>
                    <a:gd name="T2" fmla="*/ 24 w 25"/>
                    <a:gd name="T3" fmla="*/ 2 h 7"/>
                    <a:gd name="T4" fmla="*/ 24 w 25"/>
                    <a:gd name="T5" fmla="*/ 0 h 7"/>
                    <a:gd name="T6" fmla="*/ 22 w 25"/>
                    <a:gd name="T7" fmla="*/ 1 h 7"/>
                    <a:gd name="T8" fmla="*/ 13 w 25"/>
                    <a:gd name="T9" fmla="*/ 5 h 7"/>
                    <a:gd name="T10" fmla="*/ 3 w 25"/>
                    <a:gd name="T11" fmla="*/ 1 h 7"/>
                    <a:gd name="T12" fmla="*/ 1 w 25"/>
                    <a:gd name="T13" fmla="*/ 0 h 7"/>
                    <a:gd name="T14" fmla="*/ 1 w 25"/>
                    <a:gd name="T15" fmla="*/ 2 h 7"/>
                    <a:gd name="T16" fmla="*/ 13 w 25"/>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3" y="7"/>
                      </a:moveTo>
                      <a:cubicBezTo>
                        <a:pt x="18" y="7"/>
                        <a:pt x="23" y="5"/>
                        <a:pt x="24" y="2"/>
                      </a:cubicBezTo>
                      <a:cubicBezTo>
                        <a:pt x="25" y="2"/>
                        <a:pt x="24" y="1"/>
                        <a:pt x="24" y="0"/>
                      </a:cubicBezTo>
                      <a:cubicBezTo>
                        <a:pt x="23" y="0"/>
                        <a:pt x="22" y="0"/>
                        <a:pt x="22" y="1"/>
                      </a:cubicBezTo>
                      <a:cubicBezTo>
                        <a:pt x="21" y="3"/>
                        <a:pt x="17" y="5"/>
                        <a:pt x="13" y="5"/>
                      </a:cubicBezTo>
                      <a:cubicBezTo>
                        <a:pt x="8" y="5"/>
                        <a:pt x="4" y="3"/>
                        <a:pt x="3" y="1"/>
                      </a:cubicBezTo>
                      <a:cubicBezTo>
                        <a:pt x="3" y="0"/>
                        <a:pt x="2" y="0"/>
                        <a:pt x="1" y="0"/>
                      </a:cubicBezTo>
                      <a:cubicBezTo>
                        <a:pt x="1" y="1"/>
                        <a:pt x="0" y="2"/>
                        <a:pt x="1" y="2"/>
                      </a:cubicBezTo>
                      <a:cubicBezTo>
                        <a:pt x="2" y="5"/>
                        <a:pt x="7" y="7"/>
                        <a:pt x="13" y="7"/>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8" name="Freeform: Shape 137">
                  <a:extLst>
                    <a:ext uri="{FF2B5EF4-FFF2-40B4-BE49-F238E27FC236}">
                      <a16:creationId xmlns="" xmlns:a16="http://schemas.microsoft.com/office/drawing/2014/main" id="{A48BC6E1-7668-436D-9B83-51883A2A65BE}"/>
                    </a:ext>
                  </a:extLst>
                </p:cNvPr>
                <p:cNvSpPr>
                  <a:spLocks/>
                </p:cNvSpPr>
                <p:nvPr/>
              </p:nvSpPr>
              <p:spPr bwMode="auto">
                <a:xfrm>
                  <a:off x="5859591" y="3626519"/>
                  <a:ext cx="322284" cy="335763"/>
                </a:xfrm>
                <a:custGeom>
                  <a:avLst/>
                  <a:gdLst>
                    <a:gd name="T0" fmla="*/ 56 w 73"/>
                    <a:gd name="T1" fmla="*/ 2 h 76"/>
                    <a:gd name="T2" fmla="*/ 51 w 73"/>
                    <a:gd name="T3" fmla="*/ 2 h 76"/>
                    <a:gd name="T4" fmla="*/ 50 w 73"/>
                    <a:gd name="T5" fmla="*/ 3 h 76"/>
                    <a:gd name="T6" fmla="*/ 44 w 73"/>
                    <a:gd name="T7" fmla="*/ 5 h 76"/>
                    <a:gd name="T8" fmla="*/ 17 w 73"/>
                    <a:gd name="T9" fmla="*/ 5 h 76"/>
                    <a:gd name="T10" fmla="*/ 13 w 73"/>
                    <a:gd name="T11" fmla="*/ 8 h 76"/>
                    <a:gd name="T12" fmla="*/ 1 w 73"/>
                    <a:gd name="T13" fmla="*/ 40 h 76"/>
                    <a:gd name="T14" fmla="*/ 7 w 73"/>
                    <a:gd name="T15" fmla="*/ 47 h 76"/>
                    <a:gd name="T16" fmla="*/ 29 w 73"/>
                    <a:gd name="T17" fmla="*/ 47 h 76"/>
                    <a:gd name="T18" fmla="*/ 28 w 73"/>
                    <a:gd name="T19" fmla="*/ 54 h 76"/>
                    <a:gd name="T20" fmla="*/ 24 w 73"/>
                    <a:gd name="T21" fmla="*/ 66 h 76"/>
                    <a:gd name="T22" fmla="*/ 26 w 73"/>
                    <a:gd name="T23" fmla="*/ 72 h 76"/>
                    <a:gd name="T24" fmla="*/ 34 w 73"/>
                    <a:gd name="T25" fmla="*/ 72 h 76"/>
                    <a:gd name="T26" fmla="*/ 41 w 73"/>
                    <a:gd name="T27" fmla="*/ 57 h 76"/>
                    <a:gd name="T28" fmla="*/ 55 w 73"/>
                    <a:gd name="T29" fmla="*/ 40 h 76"/>
                    <a:gd name="T30" fmla="*/ 57 w 73"/>
                    <a:gd name="T31" fmla="*/ 37 h 76"/>
                    <a:gd name="T32" fmla="*/ 72 w 73"/>
                    <a:gd name="T33" fmla="*/ 23 h 76"/>
                    <a:gd name="T34" fmla="*/ 72 w 73"/>
                    <a:gd name="T35" fmla="*/ 18 h 76"/>
                    <a:gd name="T36" fmla="*/ 56 w 73"/>
                    <a:gd name="T37" fmla="*/ 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 h="76">
                      <a:moveTo>
                        <a:pt x="56" y="2"/>
                      </a:moveTo>
                      <a:cubicBezTo>
                        <a:pt x="54" y="0"/>
                        <a:pt x="52" y="0"/>
                        <a:pt x="51" y="2"/>
                      </a:cubicBezTo>
                      <a:cubicBezTo>
                        <a:pt x="50" y="3"/>
                        <a:pt x="50" y="3"/>
                        <a:pt x="50" y="3"/>
                      </a:cubicBezTo>
                      <a:cubicBezTo>
                        <a:pt x="48" y="4"/>
                        <a:pt x="46" y="5"/>
                        <a:pt x="44" y="5"/>
                      </a:cubicBezTo>
                      <a:cubicBezTo>
                        <a:pt x="17" y="5"/>
                        <a:pt x="17" y="5"/>
                        <a:pt x="17" y="5"/>
                      </a:cubicBezTo>
                      <a:cubicBezTo>
                        <a:pt x="15" y="5"/>
                        <a:pt x="13" y="7"/>
                        <a:pt x="13" y="8"/>
                      </a:cubicBezTo>
                      <a:cubicBezTo>
                        <a:pt x="1" y="40"/>
                        <a:pt x="1" y="40"/>
                        <a:pt x="1" y="40"/>
                      </a:cubicBezTo>
                      <a:cubicBezTo>
                        <a:pt x="0" y="44"/>
                        <a:pt x="2" y="47"/>
                        <a:pt x="7" y="47"/>
                      </a:cubicBezTo>
                      <a:cubicBezTo>
                        <a:pt x="29" y="47"/>
                        <a:pt x="29" y="47"/>
                        <a:pt x="29" y="47"/>
                      </a:cubicBezTo>
                      <a:cubicBezTo>
                        <a:pt x="30" y="50"/>
                        <a:pt x="29" y="53"/>
                        <a:pt x="28" y="54"/>
                      </a:cubicBezTo>
                      <a:cubicBezTo>
                        <a:pt x="27" y="56"/>
                        <a:pt x="23" y="60"/>
                        <a:pt x="24" y="66"/>
                      </a:cubicBezTo>
                      <a:cubicBezTo>
                        <a:pt x="24" y="68"/>
                        <a:pt x="25" y="71"/>
                        <a:pt x="26" y="72"/>
                      </a:cubicBezTo>
                      <a:cubicBezTo>
                        <a:pt x="30" y="76"/>
                        <a:pt x="34" y="75"/>
                        <a:pt x="34" y="72"/>
                      </a:cubicBezTo>
                      <a:cubicBezTo>
                        <a:pt x="34" y="67"/>
                        <a:pt x="32" y="62"/>
                        <a:pt x="41" y="57"/>
                      </a:cubicBezTo>
                      <a:cubicBezTo>
                        <a:pt x="49" y="51"/>
                        <a:pt x="55" y="40"/>
                        <a:pt x="55" y="40"/>
                      </a:cubicBezTo>
                      <a:cubicBezTo>
                        <a:pt x="55" y="40"/>
                        <a:pt x="56" y="39"/>
                        <a:pt x="57" y="37"/>
                      </a:cubicBezTo>
                      <a:cubicBezTo>
                        <a:pt x="72" y="23"/>
                        <a:pt x="72" y="23"/>
                        <a:pt x="72" y="23"/>
                      </a:cubicBezTo>
                      <a:cubicBezTo>
                        <a:pt x="73" y="22"/>
                        <a:pt x="73" y="19"/>
                        <a:pt x="72" y="18"/>
                      </a:cubicBezTo>
                      <a:lnTo>
                        <a:pt x="56" y="2"/>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89" name="Freeform: Shape 138">
                  <a:extLst>
                    <a:ext uri="{FF2B5EF4-FFF2-40B4-BE49-F238E27FC236}">
                      <a16:creationId xmlns="" xmlns:a16="http://schemas.microsoft.com/office/drawing/2014/main" id="{BB7074FA-A4EE-4CEF-A3E0-869CE073B4E3}"/>
                    </a:ext>
                  </a:extLst>
                </p:cNvPr>
                <p:cNvSpPr>
                  <a:spLocks/>
                </p:cNvSpPr>
                <p:nvPr/>
              </p:nvSpPr>
              <p:spPr bwMode="auto">
                <a:xfrm>
                  <a:off x="3183290" y="1029869"/>
                  <a:ext cx="366398" cy="348017"/>
                </a:xfrm>
                <a:custGeom>
                  <a:avLst/>
                  <a:gdLst>
                    <a:gd name="T0" fmla="*/ 11 w 83"/>
                    <a:gd name="T1" fmla="*/ 63 h 79"/>
                    <a:gd name="T2" fmla="*/ 34 w 83"/>
                    <a:gd name="T3" fmla="*/ 52 h 79"/>
                    <a:gd name="T4" fmla="*/ 38 w 83"/>
                    <a:gd name="T5" fmla="*/ 51 h 79"/>
                    <a:gd name="T6" fmla="*/ 39 w 83"/>
                    <a:gd name="T7" fmla="*/ 55 h 79"/>
                    <a:gd name="T8" fmla="*/ 38 w 83"/>
                    <a:gd name="T9" fmla="*/ 65 h 79"/>
                    <a:gd name="T10" fmla="*/ 38 w 83"/>
                    <a:gd name="T11" fmla="*/ 79 h 79"/>
                    <a:gd name="T12" fmla="*/ 45 w 83"/>
                    <a:gd name="T13" fmla="*/ 79 h 79"/>
                    <a:gd name="T14" fmla="*/ 44 w 83"/>
                    <a:gd name="T15" fmla="*/ 65 h 79"/>
                    <a:gd name="T16" fmla="*/ 44 w 83"/>
                    <a:gd name="T17" fmla="*/ 55 h 79"/>
                    <a:gd name="T18" fmla="*/ 44 w 83"/>
                    <a:gd name="T19" fmla="*/ 51 h 79"/>
                    <a:gd name="T20" fmla="*/ 48 w 83"/>
                    <a:gd name="T21" fmla="*/ 52 h 79"/>
                    <a:gd name="T22" fmla="*/ 71 w 83"/>
                    <a:gd name="T23" fmla="*/ 63 h 79"/>
                    <a:gd name="T24" fmla="*/ 80 w 83"/>
                    <a:gd name="T25" fmla="*/ 54 h 79"/>
                    <a:gd name="T26" fmla="*/ 74 w 83"/>
                    <a:gd name="T27" fmla="*/ 26 h 79"/>
                    <a:gd name="T28" fmla="*/ 46 w 83"/>
                    <a:gd name="T29" fmla="*/ 44 h 79"/>
                    <a:gd name="T30" fmla="*/ 45 w 83"/>
                    <a:gd name="T31" fmla="*/ 41 h 79"/>
                    <a:gd name="T32" fmla="*/ 50 w 83"/>
                    <a:gd name="T33" fmla="*/ 32 h 79"/>
                    <a:gd name="T34" fmla="*/ 59 w 83"/>
                    <a:gd name="T35" fmla="*/ 10 h 79"/>
                    <a:gd name="T36" fmla="*/ 41 w 83"/>
                    <a:gd name="T37" fmla="*/ 0 h 79"/>
                    <a:gd name="T38" fmla="*/ 23 w 83"/>
                    <a:gd name="T39" fmla="*/ 10 h 79"/>
                    <a:gd name="T40" fmla="*/ 33 w 83"/>
                    <a:gd name="T41" fmla="*/ 32 h 79"/>
                    <a:gd name="T42" fmla="*/ 38 w 83"/>
                    <a:gd name="T43" fmla="*/ 41 h 79"/>
                    <a:gd name="T44" fmla="*/ 36 w 83"/>
                    <a:gd name="T45" fmla="*/ 44 h 79"/>
                    <a:gd name="T46" fmla="*/ 8 w 83"/>
                    <a:gd name="T47" fmla="*/ 26 h 79"/>
                    <a:gd name="T48" fmla="*/ 2 w 83"/>
                    <a:gd name="T49" fmla="*/ 54 h 79"/>
                    <a:gd name="T50" fmla="*/ 11 w 83"/>
                    <a:gd name="T51" fmla="*/ 6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3" h="79">
                      <a:moveTo>
                        <a:pt x="11" y="63"/>
                      </a:moveTo>
                      <a:cubicBezTo>
                        <a:pt x="20" y="64"/>
                        <a:pt x="27" y="55"/>
                        <a:pt x="34" y="52"/>
                      </a:cubicBezTo>
                      <a:cubicBezTo>
                        <a:pt x="35" y="51"/>
                        <a:pt x="38" y="50"/>
                        <a:pt x="38" y="51"/>
                      </a:cubicBezTo>
                      <a:cubicBezTo>
                        <a:pt x="39" y="52"/>
                        <a:pt x="39" y="54"/>
                        <a:pt x="39" y="55"/>
                      </a:cubicBezTo>
                      <a:cubicBezTo>
                        <a:pt x="39" y="59"/>
                        <a:pt x="38" y="62"/>
                        <a:pt x="38" y="65"/>
                      </a:cubicBezTo>
                      <a:cubicBezTo>
                        <a:pt x="38" y="69"/>
                        <a:pt x="38" y="75"/>
                        <a:pt x="38" y="79"/>
                      </a:cubicBezTo>
                      <a:cubicBezTo>
                        <a:pt x="45" y="79"/>
                        <a:pt x="45" y="79"/>
                        <a:pt x="45" y="79"/>
                      </a:cubicBezTo>
                      <a:cubicBezTo>
                        <a:pt x="44" y="75"/>
                        <a:pt x="44" y="69"/>
                        <a:pt x="44" y="65"/>
                      </a:cubicBezTo>
                      <a:cubicBezTo>
                        <a:pt x="44" y="62"/>
                        <a:pt x="44" y="59"/>
                        <a:pt x="44" y="55"/>
                      </a:cubicBezTo>
                      <a:cubicBezTo>
                        <a:pt x="44" y="54"/>
                        <a:pt x="43" y="52"/>
                        <a:pt x="44" y="51"/>
                      </a:cubicBezTo>
                      <a:cubicBezTo>
                        <a:pt x="45" y="50"/>
                        <a:pt x="47" y="51"/>
                        <a:pt x="48" y="52"/>
                      </a:cubicBezTo>
                      <a:cubicBezTo>
                        <a:pt x="55" y="55"/>
                        <a:pt x="62" y="64"/>
                        <a:pt x="71" y="63"/>
                      </a:cubicBezTo>
                      <a:cubicBezTo>
                        <a:pt x="76" y="63"/>
                        <a:pt x="78" y="59"/>
                        <a:pt x="80" y="54"/>
                      </a:cubicBezTo>
                      <a:cubicBezTo>
                        <a:pt x="83" y="46"/>
                        <a:pt x="83" y="31"/>
                        <a:pt x="74" y="26"/>
                      </a:cubicBezTo>
                      <a:cubicBezTo>
                        <a:pt x="61" y="18"/>
                        <a:pt x="57" y="43"/>
                        <a:pt x="46" y="44"/>
                      </a:cubicBezTo>
                      <a:cubicBezTo>
                        <a:pt x="44" y="44"/>
                        <a:pt x="44" y="43"/>
                        <a:pt x="45" y="41"/>
                      </a:cubicBezTo>
                      <a:cubicBezTo>
                        <a:pt x="46" y="38"/>
                        <a:pt x="48" y="35"/>
                        <a:pt x="50" y="32"/>
                      </a:cubicBezTo>
                      <a:cubicBezTo>
                        <a:pt x="54" y="26"/>
                        <a:pt x="60" y="18"/>
                        <a:pt x="59" y="10"/>
                      </a:cubicBezTo>
                      <a:cubicBezTo>
                        <a:pt x="58" y="2"/>
                        <a:pt x="49" y="0"/>
                        <a:pt x="41" y="0"/>
                      </a:cubicBezTo>
                      <a:cubicBezTo>
                        <a:pt x="33" y="0"/>
                        <a:pt x="24" y="2"/>
                        <a:pt x="23" y="10"/>
                      </a:cubicBezTo>
                      <a:cubicBezTo>
                        <a:pt x="22" y="18"/>
                        <a:pt x="28" y="26"/>
                        <a:pt x="33" y="32"/>
                      </a:cubicBezTo>
                      <a:cubicBezTo>
                        <a:pt x="35" y="35"/>
                        <a:pt x="37" y="38"/>
                        <a:pt x="38" y="41"/>
                      </a:cubicBezTo>
                      <a:cubicBezTo>
                        <a:pt x="38" y="43"/>
                        <a:pt x="39" y="44"/>
                        <a:pt x="36" y="44"/>
                      </a:cubicBezTo>
                      <a:cubicBezTo>
                        <a:pt x="25" y="43"/>
                        <a:pt x="21" y="18"/>
                        <a:pt x="8" y="26"/>
                      </a:cubicBezTo>
                      <a:cubicBezTo>
                        <a:pt x="0" y="31"/>
                        <a:pt x="0" y="46"/>
                        <a:pt x="2" y="54"/>
                      </a:cubicBezTo>
                      <a:cubicBezTo>
                        <a:pt x="4" y="59"/>
                        <a:pt x="7" y="63"/>
                        <a:pt x="11" y="63"/>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0" name="Freeform: Shape 139">
                  <a:extLst>
                    <a:ext uri="{FF2B5EF4-FFF2-40B4-BE49-F238E27FC236}">
                      <a16:creationId xmlns="" xmlns:a16="http://schemas.microsoft.com/office/drawing/2014/main" id="{82700BAA-761A-4E70-B8E7-A54547A60FB2}"/>
                    </a:ext>
                  </a:extLst>
                </p:cNvPr>
                <p:cNvSpPr>
                  <a:spLocks/>
                </p:cNvSpPr>
                <p:nvPr/>
              </p:nvSpPr>
              <p:spPr bwMode="auto">
                <a:xfrm>
                  <a:off x="2732338" y="1652379"/>
                  <a:ext cx="318607" cy="339439"/>
                </a:xfrm>
                <a:custGeom>
                  <a:avLst/>
                  <a:gdLst>
                    <a:gd name="T0" fmla="*/ 59 w 72"/>
                    <a:gd name="T1" fmla="*/ 53 h 77"/>
                    <a:gd name="T2" fmla="*/ 64 w 72"/>
                    <a:gd name="T3" fmla="*/ 50 h 77"/>
                    <a:gd name="T4" fmla="*/ 71 w 72"/>
                    <a:gd name="T5" fmla="*/ 48 h 77"/>
                    <a:gd name="T6" fmla="*/ 71 w 72"/>
                    <a:gd name="T7" fmla="*/ 38 h 77"/>
                    <a:gd name="T8" fmla="*/ 70 w 72"/>
                    <a:gd name="T9" fmla="*/ 22 h 77"/>
                    <a:gd name="T10" fmla="*/ 53 w 72"/>
                    <a:gd name="T11" fmla="*/ 36 h 77"/>
                    <a:gd name="T12" fmla="*/ 48 w 72"/>
                    <a:gd name="T13" fmla="*/ 42 h 77"/>
                    <a:gd name="T14" fmla="*/ 48 w 72"/>
                    <a:gd name="T15" fmla="*/ 36 h 77"/>
                    <a:gd name="T16" fmla="*/ 54 w 72"/>
                    <a:gd name="T17" fmla="*/ 25 h 77"/>
                    <a:gd name="T18" fmla="*/ 49 w 72"/>
                    <a:gd name="T19" fmla="*/ 15 h 77"/>
                    <a:gd name="T20" fmla="*/ 36 w 72"/>
                    <a:gd name="T21" fmla="*/ 0 h 77"/>
                    <a:gd name="T22" fmla="*/ 36 w 72"/>
                    <a:gd name="T23" fmla="*/ 0 h 77"/>
                    <a:gd name="T24" fmla="*/ 36 w 72"/>
                    <a:gd name="T25" fmla="*/ 0 h 77"/>
                    <a:gd name="T26" fmla="*/ 36 w 72"/>
                    <a:gd name="T27" fmla="*/ 0 h 77"/>
                    <a:gd name="T28" fmla="*/ 36 w 72"/>
                    <a:gd name="T29" fmla="*/ 0 h 77"/>
                    <a:gd name="T30" fmla="*/ 23 w 72"/>
                    <a:gd name="T31" fmla="*/ 15 h 77"/>
                    <a:gd name="T32" fmla="*/ 18 w 72"/>
                    <a:gd name="T33" fmla="*/ 25 h 77"/>
                    <a:gd name="T34" fmla="*/ 23 w 72"/>
                    <a:gd name="T35" fmla="*/ 36 h 77"/>
                    <a:gd name="T36" fmla="*/ 24 w 72"/>
                    <a:gd name="T37" fmla="*/ 42 h 77"/>
                    <a:gd name="T38" fmla="*/ 18 w 72"/>
                    <a:gd name="T39" fmla="*/ 36 h 77"/>
                    <a:gd name="T40" fmla="*/ 2 w 72"/>
                    <a:gd name="T41" fmla="*/ 22 h 77"/>
                    <a:gd name="T42" fmla="*/ 0 w 72"/>
                    <a:gd name="T43" fmla="*/ 38 h 77"/>
                    <a:gd name="T44" fmla="*/ 1 w 72"/>
                    <a:gd name="T45" fmla="*/ 48 h 77"/>
                    <a:gd name="T46" fmla="*/ 7 w 72"/>
                    <a:gd name="T47" fmla="*/ 50 h 77"/>
                    <a:gd name="T48" fmla="*/ 12 w 72"/>
                    <a:gd name="T49" fmla="*/ 53 h 77"/>
                    <a:gd name="T50" fmla="*/ 11 w 72"/>
                    <a:gd name="T51" fmla="*/ 56 h 77"/>
                    <a:gd name="T52" fmla="*/ 0 w 72"/>
                    <a:gd name="T53" fmla="*/ 53 h 77"/>
                    <a:gd name="T54" fmla="*/ 16 w 72"/>
                    <a:gd name="T55" fmla="*/ 75 h 77"/>
                    <a:gd name="T56" fmla="*/ 24 w 72"/>
                    <a:gd name="T57" fmla="*/ 74 h 77"/>
                    <a:gd name="T58" fmla="*/ 31 w 72"/>
                    <a:gd name="T59" fmla="*/ 69 h 77"/>
                    <a:gd name="T60" fmla="*/ 34 w 72"/>
                    <a:gd name="T61" fmla="*/ 68 h 77"/>
                    <a:gd name="T62" fmla="*/ 34 w 72"/>
                    <a:gd name="T63" fmla="*/ 65 h 77"/>
                    <a:gd name="T64" fmla="*/ 36 w 72"/>
                    <a:gd name="T65" fmla="*/ 34 h 77"/>
                    <a:gd name="T66" fmla="*/ 38 w 72"/>
                    <a:gd name="T67" fmla="*/ 65 h 77"/>
                    <a:gd name="T68" fmla="*/ 38 w 72"/>
                    <a:gd name="T69" fmla="*/ 68 h 77"/>
                    <a:gd name="T70" fmla="*/ 40 w 72"/>
                    <a:gd name="T71" fmla="*/ 69 h 77"/>
                    <a:gd name="T72" fmla="*/ 47 w 72"/>
                    <a:gd name="T73" fmla="*/ 74 h 77"/>
                    <a:gd name="T74" fmla="*/ 55 w 72"/>
                    <a:gd name="T75" fmla="*/ 75 h 77"/>
                    <a:gd name="T76" fmla="*/ 71 w 72"/>
                    <a:gd name="T77" fmla="*/ 53 h 77"/>
                    <a:gd name="T78" fmla="*/ 60 w 72"/>
                    <a:gd name="T79" fmla="*/ 56 h 77"/>
                    <a:gd name="T80" fmla="*/ 59 w 72"/>
                    <a:gd name="T81" fmla="*/ 5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2" h="77">
                      <a:moveTo>
                        <a:pt x="59" y="53"/>
                      </a:moveTo>
                      <a:cubicBezTo>
                        <a:pt x="61" y="51"/>
                        <a:pt x="63" y="51"/>
                        <a:pt x="64" y="50"/>
                      </a:cubicBezTo>
                      <a:cubicBezTo>
                        <a:pt x="66" y="49"/>
                        <a:pt x="69" y="49"/>
                        <a:pt x="71" y="48"/>
                      </a:cubicBezTo>
                      <a:cubicBezTo>
                        <a:pt x="71" y="45"/>
                        <a:pt x="72" y="42"/>
                        <a:pt x="71" y="38"/>
                      </a:cubicBezTo>
                      <a:cubicBezTo>
                        <a:pt x="71" y="33"/>
                        <a:pt x="70" y="28"/>
                        <a:pt x="70" y="22"/>
                      </a:cubicBezTo>
                      <a:cubicBezTo>
                        <a:pt x="63" y="26"/>
                        <a:pt x="56" y="28"/>
                        <a:pt x="53" y="36"/>
                      </a:cubicBezTo>
                      <a:cubicBezTo>
                        <a:pt x="53" y="38"/>
                        <a:pt x="51" y="43"/>
                        <a:pt x="48" y="42"/>
                      </a:cubicBezTo>
                      <a:cubicBezTo>
                        <a:pt x="46" y="40"/>
                        <a:pt x="47" y="37"/>
                        <a:pt x="48" y="36"/>
                      </a:cubicBezTo>
                      <a:cubicBezTo>
                        <a:pt x="51" y="32"/>
                        <a:pt x="54" y="30"/>
                        <a:pt x="54" y="25"/>
                      </a:cubicBezTo>
                      <a:cubicBezTo>
                        <a:pt x="54" y="21"/>
                        <a:pt x="51" y="18"/>
                        <a:pt x="49" y="15"/>
                      </a:cubicBezTo>
                      <a:cubicBezTo>
                        <a:pt x="45" y="10"/>
                        <a:pt x="40" y="6"/>
                        <a:pt x="36" y="0"/>
                      </a:cubicBezTo>
                      <a:cubicBezTo>
                        <a:pt x="36" y="0"/>
                        <a:pt x="36" y="0"/>
                        <a:pt x="36" y="0"/>
                      </a:cubicBezTo>
                      <a:cubicBezTo>
                        <a:pt x="36" y="0"/>
                        <a:pt x="36" y="0"/>
                        <a:pt x="36" y="0"/>
                      </a:cubicBezTo>
                      <a:cubicBezTo>
                        <a:pt x="36" y="0"/>
                        <a:pt x="36" y="0"/>
                        <a:pt x="36" y="0"/>
                      </a:cubicBezTo>
                      <a:cubicBezTo>
                        <a:pt x="36" y="0"/>
                        <a:pt x="36" y="0"/>
                        <a:pt x="36" y="0"/>
                      </a:cubicBezTo>
                      <a:cubicBezTo>
                        <a:pt x="32" y="6"/>
                        <a:pt x="27" y="10"/>
                        <a:pt x="23" y="15"/>
                      </a:cubicBezTo>
                      <a:cubicBezTo>
                        <a:pt x="20" y="18"/>
                        <a:pt x="18" y="21"/>
                        <a:pt x="18" y="25"/>
                      </a:cubicBezTo>
                      <a:cubicBezTo>
                        <a:pt x="18" y="30"/>
                        <a:pt x="21" y="32"/>
                        <a:pt x="23" y="36"/>
                      </a:cubicBezTo>
                      <a:cubicBezTo>
                        <a:pt x="24" y="37"/>
                        <a:pt x="26" y="40"/>
                        <a:pt x="24" y="42"/>
                      </a:cubicBezTo>
                      <a:cubicBezTo>
                        <a:pt x="21" y="43"/>
                        <a:pt x="19" y="38"/>
                        <a:pt x="18" y="36"/>
                      </a:cubicBezTo>
                      <a:cubicBezTo>
                        <a:pt x="16" y="28"/>
                        <a:pt x="9" y="26"/>
                        <a:pt x="2" y="22"/>
                      </a:cubicBezTo>
                      <a:cubicBezTo>
                        <a:pt x="2" y="28"/>
                        <a:pt x="1" y="33"/>
                        <a:pt x="0" y="38"/>
                      </a:cubicBezTo>
                      <a:cubicBezTo>
                        <a:pt x="0" y="42"/>
                        <a:pt x="0" y="45"/>
                        <a:pt x="1" y="48"/>
                      </a:cubicBezTo>
                      <a:cubicBezTo>
                        <a:pt x="3" y="49"/>
                        <a:pt x="5" y="49"/>
                        <a:pt x="7" y="50"/>
                      </a:cubicBezTo>
                      <a:cubicBezTo>
                        <a:pt x="9" y="51"/>
                        <a:pt x="11" y="51"/>
                        <a:pt x="12" y="53"/>
                      </a:cubicBezTo>
                      <a:cubicBezTo>
                        <a:pt x="14" y="54"/>
                        <a:pt x="14" y="57"/>
                        <a:pt x="11" y="56"/>
                      </a:cubicBezTo>
                      <a:cubicBezTo>
                        <a:pt x="8" y="56"/>
                        <a:pt x="4" y="52"/>
                        <a:pt x="0" y="53"/>
                      </a:cubicBezTo>
                      <a:cubicBezTo>
                        <a:pt x="2" y="62"/>
                        <a:pt x="7" y="71"/>
                        <a:pt x="16" y="75"/>
                      </a:cubicBezTo>
                      <a:cubicBezTo>
                        <a:pt x="20" y="77"/>
                        <a:pt x="21" y="76"/>
                        <a:pt x="24" y="74"/>
                      </a:cubicBezTo>
                      <a:cubicBezTo>
                        <a:pt x="27" y="72"/>
                        <a:pt x="28" y="70"/>
                        <a:pt x="31" y="69"/>
                      </a:cubicBezTo>
                      <a:cubicBezTo>
                        <a:pt x="33" y="69"/>
                        <a:pt x="34" y="70"/>
                        <a:pt x="34" y="68"/>
                      </a:cubicBezTo>
                      <a:cubicBezTo>
                        <a:pt x="34" y="67"/>
                        <a:pt x="34" y="66"/>
                        <a:pt x="34" y="65"/>
                      </a:cubicBezTo>
                      <a:cubicBezTo>
                        <a:pt x="35" y="53"/>
                        <a:pt x="35" y="46"/>
                        <a:pt x="36" y="34"/>
                      </a:cubicBezTo>
                      <a:cubicBezTo>
                        <a:pt x="36" y="46"/>
                        <a:pt x="37" y="53"/>
                        <a:pt x="38" y="65"/>
                      </a:cubicBezTo>
                      <a:cubicBezTo>
                        <a:pt x="38" y="66"/>
                        <a:pt x="38" y="67"/>
                        <a:pt x="38" y="68"/>
                      </a:cubicBezTo>
                      <a:cubicBezTo>
                        <a:pt x="38" y="70"/>
                        <a:pt x="39" y="69"/>
                        <a:pt x="40" y="69"/>
                      </a:cubicBezTo>
                      <a:cubicBezTo>
                        <a:pt x="43" y="70"/>
                        <a:pt x="45" y="72"/>
                        <a:pt x="47" y="74"/>
                      </a:cubicBezTo>
                      <a:cubicBezTo>
                        <a:pt x="50" y="76"/>
                        <a:pt x="52" y="77"/>
                        <a:pt x="55" y="75"/>
                      </a:cubicBezTo>
                      <a:cubicBezTo>
                        <a:pt x="65" y="71"/>
                        <a:pt x="70" y="62"/>
                        <a:pt x="71" y="53"/>
                      </a:cubicBezTo>
                      <a:cubicBezTo>
                        <a:pt x="68" y="52"/>
                        <a:pt x="64" y="56"/>
                        <a:pt x="60" y="56"/>
                      </a:cubicBezTo>
                      <a:cubicBezTo>
                        <a:pt x="58" y="57"/>
                        <a:pt x="58" y="54"/>
                        <a:pt x="59" y="53"/>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1" name="Rectangle 140">
                  <a:extLst>
                    <a:ext uri="{FF2B5EF4-FFF2-40B4-BE49-F238E27FC236}">
                      <a16:creationId xmlns="" xmlns:a16="http://schemas.microsoft.com/office/drawing/2014/main" id="{6805ECF6-574E-4288-86CD-44D1AFF91EB1}"/>
                    </a:ext>
                  </a:extLst>
                </p:cNvPr>
                <p:cNvSpPr>
                  <a:spLocks/>
                </p:cNvSpPr>
                <p:nvPr/>
              </p:nvSpPr>
              <p:spPr bwMode="auto">
                <a:xfrm>
                  <a:off x="2878162" y="1966084"/>
                  <a:ext cx="22057" cy="105385"/>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92" name="Freeform: Shape 141">
                  <a:extLst>
                    <a:ext uri="{FF2B5EF4-FFF2-40B4-BE49-F238E27FC236}">
                      <a16:creationId xmlns="" xmlns:a16="http://schemas.microsoft.com/office/drawing/2014/main" id="{1D8D781B-E759-4515-A6B0-B9C01DD71797}"/>
                    </a:ext>
                  </a:extLst>
                </p:cNvPr>
                <p:cNvSpPr>
                  <a:spLocks/>
                </p:cNvSpPr>
                <p:nvPr/>
              </p:nvSpPr>
              <p:spPr bwMode="auto">
                <a:xfrm>
                  <a:off x="5920861" y="1413423"/>
                  <a:ext cx="30635" cy="162980"/>
                </a:xfrm>
                <a:custGeom>
                  <a:avLst/>
                  <a:gdLst>
                    <a:gd name="T0" fmla="*/ 7 w 7"/>
                    <a:gd name="T1" fmla="*/ 1 h 37"/>
                    <a:gd name="T2" fmla="*/ 4 w 7"/>
                    <a:gd name="T3" fmla="*/ 0 h 37"/>
                    <a:gd name="T4" fmla="*/ 4 w 7"/>
                    <a:gd name="T5" fmla="*/ 0 h 37"/>
                    <a:gd name="T6" fmla="*/ 0 w 7"/>
                    <a:gd name="T7" fmla="*/ 1 h 37"/>
                    <a:gd name="T8" fmla="*/ 0 w 7"/>
                    <a:gd name="T9" fmla="*/ 37 h 37"/>
                    <a:gd name="T10" fmla="*/ 7 w 7"/>
                    <a:gd name="T11" fmla="*/ 37 h 37"/>
                    <a:gd name="T12" fmla="*/ 7 w 7"/>
                    <a:gd name="T13" fmla="*/ 1 h 37"/>
                  </a:gdLst>
                  <a:ahLst/>
                  <a:cxnLst>
                    <a:cxn ang="0">
                      <a:pos x="T0" y="T1"/>
                    </a:cxn>
                    <a:cxn ang="0">
                      <a:pos x="T2" y="T3"/>
                    </a:cxn>
                    <a:cxn ang="0">
                      <a:pos x="T4" y="T5"/>
                    </a:cxn>
                    <a:cxn ang="0">
                      <a:pos x="T6" y="T7"/>
                    </a:cxn>
                    <a:cxn ang="0">
                      <a:pos x="T8" y="T9"/>
                    </a:cxn>
                    <a:cxn ang="0">
                      <a:pos x="T10" y="T11"/>
                    </a:cxn>
                    <a:cxn ang="0">
                      <a:pos x="T12" y="T13"/>
                    </a:cxn>
                  </a:cxnLst>
                  <a:rect l="0" t="0" r="r" b="b"/>
                  <a:pathLst>
                    <a:path w="7" h="37">
                      <a:moveTo>
                        <a:pt x="7" y="1"/>
                      </a:moveTo>
                      <a:cubicBezTo>
                        <a:pt x="6" y="1"/>
                        <a:pt x="5" y="0"/>
                        <a:pt x="4" y="0"/>
                      </a:cubicBezTo>
                      <a:cubicBezTo>
                        <a:pt x="4" y="0"/>
                        <a:pt x="4" y="0"/>
                        <a:pt x="4" y="0"/>
                      </a:cubicBezTo>
                      <a:cubicBezTo>
                        <a:pt x="3" y="0"/>
                        <a:pt x="1" y="1"/>
                        <a:pt x="0" y="1"/>
                      </a:cubicBezTo>
                      <a:cubicBezTo>
                        <a:pt x="0" y="37"/>
                        <a:pt x="0" y="37"/>
                        <a:pt x="0" y="37"/>
                      </a:cubicBezTo>
                      <a:cubicBezTo>
                        <a:pt x="7" y="37"/>
                        <a:pt x="7" y="37"/>
                        <a:pt x="7" y="37"/>
                      </a:cubicBezTo>
                      <a:lnTo>
                        <a:pt x="7" y="1"/>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3" name="Freeform: Shape 142">
                  <a:extLst>
                    <a:ext uri="{FF2B5EF4-FFF2-40B4-BE49-F238E27FC236}">
                      <a16:creationId xmlns="" xmlns:a16="http://schemas.microsoft.com/office/drawing/2014/main" id="{21E428A8-E488-4373-B40C-BC28AEFC996D}"/>
                    </a:ext>
                  </a:extLst>
                </p:cNvPr>
                <p:cNvSpPr>
                  <a:spLocks/>
                </p:cNvSpPr>
                <p:nvPr/>
              </p:nvSpPr>
              <p:spPr bwMode="auto">
                <a:xfrm>
                  <a:off x="5920861" y="1192849"/>
                  <a:ext cx="30635" cy="22057"/>
                </a:xfrm>
                <a:custGeom>
                  <a:avLst/>
                  <a:gdLst>
                    <a:gd name="T0" fmla="*/ 5 w 7"/>
                    <a:gd name="T1" fmla="*/ 5 h 5"/>
                    <a:gd name="T2" fmla="*/ 5 w 7"/>
                    <a:gd name="T3" fmla="*/ 5 h 5"/>
                    <a:gd name="T4" fmla="*/ 7 w 7"/>
                    <a:gd name="T5" fmla="*/ 5 h 5"/>
                    <a:gd name="T6" fmla="*/ 7 w 7"/>
                    <a:gd name="T7" fmla="*/ 0 h 5"/>
                    <a:gd name="T8" fmla="*/ 0 w 7"/>
                    <a:gd name="T9" fmla="*/ 0 h 5"/>
                    <a:gd name="T10" fmla="*/ 0 w 7"/>
                    <a:gd name="T11" fmla="*/ 5 h 5"/>
                    <a:gd name="T12" fmla="*/ 5 w 7"/>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5" y="5"/>
                      </a:moveTo>
                      <a:cubicBezTo>
                        <a:pt x="5" y="5"/>
                        <a:pt x="5" y="5"/>
                        <a:pt x="5" y="5"/>
                      </a:cubicBezTo>
                      <a:cubicBezTo>
                        <a:pt x="6" y="5"/>
                        <a:pt x="7" y="5"/>
                        <a:pt x="7" y="5"/>
                      </a:cubicBezTo>
                      <a:cubicBezTo>
                        <a:pt x="7" y="0"/>
                        <a:pt x="7" y="0"/>
                        <a:pt x="7" y="0"/>
                      </a:cubicBezTo>
                      <a:cubicBezTo>
                        <a:pt x="0" y="0"/>
                        <a:pt x="0" y="0"/>
                        <a:pt x="0" y="0"/>
                      </a:cubicBezTo>
                      <a:cubicBezTo>
                        <a:pt x="0" y="5"/>
                        <a:pt x="0" y="5"/>
                        <a:pt x="0" y="5"/>
                      </a:cubicBezTo>
                      <a:cubicBezTo>
                        <a:pt x="2" y="5"/>
                        <a:pt x="3" y="5"/>
                        <a:pt x="5" y="5"/>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4" name="Freeform: Shape 143">
                  <a:extLst>
                    <a:ext uri="{FF2B5EF4-FFF2-40B4-BE49-F238E27FC236}">
                      <a16:creationId xmlns="" xmlns:a16="http://schemas.microsoft.com/office/drawing/2014/main" id="{F10E059B-88AB-48F1-8688-46E05D0B5B4B}"/>
                    </a:ext>
                  </a:extLst>
                </p:cNvPr>
                <p:cNvSpPr>
                  <a:spLocks/>
                </p:cNvSpPr>
                <p:nvPr/>
              </p:nvSpPr>
              <p:spPr bwMode="auto">
                <a:xfrm>
                  <a:off x="5788517" y="1223484"/>
                  <a:ext cx="305128" cy="220574"/>
                </a:xfrm>
                <a:custGeom>
                  <a:avLst/>
                  <a:gdLst>
                    <a:gd name="T0" fmla="*/ 37 w 69"/>
                    <a:gd name="T1" fmla="*/ 0 h 50"/>
                    <a:gd name="T2" fmla="*/ 35 w 69"/>
                    <a:gd name="T3" fmla="*/ 0 h 50"/>
                    <a:gd name="T4" fmla="*/ 35 w 69"/>
                    <a:gd name="T5" fmla="*/ 0 h 50"/>
                    <a:gd name="T6" fmla="*/ 30 w 69"/>
                    <a:gd name="T7" fmla="*/ 0 h 50"/>
                    <a:gd name="T8" fmla="*/ 1 w 69"/>
                    <a:gd name="T9" fmla="*/ 33 h 50"/>
                    <a:gd name="T10" fmla="*/ 3 w 69"/>
                    <a:gd name="T11" fmla="*/ 46 h 50"/>
                    <a:gd name="T12" fmla="*/ 4 w 69"/>
                    <a:gd name="T13" fmla="*/ 48 h 50"/>
                    <a:gd name="T14" fmla="*/ 6 w 69"/>
                    <a:gd name="T15" fmla="*/ 46 h 50"/>
                    <a:gd name="T16" fmla="*/ 14 w 69"/>
                    <a:gd name="T17" fmla="*/ 40 h 50"/>
                    <a:gd name="T18" fmla="*/ 15 w 69"/>
                    <a:gd name="T19" fmla="*/ 40 h 50"/>
                    <a:gd name="T20" fmla="*/ 23 w 69"/>
                    <a:gd name="T21" fmla="*/ 46 h 50"/>
                    <a:gd name="T22" fmla="*/ 24 w 69"/>
                    <a:gd name="T23" fmla="*/ 48 h 50"/>
                    <a:gd name="T24" fmla="*/ 25 w 69"/>
                    <a:gd name="T25" fmla="*/ 46 h 50"/>
                    <a:gd name="T26" fmla="*/ 30 w 69"/>
                    <a:gd name="T27" fmla="*/ 42 h 50"/>
                    <a:gd name="T28" fmla="*/ 34 w 69"/>
                    <a:gd name="T29" fmla="*/ 41 h 50"/>
                    <a:gd name="T30" fmla="*/ 34 w 69"/>
                    <a:gd name="T31" fmla="*/ 41 h 50"/>
                    <a:gd name="T32" fmla="*/ 37 w 69"/>
                    <a:gd name="T33" fmla="*/ 42 h 50"/>
                    <a:gd name="T34" fmla="*/ 43 w 69"/>
                    <a:gd name="T35" fmla="*/ 47 h 50"/>
                    <a:gd name="T36" fmla="*/ 44 w 69"/>
                    <a:gd name="T37" fmla="*/ 48 h 50"/>
                    <a:gd name="T38" fmla="*/ 45 w 69"/>
                    <a:gd name="T39" fmla="*/ 47 h 50"/>
                    <a:gd name="T40" fmla="*/ 54 w 69"/>
                    <a:gd name="T41" fmla="*/ 41 h 50"/>
                    <a:gd name="T42" fmla="*/ 54 w 69"/>
                    <a:gd name="T43" fmla="*/ 41 h 50"/>
                    <a:gd name="T44" fmla="*/ 62 w 69"/>
                    <a:gd name="T45" fmla="*/ 47 h 50"/>
                    <a:gd name="T46" fmla="*/ 63 w 69"/>
                    <a:gd name="T47" fmla="*/ 49 h 50"/>
                    <a:gd name="T48" fmla="*/ 64 w 69"/>
                    <a:gd name="T49" fmla="*/ 50 h 50"/>
                    <a:gd name="T50" fmla="*/ 64 w 69"/>
                    <a:gd name="T51" fmla="*/ 49 h 50"/>
                    <a:gd name="T52" fmla="*/ 65 w 69"/>
                    <a:gd name="T53" fmla="*/ 47 h 50"/>
                    <a:gd name="T54" fmla="*/ 68 w 69"/>
                    <a:gd name="T55" fmla="*/ 35 h 50"/>
                    <a:gd name="T56" fmla="*/ 37 w 69"/>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 h="50">
                      <a:moveTo>
                        <a:pt x="37" y="0"/>
                      </a:moveTo>
                      <a:cubicBezTo>
                        <a:pt x="37" y="0"/>
                        <a:pt x="36" y="0"/>
                        <a:pt x="35" y="0"/>
                      </a:cubicBezTo>
                      <a:cubicBezTo>
                        <a:pt x="35" y="0"/>
                        <a:pt x="35" y="0"/>
                        <a:pt x="35" y="0"/>
                      </a:cubicBezTo>
                      <a:cubicBezTo>
                        <a:pt x="33" y="0"/>
                        <a:pt x="32" y="0"/>
                        <a:pt x="30" y="0"/>
                      </a:cubicBezTo>
                      <a:cubicBezTo>
                        <a:pt x="14" y="2"/>
                        <a:pt x="1" y="16"/>
                        <a:pt x="1" y="33"/>
                      </a:cubicBezTo>
                      <a:cubicBezTo>
                        <a:pt x="0" y="38"/>
                        <a:pt x="1" y="42"/>
                        <a:pt x="3" y="46"/>
                      </a:cubicBezTo>
                      <a:cubicBezTo>
                        <a:pt x="3" y="47"/>
                        <a:pt x="4" y="48"/>
                        <a:pt x="4" y="48"/>
                      </a:cubicBezTo>
                      <a:cubicBezTo>
                        <a:pt x="5" y="48"/>
                        <a:pt x="5" y="47"/>
                        <a:pt x="6" y="46"/>
                      </a:cubicBezTo>
                      <a:cubicBezTo>
                        <a:pt x="7" y="43"/>
                        <a:pt x="11" y="40"/>
                        <a:pt x="14" y="40"/>
                      </a:cubicBezTo>
                      <a:cubicBezTo>
                        <a:pt x="14" y="40"/>
                        <a:pt x="15" y="40"/>
                        <a:pt x="15" y="40"/>
                      </a:cubicBezTo>
                      <a:cubicBezTo>
                        <a:pt x="18" y="41"/>
                        <a:pt x="22" y="43"/>
                        <a:pt x="23" y="46"/>
                      </a:cubicBezTo>
                      <a:cubicBezTo>
                        <a:pt x="24" y="47"/>
                        <a:pt x="24" y="48"/>
                        <a:pt x="24" y="48"/>
                      </a:cubicBezTo>
                      <a:cubicBezTo>
                        <a:pt x="24" y="48"/>
                        <a:pt x="25" y="47"/>
                        <a:pt x="25" y="46"/>
                      </a:cubicBezTo>
                      <a:cubicBezTo>
                        <a:pt x="26" y="44"/>
                        <a:pt x="28" y="42"/>
                        <a:pt x="30" y="42"/>
                      </a:cubicBezTo>
                      <a:cubicBezTo>
                        <a:pt x="31" y="41"/>
                        <a:pt x="33" y="41"/>
                        <a:pt x="34" y="41"/>
                      </a:cubicBezTo>
                      <a:cubicBezTo>
                        <a:pt x="34" y="41"/>
                        <a:pt x="34" y="41"/>
                        <a:pt x="34" y="41"/>
                      </a:cubicBezTo>
                      <a:cubicBezTo>
                        <a:pt x="35" y="41"/>
                        <a:pt x="36" y="41"/>
                        <a:pt x="37" y="42"/>
                      </a:cubicBezTo>
                      <a:cubicBezTo>
                        <a:pt x="40" y="42"/>
                        <a:pt x="42" y="44"/>
                        <a:pt x="43" y="47"/>
                      </a:cubicBezTo>
                      <a:cubicBezTo>
                        <a:pt x="44" y="48"/>
                        <a:pt x="44" y="48"/>
                        <a:pt x="44" y="48"/>
                      </a:cubicBezTo>
                      <a:cubicBezTo>
                        <a:pt x="44" y="48"/>
                        <a:pt x="44" y="48"/>
                        <a:pt x="45" y="47"/>
                      </a:cubicBezTo>
                      <a:cubicBezTo>
                        <a:pt x="47" y="44"/>
                        <a:pt x="50" y="41"/>
                        <a:pt x="54" y="41"/>
                      </a:cubicBezTo>
                      <a:cubicBezTo>
                        <a:pt x="54" y="41"/>
                        <a:pt x="54" y="41"/>
                        <a:pt x="54" y="41"/>
                      </a:cubicBezTo>
                      <a:cubicBezTo>
                        <a:pt x="58" y="41"/>
                        <a:pt x="61" y="44"/>
                        <a:pt x="62" y="47"/>
                      </a:cubicBezTo>
                      <a:cubicBezTo>
                        <a:pt x="63" y="48"/>
                        <a:pt x="63" y="49"/>
                        <a:pt x="63" y="49"/>
                      </a:cubicBezTo>
                      <a:cubicBezTo>
                        <a:pt x="63" y="50"/>
                        <a:pt x="63" y="50"/>
                        <a:pt x="64" y="50"/>
                      </a:cubicBezTo>
                      <a:cubicBezTo>
                        <a:pt x="64" y="50"/>
                        <a:pt x="64" y="50"/>
                        <a:pt x="64" y="49"/>
                      </a:cubicBezTo>
                      <a:cubicBezTo>
                        <a:pt x="65" y="49"/>
                        <a:pt x="65" y="48"/>
                        <a:pt x="65" y="47"/>
                      </a:cubicBezTo>
                      <a:cubicBezTo>
                        <a:pt x="67" y="44"/>
                        <a:pt x="68" y="39"/>
                        <a:pt x="68" y="35"/>
                      </a:cubicBezTo>
                      <a:cubicBezTo>
                        <a:pt x="69" y="17"/>
                        <a:pt x="55" y="2"/>
                        <a:pt x="37"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5" name="Freeform: Shape 144">
                  <a:extLst>
                    <a:ext uri="{FF2B5EF4-FFF2-40B4-BE49-F238E27FC236}">
                      <a16:creationId xmlns="" xmlns:a16="http://schemas.microsoft.com/office/drawing/2014/main" id="{6E17C593-0F86-447B-98B2-5DE81C67B445}"/>
                    </a:ext>
                  </a:extLst>
                </p:cNvPr>
                <p:cNvSpPr>
                  <a:spLocks/>
                </p:cNvSpPr>
                <p:nvPr/>
              </p:nvSpPr>
              <p:spPr bwMode="auto">
                <a:xfrm>
                  <a:off x="4601092" y="4491660"/>
                  <a:ext cx="118865" cy="84553"/>
                </a:xfrm>
                <a:custGeom>
                  <a:avLst/>
                  <a:gdLst>
                    <a:gd name="T0" fmla="*/ 17 w 27"/>
                    <a:gd name="T1" fmla="*/ 5 h 19"/>
                    <a:gd name="T2" fmla="*/ 24 w 27"/>
                    <a:gd name="T3" fmla="*/ 1 h 19"/>
                    <a:gd name="T4" fmla="*/ 27 w 27"/>
                    <a:gd name="T5" fmla="*/ 0 h 19"/>
                    <a:gd name="T6" fmla="*/ 16 w 27"/>
                    <a:gd name="T7" fmla="*/ 1 h 19"/>
                    <a:gd name="T8" fmla="*/ 9 w 27"/>
                    <a:gd name="T9" fmla="*/ 7 h 19"/>
                    <a:gd name="T10" fmla="*/ 5 w 27"/>
                    <a:gd name="T11" fmla="*/ 12 h 19"/>
                    <a:gd name="T12" fmla="*/ 0 w 27"/>
                    <a:gd name="T13" fmla="*/ 19 h 19"/>
                    <a:gd name="T14" fmla="*/ 9 w 27"/>
                    <a:gd name="T15" fmla="*/ 15 h 19"/>
                    <a:gd name="T16" fmla="*/ 17 w 27"/>
                    <a:gd name="T17"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9">
                      <a:moveTo>
                        <a:pt x="17" y="5"/>
                      </a:moveTo>
                      <a:cubicBezTo>
                        <a:pt x="19" y="4"/>
                        <a:pt x="21" y="2"/>
                        <a:pt x="24" y="1"/>
                      </a:cubicBezTo>
                      <a:cubicBezTo>
                        <a:pt x="24" y="1"/>
                        <a:pt x="26" y="0"/>
                        <a:pt x="27" y="0"/>
                      </a:cubicBezTo>
                      <a:cubicBezTo>
                        <a:pt x="23" y="0"/>
                        <a:pt x="19" y="0"/>
                        <a:pt x="16" y="1"/>
                      </a:cubicBezTo>
                      <a:cubicBezTo>
                        <a:pt x="13" y="2"/>
                        <a:pt x="10" y="4"/>
                        <a:pt x="9" y="7"/>
                      </a:cubicBezTo>
                      <a:cubicBezTo>
                        <a:pt x="7" y="9"/>
                        <a:pt x="6" y="11"/>
                        <a:pt x="5" y="12"/>
                      </a:cubicBezTo>
                      <a:cubicBezTo>
                        <a:pt x="4" y="15"/>
                        <a:pt x="3" y="18"/>
                        <a:pt x="0" y="19"/>
                      </a:cubicBezTo>
                      <a:cubicBezTo>
                        <a:pt x="3" y="19"/>
                        <a:pt x="7" y="17"/>
                        <a:pt x="9" y="15"/>
                      </a:cubicBezTo>
                      <a:cubicBezTo>
                        <a:pt x="13" y="12"/>
                        <a:pt x="15" y="9"/>
                        <a:pt x="17" y="5"/>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6" name="Freeform: Shape 145">
                  <a:extLst>
                    <a:ext uri="{FF2B5EF4-FFF2-40B4-BE49-F238E27FC236}">
                      <a16:creationId xmlns="" xmlns:a16="http://schemas.microsoft.com/office/drawing/2014/main" id="{5C041AFD-373C-469F-88C0-B00D9A14478D}"/>
                    </a:ext>
                  </a:extLst>
                </p:cNvPr>
                <p:cNvSpPr>
                  <a:spLocks/>
                </p:cNvSpPr>
                <p:nvPr/>
              </p:nvSpPr>
              <p:spPr bwMode="auto">
                <a:xfrm>
                  <a:off x="4609670" y="4491660"/>
                  <a:ext cx="154402" cy="106611"/>
                </a:xfrm>
                <a:custGeom>
                  <a:avLst/>
                  <a:gdLst>
                    <a:gd name="T0" fmla="*/ 23 w 35"/>
                    <a:gd name="T1" fmla="*/ 3 h 24"/>
                    <a:gd name="T2" fmla="*/ 14 w 35"/>
                    <a:gd name="T3" fmla="*/ 11 h 24"/>
                    <a:gd name="T4" fmla="*/ 8 w 35"/>
                    <a:gd name="T5" fmla="*/ 17 h 24"/>
                    <a:gd name="T6" fmla="*/ 0 w 35"/>
                    <a:gd name="T7" fmla="*/ 20 h 24"/>
                    <a:gd name="T8" fmla="*/ 19 w 35"/>
                    <a:gd name="T9" fmla="*/ 20 h 24"/>
                    <a:gd name="T10" fmla="*/ 30 w 35"/>
                    <a:gd name="T11" fmla="*/ 6 h 24"/>
                    <a:gd name="T12" fmla="*/ 33 w 35"/>
                    <a:gd name="T13" fmla="*/ 2 h 24"/>
                    <a:gd name="T14" fmla="*/ 35 w 35"/>
                    <a:gd name="T15" fmla="*/ 1 h 24"/>
                    <a:gd name="T16" fmla="*/ 23 w 35"/>
                    <a:gd name="T17"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4">
                      <a:moveTo>
                        <a:pt x="23" y="3"/>
                      </a:moveTo>
                      <a:cubicBezTo>
                        <a:pt x="19" y="5"/>
                        <a:pt x="17" y="7"/>
                        <a:pt x="14" y="11"/>
                      </a:cubicBezTo>
                      <a:cubicBezTo>
                        <a:pt x="12" y="13"/>
                        <a:pt x="10" y="16"/>
                        <a:pt x="8" y="17"/>
                      </a:cubicBezTo>
                      <a:cubicBezTo>
                        <a:pt x="5" y="19"/>
                        <a:pt x="3" y="20"/>
                        <a:pt x="0" y="20"/>
                      </a:cubicBezTo>
                      <a:cubicBezTo>
                        <a:pt x="6" y="24"/>
                        <a:pt x="13" y="24"/>
                        <a:pt x="19" y="20"/>
                      </a:cubicBezTo>
                      <a:cubicBezTo>
                        <a:pt x="25" y="17"/>
                        <a:pt x="27" y="12"/>
                        <a:pt x="30" y="6"/>
                      </a:cubicBezTo>
                      <a:cubicBezTo>
                        <a:pt x="31" y="5"/>
                        <a:pt x="32" y="3"/>
                        <a:pt x="33" y="2"/>
                      </a:cubicBezTo>
                      <a:cubicBezTo>
                        <a:pt x="34" y="2"/>
                        <a:pt x="35" y="1"/>
                        <a:pt x="35" y="1"/>
                      </a:cubicBezTo>
                      <a:cubicBezTo>
                        <a:pt x="31" y="0"/>
                        <a:pt x="27" y="1"/>
                        <a:pt x="23" y="3"/>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7" name="Freeform: Shape 146">
                  <a:extLst>
                    <a:ext uri="{FF2B5EF4-FFF2-40B4-BE49-F238E27FC236}">
                      <a16:creationId xmlns="" xmlns:a16="http://schemas.microsoft.com/office/drawing/2014/main" id="{6DE58CB1-AD3D-4F8A-9878-849903B093A1}"/>
                    </a:ext>
                  </a:extLst>
                </p:cNvPr>
                <p:cNvSpPr>
                  <a:spLocks/>
                </p:cNvSpPr>
                <p:nvPr/>
              </p:nvSpPr>
              <p:spPr bwMode="auto">
                <a:xfrm>
                  <a:off x="4601092" y="4403430"/>
                  <a:ext cx="101709" cy="71074"/>
                </a:xfrm>
                <a:custGeom>
                  <a:avLst/>
                  <a:gdLst>
                    <a:gd name="T0" fmla="*/ 8 w 23"/>
                    <a:gd name="T1" fmla="*/ 6 h 16"/>
                    <a:gd name="T2" fmla="*/ 5 w 23"/>
                    <a:gd name="T3" fmla="*/ 11 h 16"/>
                    <a:gd name="T4" fmla="*/ 0 w 23"/>
                    <a:gd name="T5" fmla="*/ 16 h 16"/>
                    <a:gd name="T6" fmla="*/ 8 w 23"/>
                    <a:gd name="T7" fmla="*/ 13 h 16"/>
                    <a:gd name="T8" fmla="*/ 15 w 23"/>
                    <a:gd name="T9" fmla="*/ 5 h 16"/>
                    <a:gd name="T10" fmla="*/ 20 w 23"/>
                    <a:gd name="T11" fmla="*/ 1 h 16"/>
                    <a:gd name="T12" fmla="*/ 23 w 23"/>
                    <a:gd name="T13" fmla="*/ 0 h 16"/>
                    <a:gd name="T14" fmla="*/ 14 w 23"/>
                    <a:gd name="T15" fmla="*/ 1 h 16"/>
                    <a:gd name="T16" fmla="*/ 8 w 23"/>
                    <a:gd name="T17"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6">
                      <a:moveTo>
                        <a:pt x="8" y="6"/>
                      </a:moveTo>
                      <a:cubicBezTo>
                        <a:pt x="6" y="8"/>
                        <a:pt x="6" y="9"/>
                        <a:pt x="5" y="11"/>
                      </a:cubicBezTo>
                      <a:cubicBezTo>
                        <a:pt x="4" y="13"/>
                        <a:pt x="2" y="15"/>
                        <a:pt x="0" y="16"/>
                      </a:cubicBezTo>
                      <a:cubicBezTo>
                        <a:pt x="3" y="16"/>
                        <a:pt x="6" y="15"/>
                        <a:pt x="8" y="13"/>
                      </a:cubicBezTo>
                      <a:cubicBezTo>
                        <a:pt x="11" y="11"/>
                        <a:pt x="13" y="7"/>
                        <a:pt x="15" y="5"/>
                      </a:cubicBezTo>
                      <a:cubicBezTo>
                        <a:pt x="17" y="3"/>
                        <a:pt x="18" y="2"/>
                        <a:pt x="20" y="1"/>
                      </a:cubicBezTo>
                      <a:cubicBezTo>
                        <a:pt x="21" y="1"/>
                        <a:pt x="22" y="0"/>
                        <a:pt x="23" y="0"/>
                      </a:cubicBezTo>
                      <a:cubicBezTo>
                        <a:pt x="20" y="0"/>
                        <a:pt x="17" y="0"/>
                        <a:pt x="14" y="1"/>
                      </a:cubicBezTo>
                      <a:cubicBezTo>
                        <a:pt x="11" y="2"/>
                        <a:pt x="9" y="4"/>
                        <a:pt x="8" y="6"/>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8" name="Freeform: Shape 147">
                  <a:extLst>
                    <a:ext uri="{FF2B5EF4-FFF2-40B4-BE49-F238E27FC236}">
                      <a16:creationId xmlns="" xmlns:a16="http://schemas.microsoft.com/office/drawing/2014/main" id="{F0D9FF3B-F1BC-493D-8942-2BF35D5003D1}"/>
                    </a:ext>
                  </a:extLst>
                </p:cNvPr>
                <p:cNvSpPr>
                  <a:spLocks/>
                </p:cNvSpPr>
                <p:nvPr/>
              </p:nvSpPr>
              <p:spPr bwMode="auto">
                <a:xfrm>
                  <a:off x="4609670" y="4403430"/>
                  <a:ext cx="132345" cy="93131"/>
                </a:xfrm>
                <a:custGeom>
                  <a:avLst/>
                  <a:gdLst>
                    <a:gd name="T0" fmla="*/ 28 w 30"/>
                    <a:gd name="T1" fmla="*/ 2 h 21"/>
                    <a:gd name="T2" fmla="*/ 30 w 30"/>
                    <a:gd name="T3" fmla="*/ 1 h 21"/>
                    <a:gd name="T4" fmla="*/ 19 w 30"/>
                    <a:gd name="T5" fmla="*/ 2 h 21"/>
                    <a:gd name="T6" fmla="*/ 12 w 30"/>
                    <a:gd name="T7" fmla="*/ 9 h 21"/>
                    <a:gd name="T8" fmla="*/ 6 w 30"/>
                    <a:gd name="T9" fmla="*/ 15 h 21"/>
                    <a:gd name="T10" fmla="*/ 0 w 30"/>
                    <a:gd name="T11" fmla="*/ 18 h 21"/>
                    <a:gd name="T12" fmla="*/ 16 w 30"/>
                    <a:gd name="T13" fmla="*/ 17 h 21"/>
                    <a:gd name="T14" fmla="*/ 25 w 30"/>
                    <a:gd name="T15" fmla="*/ 6 h 21"/>
                    <a:gd name="T16" fmla="*/ 28 w 30"/>
                    <a:gd name="T1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1">
                      <a:moveTo>
                        <a:pt x="28" y="2"/>
                      </a:moveTo>
                      <a:cubicBezTo>
                        <a:pt x="29" y="2"/>
                        <a:pt x="30" y="1"/>
                        <a:pt x="30" y="1"/>
                      </a:cubicBezTo>
                      <a:cubicBezTo>
                        <a:pt x="26" y="0"/>
                        <a:pt x="23" y="1"/>
                        <a:pt x="19" y="2"/>
                      </a:cubicBezTo>
                      <a:cubicBezTo>
                        <a:pt x="16" y="4"/>
                        <a:pt x="14" y="6"/>
                        <a:pt x="12" y="9"/>
                      </a:cubicBezTo>
                      <a:cubicBezTo>
                        <a:pt x="10" y="11"/>
                        <a:pt x="9" y="14"/>
                        <a:pt x="6" y="15"/>
                      </a:cubicBezTo>
                      <a:cubicBezTo>
                        <a:pt x="5" y="16"/>
                        <a:pt x="2" y="17"/>
                        <a:pt x="0" y="18"/>
                      </a:cubicBezTo>
                      <a:cubicBezTo>
                        <a:pt x="5" y="21"/>
                        <a:pt x="11" y="21"/>
                        <a:pt x="16" y="17"/>
                      </a:cubicBezTo>
                      <a:cubicBezTo>
                        <a:pt x="21" y="15"/>
                        <a:pt x="23" y="10"/>
                        <a:pt x="25" y="6"/>
                      </a:cubicBezTo>
                      <a:cubicBezTo>
                        <a:pt x="26" y="4"/>
                        <a:pt x="27" y="3"/>
                        <a:pt x="28" y="2"/>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99" name="Freeform: Shape 148">
                  <a:extLst>
                    <a:ext uri="{FF2B5EF4-FFF2-40B4-BE49-F238E27FC236}">
                      <a16:creationId xmlns="" xmlns:a16="http://schemas.microsoft.com/office/drawing/2014/main" id="{21DEBB91-9A59-4A67-8E5A-B367CE9AE3E1}"/>
                    </a:ext>
                  </a:extLst>
                </p:cNvPr>
                <p:cNvSpPr>
                  <a:spLocks/>
                </p:cNvSpPr>
                <p:nvPr/>
              </p:nvSpPr>
              <p:spPr bwMode="auto">
                <a:xfrm>
                  <a:off x="4472424" y="4491660"/>
                  <a:ext cx="115189" cy="84553"/>
                </a:xfrm>
                <a:custGeom>
                  <a:avLst/>
                  <a:gdLst>
                    <a:gd name="T0" fmla="*/ 9 w 26"/>
                    <a:gd name="T1" fmla="*/ 5 h 19"/>
                    <a:gd name="T2" fmla="*/ 17 w 26"/>
                    <a:gd name="T3" fmla="*/ 15 h 19"/>
                    <a:gd name="T4" fmla="*/ 26 w 26"/>
                    <a:gd name="T5" fmla="*/ 19 h 19"/>
                    <a:gd name="T6" fmla="*/ 21 w 26"/>
                    <a:gd name="T7" fmla="*/ 12 h 19"/>
                    <a:gd name="T8" fmla="*/ 18 w 26"/>
                    <a:gd name="T9" fmla="*/ 7 h 19"/>
                    <a:gd name="T10" fmla="*/ 11 w 26"/>
                    <a:gd name="T11" fmla="*/ 1 h 19"/>
                    <a:gd name="T12" fmla="*/ 0 w 26"/>
                    <a:gd name="T13" fmla="*/ 0 h 19"/>
                    <a:gd name="T14" fmla="*/ 3 w 26"/>
                    <a:gd name="T15" fmla="*/ 1 h 19"/>
                    <a:gd name="T16" fmla="*/ 9 w 26"/>
                    <a:gd name="T17"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9">
                      <a:moveTo>
                        <a:pt x="9" y="5"/>
                      </a:moveTo>
                      <a:cubicBezTo>
                        <a:pt x="12" y="9"/>
                        <a:pt x="14" y="12"/>
                        <a:pt x="17" y="15"/>
                      </a:cubicBezTo>
                      <a:cubicBezTo>
                        <a:pt x="20" y="17"/>
                        <a:pt x="23" y="19"/>
                        <a:pt x="26" y="19"/>
                      </a:cubicBezTo>
                      <a:cubicBezTo>
                        <a:pt x="24" y="18"/>
                        <a:pt x="22" y="15"/>
                        <a:pt x="21" y="12"/>
                      </a:cubicBezTo>
                      <a:cubicBezTo>
                        <a:pt x="20" y="11"/>
                        <a:pt x="19" y="9"/>
                        <a:pt x="18" y="7"/>
                      </a:cubicBezTo>
                      <a:cubicBezTo>
                        <a:pt x="16" y="4"/>
                        <a:pt x="14" y="2"/>
                        <a:pt x="11" y="1"/>
                      </a:cubicBezTo>
                      <a:cubicBezTo>
                        <a:pt x="7" y="0"/>
                        <a:pt x="3" y="0"/>
                        <a:pt x="0" y="0"/>
                      </a:cubicBezTo>
                      <a:cubicBezTo>
                        <a:pt x="1" y="0"/>
                        <a:pt x="2" y="1"/>
                        <a:pt x="3" y="1"/>
                      </a:cubicBezTo>
                      <a:cubicBezTo>
                        <a:pt x="5" y="2"/>
                        <a:pt x="7" y="4"/>
                        <a:pt x="9" y="5"/>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0" name="Freeform: Shape 149">
                  <a:extLst>
                    <a:ext uri="{FF2B5EF4-FFF2-40B4-BE49-F238E27FC236}">
                      <a16:creationId xmlns="" xmlns:a16="http://schemas.microsoft.com/office/drawing/2014/main" id="{06FFEDD5-DE3D-427B-BC42-49812F2322D8}"/>
                    </a:ext>
                  </a:extLst>
                </p:cNvPr>
                <p:cNvSpPr>
                  <a:spLocks/>
                </p:cNvSpPr>
                <p:nvPr/>
              </p:nvSpPr>
              <p:spPr bwMode="auto">
                <a:xfrm>
                  <a:off x="4424633" y="4491660"/>
                  <a:ext cx="154402" cy="106611"/>
                </a:xfrm>
                <a:custGeom>
                  <a:avLst/>
                  <a:gdLst>
                    <a:gd name="T0" fmla="*/ 6 w 35"/>
                    <a:gd name="T1" fmla="*/ 6 h 24"/>
                    <a:gd name="T2" fmla="*/ 16 w 35"/>
                    <a:gd name="T3" fmla="*/ 20 h 24"/>
                    <a:gd name="T4" fmla="*/ 35 w 35"/>
                    <a:gd name="T5" fmla="*/ 20 h 24"/>
                    <a:gd name="T6" fmla="*/ 28 w 35"/>
                    <a:gd name="T7" fmla="*/ 17 h 24"/>
                    <a:gd name="T8" fmla="*/ 21 w 35"/>
                    <a:gd name="T9" fmla="*/ 11 h 24"/>
                    <a:gd name="T10" fmla="*/ 13 w 35"/>
                    <a:gd name="T11" fmla="*/ 3 h 24"/>
                    <a:gd name="T12" fmla="*/ 0 w 35"/>
                    <a:gd name="T13" fmla="*/ 1 h 24"/>
                    <a:gd name="T14" fmla="*/ 2 w 35"/>
                    <a:gd name="T15" fmla="*/ 2 h 24"/>
                    <a:gd name="T16" fmla="*/ 6 w 35"/>
                    <a:gd name="T17"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4">
                      <a:moveTo>
                        <a:pt x="6" y="6"/>
                      </a:moveTo>
                      <a:cubicBezTo>
                        <a:pt x="9" y="12"/>
                        <a:pt x="11" y="17"/>
                        <a:pt x="16" y="20"/>
                      </a:cubicBezTo>
                      <a:cubicBezTo>
                        <a:pt x="22" y="24"/>
                        <a:pt x="30" y="24"/>
                        <a:pt x="35" y="20"/>
                      </a:cubicBezTo>
                      <a:cubicBezTo>
                        <a:pt x="33" y="20"/>
                        <a:pt x="30" y="19"/>
                        <a:pt x="28" y="17"/>
                      </a:cubicBezTo>
                      <a:cubicBezTo>
                        <a:pt x="25" y="16"/>
                        <a:pt x="23" y="13"/>
                        <a:pt x="21" y="11"/>
                      </a:cubicBezTo>
                      <a:cubicBezTo>
                        <a:pt x="19" y="7"/>
                        <a:pt x="16" y="5"/>
                        <a:pt x="13" y="3"/>
                      </a:cubicBezTo>
                      <a:cubicBezTo>
                        <a:pt x="9" y="1"/>
                        <a:pt x="4" y="0"/>
                        <a:pt x="0" y="1"/>
                      </a:cubicBezTo>
                      <a:cubicBezTo>
                        <a:pt x="1" y="1"/>
                        <a:pt x="2" y="2"/>
                        <a:pt x="2" y="2"/>
                      </a:cubicBezTo>
                      <a:cubicBezTo>
                        <a:pt x="4" y="3"/>
                        <a:pt x="5" y="5"/>
                        <a:pt x="6" y="6"/>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1" name="Freeform: Shape 150">
                  <a:extLst>
                    <a:ext uri="{FF2B5EF4-FFF2-40B4-BE49-F238E27FC236}">
                      <a16:creationId xmlns="" xmlns:a16="http://schemas.microsoft.com/office/drawing/2014/main" id="{03EBE220-8A64-429F-AB92-1DD5C613FED3}"/>
                    </a:ext>
                  </a:extLst>
                </p:cNvPr>
                <p:cNvSpPr>
                  <a:spLocks/>
                </p:cNvSpPr>
                <p:nvPr/>
              </p:nvSpPr>
              <p:spPr bwMode="auto">
                <a:xfrm>
                  <a:off x="4485903" y="4403430"/>
                  <a:ext cx="101709" cy="71074"/>
                </a:xfrm>
                <a:custGeom>
                  <a:avLst/>
                  <a:gdLst>
                    <a:gd name="T0" fmla="*/ 10 w 23"/>
                    <a:gd name="T1" fmla="*/ 1 h 16"/>
                    <a:gd name="T2" fmla="*/ 0 w 23"/>
                    <a:gd name="T3" fmla="*/ 0 h 16"/>
                    <a:gd name="T4" fmla="*/ 3 w 23"/>
                    <a:gd name="T5" fmla="*/ 1 h 16"/>
                    <a:gd name="T6" fmla="*/ 8 w 23"/>
                    <a:gd name="T7" fmla="*/ 5 h 16"/>
                    <a:gd name="T8" fmla="*/ 15 w 23"/>
                    <a:gd name="T9" fmla="*/ 13 h 16"/>
                    <a:gd name="T10" fmla="*/ 23 w 23"/>
                    <a:gd name="T11" fmla="*/ 16 h 16"/>
                    <a:gd name="T12" fmla="*/ 19 w 23"/>
                    <a:gd name="T13" fmla="*/ 11 h 16"/>
                    <a:gd name="T14" fmla="*/ 16 w 23"/>
                    <a:gd name="T15" fmla="*/ 6 h 16"/>
                    <a:gd name="T16" fmla="*/ 10 w 23"/>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6">
                      <a:moveTo>
                        <a:pt x="10" y="1"/>
                      </a:moveTo>
                      <a:cubicBezTo>
                        <a:pt x="7" y="0"/>
                        <a:pt x="3" y="0"/>
                        <a:pt x="0" y="0"/>
                      </a:cubicBezTo>
                      <a:cubicBezTo>
                        <a:pt x="1" y="0"/>
                        <a:pt x="2" y="1"/>
                        <a:pt x="3" y="1"/>
                      </a:cubicBezTo>
                      <a:cubicBezTo>
                        <a:pt x="5" y="2"/>
                        <a:pt x="7" y="3"/>
                        <a:pt x="8" y="5"/>
                      </a:cubicBezTo>
                      <a:cubicBezTo>
                        <a:pt x="11" y="7"/>
                        <a:pt x="13" y="11"/>
                        <a:pt x="15" y="13"/>
                      </a:cubicBezTo>
                      <a:cubicBezTo>
                        <a:pt x="18" y="15"/>
                        <a:pt x="20" y="16"/>
                        <a:pt x="23" y="16"/>
                      </a:cubicBezTo>
                      <a:cubicBezTo>
                        <a:pt x="21" y="15"/>
                        <a:pt x="20" y="13"/>
                        <a:pt x="19" y="11"/>
                      </a:cubicBezTo>
                      <a:cubicBezTo>
                        <a:pt x="18" y="9"/>
                        <a:pt x="17" y="8"/>
                        <a:pt x="16" y="6"/>
                      </a:cubicBezTo>
                      <a:cubicBezTo>
                        <a:pt x="14" y="4"/>
                        <a:pt x="12" y="2"/>
                        <a:pt x="10" y="1"/>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2" name="Freeform: Shape 151">
                  <a:extLst>
                    <a:ext uri="{FF2B5EF4-FFF2-40B4-BE49-F238E27FC236}">
                      <a16:creationId xmlns="" xmlns:a16="http://schemas.microsoft.com/office/drawing/2014/main" id="{A4BAEE91-79AE-48E9-A5BD-0538A289B9B2}"/>
                    </a:ext>
                  </a:extLst>
                </p:cNvPr>
                <p:cNvSpPr>
                  <a:spLocks/>
                </p:cNvSpPr>
                <p:nvPr/>
              </p:nvSpPr>
              <p:spPr bwMode="auto">
                <a:xfrm>
                  <a:off x="4446690" y="4403430"/>
                  <a:ext cx="132345" cy="93131"/>
                </a:xfrm>
                <a:custGeom>
                  <a:avLst/>
                  <a:gdLst>
                    <a:gd name="T0" fmla="*/ 0 w 30"/>
                    <a:gd name="T1" fmla="*/ 1 h 21"/>
                    <a:gd name="T2" fmla="*/ 2 w 30"/>
                    <a:gd name="T3" fmla="*/ 2 h 21"/>
                    <a:gd name="T4" fmla="*/ 5 w 30"/>
                    <a:gd name="T5" fmla="*/ 6 h 21"/>
                    <a:gd name="T6" fmla="*/ 14 w 30"/>
                    <a:gd name="T7" fmla="*/ 17 h 21"/>
                    <a:gd name="T8" fmla="*/ 30 w 30"/>
                    <a:gd name="T9" fmla="*/ 18 h 21"/>
                    <a:gd name="T10" fmla="*/ 24 w 30"/>
                    <a:gd name="T11" fmla="*/ 15 h 21"/>
                    <a:gd name="T12" fmla="*/ 18 w 30"/>
                    <a:gd name="T13" fmla="*/ 9 h 21"/>
                    <a:gd name="T14" fmla="*/ 11 w 30"/>
                    <a:gd name="T15" fmla="*/ 2 h 21"/>
                    <a:gd name="T16" fmla="*/ 0 w 30"/>
                    <a:gd name="T17"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1">
                      <a:moveTo>
                        <a:pt x="0" y="1"/>
                      </a:moveTo>
                      <a:cubicBezTo>
                        <a:pt x="1" y="1"/>
                        <a:pt x="2" y="2"/>
                        <a:pt x="2" y="2"/>
                      </a:cubicBezTo>
                      <a:cubicBezTo>
                        <a:pt x="3" y="3"/>
                        <a:pt x="4" y="4"/>
                        <a:pt x="5" y="6"/>
                      </a:cubicBezTo>
                      <a:cubicBezTo>
                        <a:pt x="8" y="10"/>
                        <a:pt x="9" y="15"/>
                        <a:pt x="14" y="17"/>
                      </a:cubicBezTo>
                      <a:cubicBezTo>
                        <a:pt x="19" y="21"/>
                        <a:pt x="25" y="21"/>
                        <a:pt x="30" y="18"/>
                      </a:cubicBezTo>
                      <a:cubicBezTo>
                        <a:pt x="28" y="17"/>
                        <a:pt x="26" y="16"/>
                        <a:pt x="24" y="15"/>
                      </a:cubicBezTo>
                      <a:cubicBezTo>
                        <a:pt x="22" y="14"/>
                        <a:pt x="20" y="11"/>
                        <a:pt x="18" y="9"/>
                      </a:cubicBezTo>
                      <a:cubicBezTo>
                        <a:pt x="16" y="6"/>
                        <a:pt x="14" y="4"/>
                        <a:pt x="11" y="2"/>
                      </a:cubicBezTo>
                      <a:cubicBezTo>
                        <a:pt x="8" y="1"/>
                        <a:pt x="4" y="0"/>
                        <a:pt x="0" y="1"/>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3" name="Freeform: Shape 152">
                  <a:extLst>
                    <a:ext uri="{FF2B5EF4-FFF2-40B4-BE49-F238E27FC236}">
                      <a16:creationId xmlns="" xmlns:a16="http://schemas.microsoft.com/office/drawing/2014/main" id="{464D4BE6-A63D-4B52-A18D-3B4C0B6DE371}"/>
                    </a:ext>
                  </a:extLst>
                </p:cNvPr>
                <p:cNvSpPr>
                  <a:spLocks/>
                </p:cNvSpPr>
                <p:nvPr/>
              </p:nvSpPr>
              <p:spPr bwMode="auto">
                <a:xfrm>
                  <a:off x="4592514" y="4342160"/>
                  <a:ext cx="56369" cy="113963"/>
                </a:xfrm>
                <a:custGeom>
                  <a:avLst/>
                  <a:gdLst>
                    <a:gd name="T0" fmla="*/ 9 w 13"/>
                    <a:gd name="T1" fmla="*/ 8 h 26"/>
                    <a:gd name="T2" fmla="*/ 2 w 13"/>
                    <a:gd name="T3" fmla="*/ 17 h 26"/>
                    <a:gd name="T4" fmla="*/ 1 w 13"/>
                    <a:gd name="T5" fmla="*/ 26 h 26"/>
                    <a:gd name="T6" fmla="*/ 5 w 13"/>
                    <a:gd name="T7" fmla="*/ 20 h 26"/>
                    <a:gd name="T8" fmla="*/ 9 w 13"/>
                    <a:gd name="T9" fmla="*/ 16 h 26"/>
                    <a:gd name="T10" fmla="*/ 12 w 13"/>
                    <a:gd name="T11" fmla="*/ 9 h 26"/>
                    <a:gd name="T12" fmla="*/ 11 w 13"/>
                    <a:gd name="T13" fmla="*/ 0 h 26"/>
                    <a:gd name="T14" fmla="*/ 11 w 13"/>
                    <a:gd name="T15" fmla="*/ 3 h 26"/>
                    <a:gd name="T16" fmla="*/ 9 w 13"/>
                    <a:gd name="T17"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6">
                      <a:moveTo>
                        <a:pt x="9" y="8"/>
                      </a:moveTo>
                      <a:cubicBezTo>
                        <a:pt x="6" y="11"/>
                        <a:pt x="4" y="14"/>
                        <a:pt x="2" y="17"/>
                      </a:cubicBezTo>
                      <a:cubicBezTo>
                        <a:pt x="1" y="20"/>
                        <a:pt x="0" y="23"/>
                        <a:pt x="1" y="26"/>
                      </a:cubicBezTo>
                      <a:cubicBezTo>
                        <a:pt x="1" y="23"/>
                        <a:pt x="3" y="21"/>
                        <a:pt x="5" y="20"/>
                      </a:cubicBezTo>
                      <a:cubicBezTo>
                        <a:pt x="6" y="19"/>
                        <a:pt x="8" y="18"/>
                        <a:pt x="9" y="16"/>
                      </a:cubicBezTo>
                      <a:cubicBezTo>
                        <a:pt x="11" y="14"/>
                        <a:pt x="12" y="12"/>
                        <a:pt x="12" y="9"/>
                      </a:cubicBezTo>
                      <a:cubicBezTo>
                        <a:pt x="13" y="6"/>
                        <a:pt x="12" y="3"/>
                        <a:pt x="11" y="0"/>
                      </a:cubicBezTo>
                      <a:cubicBezTo>
                        <a:pt x="11" y="0"/>
                        <a:pt x="11" y="2"/>
                        <a:pt x="11" y="3"/>
                      </a:cubicBezTo>
                      <a:cubicBezTo>
                        <a:pt x="10" y="5"/>
                        <a:pt x="10" y="7"/>
                        <a:pt x="9" y="8"/>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4" name="Freeform: Shape 153">
                  <a:extLst>
                    <a:ext uri="{FF2B5EF4-FFF2-40B4-BE49-F238E27FC236}">
                      <a16:creationId xmlns="" xmlns:a16="http://schemas.microsoft.com/office/drawing/2014/main" id="{2F25C752-DD4C-4D9C-BFEE-4B07166375A1}"/>
                    </a:ext>
                  </a:extLst>
                </p:cNvPr>
                <p:cNvSpPr>
                  <a:spLocks/>
                </p:cNvSpPr>
                <p:nvPr/>
              </p:nvSpPr>
              <p:spPr bwMode="auto">
                <a:xfrm>
                  <a:off x="4560653" y="4301721"/>
                  <a:ext cx="75976" cy="145824"/>
                </a:xfrm>
                <a:custGeom>
                  <a:avLst/>
                  <a:gdLst>
                    <a:gd name="T0" fmla="*/ 6 w 17"/>
                    <a:gd name="T1" fmla="*/ 33 h 33"/>
                    <a:gd name="T2" fmla="*/ 7 w 17"/>
                    <a:gd name="T3" fmla="*/ 27 h 33"/>
                    <a:gd name="T4" fmla="*/ 11 w 17"/>
                    <a:gd name="T5" fmla="*/ 20 h 33"/>
                    <a:gd name="T6" fmla="*/ 16 w 17"/>
                    <a:gd name="T7" fmla="*/ 11 h 33"/>
                    <a:gd name="T8" fmla="*/ 16 w 17"/>
                    <a:gd name="T9" fmla="*/ 0 h 33"/>
                    <a:gd name="T10" fmla="*/ 15 w 17"/>
                    <a:gd name="T11" fmla="*/ 2 h 33"/>
                    <a:gd name="T12" fmla="*/ 12 w 17"/>
                    <a:gd name="T13" fmla="*/ 6 h 33"/>
                    <a:gd name="T14" fmla="*/ 2 w 17"/>
                    <a:gd name="T15" fmla="*/ 17 h 33"/>
                    <a:gd name="T16" fmla="*/ 6 w 17"/>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3">
                      <a:moveTo>
                        <a:pt x="6" y="33"/>
                      </a:moveTo>
                      <a:cubicBezTo>
                        <a:pt x="5" y="31"/>
                        <a:pt x="6" y="29"/>
                        <a:pt x="7" y="27"/>
                      </a:cubicBezTo>
                      <a:cubicBezTo>
                        <a:pt x="8" y="24"/>
                        <a:pt x="9" y="22"/>
                        <a:pt x="11" y="20"/>
                      </a:cubicBezTo>
                      <a:cubicBezTo>
                        <a:pt x="13" y="17"/>
                        <a:pt x="15" y="15"/>
                        <a:pt x="16" y="11"/>
                      </a:cubicBezTo>
                      <a:cubicBezTo>
                        <a:pt x="17" y="8"/>
                        <a:pt x="17" y="4"/>
                        <a:pt x="16" y="0"/>
                      </a:cubicBezTo>
                      <a:cubicBezTo>
                        <a:pt x="16" y="1"/>
                        <a:pt x="15" y="2"/>
                        <a:pt x="15" y="2"/>
                      </a:cubicBezTo>
                      <a:cubicBezTo>
                        <a:pt x="14" y="4"/>
                        <a:pt x="13" y="5"/>
                        <a:pt x="12" y="6"/>
                      </a:cubicBezTo>
                      <a:cubicBezTo>
                        <a:pt x="8" y="10"/>
                        <a:pt x="4" y="12"/>
                        <a:pt x="2" y="17"/>
                      </a:cubicBezTo>
                      <a:cubicBezTo>
                        <a:pt x="0" y="23"/>
                        <a:pt x="1" y="29"/>
                        <a:pt x="6" y="33"/>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5" name="Freeform: Shape 154">
                  <a:extLst>
                    <a:ext uri="{FF2B5EF4-FFF2-40B4-BE49-F238E27FC236}">
                      <a16:creationId xmlns="" xmlns:a16="http://schemas.microsoft.com/office/drawing/2014/main" id="{EA5A57C3-D3FF-4934-B195-8B8A9FA274B3}"/>
                    </a:ext>
                  </a:extLst>
                </p:cNvPr>
                <p:cNvSpPr>
                  <a:spLocks/>
                </p:cNvSpPr>
                <p:nvPr/>
              </p:nvSpPr>
              <p:spPr bwMode="auto">
                <a:xfrm>
                  <a:off x="5727246" y="1033545"/>
                  <a:ext cx="140922" cy="140922"/>
                </a:xfrm>
                <a:custGeom>
                  <a:avLst/>
                  <a:gdLst>
                    <a:gd name="T0" fmla="*/ 7 w 32"/>
                    <a:gd name="T1" fmla="*/ 30 h 32"/>
                    <a:gd name="T2" fmla="*/ 16 w 32"/>
                    <a:gd name="T3" fmla="*/ 32 h 32"/>
                    <a:gd name="T4" fmla="*/ 32 w 32"/>
                    <a:gd name="T5" fmla="*/ 16 h 32"/>
                    <a:gd name="T6" fmla="*/ 16 w 32"/>
                    <a:gd name="T7" fmla="*/ 0 h 32"/>
                    <a:gd name="T8" fmla="*/ 0 w 32"/>
                    <a:gd name="T9" fmla="*/ 14 h 32"/>
                    <a:gd name="T10" fmla="*/ 16 w 32"/>
                    <a:gd name="T11" fmla="*/ 14 h 32"/>
                    <a:gd name="T12" fmla="*/ 21 w 32"/>
                    <a:gd name="T13" fmla="*/ 14 h 32"/>
                    <a:gd name="T14" fmla="*/ 18 w 32"/>
                    <a:gd name="T15" fmla="*/ 18 h 32"/>
                    <a:gd name="T16" fmla="*/ 7 w 32"/>
                    <a:gd name="T17"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2">
                      <a:moveTo>
                        <a:pt x="7" y="30"/>
                      </a:moveTo>
                      <a:cubicBezTo>
                        <a:pt x="10" y="31"/>
                        <a:pt x="13" y="32"/>
                        <a:pt x="16" y="32"/>
                      </a:cubicBezTo>
                      <a:cubicBezTo>
                        <a:pt x="25" y="32"/>
                        <a:pt x="32" y="25"/>
                        <a:pt x="32" y="16"/>
                      </a:cubicBezTo>
                      <a:cubicBezTo>
                        <a:pt x="32" y="7"/>
                        <a:pt x="25" y="0"/>
                        <a:pt x="16" y="0"/>
                      </a:cubicBezTo>
                      <a:cubicBezTo>
                        <a:pt x="8" y="0"/>
                        <a:pt x="1" y="6"/>
                        <a:pt x="0" y="14"/>
                      </a:cubicBezTo>
                      <a:cubicBezTo>
                        <a:pt x="16" y="14"/>
                        <a:pt x="16" y="14"/>
                        <a:pt x="16" y="14"/>
                      </a:cubicBezTo>
                      <a:cubicBezTo>
                        <a:pt x="21" y="14"/>
                        <a:pt x="21" y="14"/>
                        <a:pt x="21" y="14"/>
                      </a:cubicBezTo>
                      <a:cubicBezTo>
                        <a:pt x="18" y="18"/>
                        <a:pt x="18" y="18"/>
                        <a:pt x="18" y="18"/>
                      </a:cubicBezTo>
                      <a:lnTo>
                        <a:pt x="7" y="3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6" name="Freeform: Shape 155">
                  <a:extLst>
                    <a:ext uri="{FF2B5EF4-FFF2-40B4-BE49-F238E27FC236}">
                      <a16:creationId xmlns="" xmlns:a16="http://schemas.microsoft.com/office/drawing/2014/main" id="{09D103A9-2B99-468E-BC2A-E2A7FC36B545}"/>
                    </a:ext>
                  </a:extLst>
                </p:cNvPr>
                <p:cNvSpPr>
                  <a:spLocks/>
                </p:cNvSpPr>
                <p:nvPr/>
              </p:nvSpPr>
              <p:spPr bwMode="auto">
                <a:xfrm>
                  <a:off x="5501770" y="1104619"/>
                  <a:ext cx="295324" cy="278169"/>
                </a:xfrm>
                <a:custGeom>
                  <a:avLst/>
                  <a:gdLst>
                    <a:gd name="T0" fmla="*/ 30 w 67"/>
                    <a:gd name="T1" fmla="*/ 34 h 63"/>
                    <a:gd name="T2" fmla="*/ 30 w 67"/>
                    <a:gd name="T3" fmla="*/ 36 h 63"/>
                    <a:gd name="T4" fmla="*/ 30 w 67"/>
                    <a:gd name="T5" fmla="*/ 37 h 63"/>
                    <a:gd name="T6" fmla="*/ 30 w 67"/>
                    <a:gd name="T7" fmla="*/ 58 h 63"/>
                    <a:gd name="T8" fmla="*/ 22 w 67"/>
                    <a:gd name="T9" fmla="*/ 63 h 63"/>
                    <a:gd name="T10" fmla="*/ 44 w 67"/>
                    <a:gd name="T11" fmla="*/ 63 h 63"/>
                    <a:gd name="T12" fmla="*/ 37 w 67"/>
                    <a:gd name="T13" fmla="*/ 58 h 63"/>
                    <a:gd name="T14" fmla="*/ 37 w 67"/>
                    <a:gd name="T15" fmla="*/ 37 h 63"/>
                    <a:gd name="T16" fmla="*/ 37 w 67"/>
                    <a:gd name="T17" fmla="*/ 36 h 63"/>
                    <a:gd name="T18" fmla="*/ 37 w 67"/>
                    <a:gd name="T19" fmla="*/ 34 h 63"/>
                    <a:gd name="T20" fmla="*/ 56 w 67"/>
                    <a:gd name="T21" fmla="*/ 12 h 63"/>
                    <a:gd name="T22" fmla="*/ 67 w 67"/>
                    <a:gd name="T23" fmla="*/ 0 h 63"/>
                    <a:gd name="T24" fmla="*/ 51 w 67"/>
                    <a:gd name="T25" fmla="*/ 0 h 63"/>
                    <a:gd name="T26" fmla="*/ 0 w 67"/>
                    <a:gd name="T27" fmla="*/ 0 h 63"/>
                    <a:gd name="T28" fmla="*/ 30 w 67"/>
                    <a:gd name="T29" fmla="*/ 3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63">
                      <a:moveTo>
                        <a:pt x="30" y="34"/>
                      </a:moveTo>
                      <a:cubicBezTo>
                        <a:pt x="30" y="36"/>
                        <a:pt x="30" y="36"/>
                        <a:pt x="30" y="36"/>
                      </a:cubicBezTo>
                      <a:cubicBezTo>
                        <a:pt x="30" y="37"/>
                        <a:pt x="30" y="37"/>
                        <a:pt x="30" y="37"/>
                      </a:cubicBezTo>
                      <a:cubicBezTo>
                        <a:pt x="30" y="58"/>
                        <a:pt x="30" y="58"/>
                        <a:pt x="30" y="58"/>
                      </a:cubicBezTo>
                      <a:cubicBezTo>
                        <a:pt x="25" y="58"/>
                        <a:pt x="22" y="61"/>
                        <a:pt x="22" y="63"/>
                      </a:cubicBezTo>
                      <a:cubicBezTo>
                        <a:pt x="44" y="63"/>
                        <a:pt x="44" y="63"/>
                        <a:pt x="44" y="63"/>
                      </a:cubicBezTo>
                      <a:cubicBezTo>
                        <a:pt x="44" y="61"/>
                        <a:pt x="41" y="59"/>
                        <a:pt x="37" y="58"/>
                      </a:cubicBezTo>
                      <a:cubicBezTo>
                        <a:pt x="37" y="37"/>
                        <a:pt x="37" y="37"/>
                        <a:pt x="37" y="37"/>
                      </a:cubicBezTo>
                      <a:cubicBezTo>
                        <a:pt x="37" y="36"/>
                        <a:pt x="37" y="36"/>
                        <a:pt x="37" y="36"/>
                      </a:cubicBezTo>
                      <a:cubicBezTo>
                        <a:pt x="37" y="34"/>
                        <a:pt x="37" y="34"/>
                        <a:pt x="37" y="34"/>
                      </a:cubicBezTo>
                      <a:cubicBezTo>
                        <a:pt x="56" y="12"/>
                        <a:pt x="56" y="12"/>
                        <a:pt x="56" y="12"/>
                      </a:cubicBezTo>
                      <a:cubicBezTo>
                        <a:pt x="67" y="0"/>
                        <a:pt x="67" y="0"/>
                        <a:pt x="67" y="0"/>
                      </a:cubicBezTo>
                      <a:cubicBezTo>
                        <a:pt x="51" y="0"/>
                        <a:pt x="51" y="0"/>
                        <a:pt x="51" y="0"/>
                      </a:cubicBezTo>
                      <a:cubicBezTo>
                        <a:pt x="0" y="0"/>
                        <a:pt x="0" y="0"/>
                        <a:pt x="0" y="0"/>
                      </a:cubicBezTo>
                      <a:lnTo>
                        <a:pt x="30" y="34"/>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7" name="Freeform: Shape 156">
                  <a:extLst>
                    <a:ext uri="{FF2B5EF4-FFF2-40B4-BE49-F238E27FC236}">
                      <a16:creationId xmlns="" xmlns:a16="http://schemas.microsoft.com/office/drawing/2014/main" id="{6BC07523-1938-42F4-A880-902E21011310}"/>
                    </a:ext>
                  </a:extLst>
                </p:cNvPr>
                <p:cNvSpPr>
                  <a:spLocks/>
                </p:cNvSpPr>
                <p:nvPr/>
              </p:nvSpPr>
              <p:spPr bwMode="auto">
                <a:xfrm>
                  <a:off x="5364524" y="795815"/>
                  <a:ext cx="220574" cy="136021"/>
                </a:xfrm>
                <a:custGeom>
                  <a:avLst/>
                  <a:gdLst>
                    <a:gd name="T0" fmla="*/ 141 w 180"/>
                    <a:gd name="T1" fmla="*/ 61 h 111"/>
                    <a:gd name="T2" fmla="*/ 180 w 180"/>
                    <a:gd name="T3" fmla="*/ 61 h 111"/>
                    <a:gd name="T4" fmla="*/ 180 w 180"/>
                    <a:gd name="T5" fmla="*/ 111 h 111"/>
                    <a:gd name="T6" fmla="*/ 141 w 180"/>
                    <a:gd name="T7" fmla="*/ 111 h 111"/>
                    <a:gd name="T8" fmla="*/ 141 w 180"/>
                    <a:gd name="T9" fmla="*/ 100 h 111"/>
                    <a:gd name="T10" fmla="*/ 155 w 180"/>
                    <a:gd name="T11" fmla="*/ 100 h 111"/>
                    <a:gd name="T12" fmla="*/ 155 w 180"/>
                    <a:gd name="T13" fmla="*/ 79 h 111"/>
                    <a:gd name="T14" fmla="*/ 141 w 180"/>
                    <a:gd name="T15" fmla="*/ 79 h 111"/>
                    <a:gd name="T16" fmla="*/ 141 w 180"/>
                    <a:gd name="T17" fmla="*/ 61 h 111"/>
                    <a:gd name="T18" fmla="*/ 90 w 180"/>
                    <a:gd name="T19" fmla="*/ 61 h 111"/>
                    <a:gd name="T20" fmla="*/ 141 w 180"/>
                    <a:gd name="T21" fmla="*/ 61 h 111"/>
                    <a:gd name="T22" fmla="*/ 141 w 180"/>
                    <a:gd name="T23" fmla="*/ 79 h 111"/>
                    <a:gd name="T24" fmla="*/ 126 w 180"/>
                    <a:gd name="T25" fmla="*/ 79 h 111"/>
                    <a:gd name="T26" fmla="*/ 126 w 180"/>
                    <a:gd name="T27" fmla="*/ 100 h 111"/>
                    <a:gd name="T28" fmla="*/ 126 w 180"/>
                    <a:gd name="T29" fmla="*/ 100 h 111"/>
                    <a:gd name="T30" fmla="*/ 141 w 180"/>
                    <a:gd name="T31" fmla="*/ 100 h 111"/>
                    <a:gd name="T32" fmla="*/ 141 w 180"/>
                    <a:gd name="T33" fmla="*/ 111 h 111"/>
                    <a:gd name="T34" fmla="*/ 90 w 180"/>
                    <a:gd name="T35" fmla="*/ 111 h 111"/>
                    <a:gd name="T36" fmla="*/ 90 w 180"/>
                    <a:gd name="T37" fmla="*/ 100 h 111"/>
                    <a:gd name="T38" fmla="*/ 105 w 180"/>
                    <a:gd name="T39" fmla="*/ 100 h 111"/>
                    <a:gd name="T40" fmla="*/ 105 w 180"/>
                    <a:gd name="T41" fmla="*/ 79 h 111"/>
                    <a:gd name="T42" fmla="*/ 90 w 180"/>
                    <a:gd name="T43" fmla="*/ 79 h 111"/>
                    <a:gd name="T44" fmla="*/ 90 w 180"/>
                    <a:gd name="T45" fmla="*/ 61 h 111"/>
                    <a:gd name="T46" fmla="*/ 65 w 180"/>
                    <a:gd name="T47" fmla="*/ 0 h 111"/>
                    <a:gd name="T48" fmla="*/ 65 w 180"/>
                    <a:gd name="T49" fmla="*/ 61 h 111"/>
                    <a:gd name="T50" fmla="*/ 90 w 180"/>
                    <a:gd name="T51" fmla="*/ 61 h 111"/>
                    <a:gd name="T52" fmla="*/ 90 w 180"/>
                    <a:gd name="T53" fmla="*/ 79 h 111"/>
                    <a:gd name="T54" fmla="*/ 76 w 180"/>
                    <a:gd name="T55" fmla="*/ 79 h 111"/>
                    <a:gd name="T56" fmla="*/ 76 w 180"/>
                    <a:gd name="T57" fmla="*/ 100 h 111"/>
                    <a:gd name="T58" fmla="*/ 76 w 180"/>
                    <a:gd name="T59" fmla="*/ 100 h 111"/>
                    <a:gd name="T60" fmla="*/ 90 w 180"/>
                    <a:gd name="T61" fmla="*/ 100 h 111"/>
                    <a:gd name="T62" fmla="*/ 90 w 180"/>
                    <a:gd name="T63" fmla="*/ 111 h 111"/>
                    <a:gd name="T64" fmla="*/ 40 w 180"/>
                    <a:gd name="T65" fmla="*/ 111 h 111"/>
                    <a:gd name="T66" fmla="*/ 40 w 180"/>
                    <a:gd name="T67" fmla="*/ 100 h 111"/>
                    <a:gd name="T68" fmla="*/ 54 w 180"/>
                    <a:gd name="T69" fmla="*/ 100 h 111"/>
                    <a:gd name="T70" fmla="*/ 54 w 180"/>
                    <a:gd name="T71" fmla="*/ 79 h 111"/>
                    <a:gd name="T72" fmla="*/ 40 w 180"/>
                    <a:gd name="T73" fmla="*/ 79 h 111"/>
                    <a:gd name="T74" fmla="*/ 40 w 180"/>
                    <a:gd name="T75" fmla="*/ 0 h 111"/>
                    <a:gd name="T76" fmla="*/ 65 w 180"/>
                    <a:gd name="T77" fmla="*/ 0 h 111"/>
                    <a:gd name="T78" fmla="*/ 40 w 180"/>
                    <a:gd name="T79" fmla="*/ 111 h 111"/>
                    <a:gd name="T80" fmla="*/ 0 w 180"/>
                    <a:gd name="T81" fmla="*/ 111 h 111"/>
                    <a:gd name="T82" fmla="*/ 0 w 180"/>
                    <a:gd name="T83" fmla="*/ 61 h 111"/>
                    <a:gd name="T84" fmla="*/ 22 w 180"/>
                    <a:gd name="T85" fmla="*/ 61 h 111"/>
                    <a:gd name="T86" fmla="*/ 22 w 180"/>
                    <a:gd name="T87" fmla="*/ 0 h 111"/>
                    <a:gd name="T88" fmla="*/ 40 w 180"/>
                    <a:gd name="T89" fmla="*/ 0 h 111"/>
                    <a:gd name="T90" fmla="*/ 40 w 180"/>
                    <a:gd name="T91" fmla="*/ 79 h 111"/>
                    <a:gd name="T92" fmla="*/ 25 w 180"/>
                    <a:gd name="T93" fmla="*/ 79 h 111"/>
                    <a:gd name="T94" fmla="*/ 25 w 180"/>
                    <a:gd name="T95" fmla="*/ 100 h 111"/>
                    <a:gd name="T96" fmla="*/ 25 w 180"/>
                    <a:gd name="T97" fmla="*/ 100 h 111"/>
                    <a:gd name="T98" fmla="*/ 40 w 180"/>
                    <a:gd name="T99" fmla="*/ 100 h 111"/>
                    <a:gd name="T100" fmla="*/ 40 w 180"/>
                    <a:gd name="T101"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0" h="111">
                      <a:moveTo>
                        <a:pt x="141" y="61"/>
                      </a:moveTo>
                      <a:lnTo>
                        <a:pt x="180" y="61"/>
                      </a:lnTo>
                      <a:lnTo>
                        <a:pt x="180" y="111"/>
                      </a:lnTo>
                      <a:lnTo>
                        <a:pt x="141" y="111"/>
                      </a:lnTo>
                      <a:lnTo>
                        <a:pt x="141" y="100"/>
                      </a:lnTo>
                      <a:lnTo>
                        <a:pt x="155" y="100"/>
                      </a:lnTo>
                      <a:lnTo>
                        <a:pt x="155" y="79"/>
                      </a:lnTo>
                      <a:lnTo>
                        <a:pt x="141" y="79"/>
                      </a:lnTo>
                      <a:lnTo>
                        <a:pt x="141" y="61"/>
                      </a:lnTo>
                      <a:close/>
                      <a:moveTo>
                        <a:pt x="90" y="61"/>
                      </a:moveTo>
                      <a:lnTo>
                        <a:pt x="141" y="61"/>
                      </a:lnTo>
                      <a:lnTo>
                        <a:pt x="141" y="79"/>
                      </a:lnTo>
                      <a:lnTo>
                        <a:pt x="126" y="79"/>
                      </a:lnTo>
                      <a:lnTo>
                        <a:pt x="126" y="100"/>
                      </a:lnTo>
                      <a:lnTo>
                        <a:pt x="126" y="100"/>
                      </a:lnTo>
                      <a:lnTo>
                        <a:pt x="141" y="100"/>
                      </a:lnTo>
                      <a:lnTo>
                        <a:pt x="141" y="111"/>
                      </a:lnTo>
                      <a:lnTo>
                        <a:pt x="90" y="111"/>
                      </a:lnTo>
                      <a:lnTo>
                        <a:pt x="90" y="100"/>
                      </a:lnTo>
                      <a:lnTo>
                        <a:pt x="105" y="100"/>
                      </a:lnTo>
                      <a:lnTo>
                        <a:pt x="105" y="79"/>
                      </a:lnTo>
                      <a:lnTo>
                        <a:pt x="90" y="79"/>
                      </a:lnTo>
                      <a:lnTo>
                        <a:pt x="90" y="61"/>
                      </a:lnTo>
                      <a:close/>
                      <a:moveTo>
                        <a:pt x="65" y="0"/>
                      </a:moveTo>
                      <a:lnTo>
                        <a:pt x="65" y="61"/>
                      </a:lnTo>
                      <a:lnTo>
                        <a:pt x="90" y="61"/>
                      </a:lnTo>
                      <a:lnTo>
                        <a:pt x="90" y="79"/>
                      </a:lnTo>
                      <a:lnTo>
                        <a:pt x="76" y="79"/>
                      </a:lnTo>
                      <a:lnTo>
                        <a:pt x="76" y="100"/>
                      </a:lnTo>
                      <a:lnTo>
                        <a:pt x="76" y="100"/>
                      </a:lnTo>
                      <a:lnTo>
                        <a:pt x="90" y="100"/>
                      </a:lnTo>
                      <a:lnTo>
                        <a:pt x="90" y="111"/>
                      </a:lnTo>
                      <a:lnTo>
                        <a:pt x="40" y="111"/>
                      </a:lnTo>
                      <a:lnTo>
                        <a:pt x="40" y="100"/>
                      </a:lnTo>
                      <a:lnTo>
                        <a:pt x="54" y="100"/>
                      </a:lnTo>
                      <a:lnTo>
                        <a:pt x="54" y="79"/>
                      </a:lnTo>
                      <a:lnTo>
                        <a:pt x="40" y="79"/>
                      </a:lnTo>
                      <a:lnTo>
                        <a:pt x="40" y="0"/>
                      </a:lnTo>
                      <a:lnTo>
                        <a:pt x="65" y="0"/>
                      </a:lnTo>
                      <a:close/>
                      <a:moveTo>
                        <a:pt x="40" y="111"/>
                      </a:moveTo>
                      <a:lnTo>
                        <a:pt x="0" y="111"/>
                      </a:lnTo>
                      <a:lnTo>
                        <a:pt x="0" y="61"/>
                      </a:lnTo>
                      <a:lnTo>
                        <a:pt x="22" y="61"/>
                      </a:lnTo>
                      <a:lnTo>
                        <a:pt x="22" y="0"/>
                      </a:lnTo>
                      <a:lnTo>
                        <a:pt x="40" y="0"/>
                      </a:lnTo>
                      <a:lnTo>
                        <a:pt x="40" y="79"/>
                      </a:lnTo>
                      <a:lnTo>
                        <a:pt x="25" y="79"/>
                      </a:lnTo>
                      <a:lnTo>
                        <a:pt x="25" y="100"/>
                      </a:lnTo>
                      <a:lnTo>
                        <a:pt x="25" y="100"/>
                      </a:lnTo>
                      <a:lnTo>
                        <a:pt x="40" y="100"/>
                      </a:lnTo>
                      <a:lnTo>
                        <a:pt x="40" y="111"/>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8" name="Freeform: Shape 157">
                  <a:extLst>
                    <a:ext uri="{FF2B5EF4-FFF2-40B4-BE49-F238E27FC236}">
                      <a16:creationId xmlns="" xmlns:a16="http://schemas.microsoft.com/office/drawing/2014/main" id="{1585AF86-A1B2-4EF7-8130-08D182693343}"/>
                    </a:ext>
                  </a:extLst>
                </p:cNvPr>
                <p:cNvSpPr>
                  <a:spLocks/>
                </p:cNvSpPr>
                <p:nvPr/>
              </p:nvSpPr>
              <p:spPr bwMode="auto">
                <a:xfrm>
                  <a:off x="5342467" y="940414"/>
                  <a:ext cx="296550" cy="93131"/>
                </a:xfrm>
                <a:custGeom>
                  <a:avLst/>
                  <a:gdLst>
                    <a:gd name="T0" fmla="*/ 7 w 242"/>
                    <a:gd name="T1" fmla="*/ 76 h 76"/>
                    <a:gd name="T2" fmla="*/ 0 w 242"/>
                    <a:gd name="T3" fmla="*/ 0 h 76"/>
                    <a:gd name="T4" fmla="*/ 242 w 242"/>
                    <a:gd name="T5" fmla="*/ 0 h 76"/>
                    <a:gd name="T6" fmla="*/ 213 w 242"/>
                    <a:gd name="T7" fmla="*/ 76 h 76"/>
                    <a:gd name="T8" fmla="*/ 7 w 242"/>
                    <a:gd name="T9" fmla="*/ 76 h 76"/>
                  </a:gdLst>
                  <a:ahLst/>
                  <a:cxnLst>
                    <a:cxn ang="0">
                      <a:pos x="T0" y="T1"/>
                    </a:cxn>
                    <a:cxn ang="0">
                      <a:pos x="T2" y="T3"/>
                    </a:cxn>
                    <a:cxn ang="0">
                      <a:pos x="T4" y="T5"/>
                    </a:cxn>
                    <a:cxn ang="0">
                      <a:pos x="T6" y="T7"/>
                    </a:cxn>
                    <a:cxn ang="0">
                      <a:pos x="T8" y="T9"/>
                    </a:cxn>
                  </a:cxnLst>
                  <a:rect l="0" t="0" r="r" b="b"/>
                  <a:pathLst>
                    <a:path w="242" h="76">
                      <a:moveTo>
                        <a:pt x="7" y="76"/>
                      </a:moveTo>
                      <a:lnTo>
                        <a:pt x="0" y="0"/>
                      </a:lnTo>
                      <a:lnTo>
                        <a:pt x="242" y="0"/>
                      </a:lnTo>
                      <a:lnTo>
                        <a:pt x="213" y="76"/>
                      </a:lnTo>
                      <a:lnTo>
                        <a:pt x="7" y="76"/>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09" name="Freeform: Shape 158">
                  <a:extLst>
                    <a:ext uri="{FF2B5EF4-FFF2-40B4-BE49-F238E27FC236}">
                      <a16:creationId xmlns="" xmlns:a16="http://schemas.microsoft.com/office/drawing/2014/main" id="{C4D31FFE-CC1D-45A8-889C-479285259623}"/>
                    </a:ext>
                  </a:extLst>
                </p:cNvPr>
                <p:cNvSpPr>
                  <a:spLocks/>
                </p:cNvSpPr>
                <p:nvPr/>
              </p:nvSpPr>
              <p:spPr bwMode="auto">
                <a:xfrm>
                  <a:off x="3664877" y="4235549"/>
                  <a:ext cx="198517" cy="198517"/>
                </a:xfrm>
                <a:custGeom>
                  <a:avLst/>
                  <a:gdLst>
                    <a:gd name="T0" fmla="*/ 22 w 45"/>
                    <a:gd name="T1" fmla="*/ 42 h 45"/>
                    <a:gd name="T2" fmla="*/ 26 w 45"/>
                    <a:gd name="T3" fmla="*/ 42 h 45"/>
                    <a:gd name="T4" fmla="*/ 27 w 45"/>
                    <a:gd name="T5" fmla="*/ 45 h 45"/>
                    <a:gd name="T6" fmla="*/ 35 w 45"/>
                    <a:gd name="T7" fmla="*/ 41 h 45"/>
                    <a:gd name="T8" fmla="*/ 34 w 45"/>
                    <a:gd name="T9" fmla="*/ 38 h 45"/>
                    <a:gd name="T10" fmla="*/ 38 w 45"/>
                    <a:gd name="T11" fmla="*/ 33 h 45"/>
                    <a:gd name="T12" fmla="*/ 42 w 45"/>
                    <a:gd name="T13" fmla="*/ 35 h 45"/>
                    <a:gd name="T14" fmla="*/ 45 w 45"/>
                    <a:gd name="T15" fmla="*/ 27 h 45"/>
                    <a:gd name="T16" fmla="*/ 42 w 45"/>
                    <a:gd name="T17" fmla="*/ 26 h 45"/>
                    <a:gd name="T18" fmla="*/ 41 w 45"/>
                    <a:gd name="T19" fmla="*/ 19 h 45"/>
                    <a:gd name="T20" fmla="*/ 45 w 45"/>
                    <a:gd name="T21" fmla="*/ 17 h 45"/>
                    <a:gd name="T22" fmla="*/ 41 w 45"/>
                    <a:gd name="T23" fmla="*/ 10 h 45"/>
                    <a:gd name="T24" fmla="*/ 38 w 45"/>
                    <a:gd name="T25" fmla="*/ 11 h 45"/>
                    <a:gd name="T26" fmla="*/ 33 w 45"/>
                    <a:gd name="T27" fmla="*/ 6 h 45"/>
                    <a:gd name="T28" fmla="*/ 35 w 45"/>
                    <a:gd name="T29" fmla="*/ 3 h 45"/>
                    <a:gd name="T30" fmla="*/ 27 w 45"/>
                    <a:gd name="T31" fmla="*/ 0 h 45"/>
                    <a:gd name="T32" fmla="*/ 26 w 45"/>
                    <a:gd name="T33" fmla="*/ 3 h 45"/>
                    <a:gd name="T34" fmla="*/ 22 w 45"/>
                    <a:gd name="T35" fmla="*/ 3 h 45"/>
                    <a:gd name="T36" fmla="*/ 22 w 45"/>
                    <a:gd name="T37" fmla="*/ 9 h 45"/>
                    <a:gd name="T38" fmla="*/ 34 w 45"/>
                    <a:gd name="T39" fmla="*/ 17 h 45"/>
                    <a:gd name="T40" fmla="*/ 27 w 45"/>
                    <a:gd name="T41" fmla="*/ 34 h 45"/>
                    <a:gd name="T42" fmla="*/ 22 w 45"/>
                    <a:gd name="T43" fmla="*/ 35 h 45"/>
                    <a:gd name="T44" fmla="*/ 22 w 45"/>
                    <a:gd name="T45" fmla="*/ 35 h 45"/>
                    <a:gd name="T46" fmla="*/ 22 w 45"/>
                    <a:gd name="T47" fmla="*/ 42 h 45"/>
                    <a:gd name="T48" fmla="*/ 3 w 45"/>
                    <a:gd name="T49" fmla="*/ 26 h 45"/>
                    <a:gd name="T50" fmla="*/ 0 w 45"/>
                    <a:gd name="T51" fmla="*/ 27 h 45"/>
                    <a:gd name="T52" fmla="*/ 3 w 45"/>
                    <a:gd name="T53" fmla="*/ 35 h 45"/>
                    <a:gd name="T54" fmla="*/ 6 w 45"/>
                    <a:gd name="T55" fmla="*/ 34 h 45"/>
                    <a:gd name="T56" fmla="*/ 11 w 45"/>
                    <a:gd name="T57" fmla="*/ 38 h 45"/>
                    <a:gd name="T58" fmla="*/ 10 w 45"/>
                    <a:gd name="T59" fmla="*/ 42 h 45"/>
                    <a:gd name="T60" fmla="*/ 18 w 45"/>
                    <a:gd name="T61" fmla="*/ 45 h 45"/>
                    <a:gd name="T62" fmla="*/ 19 w 45"/>
                    <a:gd name="T63" fmla="*/ 42 h 45"/>
                    <a:gd name="T64" fmla="*/ 22 w 45"/>
                    <a:gd name="T65" fmla="*/ 42 h 45"/>
                    <a:gd name="T66" fmla="*/ 22 w 45"/>
                    <a:gd name="T67" fmla="*/ 35 h 45"/>
                    <a:gd name="T68" fmla="*/ 10 w 45"/>
                    <a:gd name="T69" fmla="*/ 28 h 45"/>
                    <a:gd name="T70" fmla="*/ 17 w 45"/>
                    <a:gd name="T71" fmla="*/ 10 h 45"/>
                    <a:gd name="T72" fmla="*/ 17 w 45"/>
                    <a:gd name="T73" fmla="*/ 10 h 45"/>
                    <a:gd name="T74" fmla="*/ 22 w 45"/>
                    <a:gd name="T75" fmla="*/ 9 h 45"/>
                    <a:gd name="T76" fmla="*/ 22 w 45"/>
                    <a:gd name="T77" fmla="*/ 9 h 45"/>
                    <a:gd name="T78" fmla="*/ 22 w 45"/>
                    <a:gd name="T79" fmla="*/ 3 h 45"/>
                    <a:gd name="T80" fmla="*/ 19 w 45"/>
                    <a:gd name="T81" fmla="*/ 3 h 45"/>
                    <a:gd name="T82" fmla="*/ 17 w 45"/>
                    <a:gd name="T83" fmla="*/ 0 h 45"/>
                    <a:gd name="T84" fmla="*/ 10 w 45"/>
                    <a:gd name="T85" fmla="*/ 3 h 45"/>
                    <a:gd name="T86" fmla="*/ 11 w 45"/>
                    <a:gd name="T87" fmla="*/ 7 h 45"/>
                    <a:gd name="T88" fmla="*/ 6 w 45"/>
                    <a:gd name="T89" fmla="*/ 11 h 45"/>
                    <a:gd name="T90" fmla="*/ 3 w 45"/>
                    <a:gd name="T91" fmla="*/ 10 h 45"/>
                    <a:gd name="T92" fmla="*/ 0 w 45"/>
                    <a:gd name="T93" fmla="*/ 18 h 45"/>
                    <a:gd name="T94" fmla="*/ 3 w 45"/>
                    <a:gd name="T95" fmla="*/ 19 h 45"/>
                    <a:gd name="T96" fmla="*/ 3 w 45"/>
                    <a:gd name="T97" fmla="*/ 2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 h="45">
                      <a:moveTo>
                        <a:pt x="22" y="42"/>
                      </a:moveTo>
                      <a:cubicBezTo>
                        <a:pt x="24" y="42"/>
                        <a:pt x="25" y="42"/>
                        <a:pt x="26" y="42"/>
                      </a:cubicBezTo>
                      <a:cubicBezTo>
                        <a:pt x="27" y="45"/>
                        <a:pt x="27" y="45"/>
                        <a:pt x="27" y="45"/>
                      </a:cubicBezTo>
                      <a:cubicBezTo>
                        <a:pt x="35" y="41"/>
                        <a:pt x="35" y="41"/>
                        <a:pt x="35" y="41"/>
                      </a:cubicBezTo>
                      <a:cubicBezTo>
                        <a:pt x="34" y="38"/>
                        <a:pt x="34" y="38"/>
                        <a:pt x="34" y="38"/>
                      </a:cubicBezTo>
                      <a:cubicBezTo>
                        <a:pt x="36" y="37"/>
                        <a:pt x="37" y="35"/>
                        <a:pt x="38" y="33"/>
                      </a:cubicBezTo>
                      <a:cubicBezTo>
                        <a:pt x="42" y="35"/>
                        <a:pt x="42" y="35"/>
                        <a:pt x="42" y="35"/>
                      </a:cubicBezTo>
                      <a:cubicBezTo>
                        <a:pt x="45" y="27"/>
                        <a:pt x="45" y="27"/>
                        <a:pt x="45" y="27"/>
                      </a:cubicBezTo>
                      <a:cubicBezTo>
                        <a:pt x="42" y="26"/>
                        <a:pt x="42" y="26"/>
                        <a:pt x="42" y="26"/>
                      </a:cubicBezTo>
                      <a:cubicBezTo>
                        <a:pt x="42" y="23"/>
                        <a:pt x="42" y="21"/>
                        <a:pt x="41" y="19"/>
                      </a:cubicBezTo>
                      <a:cubicBezTo>
                        <a:pt x="45" y="17"/>
                        <a:pt x="45" y="17"/>
                        <a:pt x="45" y="17"/>
                      </a:cubicBezTo>
                      <a:cubicBezTo>
                        <a:pt x="41" y="10"/>
                        <a:pt x="41" y="10"/>
                        <a:pt x="41" y="10"/>
                      </a:cubicBezTo>
                      <a:cubicBezTo>
                        <a:pt x="38" y="11"/>
                        <a:pt x="38" y="11"/>
                        <a:pt x="38" y="11"/>
                      </a:cubicBezTo>
                      <a:cubicBezTo>
                        <a:pt x="37" y="9"/>
                        <a:pt x="35" y="8"/>
                        <a:pt x="33" y="6"/>
                      </a:cubicBezTo>
                      <a:cubicBezTo>
                        <a:pt x="35" y="3"/>
                        <a:pt x="35" y="3"/>
                        <a:pt x="35" y="3"/>
                      </a:cubicBezTo>
                      <a:cubicBezTo>
                        <a:pt x="27" y="0"/>
                        <a:pt x="27" y="0"/>
                        <a:pt x="27" y="0"/>
                      </a:cubicBezTo>
                      <a:cubicBezTo>
                        <a:pt x="26" y="3"/>
                        <a:pt x="26" y="3"/>
                        <a:pt x="26" y="3"/>
                      </a:cubicBezTo>
                      <a:cubicBezTo>
                        <a:pt x="24" y="3"/>
                        <a:pt x="23" y="3"/>
                        <a:pt x="22" y="3"/>
                      </a:cubicBezTo>
                      <a:cubicBezTo>
                        <a:pt x="22" y="9"/>
                        <a:pt x="22" y="9"/>
                        <a:pt x="22" y="9"/>
                      </a:cubicBezTo>
                      <a:cubicBezTo>
                        <a:pt x="28" y="9"/>
                        <a:pt x="32" y="12"/>
                        <a:pt x="34" y="17"/>
                      </a:cubicBezTo>
                      <a:cubicBezTo>
                        <a:pt x="37" y="24"/>
                        <a:pt x="34" y="32"/>
                        <a:pt x="27" y="34"/>
                      </a:cubicBezTo>
                      <a:cubicBezTo>
                        <a:pt x="26" y="35"/>
                        <a:pt x="24" y="35"/>
                        <a:pt x="22" y="35"/>
                      </a:cubicBezTo>
                      <a:cubicBezTo>
                        <a:pt x="22" y="35"/>
                        <a:pt x="22" y="35"/>
                        <a:pt x="22" y="35"/>
                      </a:cubicBezTo>
                      <a:lnTo>
                        <a:pt x="22" y="42"/>
                      </a:lnTo>
                      <a:close/>
                      <a:moveTo>
                        <a:pt x="3" y="26"/>
                      </a:moveTo>
                      <a:cubicBezTo>
                        <a:pt x="0" y="27"/>
                        <a:pt x="0" y="27"/>
                        <a:pt x="0" y="27"/>
                      </a:cubicBezTo>
                      <a:cubicBezTo>
                        <a:pt x="3" y="35"/>
                        <a:pt x="3" y="35"/>
                        <a:pt x="3" y="35"/>
                      </a:cubicBezTo>
                      <a:cubicBezTo>
                        <a:pt x="6" y="34"/>
                        <a:pt x="6" y="34"/>
                        <a:pt x="6" y="34"/>
                      </a:cubicBezTo>
                      <a:cubicBezTo>
                        <a:pt x="8" y="36"/>
                        <a:pt x="9" y="37"/>
                        <a:pt x="11" y="38"/>
                      </a:cubicBezTo>
                      <a:cubicBezTo>
                        <a:pt x="10" y="42"/>
                        <a:pt x="10" y="42"/>
                        <a:pt x="10" y="42"/>
                      </a:cubicBezTo>
                      <a:cubicBezTo>
                        <a:pt x="18" y="45"/>
                        <a:pt x="18" y="45"/>
                        <a:pt x="18" y="45"/>
                      </a:cubicBezTo>
                      <a:cubicBezTo>
                        <a:pt x="19" y="42"/>
                        <a:pt x="19" y="42"/>
                        <a:pt x="19" y="42"/>
                      </a:cubicBezTo>
                      <a:cubicBezTo>
                        <a:pt x="20" y="42"/>
                        <a:pt x="21" y="42"/>
                        <a:pt x="22" y="42"/>
                      </a:cubicBezTo>
                      <a:cubicBezTo>
                        <a:pt x="22" y="35"/>
                        <a:pt x="22" y="35"/>
                        <a:pt x="22" y="35"/>
                      </a:cubicBezTo>
                      <a:cubicBezTo>
                        <a:pt x="17" y="35"/>
                        <a:pt x="12" y="32"/>
                        <a:pt x="10" y="28"/>
                      </a:cubicBezTo>
                      <a:cubicBezTo>
                        <a:pt x="7" y="21"/>
                        <a:pt x="11" y="13"/>
                        <a:pt x="17" y="10"/>
                      </a:cubicBezTo>
                      <a:cubicBezTo>
                        <a:pt x="17" y="10"/>
                        <a:pt x="17" y="10"/>
                        <a:pt x="17" y="10"/>
                      </a:cubicBezTo>
                      <a:cubicBezTo>
                        <a:pt x="19" y="10"/>
                        <a:pt x="21" y="9"/>
                        <a:pt x="22" y="9"/>
                      </a:cubicBezTo>
                      <a:cubicBezTo>
                        <a:pt x="22" y="9"/>
                        <a:pt x="22" y="9"/>
                        <a:pt x="22" y="9"/>
                      </a:cubicBezTo>
                      <a:cubicBezTo>
                        <a:pt x="22" y="3"/>
                        <a:pt x="22" y="3"/>
                        <a:pt x="22" y="3"/>
                      </a:cubicBezTo>
                      <a:cubicBezTo>
                        <a:pt x="21" y="3"/>
                        <a:pt x="20" y="3"/>
                        <a:pt x="19" y="3"/>
                      </a:cubicBezTo>
                      <a:cubicBezTo>
                        <a:pt x="17" y="0"/>
                        <a:pt x="17" y="0"/>
                        <a:pt x="17" y="0"/>
                      </a:cubicBezTo>
                      <a:cubicBezTo>
                        <a:pt x="10" y="3"/>
                        <a:pt x="10" y="3"/>
                        <a:pt x="10" y="3"/>
                      </a:cubicBezTo>
                      <a:cubicBezTo>
                        <a:pt x="11" y="7"/>
                        <a:pt x="11" y="7"/>
                        <a:pt x="11" y="7"/>
                      </a:cubicBezTo>
                      <a:cubicBezTo>
                        <a:pt x="9" y="8"/>
                        <a:pt x="8" y="9"/>
                        <a:pt x="6" y="11"/>
                      </a:cubicBezTo>
                      <a:cubicBezTo>
                        <a:pt x="3" y="10"/>
                        <a:pt x="3" y="10"/>
                        <a:pt x="3" y="10"/>
                      </a:cubicBezTo>
                      <a:cubicBezTo>
                        <a:pt x="0" y="18"/>
                        <a:pt x="0" y="18"/>
                        <a:pt x="0" y="18"/>
                      </a:cubicBezTo>
                      <a:cubicBezTo>
                        <a:pt x="3" y="19"/>
                        <a:pt x="3" y="19"/>
                        <a:pt x="3" y="19"/>
                      </a:cubicBezTo>
                      <a:cubicBezTo>
                        <a:pt x="3" y="21"/>
                        <a:pt x="3" y="24"/>
                        <a:pt x="3" y="26"/>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0" name="Freeform: Shape 159">
                  <a:extLst>
                    <a:ext uri="{FF2B5EF4-FFF2-40B4-BE49-F238E27FC236}">
                      <a16:creationId xmlns="" xmlns:a16="http://schemas.microsoft.com/office/drawing/2014/main" id="{D0B004A2-73B4-451F-B40D-6167F6C51096}"/>
                    </a:ext>
                  </a:extLst>
                </p:cNvPr>
                <p:cNvSpPr>
                  <a:spLocks/>
                </p:cNvSpPr>
                <p:nvPr/>
              </p:nvSpPr>
              <p:spPr bwMode="auto">
                <a:xfrm>
                  <a:off x="6380391" y="3029743"/>
                  <a:ext cx="110287" cy="106611"/>
                </a:xfrm>
                <a:custGeom>
                  <a:avLst/>
                  <a:gdLst>
                    <a:gd name="T0" fmla="*/ 4 w 25"/>
                    <a:gd name="T1" fmla="*/ 24 h 24"/>
                    <a:gd name="T2" fmla="*/ 8 w 25"/>
                    <a:gd name="T3" fmla="*/ 20 h 24"/>
                    <a:gd name="T4" fmla="*/ 8 w 25"/>
                    <a:gd name="T5" fmla="*/ 20 h 24"/>
                    <a:gd name="T6" fmla="*/ 8 w 25"/>
                    <a:gd name="T7" fmla="*/ 6 h 24"/>
                    <a:gd name="T8" fmla="*/ 23 w 25"/>
                    <a:gd name="T9" fmla="*/ 6 h 24"/>
                    <a:gd name="T10" fmla="*/ 23 w 25"/>
                    <a:gd name="T11" fmla="*/ 16 h 24"/>
                    <a:gd name="T12" fmla="*/ 21 w 25"/>
                    <a:gd name="T13" fmla="*/ 15 h 24"/>
                    <a:gd name="T14" fmla="*/ 17 w 25"/>
                    <a:gd name="T15" fmla="*/ 20 h 24"/>
                    <a:gd name="T16" fmla="*/ 21 w 25"/>
                    <a:gd name="T17" fmla="*/ 24 h 24"/>
                    <a:gd name="T18" fmla="*/ 25 w 25"/>
                    <a:gd name="T19" fmla="*/ 20 h 24"/>
                    <a:gd name="T20" fmla="*/ 25 w 25"/>
                    <a:gd name="T21" fmla="*/ 20 h 24"/>
                    <a:gd name="T22" fmla="*/ 25 w 25"/>
                    <a:gd name="T23" fmla="*/ 20 h 24"/>
                    <a:gd name="T24" fmla="*/ 25 w 25"/>
                    <a:gd name="T25" fmla="*/ 6 h 24"/>
                    <a:gd name="T26" fmla="*/ 25 w 25"/>
                    <a:gd name="T27" fmla="*/ 0 h 24"/>
                    <a:gd name="T28" fmla="*/ 23 w 25"/>
                    <a:gd name="T29" fmla="*/ 0 h 24"/>
                    <a:gd name="T30" fmla="*/ 8 w 25"/>
                    <a:gd name="T31" fmla="*/ 0 h 24"/>
                    <a:gd name="T32" fmla="*/ 6 w 25"/>
                    <a:gd name="T33" fmla="*/ 0 h 24"/>
                    <a:gd name="T34" fmla="*/ 6 w 25"/>
                    <a:gd name="T35" fmla="*/ 6 h 24"/>
                    <a:gd name="T36" fmla="*/ 6 w 25"/>
                    <a:gd name="T37" fmla="*/ 16 h 24"/>
                    <a:gd name="T38" fmla="*/ 4 w 25"/>
                    <a:gd name="T39" fmla="*/ 15 h 24"/>
                    <a:gd name="T40" fmla="*/ 0 w 25"/>
                    <a:gd name="T41" fmla="*/ 20 h 24"/>
                    <a:gd name="T42" fmla="*/ 4 w 25"/>
                    <a:gd name="T43"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4">
                      <a:moveTo>
                        <a:pt x="4" y="24"/>
                      </a:moveTo>
                      <a:cubicBezTo>
                        <a:pt x="7" y="24"/>
                        <a:pt x="8" y="22"/>
                        <a:pt x="8" y="20"/>
                      </a:cubicBezTo>
                      <a:cubicBezTo>
                        <a:pt x="8" y="20"/>
                        <a:pt x="8" y="20"/>
                        <a:pt x="8" y="20"/>
                      </a:cubicBezTo>
                      <a:cubicBezTo>
                        <a:pt x="8" y="6"/>
                        <a:pt x="8" y="6"/>
                        <a:pt x="8" y="6"/>
                      </a:cubicBezTo>
                      <a:cubicBezTo>
                        <a:pt x="23" y="6"/>
                        <a:pt x="23" y="6"/>
                        <a:pt x="23" y="6"/>
                      </a:cubicBezTo>
                      <a:cubicBezTo>
                        <a:pt x="23" y="16"/>
                        <a:pt x="23" y="16"/>
                        <a:pt x="23" y="16"/>
                      </a:cubicBezTo>
                      <a:cubicBezTo>
                        <a:pt x="22" y="15"/>
                        <a:pt x="21" y="15"/>
                        <a:pt x="21" y="15"/>
                      </a:cubicBezTo>
                      <a:cubicBezTo>
                        <a:pt x="18" y="15"/>
                        <a:pt x="17" y="17"/>
                        <a:pt x="17" y="20"/>
                      </a:cubicBezTo>
                      <a:cubicBezTo>
                        <a:pt x="17" y="22"/>
                        <a:pt x="18" y="24"/>
                        <a:pt x="21" y="24"/>
                      </a:cubicBezTo>
                      <a:cubicBezTo>
                        <a:pt x="23" y="24"/>
                        <a:pt x="25" y="22"/>
                        <a:pt x="25" y="20"/>
                      </a:cubicBezTo>
                      <a:cubicBezTo>
                        <a:pt x="25" y="20"/>
                        <a:pt x="25" y="20"/>
                        <a:pt x="25" y="20"/>
                      </a:cubicBezTo>
                      <a:cubicBezTo>
                        <a:pt x="25" y="20"/>
                        <a:pt x="25" y="20"/>
                        <a:pt x="25" y="20"/>
                      </a:cubicBezTo>
                      <a:cubicBezTo>
                        <a:pt x="25" y="6"/>
                        <a:pt x="25" y="6"/>
                        <a:pt x="25" y="6"/>
                      </a:cubicBezTo>
                      <a:cubicBezTo>
                        <a:pt x="25" y="0"/>
                        <a:pt x="25" y="0"/>
                        <a:pt x="25" y="0"/>
                      </a:cubicBezTo>
                      <a:cubicBezTo>
                        <a:pt x="23" y="0"/>
                        <a:pt x="23" y="0"/>
                        <a:pt x="23" y="0"/>
                      </a:cubicBezTo>
                      <a:cubicBezTo>
                        <a:pt x="8" y="0"/>
                        <a:pt x="8" y="0"/>
                        <a:pt x="8" y="0"/>
                      </a:cubicBezTo>
                      <a:cubicBezTo>
                        <a:pt x="6" y="0"/>
                        <a:pt x="6" y="0"/>
                        <a:pt x="6" y="0"/>
                      </a:cubicBezTo>
                      <a:cubicBezTo>
                        <a:pt x="6" y="6"/>
                        <a:pt x="6" y="6"/>
                        <a:pt x="6" y="6"/>
                      </a:cubicBezTo>
                      <a:cubicBezTo>
                        <a:pt x="6" y="16"/>
                        <a:pt x="6" y="16"/>
                        <a:pt x="6" y="16"/>
                      </a:cubicBezTo>
                      <a:cubicBezTo>
                        <a:pt x="5" y="15"/>
                        <a:pt x="5" y="15"/>
                        <a:pt x="4" y="15"/>
                      </a:cubicBezTo>
                      <a:cubicBezTo>
                        <a:pt x="2" y="15"/>
                        <a:pt x="0" y="17"/>
                        <a:pt x="0" y="20"/>
                      </a:cubicBezTo>
                      <a:cubicBezTo>
                        <a:pt x="0" y="22"/>
                        <a:pt x="2" y="24"/>
                        <a:pt x="4" y="24"/>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1" name="Freeform: Shape 160">
                  <a:extLst>
                    <a:ext uri="{FF2B5EF4-FFF2-40B4-BE49-F238E27FC236}">
                      <a16:creationId xmlns="" xmlns:a16="http://schemas.microsoft.com/office/drawing/2014/main" id="{BFB562BB-54E0-45B6-BB82-C459FF976D7A}"/>
                    </a:ext>
                  </a:extLst>
                </p:cNvPr>
                <p:cNvSpPr>
                  <a:spLocks/>
                </p:cNvSpPr>
                <p:nvPr/>
              </p:nvSpPr>
              <p:spPr bwMode="auto">
                <a:xfrm>
                  <a:off x="6124280" y="1466116"/>
                  <a:ext cx="115189" cy="106611"/>
                </a:xfrm>
                <a:custGeom>
                  <a:avLst/>
                  <a:gdLst>
                    <a:gd name="T0" fmla="*/ 5 w 26"/>
                    <a:gd name="T1" fmla="*/ 24 h 24"/>
                    <a:gd name="T2" fmla="*/ 9 w 26"/>
                    <a:gd name="T3" fmla="*/ 20 h 24"/>
                    <a:gd name="T4" fmla="*/ 9 w 26"/>
                    <a:gd name="T5" fmla="*/ 20 h 24"/>
                    <a:gd name="T6" fmla="*/ 9 w 26"/>
                    <a:gd name="T7" fmla="*/ 6 h 24"/>
                    <a:gd name="T8" fmla="*/ 23 w 26"/>
                    <a:gd name="T9" fmla="*/ 6 h 24"/>
                    <a:gd name="T10" fmla="*/ 23 w 26"/>
                    <a:gd name="T11" fmla="*/ 16 h 24"/>
                    <a:gd name="T12" fmla="*/ 21 w 26"/>
                    <a:gd name="T13" fmla="*/ 15 h 24"/>
                    <a:gd name="T14" fmla="*/ 17 w 26"/>
                    <a:gd name="T15" fmla="*/ 20 h 24"/>
                    <a:gd name="T16" fmla="*/ 21 w 26"/>
                    <a:gd name="T17" fmla="*/ 24 h 24"/>
                    <a:gd name="T18" fmla="*/ 26 w 26"/>
                    <a:gd name="T19" fmla="*/ 20 h 24"/>
                    <a:gd name="T20" fmla="*/ 26 w 26"/>
                    <a:gd name="T21" fmla="*/ 20 h 24"/>
                    <a:gd name="T22" fmla="*/ 26 w 26"/>
                    <a:gd name="T23" fmla="*/ 20 h 24"/>
                    <a:gd name="T24" fmla="*/ 26 w 26"/>
                    <a:gd name="T25" fmla="*/ 6 h 24"/>
                    <a:gd name="T26" fmla="*/ 26 w 26"/>
                    <a:gd name="T27" fmla="*/ 0 h 24"/>
                    <a:gd name="T28" fmla="*/ 23 w 26"/>
                    <a:gd name="T29" fmla="*/ 0 h 24"/>
                    <a:gd name="T30" fmla="*/ 9 w 26"/>
                    <a:gd name="T31" fmla="*/ 0 h 24"/>
                    <a:gd name="T32" fmla="*/ 6 w 26"/>
                    <a:gd name="T33" fmla="*/ 0 h 24"/>
                    <a:gd name="T34" fmla="*/ 6 w 26"/>
                    <a:gd name="T35" fmla="*/ 6 h 24"/>
                    <a:gd name="T36" fmla="*/ 6 w 26"/>
                    <a:gd name="T37" fmla="*/ 16 h 24"/>
                    <a:gd name="T38" fmla="*/ 5 w 26"/>
                    <a:gd name="T39" fmla="*/ 15 h 24"/>
                    <a:gd name="T40" fmla="*/ 0 w 26"/>
                    <a:gd name="T41" fmla="*/ 20 h 24"/>
                    <a:gd name="T42" fmla="*/ 5 w 26"/>
                    <a:gd name="T43"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24">
                      <a:moveTo>
                        <a:pt x="5" y="24"/>
                      </a:moveTo>
                      <a:cubicBezTo>
                        <a:pt x="7" y="24"/>
                        <a:pt x="9" y="22"/>
                        <a:pt x="9" y="20"/>
                      </a:cubicBezTo>
                      <a:cubicBezTo>
                        <a:pt x="9" y="20"/>
                        <a:pt x="9" y="20"/>
                        <a:pt x="9" y="20"/>
                      </a:cubicBezTo>
                      <a:cubicBezTo>
                        <a:pt x="9" y="6"/>
                        <a:pt x="9" y="6"/>
                        <a:pt x="9" y="6"/>
                      </a:cubicBezTo>
                      <a:cubicBezTo>
                        <a:pt x="23" y="6"/>
                        <a:pt x="23" y="6"/>
                        <a:pt x="23" y="6"/>
                      </a:cubicBezTo>
                      <a:cubicBezTo>
                        <a:pt x="23" y="16"/>
                        <a:pt x="23" y="16"/>
                        <a:pt x="23" y="16"/>
                      </a:cubicBezTo>
                      <a:cubicBezTo>
                        <a:pt x="23" y="16"/>
                        <a:pt x="22" y="15"/>
                        <a:pt x="21" y="15"/>
                      </a:cubicBezTo>
                      <a:cubicBezTo>
                        <a:pt x="19" y="15"/>
                        <a:pt x="17" y="17"/>
                        <a:pt x="17" y="20"/>
                      </a:cubicBezTo>
                      <a:cubicBezTo>
                        <a:pt x="17" y="22"/>
                        <a:pt x="19" y="24"/>
                        <a:pt x="21" y="24"/>
                      </a:cubicBezTo>
                      <a:cubicBezTo>
                        <a:pt x="24" y="24"/>
                        <a:pt x="26" y="22"/>
                        <a:pt x="26" y="20"/>
                      </a:cubicBezTo>
                      <a:cubicBezTo>
                        <a:pt x="26" y="20"/>
                        <a:pt x="26" y="20"/>
                        <a:pt x="26" y="20"/>
                      </a:cubicBezTo>
                      <a:cubicBezTo>
                        <a:pt x="26" y="20"/>
                        <a:pt x="26" y="20"/>
                        <a:pt x="26" y="20"/>
                      </a:cubicBezTo>
                      <a:cubicBezTo>
                        <a:pt x="26" y="6"/>
                        <a:pt x="26" y="6"/>
                        <a:pt x="26" y="6"/>
                      </a:cubicBezTo>
                      <a:cubicBezTo>
                        <a:pt x="26" y="0"/>
                        <a:pt x="26" y="0"/>
                        <a:pt x="26" y="0"/>
                      </a:cubicBezTo>
                      <a:cubicBezTo>
                        <a:pt x="23" y="0"/>
                        <a:pt x="23" y="0"/>
                        <a:pt x="23" y="0"/>
                      </a:cubicBezTo>
                      <a:cubicBezTo>
                        <a:pt x="9" y="0"/>
                        <a:pt x="9" y="0"/>
                        <a:pt x="9" y="0"/>
                      </a:cubicBezTo>
                      <a:cubicBezTo>
                        <a:pt x="6" y="0"/>
                        <a:pt x="6" y="0"/>
                        <a:pt x="6" y="0"/>
                      </a:cubicBezTo>
                      <a:cubicBezTo>
                        <a:pt x="6" y="6"/>
                        <a:pt x="6" y="6"/>
                        <a:pt x="6" y="6"/>
                      </a:cubicBezTo>
                      <a:cubicBezTo>
                        <a:pt x="6" y="16"/>
                        <a:pt x="6" y="16"/>
                        <a:pt x="6" y="16"/>
                      </a:cubicBezTo>
                      <a:cubicBezTo>
                        <a:pt x="6" y="16"/>
                        <a:pt x="5" y="15"/>
                        <a:pt x="5" y="15"/>
                      </a:cubicBezTo>
                      <a:cubicBezTo>
                        <a:pt x="2" y="15"/>
                        <a:pt x="0" y="17"/>
                        <a:pt x="0" y="20"/>
                      </a:cubicBezTo>
                      <a:cubicBezTo>
                        <a:pt x="0" y="22"/>
                        <a:pt x="2" y="24"/>
                        <a:pt x="5" y="24"/>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2" name="Freeform: Shape 161">
                  <a:extLst>
                    <a:ext uri="{FF2B5EF4-FFF2-40B4-BE49-F238E27FC236}">
                      <a16:creationId xmlns="" xmlns:a16="http://schemas.microsoft.com/office/drawing/2014/main" id="{E7FD3EC5-8935-491D-87D9-667AA9BC0F89}"/>
                    </a:ext>
                  </a:extLst>
                </p:cNvPr>
                <p:cNvSpPr>
                  <a:spLocks/>
                </p:cNvSpPr>
                <p:nvPr/>
              </p:nvSpPr>
              <p:spPr bwMode="auto">
                <a:xfrm>
                  <a:off x="2652686" y="2010199"/>
                  <a:ext cx="133570" cy="123767"/>
                </a:xfrm>
                <a:custGeom>
                  <a:avLst/>
                  <a:gdLst>
                    <a:gd name="T0" fmla="*/ 5 w 30"/>
                    <a:gd name="T1" fmla="*/ 28 h 28"/>
                    <a:gd name="T2" fmla="*/ 10 w 30"/>
                    <a:gd name="T3" fmla="*/ 23 h 28"/>
                    <a:gd name="T4" fmla="*/ 10 w 30"/>
                    <a:gd name="T5" fmla="*/ 23 h 28"/>
                    <a:gd name="T6" fmla="*/ 10 w 30"/>
                    <a:gd name="T7" fmla="*/ 6 h 28"/>
                    <a:gd name="T8" fmla="*/ 27 w 30"/>
                    <a:gd name="T9" fmla="*/ 6 h 28"/>
                    <a:gd name="T10" fmla="*/ 27 w 30"/>
                    <a:gd name="T11" fmla="*/ 18 h 28"/>
                    <a:gd name="T12" fmla="*/ 25 w 30"/>
                    <a:gd name="T13" fmla="*/ 18 h 28"/>
                    <a:gd name="T14" fmla="*/ 20 w 30"/>
                    <a:gd name="T15" fmla="*/ 23 h 28"/>
                    <a:gd name="T16" fmla="*/ 25 w 30"/>
                    <a:gd name="T17" fmla="*/ 28 h 28"/>
                    <a:gd name="T18" fmla="*/ 30 w 30"/>
                    <a:gd name="T19" fmla="*/ 23 h 28"/>
                    <a:gd name="T20" fmla="*/ 30 w 30"/>
                    <a:gd name="T21" fmla="*/ 23 h 28"/>
                    <a:gd name="T22" fmla="*/ 30 w 30"/>
                    <a:gd name="T23" fmla="*/ 23 h 28"/>
                    <a:gd name="T24" fmla="*/ 30 w 30"/>
                    <a:gd name="T25" fmla="*/ 6 h 28"/>
                    <a:gd name="T26" fmla="*/ 30 w 30"/>
                    <a:gd name="T27" fmla="*/ 0 h 28"/>
                    <a:gd name="T28" fmla="*/ 27 w 30"/>
                    <a:gd name="T29" fmla="*/ 0 h 28"/>
                    <a:gd name="T30" fmla="*/ 10 w 30"/>
                    <a:gd name="T31" fmla="*/ 0 h 28"/>
                    <a:gd name="T32" fmla="*/ 7 w 30"/>
                    <a:gd name="T33" fmla="*/ 0 h 28"/>
                    <a:gd name="T34" fmla="*/ 7 w 30"/>
                    <a:gd name="T35" fmla="*/ 6 h 28"/>
                    <a:gd name="T36" fmla="*/ 7 w 30"/>
                    <a:gd name="T37" fmla="*/ 18 h 28"/>
                    <a:gd name="T38" fmla="*/ 5 w 30"/>
                    <a:gd name="T39" fmla="*/ 18 h 28"/>
                    <a:gd name="T40" fmla="*/ 0 w 30"/>
                    <a:gd name="T41" fmla="*/ 23 h 28"/>
                    <a:gd name="T42" fmla="*/ 5 w 30"/>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 h="28">
                      <a:moveTo>
                        <a:pt x="5" y="28"/>
                      </a:moveTo>
                      <a:cubicBezTo>
                        <a:pt x="8" y="28"/>
                        <a:pt x="10" y="26"/>
                        <a:pt x="10" y="23"/>
                      </a:cubicBezTo>
                      <a:cubicBezTo>
                        <a:pt x="10" y="23"/>
                        <a:pt x="10" y="23"/>
                        <a:pt x="10" y="23"/>
                      </a:cubicBezTo>
                      <a:cubicBezTo>
                        <a:pt x="10" y="6"/>
                        <a:pt x="10" y="6"/>
                        <a:pt x="10" y="6"/>
                      </a:cubicBezTo>
                      <a:cubicBezTo>
                        <a:pt x="27" y="6"/>
                        <a:pt x="27" y="6"/>
                        <a:pt x="27" y="6"/>
                      </a:cubicBezTo>
                      <a:cubicBezTo>
                        <a:pt x="27" y="18"/>
                        <a:pt x="27" y="18"/>
                        <a:pt x="27" y="18"/>
                      </a:cubicBezTo>
                      <a:cubicBezTo>
                        <a:pt x="26" y="18"/>
                        <a:pt x="26" y="18"/>
                        <a:pt x="25" y="18"/>
                      </a:cubicBezTo>
                      <a:cubicBezTo>
                        <a:pt x="22" y="18"/>
                        <a:pt x="20" y="20"/>
                        <a:pt x="20" y="23"/>
                      </a:cubicBezTo>
                      <a:cubicBezTo>
                        <a:pt x="20" y="26"/>
                        <a:pt x="22" y="28"/>
                        <a:pt x="25" y="28"/>
                      </a:cubicBezTo>
                      <a:cubicBezTo>
                        <a:pt x="28" y="28"/>
                        <a:pt x="30" y="26"/>
                        <a:pt x="30" y="23"/>
                      </a:cubicBezTo>
                      <a:cubicBezTo>
                        <a:pt x="30" y="23"/>
                        <a:pt x="30" y="23"/>
                        <a:pt x="30" y="23"/>
                      </a:cubicBezTo>
                      <a:cubicBezTo>
                        <a:pt x="30" y="23"/>
                        <a:pt x="30" y="23"/>
                        <a:pt x="30" y="23"/>
                      </a:cubicBezTo>
                      <a:cubicBezTo>
                        <a:pt x="30" y="6"/>
                        <a:pt x="30" y="6"/>
                        <a:pt x="30" y="6"/>
                      </a:cubicBezTo>
                      <a:cubicBezTo>
                        <a:pt x="30" y="0"/>
                        <a:pt x="30" y="0"/>
                        <a:pt x="30" y="0"/>
                      </a:cubicBezTo>
                      <a:cubicBezTo>
                        <a:pt x="27" y="0"/>
                        <a:pt x="27" y="0"/>
                        <a:pt x="27" y="0"/>
                      </a:cubicBezTo>
                      <a:cubicBezTo>
                        <a:pt x="10" y="0"/>
                        <a:pt x="10" y="0"/>
                        <a:pt x="10" y="0"/>
                      </a:cubicBezTo>
                      <a:cubicBezTo>
                        <a:pt x="7" y="0"/>
                        <a:pt x="7" y="0"/>
                        <a:pt x="7" y="0"/>
                      </a:cubicBezTo>
                      <a:cubicBezTo>
                        <a:pt x="7" y="6"/>
                        <a:pt x="7" y="6"/>
                        <a:pt x="7" y="6"/>
                      </a:cubicBezTo>
                      <a:cubicBezTo>
                        <a:pt x="7" y="18"/>
                        <a:pt x="7" y="18"/>
                        <a:pt x="7" y="18"/>
                      </a:cubicBezTo>
                      <a:cubicBezTo>
                        <a:pt x="6" y="18"/>
                        <a:pt x="5" y="18"/>
                        <a:pt x="5" y="18"/>
                      </a:cubicBezTo>
                      <a:cubicBezTo>
                        <a:pt x="2" y="18"/>
                        <a:pt x="0" y="20"/>
                        <a:pt x="0" y="23"/>
                      </a:cubicBezTo>
                      <a:cubicBezTo>
                        <a:pt x="0" y="26"/>
                        <a:pt x="2" y="28"/>
                        <a:pt x="5" y="28"/>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3" name="Freeform: Shape 162">
                  <a:extLst>
                    <a:ext uri="{FF2B5EF4-FFF2-40B4-BE49-F238E27FC236}">
                      <a16:creationId xmlns="" xmlns:a16="http://schemas.microsoft.com/office/drawing/2014/main" id="{CA3B1F27-F0DF-40C0-AD90-06E1C270503E}"/>
                    </a:ext>
                  </a:extLst>
                </p:cNvPr>
                <p:cNvSpPr>
                  <a:spLocks/>
                </p:cNvSpPr>
                <p:nvPr/>
              </p:nvSpPr>
              <p:spPr bwMode="auto">
                <a:xfrm>
                  <a:off x="3615860" y="4155897"/>
                  <a:ext cx="79652" cy="101709"/>
                </a:xfrm>
                <a:custGeom>
                  <a:avLst/>
                  <a:gdLst>
                    <a:gd name="T0" fmla="*/ 0 w 18"/>
                    <a:gd name="T1" fmla="*/ 0 h 23"/>
                    <a:gd name="T2" fmla="*/ 7 w 18"/>
                    <a:gd name="T3" fmla="*/ 23 h 23"/>
                    <a:gd name="T4" fmla="*/ 18 w 18"/>
                    <a:gd name="T5" fmla="*/ 0 h 23"/>
                    <a:gd name="T6" fmla="*/ 0 w 18"/>
                    <a:gd name="T7" fmla="*/ 0 h 23"/>
                  </a:gdLst>
                  <a:ahLst/>
                  <a:cxnLst>
                    <a:cxn ang="0">
                      <a:pos x="T0" y="T1"/>
                    </a:cxn>
                    <a:cxn ang="0">
                      <a:pos x="T2" y="T3"/>
                    </a:cxn>
                    <a:cxn ang="0">
                      <a:pos x="T4" y="T5"/>
                    </a:cxn>
                    <a:cxn ang="0">
                      <a:pos x="T6" y="T7"/>
                    </a:cxn>
                  </a:cxnLst>
                  <a:rect l="0" t="0" r="r" b="b"/>
                  <a:pathLst>
                    <a:path w="18" h="23">
                      <a:moveTo>
                        <a:pt x="0" y="0"/>
                      </a:moveTo>
                      <a:cubicBezTo>
                        <a:pt x="1" y="9"/>
                        <a:pt x="3" y="17"/>
                        <a:pt x="7" y="23"/>
                      </a:cubicBezTo>
                      <a:cubicBezTo>
                        <a:pt x="13" y="17"/>
                        <a:pt x="18" y="9"/>
                        <a:pt x="18" y="0"/>
                      </a:cubicBezTo>
                      <a:lnTo>
                        <a:pt x="0"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4" name="Freeform: Shape 163">
                  <a:extLst>
                    <a:ext uri="{FF2B5EF4-FFF2-40B4-BE49-F238E27FC236}">
                      <a16:creationId xmlns="" xmlns:a16="http://schemas.microsoft.com/office/drawing/2014/main" id="{7C252AE0-0E26-41FB-8030-A2F033522F15}"/>
                    </a:ext>
                  </a:extLst>
                </p:cNvPr>
                <p:cNvSpPr>
                  <a:spLocks/>
                </p:cNvSpPr>
                <p:nvPr/>
              </p:nvSpPr>
              <p:spPr bwMode="auto">
                <a:xfrm>
                  <a:off x="3615860" y="4028454"/>
                  <a:ext cx="79652" cy="101709"/>
                </a:xfrm>
                <a:custGeom>
                  <a:avLst/>
                  <a:gdLst>
                    <a:gd name="T0" fmla="*/ 7 w 18"/>
                    <a:gd name="T1" fmla="*/ 0 h 23"/>
                    <a:gd name="T2" fmla="*/ 0 w 18"/>
                    <a:gd name="T3" fmla="*/ 23 h 23"/>
                    <a:gd name="T4" fmla="*/ 18 w 18"/>
                    <a:gd name="T5" fmla="*/ 23 h 23"/>
                    <a:gd name="T6" fmla="*/ 7 w 18"/>
                    <a:gd name="T7" fmla="*/ 0 h 23"/>
                  </a:gdLst>
                  <a:ahLst/>
                  <a:cxnLst>
                    <a:cxn ang="0">
                      <a:pos x="T0" y="T1"/>
                    </a:cxn>
                    <a:cxn ang="0">
                      <a:pos x="T2" y="T3"/>
                    </a:cxn>
                    <a:cxn ang="0">
                      <a:pos x="T4" y="T5"/>
                    </a:cxn>
                    <a:cxn ang="0">
                      <a:pos x="T6" y="T7"/>
                    </a:cxn>
                  </a:cxnLst>
                  <a:rect l="0" t="0" r="r" b="b"/>
                  <a:pathLst>
                    <a:path w="18" h="23">
                      <a:moveTo>
                        <a:pt x="7" y="0"/>
                      </a:moveTo>
                      <a:cubicBezTo>
                        <a:pt x="3" y="6"/>
                        <a:pt x="1" y="14"/>
                        <a:pt x="0" y="23"/>
                      </a:cubicBezTo>
                      <a:cubicBezTo>
                        <a:pt x="18" y="23"/>
                        <a:pt x="18" y="23"/>
                        <a:pt x="18" y="23"/>
                      </a:cubicBezTo>
                      <a:cubicBezTo>
                        <a:pt x="18" y="14"/>
                        <a:pt x="13" y="6"/>
                        <a:pt x="7"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5" name="Freeform: Shape 164">
                  <a:extLst>
                    <a:ext uri="{FF2B5EF4-FFF2-40B4-BE49-F238E27FC236}">
                      <a16:creationId xmlns="" xmlns:a16="http://schemas.microsoft.com/office/drawing/2014/main" id="{0680861C-A2D1-492D-8FA2-95D1E822C514}"/>
                    </a:ext>
                  </a:extLst>
                </p:cNvPr>
                <p:cNvSpPr>
                  <a:spLocks/>
                </p:cNvSpPr>
                <p:nvPr/>
              </p:nvSpPr>
              <p:spPr bwMode="auto">
                <a:xfrm>
                  <a:off x="3554590" y="3988015"/>
                  <a:ext cx="69849" cy="142148"/>
                </a:xfrm>
                <a:custGeom>
                  <a:avLst/>
                  <a:gdLst>
                    <a:gd name="T0" fmla="*/ 0 w 16"/>
                    <a:gd name="T1" fmla="*/ 0 h 32"/>
                    <a:gd name="T2" fmla="*/ 0 w 16"/>
                    <a:gd name="T3" fmla="*/ 32 h 32"/>
                    <a:gd name="T4" fmla="*/ 8 w 16"/>
                    <a:gd name="T5" fmla="*/ 32 h 32"/>
                    <a:gd name="T6" fmla="*/ 16 w 16"/>
                    <a:gd name="T7" fmla="*/ 5 h 32"/>
                    <a:gd name="T8" fmla="*/ 0 w 16"/>
                    <a:gd name="T9" fmla="*/ 0 h 32"/>
                  </a:gdLst>
                  <a:ahLst/>
                  <a:cxnLst>
                    <a:cxn ang="0">
                      <a:pos x="T0" y="T1"/>
                    </a:cxn>
                    <a:cxn ang="0">
                      <a:pos x="T2" y="T3"/>
                    </a:cxn>
                    <a:cxn ang="0">
                      <a:pos x="T4" y="T5"/>
                    </a:cxn>
                    <a:cxn ang="0">
                      <a:pos x="T6" y="T7"/>
                    </a:cxn>
                    <a:cxn ang="0">
                      <a:pos x="T8" y="T9"/>
                    </a:cxn>
                  </a:cxnLst>
                  <a:rect l="0" t="0" r="r" b="b"/>
                  <a:pathLst>
                    <a:path w="16" h="32">
                      <a:moveTo>
                        <a:pt x="0" y="0"/>
                      </a:moveTo>
                      <a:cubicBezTo>
                        <a:pt x="0" y="32"/>
                        <a:pt x="0" y="32"/>
                        <a:pt x="0" y="32"/>
                      </a:cubicBezTo>
                      <a:cubicBezTo>
                        <a:pt x="8" y="32"/>
                        <a:pt x="8" y="32"/>
                        <a:pt x="8" y="32"/>
                      </a:cubicBezTo>
                      <a:cubicBezTo>
                        <a:pt x="9" y="21"/>
                        <a:pt x="12" y="12"/>
                        <a:pt x="16" y="5"/>
                      </a:cubicBezTo>
                      <a:cubicBezTo>
                        <a:pt x="12" y="2"/>
                        <a:pt x="6" y="0"/>
                        <a:pt x="0"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6" name="Freeform: Shape 165">
                  <a:extLst>
                    <a:ext uri="{FF2B5EF4-FFF2-40B4-BE49-F238E27FC236}">
                      <a16:creationId xmlns="" xmlns:a16="http://schemas.microsoft.com/office/drawing/2014/main" id="{4156A82B-B011-4AFE-B8EE-A513EA351F9F}"/>
                    </a:ext>
                  </a:extLst>
                </p:cNvPr>
                <p:cNvSpPr>
                  <a:spLocks/>
                </p:cNvSpPr>
                <p:nvPr/>
              </p:nvSpPr>
              <p:spPr bwMode="auto">
                <a:xfrm>
                  <a:off x="3456557" y="4155897"/>
                  <a:ext cx="71074" cy="142148"/>
                </a:xfrm>
                <a:custGeom>
                  <a:avLst/>
                  <a:gdLst>
                    <a:gd name="T0" fmla="*/ 16 w 16"/>
                    <a:gd name="T1" fmla="*/ 32 h 32"/>
                    <a:gd name="T2" fmla="*/ 16 w 16"/>
                    <a:gd name="T3" fmla="*/ 0 h 32"/>
                    <a:gd name="T4" fmla="*/ 8 w 16"/>
                    <a:gd name="T5" fmla="*/ 0 h 32"/>
                    <a:gd name="T6" fmla="*/ 0 w 16"/>
                    <a:gd name="T7" fmla="*/ 27 h 32"/>
                    <a:gd name="T8" fmla="*/ 16 w 16"/>
                    <a:gd name="T9" fmla="*/ 32 h 32"/>
                  </a:gdLst>
                  <a:ahLst/>
                  <a:cxnLst>
                    <a:cxn ang="0">
                      <a:pos x="T0" y="T1"/>
                    </a:cxn>
                    <a:cxn ang="0">
                      <a:pos x="T2" y="T3"/>
                    </a:cxn>
                    <a:cxn ang="0">
                      <a:pos x="T4" y="T5"/>
                    </a:cxn>
                    <a:cxn ang="0">
                      <a:pos x="T6" y="T7"/>
                    </a:cxn>
                    <a:cxn ang="0">
                      <a:pos x="T8" y="T9"/>
                    </a:cxn>
                  </a:cxnLst>
                  <a:rect l="0" t="0" r="r" b="b"/>
                  <a:pathLst>
                    <a:path w="16" h="32">
                      <a:moveTo>
                        <a:pt x="16" y="32"/>
                      </a:moveTo>
                      <a:cubicBezTo>
                        <a:pt x="16" y="0"/>
                        <a:pt x="16" y="0"/>
                        <a:pt x="16" y="0"/>
                      </a:cubicBezTo>
                      <a:cubicBezTo>
                        <a:pt x="8" y="0"/>
                        <a:pt x="8" y="0"/>
                        <a:pt x="8" y="0"/>
                      </a:cubicBezTo>
                      <a:cubicBezTo>
                        <a:pt x="7" y="11"/>
                        <a:pt x="4" y="20"/>
                        <a:pt x="0" y="27"/>
                      </a:cubicBezTo>
                      <a:cubicBezTo>
                        <a:pt x="5" y="30"/>
                        <a:pt x="10" y="32"/>
                        <a:pt x="16" y="32"/>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7" name="Freeform: Shape 166">
                  <a:extLst>
                    <a:ext uri="{FF2B5EF4-FFF2-40B4-BE49-F238E27FC236}">
                      <a16:creationId xmlns="" xmlns:a16="http://schemas.microsoft.com/office/drawing/2014/main" id="{1C834806-1759-444A-883E-4A10023442D0}"/>
                    </a:ext>
                  </a:extLst>
                </p:cNvPr>
                <p:cNvSpPr>
                  <a:spLocks/>
                </p:cNvSpPr>
                <p:nvPr/>
              </p:nvSpPr>
              <p:spPr bwMode="auto">
                <a:xfrm>
                  <a:off x="3456557" y="3988015"/>
                  <a:ext cx="71074" cy="142148"/>
                </a:xfrm>
                <a:custGeom>
                  <a:avLst/>
                  <a:gdLst>
                    <a:gd name="T0" fmla="*/ 8 w 16"/>
                    <a:gd name="T1" fmla="*/ 32 h 32"/>
                    <a:gd name="T2" fmla="*/ 16 w 16"/>
                    <a:gd name="T3" fmla="*/ 32 h 32"/>
                    <a:gd name="T4" fmla="*/ 16 w 16"/>
                    <a:gd name="T5" fmla="*/ 0 h 32"/>
                    <a:gd name="T6" fmla="*/ 0 w 16"/>
                    <a:gd name="T7" fmla="*/ 6 h 32"/>
                    <a:gd name="T8" fmla="*/ 8 w 16"/>
                    <a:gd name="T9" fmla="*/ 32 h 32"/>
                  </a:gdLst>
                  <a:ahLst/>
                  <a:cxnLst>
                    <a:cxn ang="0">
                      <a:pos x="T0" y="T1"/>
                    </a:cxn>
                    <a:cxn ang="0">
                      <a:pos x="T2" y="T3"/>
                    </a:cxn>
                    <a:cxn ang="0">
                      <a:pos x="T4" y="T5"/>
                    </a:cxn>
                    <a:cxn ang="0">
                      <a:pos x="T6" y="T7"/>
                    </a:cxn>
                    <a:cxn ang="0">
                      <a:pos x="T8" y="T9"/>
                    </a:cxn>
                  </a:cxnLst>
                  <a:rect l="0" t="0" r="r" b="b"/>
                  <a:pathLst>
                    <a:path w="16" h="32">
                      <a:moveTo>
                        <a:pt x="8" y="32"/>
                      </a:moveTo>
                      <a:cubicBezTo>
                        <a:pt x="16" y="32"/>
                        <a:pt x="16" y="32"/>
                        <a:pt x="16" y="32"/>
                      </a:cubicBezTo>
                      <a:cubicBezTo>
                        <a:pt x="16" y="0"/>
                        <a:pt x="16" y="0"/>
                        <a:pt x="16" y="0"/>
                      </a:cubicBezTo>
                      <a:cubicBezTo>
                        <a:pt x="10" y="0"/>
                        <a:pt x="5" y="2"/>
                        <a:pt x="0" y="6"/>
                      </a:cubicBezTo>
                      <a:cubicBezTo>
                        <a:pt x="4" y="12"/>
                        <a:pt x="7" y="21"/>
                        <a:pt x="8" y="32"/>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8" name="Freeform: Shape 167">
                  <a:extLst>
                    <a:ext uri="{FF2B5EF4-FFF2-40B4-BE49-F238E27FC236}">
                      <a16:creationId xmlns="" xmlns:a16="http://schemas.microsoft.com/office/drawing/2014/main" id="{3A8BFF9B-A21C-4159-8C0A-89BA67E1B116}"/>
                    </a:ext>
                  </a:extLst>
                </p:cNvPr>
                <p:cNvSpPr>
                  <a:spLocks/>
                </p:cNvSpPr>
                <p:nvPr/>
              </p:nvSpPr>
              <p:spPr bwMode="auto">
                <a:xfrm>
                  <a:off x="3386708" y="4155897"/>
                  <a:ext cx="79652" cy="101709"/>
                </a:xfrm>
                <a:custGeom>
                  <a:avLst/>
                  <a:gdLst>
                    <a:gd name="T0" fmla="*/ 11 w 18"/>
                    <a:gd name="T1" fmla="*/ 23 h 23"/>
                    <a:gd name="T2" fmla="*/ 18 w 18"/>
                    <a:gd name="T3" fmla="*/ 0 h 23"/>
                    <a:gd name="T4" fmla="*/ 0 w 18"/>
                    <a:gd name="T5" fmla="*/ 0 h 23"/>
                    <a:gd name="T6" fmla="*/ 11 w 18"/>
                    <a:gd name="T7" fmla="*/ 23 h 23"/>
                  </a:gdLst>
                  <a:ahLst/>
                  <a:cxnLst>
                    <a:cxn ang="0">
                      <a:pos x="T0" y="T1"/>
                    </a:cxn>
                    <a:cxn ang="0">
                      <a:pos x="T2" y="T3"/>
                    </a:cxn>
                    <a:cxn ang="0">
                      <a:pos x="T4" y="T5"/>
                    </a:cxn>
                    <a:cxn ang="0">
                      <a:pos x="T6" y="T7"/>
                    </a:cxn>
                  </a:cxnLst>
                  <a:rect l="0" t="0" r="r" b="b"/>
                  <a:pathLst>
                    <a:path w="18" h="23">
                      <a:moveTo>
                        <a:pt x="11" y="23"/>
                      </a:moveTo>
                      <a:cubicBezTo>
                        <a:pt x="15" y="17"/>
                        <a:pt x="18" y="9"/>
                        <a:pt x="18" y="0"/>
                      </a:cubicBezTo>
                      <a:cubicBezTo>
                        <a:pt x="0" y="0"/>
                        <a:pt x="0" y="0"/>
                        <a:pt x="0" y="0"/>
                      </a:cubicBezTo>
                      <a:cubicBezTo>
                        <a:pt x="1" y="9"/>
                        <a:pt x="5" y="17"/>
                        <a:pt x="11" y="23"/>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19" name="Freeform: Shape 168">
                  <a:extLst>
                    <a:ext uri="{FF2B5EF4-FFF2-40B4-BE49-F238E27FC236}">
                      <a16:creationId xmlns="" xmlns:a16="http://schemas.microsoft.com/office/drawing/2014/main" id="{12850930-0A01-4C9D-9406-AB9B62315FA2}"/>
                    </a:ext>
                  </a:extLst>
                </p:cNvPr>
                <p:cNvSpPr>
                  <a:spLocks/>
                </p:cNvSpPr>
                <p:nvPr/>
              </p:nvSpPr>
              <p:spPr bwMode="auto">
                <a:xfrm>
                  <a:off x="3386708" y="4028454"/>
                  <a:ext cx="79652" cy="101709"/>
                </a:xfrm>
                <a:custGeom>
                  <a:avLst/>
                  <a:gdLst>
                    <a:gd name="T0" fmla="*/ 11 w 18"/>
                    <a:gd name="T1" fmla="*/ 0 h 23"/>
                    <a:gd name="T2" fmla="*/ 0 w 18"/>
                    <a:gd name="T3" fmla="*/ 23 h 23"/>
                    <a:gd name="T4" fmla="*/ 18 w 18"/>
                    <a:gd name="T5" fmla="*/ 23 h 23"/>
                    <a:gd name="T6" fmla="*/ 11 w 18"/>
                    <a:gd name="T7" fmla="*/ 0 h 23"/>
                  </a:gdLst>
                  <a:ahLst/>
                  <a:cxnLst>
                    <a:cxn ang="0">
                      <a:pos x="T0" y="T1"/>
                    </a:cxn>
                    <a:cxn ang="0">
                      <a:pos x="T2" y="T3"/>
                    </a:cxn>
                    <a:cxn ang="0">
                      <a:pos x="T4" y="T5"/>
                    </a:cxn>
                    <a:cxn ang="0">
                      <a:pos x="T6" y="T7"/>
                    </a:cxn>
                  </a:cxnLst>
                  <a:rect l="0" t="0" r="r" b="b"/>
                  <a:pathLst>
                    <a:path w="18" h="23">
                      <a:moveTo>
                        <a:pt x="11" y="0"/>
                      </a:moveTo>
                      <a:cubicBezTo>
                        <a:pt x="5" y="6"/>
                        <a:pt x="1" y="14"/>
                        <a:pt x="0" y="23"/>
                      </a:cubicBezTo>
                      <a:cubicBezTo>
                        <a:pt x="18" y="23"/>
                        <a:pt x="18" y="23"/>
                        <a:pt x="18" y="23"/>
                      </a:cubicBezTo>
                      <a:cubicBezTo>
                        <a:pt x="18" y="14"/>
                        <a:pt x="15" y="6"/>
                        <a:pt x="11"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20" name="Freeform: Shape 169">
                  <a:extLst>
                    <a:ext uri="{FF2B5EF4-FFF2-40B4-BE49-F238E27FC236}">
                      <a16:creationId xmlns="" xmlns:a16="http://schemas.microsoft.com/office/drawing/2014/main" id="{9FFBE01A-8F37-45FE-B68D-35CEA94C90DF}"/>
                    </a:ext>
                  </a:extLst>
                </p:cNvPr>
                <p:cNvSpPr>
                  <a:spLocks/>
                </p:cNvSpPr>
                <p:nvPr/>
              </p:nvSpPr>
              <p:spPr bwMode="auto">
                <a:xfrm>
                  <a:off x="3554590" y="4155897"/>
                  <a:ext cx="69849" cy="142148"/>
                </a:xfrm>
                <a:custGeom>
                  <a:avLst/>
                  <a:gdLst>
                    <a:gd name="T0" fmla="*/ 0 w 16"/>
                    <a:gd name="T1" fmla="*/ 32 h 32"/>
                    <a:gd name="T2" fmla="*/ 16 w 16"/>
                    <a:gd name="T3" fmla="*/ 27 h 32"/>
                    <a:gd name="T4" fmla="*/ 8 w 16"/>
                    <a:gd name="T5" fmla="*/ 0 h 32"/>
                    <a:gd name="T6" fmla="*/ 0 w 16"/>
                    <a:gd name="T7" fmla="*/ 0 h 32"/>
                    <a:gd name="T8" fmla="*/ 0 w 16"/>
                    <a:gd name="T9" fmla="*/ 32 h 32"/>
                  </a:gdLst>
                  <a:ahLst/>
                  <a:cxnLst>
                    <a:cxn ang="0">
                      <a:pos x="T0" y="T1"/>
                    </a:cxn>
                    <a:cxn ang="0">
                      <a:pos x="T2" y="T3"/>
                    </a:cxn>
                    <a:cxn ang="0">
                      <a:pos x="T4" y="T5"/>
                    </a:cxn>
                    <a:cxn ang="0">
                      <a:pos x="T6" y="T7"/>
                    </a:cxn>
                    <a:cxn ang="0">
                      <a:pos x="T8" y="T9"/>
                    </a:cxn>
                  </a:cxnLst>
                  <a:rect l="0" t="0" r="r" b="b"/>
                  <a:pathLst>
                    <a:path w="16" h="32">
                      <a:moveTo>
                        <a:pt x="0" y="32"/>
                      </a:moveTo>
                      <a:cubicBezTo>
                        <a:pt x="6" y="32"/>
                        <a:pt x="12" y="30"/>
                        <a:pt x="16" y="27"/>
                      </a:cubicBezTo>
                      <a:cubicBezTo>
                        <a:pt x="12" y="20"/>
                        <a:pt x="9" y="11"/>
                        <a:pt x="8" y="0"/>
                      </a:cubicBezTo>
                      <a:cubicBezTo>
                        <a:pt x="0" y="0"/>
                        <a:pt x="0" y="0"/>
                        <a:pt x="0" y="0"/>
                      </a:cubicBezTo>
                      <a:lnTo>
                        <a:pt x="0" y="32"/>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21" name="Freeform: Shape 170">
                  <a:extLst>
                    <a:ext uri="{FF2B5EF4-FFF2-40B4-BE49-F238E27FC236}">
                      <a16:creationId xmlns="" xmlns:a16="http://schemas.microsoft.com/office/drawing/2014/main" id="{6AA07C8F-4754-45E7-A0A4-711515552F0B}"/>
                    </a:ext>
                  </a:extLst>
                </p:cNvPr>
                <p:cNvSpPr>
                  <a:spLocks/>
                </p:cNvSpPr>
                <p:nvPr/>
              </p:nvSpPr>
              <p:spPr bwMode="auto">
                <a:xfrm>
                  <a:off x="3152654" y="3882630"/>
                  <a:ext cx="207095" cy="198517"/>
                </a:xfrm>
                <a:custGeom>
                  <a:avLst/>
                  <a:gdLst>
                    <a:gd name="T0" fmla="*/ 34 w 47"/>
                    <a:gd name="T1" fmla="*/ 27 h 45"/>
                    <a:gd name="T2" fmla="*/ 32 w 47"/>
                    <a:gd name="T3" fmla="*/ 5 h 45"/>
                    <a:gd name="T4" fmla="*/ 19 w 47"/>
                    <a:gd name="T5" fmla="*/ 0 h 45"/>
                    <a:gd name="T6" fmla="*/ 19 w 47"/>
                    <a:gd name="T7" fmla="*/ 15 h 45"/>
                    <a:gd name="T8" fmla="*/ 30 w 47"/>
                    <a:gd name="T9" fmla="*/ 15 h 45"/>
                    <a:gd name="T10" fmla="*/ 30 w 47"/>
                    <a:gd name="T11" fmla="*/ 21 h 45"/>
                    <a:gd name="T12" fmla="*/ 30 w 47"/>
                    <a:gd name="T13" fmla="*/ 21 h 45"/>
                    <a:gd name="T14" fmla="*/ 30 w 47"/>
                    <a:gd name="T15" fmla="*/ 21 h 45"/>
                    <a:gd name="T16" fmla="*/ 19 w 47"/>
                    <a:gd name="T17" fmla="*/ 21 h 45"/>
                    <a:gd name="T18" fmla="*/ 19 w 47"/>
                    <a:gd name="T19" fmla="*/ 36 h 45"/>
                    <a:gd name="T20" fmla="*/ 28 w 47"/>
                    <a:gd name="T21" fmla="*/ 33 h 45"/>
                    <a:gd name="T22" fmla="*/ 41 w 47"/>
                    <a:gd name="T23" fmla="*/ 45 h 45"/>
                    <a:gd name="T24" fmla="*/ 47 w 47"/>
                    <a:gd name="T25" fmla="*/ 40 h 45"/>
                    <a:gd name="T26" fmla="*/ 34 w 47"/>
                    <a:gd name="T27" fmla="*/ 27 h 45"/>
                    <a:gd name="T28" fmla="*/ 19 w 47"/>
                    <a:gd name="T29" fmla="*/ 0 h 45"/>
                    <a:gd name="T30" fmla="*/ 7 w 47"/>
                    <a:gd name="T31" fmla="*/ 5 h 45"/>
                    <a:gd name="T32" fmla="*/ 7 w 47"/>
                    <a:gd name="T33" fmla="*/ 30 h 45"/>
                    <a:gd name="T34" fmla="*/ 19 w 47"/>
                    <a:gd name="T35" fmla="*/ 36 h 45"/>
                    <a:gd name="T36" fmla="*/ 19 w 47"/>
                    <a:gd name="T37" fmla="*/ 21 h 45"/>
                    <a:gd name="T38" fmla="*/ 8 w 47"/>
                    <a:gd name="T39" fmla="*/ 21 h 45"/>
                    <a:gd name="T40" fmla="*/ 8 w 47"/>
                    <a:gd name="T41" fmla="*/ 15 h 45"/>
                    <a:gd name="T42" fmla="*/ 19 w 47"/>
                    <a:gd name="T43" fmla="*/ 15 h 45"/>
                    <a:gd name="T44" fmla="*/ 19 w 47"/>
                    <a:gd name="T4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45">
                      <a:moveTo>
                        <a:pt x="34" y="27"/>
                      </a:moveTo>
                      <a:cubicBezTo>
                        <a:pt x="38" y="20"/>
                        <a:pt x="38" y="11"/>
                        <a:pt x="32" y="5"/>
                      </a:cubicBezTo>
                      <a:cubicBezTo>
                        <a:pt x="28" y="2"/>
                        <a:pt x="24" y="0"/>
                        <a:pt x="19" y="0"/>
                      </a:cubicBezTo>
                      <a:cubicBezTo>
                        <a:pt x="19" y="15"/>
                        <a:pt x="19" y="15"/>
                        <a:pt x="19" y="15"/>
                      </a:cubicBezTo>
                      <a:cubicBezTo>
                        <a:pt x="30" y="15"/>
                        <a:pt x="30" y="15"/>
                        <a:pt x="30" y="15"/>
                      </a:cubicBezTo>
                      <a:cubicBezTo>
                        <a:pt x="30" y="21"/>
                        <a:pt x="30" y="21"/>
                        <a:pt x="30" y="21"/>
                      </a:cubicBezTo>
                      <a:cubicBezTo>
                        <a:pt x="30" y="21"/>
                        <a:pt x="30" y="21"/>
                        <a:pt x="30" y="21"/>
                      </a:cubicBezTo>
                      <a:cubicBezTo>
                        <a:pt x="30" y="21"/>
                        <a:pt x="30" y="21"/>
                        <a:pt x="30" y="21"/>
                      </a:cubicBezTo>
                      <a:cubicBezTo>
                        <a:pt x="19" y="21"/>
                        <a:pt x="19" y="21"/>
                        <a:pt x="19" y="21"/>
                      </a:cubicBezTo>
                      <a:cubicBezTo>
                        <a:pt x="19" y="36"/>
                        <a:pt x="19" y="36"/>
                        <a:pt x="19" y="36"/>
                      </a:cubicBezTo>
                      <a:cubicBezTo>
                        <a:pt x="22" y="36"/>
                        <a:pt x="26" y="35"/>
                        <a:pt x="28" y="33"/>
                      </a:cubicBezTo>
                      <a:cubicBezTo>
                        <a:pt x="41" y="45"/>
                        <a:pt x="41" y="45"/>
                        <a:pt x="41" y="45"/>
                      </a:cubicBezTo>
                      <a:cubicBezTo>
                        <a:pt x="47" y="40"/>
                        <a:pt x="47" y="40"/>
                        <a:pt x="47" y="40"/>
                      </a:cubicBezTo>
                      <a:lnTo>
                        <a:pt x="34" y="27"/>
                      </a:lnTo>
                      <a:close/>
                      <a:moveTo>
                        <a:pt x="19" y="0"/>
                      </a:moveTo>
                      <a:cubicBezTo>
                        <a:pt x="15" y="0"/>
                        <a:pt x="10" y="2"/>
                        <a:pt x="7" y="5"/>
                      </a:cubicBezTo>
                      <a:cubicBezTo>
                        <a:pt x="0" y="12"/>
                        <a:pt x="0" y="23"/>
                        <a:pt x="7" y="30"/>
                      </a:cubicBezTo>
                      <a:cubicBezTo>
                        <a:pt x="10" y="34"/>
                        <a:pt x="15" y="36"/>
                        <a:pt x="19" y="36"/>
                      </a:cubicBezTo>
                      <a:cubicBezTo>
                        <a:pt x="19" y="21"/>
                        <a:pt x="19" y="21"/>
                        <a:pt x="19" y="21"/>
                      </a:cubicBezTo>
                      <a:cubicBezTo>
                        <a:pt x="8" y="21"/>
                        <a:pt x="8" y="21"/>
                        <a:pt x="8" y="21"/>
                      </a:cubicBezTo>
                      <a:cubicBezTo>
                        <a:pt x="8" y="15"/>
                        <a:pt x="8" y="15"/>
                        <a:pt x="8" y="15"/>
                      </a:cubicBezTo>
                      <a:cubicBezTo>
                        <a:pt x="19" y="15"/>
                        <a:pt x="19" y="15"/>
                        <a:pt x="19" y="15"/>
                      </a:cubicBezTo>
                      <a:lnTo>
                        <a:pt x="19"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22" name="Rectangle 171">
                  <a:extLst>
                    <a:ext uri="{FF2B5EF4-FFF2-40B4-BE49-F238E27FC236}">
                      <a16:creationId xmlns="" xmlns:a16="http://schemas.microsoft.com/office/drawing/2014/main" id="{3F40EA4A-AC02-4285-B031-B61395FB1EC5}"/>
                    </a:ext>
                  </a:extLst>
                </p:cNvPr>
                <p:cNvSpPr>
                  <a:spLocks/>
                </p:cNvSpPr>
                <p:nvPr/>
              </p:nvSpPr>
              <p:spPr bwMode="auto">
                <a:xfrm>
                  <a:off x="4221214" y="4266184"/>
                  <a:ext cx="30635" cy="216898"/>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3" name="Rectangle 172">
                  <a:extLst>
                    <a:ext uri="{FF2B5EF4-FFF2-40B4-BE49-F238E27FC236}">
                      <a16:creationId xmlns="" xmlns:a16="http://schemas.microsoft.com/office/drawing/2014/main" id="{992EC547-8A48-406E-A87F-3FF16FB452C2}"/>
                    </a:ext>
                  </a:extLst>
                </p:cNvPr>
                <p:cNvSpPr>
                  <a:spLocks/>
                </p:cNvSpPr>
                <p:nvPr/>
              </p:nvSpPr>
              <p:spPr bwMode="auto">
                <a:xfrm>
                  <a:off x="4172198" y="4386274"/>
                  <a:ext cx="35537" cy="96808"/>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4" name="Rectangle 173">
                  <a:extLst>
                    <a:ext uri="{FF2B5EF4-FFF2-40B4-BE49-F238E27FC236}">
                      <a16:creationId xmlns="" xmlns:a16="http://schemas.microsoft.com/office/drawing/2014/main" id="{7D375476-EA7F-48E8-B802-54475C184F01}"/>
                    </a:ext>
                  </a:extLst>
                </p:cNvPr>
                <p:cNvSpPr>
                  <a:spLocks/>
                </p:cNvSpPr>
                <p:nvPr/>
              </p:nvSpPr>
              <p:spPr bwMode="auto">
                <a:xfrm>
                  <a:off x="4128083" y="4298045"/>
                  <a:ext cx="30635" cy="185037"/>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5" name="Rectangle 174">
                  <a:extLst>
                    <a:ext uri="{FF2B5EF4-FFF2-40B4-BE49-F238E27FC236}">
                      <a16:creationId xmlns="" xmlns:a16="http://schemas.microsoft.com/office/drawing/2014/main" id="{3F65A16E-28E6-4CAE-8C2B-93506030F21F}"/>
                    </a:ext>
                  </a:extLst>
                </p:cNvPr>
                <p:cNvSpPr>
                  <a:spLocks/>
                </p:cNvSpPr>
                <p:nvPr/>
              </p:nvSpPr>
              <p:spPr bwMode="auto">
                <a:xfrm>
                  <a:off x="4079066" y="4354414"/>
                  <a:ext cx="31861" cy="128668"/>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6" name="Rectangle 175">
                  <a:extLst>
                    <a:ext uri="{FF2B5EF4-FFF2-40B4-BE49-F238E27FC236}">
                      <a16:creationId xmlns="" xmlns:a16="http://schemas.microsoft.com/office/drawing/2014/main" id="{329E06AF-50E2-416B-A0E5-CF121CE4B019}"/>
                    </a:ext>
                  </a:extLst>
                </p:cNvPr>
                <p:cNvSpPr>
                  <a:spLocks/>
                </p:cNvSpPr>
                <p:nvPr/>
              </p:nvSpPr>
              <p:spPr bwMode="auto">
                <a:xfrm>
                  <a:off x="4031275" y="4337258"/>
                  <a:ext cx="35537" cy="145824"/>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7" name="Rectangle 176">
                  <a:extLst>
                    <a:ext uri="{FF2B5EF4-FFF2-40B4-BE49-F238E27FC236}">
                      <a16:creationId xmlns="" xmlns:a16="http://schemas.microsoft.com/office/drawing/2014/main" id="{87982469-15AA-4A15-8B03-DA08AB3FE043}"/>
                    </a:ext>
                  </a:extLst>
                </p:cNvPr>
                <p:cNvSpPr>
                  <a:spLocks/>
                </p:cNvSpPr>
                <p:nvPr/>
              </p:nvSpPr>
              <p:spPr bwMode="auto">
                <a:xfrm>
                  <a:off x="4221214" y="4244126"/>
                  <a:ext cx="30635" cy="13480"/>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8" name="Rectangle 177">
                  <a:extLst>
                    <a:ext uri="{FF2B5EF4-FFF2-40B4-BE49-F238E27FC236}">
                      <a16:creationId xmlns="" xmlns:a16="http://schemas.microsoft.com/office/drawing/2014/main" id="{D562599B-88C4-4B61-8AF1-E32D16470373}"/>
                    </a:ext>
                  </a:extLst>
                </p:cNvPr>
                <p:cNvSpPr>
                  <a:spLocks/>
                </p:cNvSpPr>
                <p:nvPr/>
              </p:nvSpPr>
              <p:spPr bwMode="auto">
                <a:xfrm>
                  <a:off x="4128083" y="4275987"/>
                  <a:ext cx="30635" cy="17156"/>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29" name="Rectangle 178">
                  <a:extLst>
                    <a:ext uri="{FF2B5EF4-FFF2-40B4-BE49-F238E27FC236}">
                      <a16:creationId xmlns="" xmlns:a16="http://schemas.microsoft.com/office/drawing/2014/main" id="{94734FA7-9159-4CB5-995B-D90DC9AB9D08}"/>
                    </a:ext>
                  </a:extLst>
                </p:cNvPr>
                <p:cNvSpPr>
                  <a:spLocks/>
                </p:cNvSpPr>
                <p:nvPr/>
              </p:nvSpPr>
              <p:spPr bwMode="auto">
                <a:xfrm>
                  <a:off x="4079066" y="4332356"/>
                  <a:ext cx="31861" cy="18381"/>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30" name="Rectangle 179">
                  <a:extLst>
                    <a:ext uri="{FF2B5EF4-FFF2-40B4-BE49-F238E27FC236}">
                      <a16:creationId xmlns="" xmlns:a16="http://schemas.microsoft.com/office/drawing/2014/main" id="{54606F41-45A4-4C31-9B98-7DB0B7B2A1E7}"/>
                    </a:ext>
                  </a:extLst>
                </p:cNvPr>
                <p:cNvSpPr>
                  <a:spLocks/>
                </p:cNvSpPr>
                <p:nvPr/>
              </p:nvSpPr>
              <p:spPr bwMode="auto">
                <a:xfrm>
                  <a:off x="4031275" y="4315200"/>
                  <a:ext cx="35537" cy="13480"/>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31" name="Rectangle 180">
                  <a:extLst>
                    <a:ext uri="{FF2B5EF4-FFF2-40B4-BE49-F238E27FC236}">
                      <a16:creationId xmlns="" xmlns:a16="http://schemas.microsoft.com/office/drawing/2014/main" id="{FE08FF52-98C1-4AA5-A6DE-93F47FA066A3}"/>
                    </a:ext>
                  </a:extLst>
                </p:cNvPr>
                <p:cNvSpPr>
                  <a:spLocks/>
                </p:cNvSpPr>
                <p:nvPr/>
              </p:nvSpPr>
              <p:spPr bwMode="auto">
                <a:xfrm>
                  <a:off x="4172198" y="4359315"/>
                  <a:ext cx="35537" cy="17156"/>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232" name="Freeform: Shape 181">
                  <a:extLst>
                    <a:ext uri="{FF2B5EF4-FFF2-40B4-BE49-F238E27FC236}">
                      <a16:creationId xmlns="" xmlns:a16="http://schemas.microsoft.com/office/drawing/2014/main" id="{98D8536A-6420-4140-BE3A-8EB7BB53DEFF}"/>
                    </a:ext>
                  </a:extLst>
                </p:cNvPr>
                <p:cNvSpPr>
                  <a:spLocks/>
                </p:cNvSpPr>
                <p:nvPr/>
              </p:nvSpPr>
              <p:spPr bwMode="auto">
                <a:xfrm>
                  <a:off x="4901318" y="4345836"/>
                  <a:ext cx="286747" cy="132345"/>
                </a:xfrm>
                <a:custGeom>
                  <a:avLst/>
                  <a:gdLst>
                    <a:gd name="T0" fmla="*/ 209 w 234"/>
                    <a:gd name="T1" fmla="*/ 15 h 108"/>
                    <a:gd name="T2" fmla="*/ 191 w 234"/>
                    <a:gd name="T3" fmla="*/ 108 h 108"/>
                    <a:gd name="T4" fmla="*/ 198 w 234"/>
                    <a:gd name="T5" fmla="*/ 15 h 108"/>
                    <a:gd name="T6" fmla="*/ 202 w 234"/>
                    <a:gd name="T7" fmla="*/ 47 h 108"/>
                    <a:gd name="T8" fmla="*/ 191 w 234"/>
                    <a:gd name="T9" fmla="*/ 76 h 108"/>
                    <a:gd name="T10" fmla="*/ 176 w 234"/>
                    <a:gd name="T11" fmla="*/ 108 h 108"/>
                    <a:gd name="T12" fmla="*/ 176 w 234"/>
                    <a:gd name="T13" fmla="*/ 108 h 108"/>
                    <a:gd name="T14" fmla="*/ 187 w 234"/>
                    <a:gd name="T15" fmla="*/ 36 h 108"/>
                    <a:gd name="T16" fmla="*/ 180 w 234"/>
                    <a:gd name="T17" fmla="*/ 65 h 108"/>
                    <a:gd name="T18" fmla="*/ 176 w 234"/>
                    <a:gd name="T19" fmla="*/ 108 h 108"/>
                    <a:gd name="T20" fmla="*/ 176 w 234"/>
                    <a:gd name="T21" fmla="*/ 0 h 108"/>
                    <a:gd name="T22" fmla="*/ 162 w 234"/>
                    <a:gd name="T23" fmla="*/ 65 h 108"/>
                    <a:gd name="T24" fmla="*/ 166 w 234"/>
                    <a:gd name="T25" fmla="*/ 15 h 108"/>
                    <a:gd name="T26" fmla="*/ 162 w 234"/>
                    <a:gd name="T27" fmla="*/ 108 h 108"/>
                    <a:gd name="T28" fmla="*/ 162 w 234"/>
                    <a:gd name="T29" fmla="*/ 0 h 108"/>
                    <a:gd name="T30" fmla="*/ 148 w 234"/>
                    <a:gd name="T31" fmla="*/ 36 h 108"/>
                    <a:gd name="T32" fmla="*/ 151 w 234"/>
                    <a:gd name="T33" fmla="*/ 65 h 108"/>
                    <a:gd name="T34" fmla="*/ 148 w 234"/>
                    <a:gd name="T35" fmla="*/ 108 h 108"/>
                    <a:gd name="T36" fmla="*/ 148 w 234"/>
                    <a:gd name="T37" fmla="*/ 0 h 108"/>
                    <a:gd name="T38" fmla="*/ 129 w 234"/>
                    <a:gd name="T39" fmla="*/ 65 h 108"/>
                    <a:gd name="T40" fmla="*/ 137 w 234"/>
                    <a:gd name="T41" fmla="*/ 15 h 108"/>
                    <a:gd name="T42" fmla="*/ 129 w 234"/>
                    <a:gd name="T43" fmla="*/ 108 h 108"/>
                    <a:gd name="T44" fmla="*/ 129 w 234"/>
                    <a:gd name="T45" fmla="*/ 0 h 108"/>
                    <a:gd name="T46" fmla="*/ 115 w 234"/>
                    <a:gd name="T47" fmla="*/ 36 h 108"/>
                    <a:gd name="T48" fmla="*/ 122 w 234"/>
                    <a:gd name="T49" fmla="*/ 65 h 108"/>
                    <a:gd name="T50" fmla="*/ 115 w 234"/>
                    <a:gd name="T51" fmla="*/ 108 h 108"/>
                    <a:gd name="T52" fmla="*/ 115 w 234"/>
                    <a:gd name="T53" fmla="*/ 0 h 108"/>
                    <a:gd name="T54" fmla="*/ 101 w 234"/>
                    <a:gd name="T55" fmla="*/ 65 h 108"/>
                    <a:gd name="T56" fmla="*/ 104 w 234"/>
                    <a:gd name="T57" fmla="*/ 15 h 108"/>
                    <a:gd name="T58" fmla="*/ 101 w 234"/>
                    <a:gd name="T59" fmla="*/ 108 h 108"/>
                    <a:gd name="T60" fmla="*/ 101 w 234"/>
                    <a:gd name="T61" fmla="*/ 0 h 108"/>
                    <a:gd name="T62" fmla="*/ 86 w 234"/>
                    <a:gd name="T63" fmla="*/ 36 h 108"/>
                    <a:gd name="T64" fmla="*/ 90 w 234"/>
                    <a:gd name="T65" fmla="*/ 65 h 108"/>
                    <a:gd name="T66" fmla="*/ 86 w 234"/>
                    <a:gd name="T67" fmla="*/ 108 h 108"/>
                    <a:gd name="T68" fmla="*/ 86 w 234"/>
                    <a:gd name="T69" fmla="*/ 0 h 108"/>
                    <a:gd name="T70" fmla="*/ 68 w 234"/>
                    <a:gd name="T71" fmla="*/ 65 h 108"/>
                    <a:gd name="T72" fmla="*/ 75 w 234"/>
                    <a:gd name="T73" fmla="*/ 15 h 108"/>
                    <a:gd name="T74" fmla="*/ 68 w 234"/>
                    <a:gd name="T75" fmla="*/ 108 h 108"/>
                    <a:gd name="T76" fmla="*/ 68 w 234"/>
                    <a:gd name="T77" fmla="*/ 0 h 108"/>
                    <a:gd name="T78" fmla="*/ 54 w 234"/>
                    <a:gd name="T79" fmla="*/ 36 h 108"/>
                    <a:gd name="T80" fmla="*/ 61 w 234"/>
                    <a:gd name="T81" fmla="*/ 65 h 108"/>
                    <a:gd name="T82" fmla="*/ 54 w 234"/>
                    <a:gd name="T83" fmla="*/ 108 h 108"/>
                    <a:gd name="T84" fmla="*/ 54 w 234"/>
                    <a:gd name="T85" fmla="*/ 0 h 108"/>
                    <a:gd name="T86" fmla="*/ 39 w 234"/>
                    <a:gd name="T87" fmla="*/ 65 h 108"/>
                    <a:gd name="T88" fmla="*/ 43 w 234"/>
                    <a:gd name="T89" fmla="*/ 15 h 108"/>
                    <a:gd name="T90" fmla="*/ 39 w 234"/>
                    <a:gd name="T91" fmla="*/ 108 h 108"/>
                    <a:gd name="T92" fmla="*/ 39 w 234"/>
                    <a:gd name="T93" fmla="*/ 65 h 108"/>
                    <a:gd name="T94" fmla="*/ 39 w 234"/>
                    <a:gd name="T95" fmla="*/ 0 h 108"/>
                    <a:gd name="T96" fmla="*/ 25 w 234"/>
                    <a:gd name="T97" fmla="*/ 36 h 108"/>
                    <a:gd name="T98" fmla="*/ 14 w 234"/>
                    <a:gd name="T99" fmla="*/ 36 h 108"/>
                    <a:gd name="T100" fmla="*/ 0 w 234"/>
                    <a:gd name="T10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4" h="108">
                      <a:moveTo>
                        <a:pt x="209" y="108"/>
                      </a:moveTo>
                      <a:lnTo>
                        <a:pt x="234" y="108"/>
                      </a:lnTo>
                      <a:lnTo>
                        <a:pt x="234" y="0"/>
                      </a:lnTo>
                      <a:lnTo>
                        <a:pt x="209" y="0"/>
                      </a:lnTo>
                      <a:lnTo>
                        <a:pt x="209" y="15"/>
                      </a:lnTo>
                      <a:lnTo>
                        <a:pt x="216" y="15"/>
                      </a:lnTo>
                      <a:lnTo>
                        <a:pt x="216" y="36"/>
                      </a:lnTo>
                      <a:lnTo>
                        <a:pt x="209" y="36"/>
                      </a:lnTo>
                      <a:lnTo>
                        <a:pt x="209" y="108"/>
                      </a:lnTo>
                      <a:close/>
                      <a:moveTo>
                        <a:pt x="191" y="108"/>
                      </a:moveTo>
                      <a:lnTo>
                        <a:pt x="209" y="108"/>
                      </a:lnTo>
                      <a:lnTo>
                        <a:pt x="209" y="36"/>
                      </a:lnTo>
                      <a:lnTo>
                        <a:pt x="198" y="36"/>
                      </a:lnTo>
                      <a:lnTo>
                        <a:pt x="198" y="15"/>
                      </a:lnTo>
                      <a:lnTo>
                        <a:pt x="198" y="15"/>
                      </a:lnTo>
                      <a:lnTo>
                        <a:pt x="209" y="15"/>
                      </a:lnTo>
                      <a:lnTo>
                        <a:pt x="209" y="0"/>
                      </a:lnTo>
                      <a:lnTo>
                        <a:pt x="191" y="0"/>
                      </a:lnTo>
                      <a:lnTo>
                        <a:pt x="191" y="47"/>
                      </a:lnTo>
                      <a:lnTo>
                        <a:pt x="202" y="47"/>
                      </a:lnTo>
                      <a:lnTo>
                        <a:pt x="202" y="65"/>
                      </a:lnTo>
                      <a:lnTo>
                        <a:pt x="202" y="65"/>
                      </a:lnTo>
                      <a:lnTo>
                        <a:pt x="191" y="65"/>
                      </a:lnTo>
                      <a:lnTo>
                        <a:pt x="191" y="76"/>
                      </a:lnTo>
                      <a:lnTo>
                        <a:pt x="191" y="76"/>
                      </a:lnTo>
                      <a:lnTo>
                        <a:pt x="191" y="98"/>
                      </a:lnTo>
                      <a:lnTo>
                        <a:pt x="191" y="98"/>
                      </a:lnTo>
                      <a:lnTo>
                        <a:pt x="191" y="98"/>
                      </a:lnTo>
                      <a:lnTo>
                        <a:pt x="191" y="108"/>
                      </a:lnTo>
                      <a:close/>
                      <a:moveTo>
                        <a:pt x="176" y="108"/>
                      </a:moveTo>
                      <a:lnTo>
                        <a:pt x="191" y="108"/>
                      </a:lnTo>
                      <a:lnTo>
                        <a:pt x="191" y="98"/>
                      </a:lnTo>
                      <a:lnTo>
                        <a:pt x="176" y="98"/>
                      </a:lnTo>
                      <a:lnTo>
                        <a:pt x="176" y="108"/>
                      </a:lnTo>
                      <a:lnTo>
                        <a:pt x="176" y="108"/>
                      </a:lnTo>
                      <a:close/>
                      <a:moveTo>
                        <a:pt x="191" y="0"/>
                      </a:moveTo>
                      <a:lnTo>
                        <a:pt x="176" y="0"/>
                      </a:lnTo>
                      <a:lnTo>
                        <a:pt x="176" y="15"/>
                      </a:lnTo>
                      <a:lnTo>
                        <a:pt x="187" y="15"/>
                      </a:lnTo>
                      <a:lnTo>
                        <a:pt x="187" y="36"/>
                      </a:lnTo>
                      <a:lnTo>
                        <a:pt x="176" y="36"/>
                      </a:lnTo>
                      <a:lnTo>
                        <a:pt x="176" y="76"/>
                      </a:lnTo>
                      <a:lnTo>
                        <a:pt x="191" y="76"/>
                      </a:lnTo>
                      <a:lnTo>
                        <a:pt x="191" y="65"/>
                      </a:lnTo>
                      <a:lnTo>
                        <a:pt x="180" y="65"/>
                      </a:lnTo>
                      <a:lnTo>
                        <a:pt x="180" y="47"/>
                      </a:lnTo>
                      <a:lnTo>
                        <a:pt x="191" y="47"/>
                      </a:lnTo>
                      <a:lnTo>
                        <a:pt x="191" y="0"/>
                      </a:lnTo>
                      <a:close/>
                      <a:moveTo>
                        <a:pt x="162" y="108"/>
                      </a:moveTo>
                      <a:lnTo>
                        <a:pt x="176" y="108"/>
                      </a:lnTo>
                      <a:lnTo>
                        <a:pt x="176" y="98"/>
                      </a:lnTo>
                      <a:lnTo>
                        <a:pt x="162" y="98"/>
                      </a:lnTo>
                      <a:lnTo>
                        <a:pt x="162" y="108"/>
                      </a:lnTo>
                      <a:lnTo>
                        <a:pt x="162" y="108"/>
                      </a:lnTo>
                      <a:close/>
                      <a:moveTo>
                        <a:pt x="176" y="0"/>
                      </a:moveTo>
                      <a:lnTo>
                        <a:pt x="162" y="0"/>
                      </a:lnTo>
                      <a:lnTo>
                        <a:pt x="162" y="47"/>
                      </a:lnTo>
                      <a:lnTo>
                        <a:pt x="173" y="47"/>
                      </a:lnTo>
                      <a:lnTo>
                        <a:pt x="173" y="65"/>
                      </a:lnTo>
                      <a:lnTo>
                        <a:pt x="162" y="65"/>
                      </a:lnTo>
                      <a:lnTo>
                        <a:pt x="162" y="76"/>
                      </a:lnTo>
                      <a:lnTo>
                        <a:pt x="176" y="76"/>
                      </a:lnTo>
                      <a:lnTo>
                        <a:pt x="176" y="36"/>
                      </a:lnTo>
                      <a:lnTo>
                        <a:pt x="166" y="36"/>
                      </a:lnTo>
                      <a:lnTo>
                        <a:pt x="166" y="15"/>
                      </a:lnTo>
                      <a:lnTo>
                        <a:pt x="166" y="15"/>
                      </a:lnTo>
                      <a:lnTo>
                        <a:pt x="176" y="15"/>
                      </a:lnTo>
                      <a:lnTo>
                        <a:pt x="176" y="0"/>
                      </a:lnTo>
                      <a:close/>
                      <a:moveTo>
                        <a:pt x="148" y="108"/>
                      </a:moveTo>
                      <a:lnTo>
                        <a:pt x="162" y="108"/>
                      </a:lnTo>
                      <a:lnTo>
                        <a:pt x="162" y="98"/>
                      </a:lnTo>
                      <a:lnTo>
                        <a:pt x="148" y="98"/>
                      </a:lnTo>
                      <a:lnTo>
                        <a:pt x="148" y="108"/>
                      </a:lnTo>
                      <a:lnTo>
                        <a:pt x="148" y="108"/>
                      </a:lnTo>
                      <a:close/>
                      <a:moveTo>
                        <a:pt x="162" y="0"/>
                      </a:moveTo>
                      <a:lnTo>
                        <a:pt x="148" y="0"/>
                      </a:lnTo>
                      <a:lnTo>
                        <a:pt x="148" y="15"/>
                      </a:lnTo>
                      <a:lnTo>
                        <a:pt x="155" y="15"/>
                      </a:lnTo>
                      <a:lnTo>
                        <a:pt x="155" y="36"/>
                      </a:lnTo>
                      <a:lnTo>
                        <a:pt x="148" y="36"/>
                      </a:lnTo>
                      <a:lnTo>
                        <a:pt x="148" y="76"/>
                      </a:lnTo>
                      <a:lnTo>
                        <a:pt x="162" y="76"/>
                      </a:lnTo>
                      <a:lnTo>
                        <a:pt x="162" y="65"/>
                      </a:lnTo>
                      <a:lnTo>
                        <a:pt x="151" y="65"/>
                      </a:lnTo>
                      <a:lnTo>
                        <a:pt x="151" y="65"/>
                      </a:lnTo>
                      <a:lnTo>
                        <a:pt x="151" y="47"/>
                      </a:lnTo>
                      <a:lnTo>
                        <a:pt x="162" y="47"/>
                      </a:lnTo>
                      <a:lnTo>
                        <a:pt x="162" y="0"/>
                      </a:lnTo>
                      <a:close/>
                      <a:moveTo>
                        <a:pt x="129" y="108"/>
                      </a:moveTo>
                      <a:lnTo>
                        <a:pt x="148" y="108"/>
                      </a:lnTo>
                      <a:lnTo>
                        <a:pt x="148" y="98"/>
                      </a:lnTo>
                      <a:lnTo>
                        <a:pt x="129" y="98"/>
                      </a:lnTo>
                      <a:lnTo>
                        <a:pt x="129" y="108"/>
                      </a:lnTo>
                      <a:lnTo>
                        <a:pt x="129" y="108"/>
                      </a:lnTo>
                      <a:close/>
                      <a:moveTo>
                        <a:pt x="148" y="0"/>
                      </a:moveTo>
                      <a:lnTo>
                        <a:pt x="129" y="0"/>
                      </a:lnTo>
                      <a:lnTo>
                        <a:pt x="129" y="47"/>
                      </a:lnTo>
                      <a:lnTo>
                        <a:pt x="140" y="47"/>
                      </a:lnTo>
                      <a:lnTo>
                        <a:pt x="140" y="65"/>
                      </a:lnTo>
                      <a:lnTo>
                        <a:pt x="129" y="65"/>
                      </a:lnTo>
                      <a:lnTo>
                        <a:pt x="129" y="76"/>
                      </a:lnTo>
                      <a:lnTo>
                        <a:pt x="148" y="76"/>
                      </a:lnTo>
                      <a:lnTo>
                        <a:pt x="148" y="36"/>
                      </a:lnTo>
                      <a:lnTo>
                        <a:pt x="137" y="36"/>
                      </a:lnTo>
                      <a:lnTo>
                        <a:pt x="137" y="15"/>
                      </a:lnTo>
                      <a:lnTo>
                        <a:pt x="137" y="15"/>
                      </a:lnTo>
                      <a:lnTo>
                        <a:pt x="148" y="15"/>
                      </a:lnTo>
                      <a:lnTo>
                        <a:pt x="148" y="0"/>
                      </a:lnTo>
                      <a:close/>
                      <a:moveTo>
                        <a:pt x="115" y="108"/>
                      </a:moveTo>
                      <a:lnTo>
                        <a:pt x="129" y="108"/>
                      </a:lnTo>
                      <a:lnTo>
                        <a:pt x="129" y="98"/>
                      </a:lnTo>
                      <a:lnTo>
                        <a:pt x="115" y="98"/>
                      </a:lnTo>
                      <a:lnTo>
                        <a:pt x="115" y="108"/>
                      </a:lnTo>
                      <a:lnTo>
                        <a:pt x="115" y="108"/>
                      </a:lnTo>
                      <a:close/>
                      <a:moveTo>
                        <a:pt x="129" y="0"/>
                      </a:moveTo>
                      <a:lnTo>
                        <a:pt x="115" y="0"/>
                      </a:lnTo>
                      <a:lnTo>
                        <a:pt x="115" y="15"/>
                      </a:lnTo>
                      <a:lnTo>
                        <a:pt x="126" y="15"/>
                      </a:lnTo>
                      <a:lnTo>
                        <a:pt x="126" y="36"/>
                      </a:lnTo>
                      <a:lnTo>
                        <a:pt x="115" y="36"/>
                      </a:lnTo>
                      <a:lnTo>
                        <a:pt x="115" y="76"/>
                      </a:lnTo>
                      <a:lnTo>
                        <a:pt x="129" y="76"/>
                      </a:lnTo>
                      <a:lnTo>
                        <a:pt x="129" y="65"/>
                      </a:lnTo>
                      <a:lnTo>
                        <a:pt x="122" y="65"/>
                      </a:lnTo>
                      <a:lnTo>
                        <a:pt x="122" y="65"/>
                      </a:lnTo>
                      <a:lnTo>
                        <a:pt x="122" y="47"/>
                      </a:lnTo>
                      <a:lnTo>
                        <a:pt x="129" y="47"/>
                      </a:lnTo>
                      <a:lnTo>
                        <a:pt x="129" y="0"/>
                      </a:lnTo>
                      <a:close/>
                      <a:moveTo>
                        <a:pt x="101" y="108"/>
                      </a:moveTo>
                      <a:lnTo>
                        <a:pt x="115" y="108"/>
                      </a:lnTo>
                      <a:lnTo>
                        <a:pt x="115" y="98"/>
                      </a:lnTo>
                      <a:lnTo>
                        <a:pt x="101" y="98"/>
                      </a:lnTo>
                      <a:lnTo>
                        <a:pt x="101" y="108"/>
                      </a:lnTo>
                      <a:lnTo>
                        <a:pt x="101" y="108"/>
                      </a:lnTo>
                      <a:close/>
                      <a:moveTo>
                        <a:pt x="115" y="0"/>
                      </a:moveTo>
                      <a:lnTo>
                        <a:pt x="101" y="0"/>
                      </a:lnTo>
                      <a:lnTo>
                        <a:pt x="101" y="47"/>
                      </a:lnTo>
                      <a:lnTo>
                        <a:pt x="111" y="47"/>
                      </a:lnTo>
                      <a:lnTo>
                        <a:pt x="111" y="65"/>
                      </a:lnTo>
                      <a:lnTo>
                        <a:pt x="101" y="65"/>
                      </a:lnTo>
                      <a:lnTo>
                        <a:pt x="101" y="76"/>
                      </a:lnTo>
                      <a:lnTo>
                        <a:pt x="115" y="76"/>
                      </a:lnTo>
                      <a:lnTo>
                        <a:pt x="115" y="36"/>
                      </a:lnTo>
                      <a:lnTo>
                        <a:pt x="104" y="36"/>
                      </a:lnTo>
                      <a:lnTo>
                        <a:pt x="104" y="15"/>
                      </a:lnTo>
                      <a:lnTo>
                        <a:pt x="104" y="15"/>
                      </a:lnTo>
                      <a:lnTo>
                        <a:pt x="115" y="15"/>
                      </a:lnTo>
                      <a:lnTo>
                        <a:pt x="115" y="0"/>
                      </a:lnTo>
                      <a:close/>
                      <a:moveTo>
                        <a:pt x="86" y="108"/>
                      </a:moveTo>
                      <a:lnTo>
                        <a:pt x="101" y="108"/>
                      </a:lnTo>
                      <a:lnTo>
                        <a:pt x="101" y="98"/>
                      </a:lnTo>
                      <a:lnTo>
                        <a:pt x="86" y="98"/>
                      </a:lnTo>
                      <a:lnTo>
                        <a:pt x="86" y="108"/>
                      </a:lnTo>
                      <a:lnTo>
                        <a:pt x="86" y="108"/>
                      </a:lnTo>
                      <a:close/>
                      <a:moveTo>
                        <a:pt x="101" y="0"/>
                      </a:moveTo>
                      <a:lnTo>
                        <a:pt x="86" y="0"/>
                      </a:lnTo>
                      <a:lnTo>
                        <a:pt x="86" y="15"/>
                      </a:lnTo>
                      <a:lnTo>
                        <a:pt x="93" y="15"/>
                      </a:lnTo>
                      <a:lnTo>
                        <a:pt x="93" y="36"/>
                      </a:lnTo>
                      <a:lnTo>
                        <a:pt x="86" y="36"/>
                      </a:lnTo>
                      <a:lnTo>
                        <a:pt x="86" y="76"/>
                      </a:lnTo>
                      <a:lnTo>
                        <a:pt x="101" y="76"/>
                      </a:lnTo>
                      <a:lnTo>
                        <a:pt x="101" y="65"/>
                      </a:lnTo>
                      <a:lnTo>
                        <a:pt x="90" y="65"/>
                      </a:lnTo>
                      <a:lnTo>
                        <a:pt x="90" y="65"/>
                      </a:lnTo>
                      <a:lnTo>
                        <a:pt x="90" y="47"/>
                      </a:lnTo>
                      <a:lnTo>
                        <a:pt x="101" y="47"/>
                      </a:lnTo>
                      <a:lnTo>
                        <a:pt x="101" y="0"/>
                      </a:lnTo>
                      <a:close/>
                      <a:moveTo>
                        <a:pt x="68" y="108"/>
                      </a:moveTo>
                      <a:lnTo>
                        <a:pt x="86" y="108"/>
                      </a:lnTo>
                      <a:lnTo>
                        <a:pt x="86" y="98"/>
                      </a:lnTo>
                      <a:lnTo>
                        <a:pt x="68" y="98"/>
                      </a:lnTo>
                      <a:lnTo>
                        <a:pt x="68" y="108"/>
                      </a:lnTo>
                      <a:lnTo>
                        <a:pt x="68" y="108"/>
                      </a:lnTo>
                      <a:close/>
                      <a:moveTo>
                        <a:pt x="86" y="0"/>
                      </a:moveTo>
                      <a:lnTo>
                        <a:pt x="68" y="0"/>
                      </a:lnTo>
                      <a:lnTo>
                        <a:pt x="68" y="47"/>
                      </a:lnTo>
                      <a:lnTo>
                        <a:pt x="79" y="47"/>
                      </a:lnTo>
                      <a:lnTo>
                        <a:pt x="79" y="65"/>
                      </a:lnTo>
                      <a:lnTo>
                        <a:pt x="68" y="65"/>
                      </a:lnTo>
                      <a:lnTo>
                        <a:pt x="68" y="76"/>
                      </a:lnTo>
                      <a:lnTo>
                        <a:pt x="86" y="76"/>
                      </a:lnTo>
                      <a:lnTo>
                        <a:pt x="86" y="36"/>
                      </a:lnTo>
                      <a:lnTo>
                        <a:pt x="75" y="36"/>
                      </a:lnTo>
                      <a:lnTo>
                        <a:pt x="75" y="15"/>
                      </a:lnTo>
                      <a:lnTo>
                        <a:pt x="75" y="15"/>
                      </a:lnTo>
                      <a:lnTo>
                        <a:pt x="86" y="15"/>
                      </a:lnTo>
                      <a:lnTo>
                        <a:pt x="86" y="0"/>
                      </a:lnTo>
                      <a:close/>
                      <a:moveTo>
                        <a:pt x="54" y="108"/>
                      </a:moveTo>
                      <a:lnTo>
                        <a:pt x="68" y="108"/>
                      </a:lnTo>
                      <a:lnTo>
                        <a:pt x="68" y="98"/>
                      </a:lnTo>
                      <a:lnTo>
                        <a:pt x="54" y="98"/>
                      </a:lnTo>
                      <a:lnTo>
                        <a:pt x="54" y="108"/>
                      </a:lnTo>
                      <a:lnTo>
                        <a:pt x="54" y="108"/>
                      </a:lnTo>
                      <a:close/>
                      <a:moveTo>
                        <a:pt x="68" y="0"/>
                      </a:moveTo>
                      <a:lnTo>
                        <a:pt x="54" y="0"/>
                      </a:lnTo>
                      <a:lnTo>
                        <a:pt x="54" y="15"/>
                      </a:lnTo>
                      <a:lnTo>
                        <a:pt x="65" y="15"/>
                      </a:lnTo>
                      <a:lnTo>
                        <a:pt x="65" y="36"/>
                      </a:lnTo>
                      <a:lnTo>
                        <a:pt x="54" y="36"/>
                      </a:lnTo>
                      <a:lnTo>
                        <a:pt x="54" y="76"/>
                      </a:lnTo>
                      <a:lnTo>
                        <a:pt x="68" y="76"/>
                      </a:lnTo>
                      <a:lnTo>
                        <a:pt x="68" y="65"/>
                      </a:lnTo>
                      <a:lnTo>
                        <a:pt x="61" y="65"/>
                      </a:lnTo>
                      <a:lnTo>
                        <a:pt x="61" y="65"/>
                      </a:lnTo>
                      <a:lnTo>
                        <a:pt x="61" y="47"/>
                      </a:lnTo>
                      <a:lnTo>
                        <a:pt x="68" y="47"/>
                      </a:lnTo>
                      <a:lnTo>
                        <a:pt x="68" y="0"/>
                      </a:lnTo>
                      <a:close/>
                      <a:moveTo>
                        <a:pt x="39" y="108"/>
                      </a:moveTo>
                      <a:lnTo>
                        <a:pt x="54" y="108"/>
                      </a:lnTo>
                      <a:lnTo>
                        <a:pt x="54" y="98"/>
                      </a:lnTo>
                      <a:lnTo>
                        <a:pt x="39" y="98"/>
                      </a:lnTo>
                      <a:lnTo>
                        <a:pt x="39" y="108"/>
                      </a:lnTo>
                      <a:lnTo>
                        <a:pt x="39" y="108"/>
                      </a:lnTo>
                      <a:close/>
                      <a:moveTo>
                        <a:pt x="54" y="0"/>
                      </a:moveTo>
                      <a:lnTo>
                        <a:pt x="39" y="0"/>
                      </a:lnTo>
                      <a:lnTo>
                        <a:pt x="39" y="47"/>
                      </a:lnTo>
                      <a:lnTo>
                        <a:pt x="50" y="47"/>
                      </a:lnTo>
                      <a:lnTo>
                        <a:pt x="50" y="65"/>
                      </a:lnTo>
                      <a:lnTo>
                        <a:pt x="39" y="65"/>
                      </a:lnTo>
                      <a:lnTo>
                        <a:pt x="39" y="76"/>
                      </a:lnTo>
                      <a:lnTo>
                        <a:pt x="54" y="76"/>
                      </a:lnTo>
                      <a:lnTo>
                        <a:pt x="54" y="36"/>
                      </a:lnTo>
                      <a:lnTo>
                        <a:pt x="43" y="36"/>
                      </a:lnTo>
                      <a:lnTo>
                        <a:pt x="43" y="15"/>
                      </a:lnTo>
                      <a:lnTo>
                        <a:pt x="43" y="15"/>
                      </a:lnTo>
                      <a:lnTo>
                        <a:pt x="54" y="15"/>
                      </a:lnTo>
                      <a:lnTo>
                        <a:pt x="54" y="0"/>
                      </a:lnTo>
                      <a:close/>
                      <a:moveTo>
                        <a:pt x="25" y="108"/>
                      </a:moveTo>
                      <a:lnTo>
                        <a:pt x="39" y="108"/>
                      </a:lnTo>
                      <a:lnTo>
                        <a:pt x="39" y="98"/>
                      </a:lnTo>
                      <a:lnTo>
                        <a:pt x="39" y="98"/>
                      </a:lnTo>
                      <a:lnTo>
                        <a:pt x="39" y="76"/>
                      </a:lnTo>
                      <a:lnTo>
                        <a:pt x="39" y="76"/>
                      </a:lnTo>
                      <a:lnTo>
                        <a:pt x="39" y="65"/>
                      </a:lnTo>
                      <a:lnTo>
                        <a:pt x="29" y="65"/>
                      </a:lnTo>
                      <a:lnTo>
                        <a:pt x="29" y="65"/>
                      </a:lnTo>
                      <a:lnTo>
                        <a:pt x="29" y="47"/>
                      </a:lnTo>
                      <a:lnTo>
                        <a:pt x="39" y="47"/>
                      </a:lnTo>
                      <a:lnTo>
                        <a:pt x="39" y="0"/>
                      </a:lnTo>
                      <a:lnTo>
                        <a:pt x="25" y="0"/>
                      </a:lnTo>
                      <a:lnTo>
                        <a:pt x="25" y="15"/>
                      </a:lnTo>
                      <a:lnTo>
                        <a:pt x="36" y="15"/>
                      </a:lnTo>
                      <a:lnTo>
                        <a:pt x="36" y="36"/>
                      </a:lnTo>
                      <a:lnTo>
                        <a:pt x="25" y="36"/>
                      </a:lnTo>
                      <a:lnTo>
                        <a:pt x="25" y="108"/>
                      </a:lnTo>
                      <a:close/>
                      <a:moveTo>
                        <a:pt x="0" y="108"/>
                      </a:moveTo>
                      <a:lnTo>
                        <a:pt x="25" y="108"/>
                      </a:lnTo>
                      <a:lnTo>
                        <a:pt x="25" y="36"/>
                      </a:lnTo>
                      <a:lnTo>
                        <a:pt x="14" y="36"/>
                      </a:lnTo>
                      <a:lnTo>
                        <a:pt x="14" y="15"/>
                      </a:lnTo>
                      <a:lnTo>
                        <a:pt x="14" y="15"/>
                      </a:lnTo>
                      <a:lnTo>
                        <a:pt x="25" y="15"/>
                      </a:lnTo>
                      <a:lnTo>
                        <a:pt x="25" y="0"/>
                      </a:lnTo>
                      <a:lnTo>
                        <a:pt x="0" y="0"/>
                      </a:lnTo>
                      <a:lnTo>
                        <a:pt x="0" y="108"/>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33" name="Freeform: Shape 182">
                  <a:extLst>
                    <a:ext uri="{FF2B5EF4-FFF2-40B4-BE49-F238E27FC236}">
                      <a16:creationId xmlns="" xmlns:a16="http://schemas.microsoft.com/office/drawing/2014/main" id="{EC3DDA50-8D53-4BDA-9447-F899FFED4DE3}"/>
                    </a:ext>
                  </a:extLst>
                </p:cNvPr>
                <p:cNvSpPr>
                  <a:spLocks/>
                </p:cNvSpPr>
                <p:nvPr/>
              </p:nvSpPr>
              <p:spPr bwMode="auto">
                <a:xfrm>
                  <a:off x="4954011" y="4284565"/>
                  <a:ext cx="162980" cy="39213"/>
                </a:xfrm>
                <a:custGeom>
                  <a:avLst/>
                  <a:gdLst>
                    <a:gd name="T0" fmla="*/ 0 w 37"/>
                    <a:gd name="T1" fmla="*/ 5 h 9"/>
                    <a:gd name="T2" fmla="*/ 3 w 37"/>
                    <a:gd name="T3" fmla="*/ 9 h 9"/>
                    <a:gd name="T4" fmla="*/ 19 w 37"/>
                    <a:gd name="T5" fmla="*/ 5 h 9"/>
                    <a:gd name="T6" fmla="*/ 35 w 37"/>
                    <a:gd name="T7" fmla="*/ 9 h 9"/>
                    <a:gd name="T8" fmla="*/ 37 w 37"/>
                    <a:gd name="T9" fmla="*/ 5 h 9"/>
                    <a:gd name="T10" fmla="*/ 19 w 37"/>
                    <a:gd name="T11" fmla="*/ 0 h 9"/>
                    <a:gd name="T12" fmla="*/ 0 w 37"/>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37" h="9">
                      <a:moveTo>
                        <a:pt x="0" y="5"/>
                      </a:moveTo>
                      <a:cubicBezTo>
                        <a:pt x="3" y="9"/>
                        <a:pt x="3" y="9"/>
                        <a:pt x="3" y="9"/>
                      </a:cubicBezTo>
                      <a:cubicBezTo>
                        <a:pt x="7" y="7"/>
                        <a:pt x="13" y="5"/>
                        <a:pt x="19" y="5"/>
                      </a:cubicBezTo>
                      <a:cubicBezTo>
                        <a:pt x="25" y="5"/>
                        <a:pt x="30" y="7"/>
                        <a:pt x="35" y="9"/>
                      </a:cubicBezTo>
                      <a:cubicBezTo>
                        <a:pt x="37" y="5"/>
                        <a:pt x="37" y="5"/>
                        <a:pt x="37" y="5"/>
                      </a:cubicBezTo>
                      <a:cubicBezTo>
                        <a:pt x="32" y="2"/>
                        <a:pt x="25" y="0"/>
                        <a:pt x="19" y="0"/>
                      </a:cubicBezTo>
                      <a:cubicBezTo>
                        <a:pt x="12" y="0"/>
                        <a:pt x="5" y="2"/>
                        <a:pt x="0" y="5"/>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234" name="Freeform: Shape 183">
                  <a:extLst>
                    <a:ext uri="{FF2B5EF4-FFF2-40B4-BE49-F238E27FC236}">
                      <a16:creationId xmlns="" xmlns:a16="http://schemas.microsoft.com/office/drawing/2014/main" id="{C8B56F7E-55DD-4BE1-B16E-E83346E7CAF3}"/>
                    </a:ext>
                  </a:extLst>
                </p:cNvPr>
                <p:cNvSpPr>
                  <a:spLocks/>
                </p:cNvSpPr>
                <p:nvPr/>
              </p:nvSpPr>
              <p:spPr bwMode="auto">
                <a:xfrm>
                  <a:off x="4927052" y="4240450"/>
                  <a:ext cx="221800" cy="47791"/>
                </a:xfrm>
                <a:custGeom>
                  <a:avLst/>
                  <a:gdLst>
                    <a:gd name="T0" fmla="*/ 50 w 50"/>
                    <a:gd name="T1" fmla="*/ 6 h 11"/>
                    <a:gd name="T2" fmla="*/ 25 w 50"/>
                    <a:gd name="T3" fmla="*/ 0 h 11"/>
                    <a:gd name="T4" fmla="*/ 0 w 50"/>
                    <a:gd name="T5" fmla="*/ 6 h 11"/>
                    <a:gd name="T6" fmla="*/ 2 w 50"/>
                    <a:gd name="T7" fmla="*/ 11 h 11"/>
                    <a:gd name="T8" fmla="*/ 25 w 50"/>
                    <a:gd name="T9" fmla="*/ 5 h 11"/>
                    <a:gd name="T10" fmla="*/ 47 w 50"/>
                    <a:gd name="T11" fmla="*/ 11 h 11"/>
                    <a:gd name="T12" fmla="*/ 50 w 50"/>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50" h="11">
                      <a:moveTo>
                        <a:pt x="50" y="6"/>
                      </a:moveTo>
                      <a:cubicBezTo>
                        <a:pt x="43" y="2"/>
                        <a:pt x="34" y="0"/>
                        <a:pt x="25" y="0"/>
                      </a:cubicBezTo>
                      <a:cubicBezTo>
                        <a:pt x="16" y="0"/>
                        <a:pt x="7" y="2"/>
                        <a:pt x="0" y="6"/>
                      </a:cubicBezTo>
                      <a:cubicBezTo>
                        <a:pt x="2" y="11"/>
                        <a:pt x="2" y="11"/>
                        <a:pt x="2" y="11"/>
                      </a:cubicBezTo>
                      <a:cubicBezTo>
                        <a:pt x="9" y="7"/>
                        <a:pt x="17" y="5"/>
                        <a:pt x="25" y="5"/>
                      </a:cubicBezTo>
                      <a:cubicBezTo>
                        <a:pt x="33" y="5"/>
                        <a:pt x="41" y="7"/>
                        <a:pt x="47" y="11"/>
                      </a:cubicBezTo>
                      <a:lnTo>
                        <a:pt x="50" y="6"/>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grpSp>
        </p:grpSp>
        <p:sp>
          <p:nvSpPr>
            <p:cNvPr id="8" name="Freeform: Shape 28">
              <a:extLst>
                <a:ext uri="{FF2B5EF4-FFF2-40B4-BE49-F238E27FC236}">
                  <a16:creationId xmlns="" xmlns:a16="http://schemas.microsoft.com/office/drawing/2014/main" id="{97166F2E-2824-4FAE-A22E-4E04586CCBBF}"/>
                </a:ext>
              </a:extLst>
            </p:cNvPr>
            <p:cNvSpPr>
              <a:spLocks/>
            </p:cNvSpPr>
            <p:nvPr/>
          </p:nvSpPr>
          <p:spPr bwMode="auto">
            <a:xfrm>
              <a:off x="10230842" y="5073179"/>
              <a:ext cx="135972" cy="135972"/>
            </a:xfrm>
            <a:custGeom>
              <a:avLst/>
              <a:gdLst>
                <a:gd name="T0" fmla="*/ 72 w 86"/>
                <a:gd name="T1" fmla="*/ 86 h 86"/>
                <a:gd name="T2" fmla="*/ 0 w 86"/>
                <a:gd name="T3" fmla="*/ 18 h 86"/>
                <a:gd name="T4" fmla="*/ 18 w 86"/>
                <a:gd name="T5" fmla="*/ 0 h 86"/>
                <a:gd name="T6" fmla="*/ 86 w 86"/>
                <a:gd name="T7" fmla="*/ 72 h 86"/>
                <a:gd name="T8" fmla="*/ 72 w 86"/>
                <a:gd name="T9" fmla="*/ 86 h 86"/>
              </a:gdLst>
              <a:ahLst/>
              <a:cxnLst>
                <a:cxn ang="0">
                  <a:pos x="T0" y="T1"/>
                </a:cxn>
                <a:cxn ang="0">
                  <a:pos x="T2" y="T3"/>
                </a:cxn>
                <a:cxn ang="0">
                  <a:pos x="T4" y="T5"/>
                </a:cxn>
                <a:cxn ang="0">
                  <a:pos x="T6" y="T7"/>
                </a:cxn>
                <a:cxn ang="0">
                  <a:pos x="T8" y="T9"/>
                </a:cxn>
              </a:cxnLst>
              <a:rect l="0" t="0" r="r" b="b"/>
              <a:pathLst>
                <a:path w="86" h="86">
                  <a:moveTo>
                    <a:pt x="72" y="86"/>
                  </a:moveTo>
                  <a:lnTo>
                    <a:pt x="0" y="18"/>
                  </a:lnTo>
                  <a:lnTo>
                    <a:pt x="18" y="0"/>
                  </a:lnTo>
                  <a:lnTo>
                    <a:pt x="86" y="72"/>
                  </a:lnTo>
                  <a:lnTo>
                    <a:pt x="72" y="86"/>
                  </a:lnTo>
                  <a:close/>
                </a:path>
              </a:pathLst>
            </a:custGeom>
            <a:solidFill>
              <a:srgbClr val="E2E2E2"/>
            </a:solid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grpSp>
          <p:nvGrpSpPr>
            <p:cNvPr id="9" name="Group 29">
              <a:extLst>
                <a:ext uri="{FF2B5EF4-FFF2-40B4-BE49-F238E27FC236}">
                  <a16:creationId xmlns="" xmlns:a16="http://schemas.microsoft.com/office/drawing/2014/main" id="{398FFA3C-D983-4A1D-9C4E-D1AD35C9D06B}"/>
                </a:ext>
              </a:extLst>
            </p:cNvPr>
            <p:cNvGrpSpPr/>
            <p:nvPr/>
          </p:nvGrpSpPr>
          <p:grpSpPr>
            <a:xfrm>
              <a:off x="6480537" y="2018547"/>
              <a:ext cx="3680737" cy="3543186"/>
              <a:chOff x="3200445" y="1228386"/>
              <a:chExt cx="2852761" cy="2746150"/>
            </a:xfrm>
            <a:solidFill>
              <a:schemeClr val="accent4"/>
            </a:solidFill>
          </p:grpSpPr>
          <p:sp>
            <p:nvSpPr>
              <p:cNvPr id="82" name="Freeform: Shape 30">
                <a:extLst>
                  <a:ext uri="{FF2B5EF4-FFF2-40B4-BE49-F238E27FC236}">
                    <a16:creationId xmlns="" xmlns:a16="http://schemas.microsoft.com/office/drawing/2014/main" id="{553F8231-9DC6-47B8-A9B1-38CBD8CFF4F1}"/>
                  </a:ext>
                </a:extLst>
              </p:cNvPr>
              <p:cNvSpPr>
                <a:spLocks/>
              </p:cNvSpPr>
              <p:nvPr/>
            </p:nvSpPr>
            <p:spPr bwMode="auto">
              <a:xfrm>
                <a:off x="3871972" y="1364407"/>
                <a:ext cx="162980" cy="164205"/>
              </a:xfrm>
              <a:custGeom>
                <a:avLst/>
                <a:gdLst>
                  <a:gd name="T0" fmla="*/ 18 w 37"/>
                  <a:gd name="T1" fmla="*/ 37 h 37"/>
                  <a:gd name="T2" fmla="*/ 19 w 37"/>
                  <a:gd name="T3" fmla="*/ 37 h 37"/>
                  <a:gd name="T4" fmla="*/ 37 w 37"/>
                  <a:gd name="T5" fmla="*/ 18 h 37"/>
                  <a:gd name="T6" fmla="*/ 23 w 37"/>
                  <a:gd name="T7" fmla="*/ 0 h 37"/>
                  <a:gd name="T8" fmla="*/ 1 w 37"/>
                  <a:gd name="T9" fmla="*/ 12 h 37"/>
                  <a:gd name="T10" fmla="*/ 0 w 37"/>
                  <a:gd name="T11" fmla="*/ 18 h 37"/>
                  <a:gd name="T12" fmla="*/ 10 w 37"/>
                  <a:gd name="T13" fmla="*/ 24 h 37"/>
                  <a:gd name="T14" fmla="*/ 18 w 37"/>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7">
                    <a:moveTo>
                      <a:pt x="18" y="37"/>
                    </a:moveTo>
                    <a:cubicBezTo>
                      <a:pt x="18" y="37"/>
                      <a:pt x="18" y="37"/>
                      <a:pt x="19" y="37"/>
                    </a:cubicBezTo>
                    <a:cubicBezTo>
                      <a:pt x="29" y="37"/>
                      <a:pt x="37" y="29"/>
                      <a:pt x="37" y="18"/>
                    </a:cubicBezTo>
                    <a:cubicBezTo>
                      <a:pt x="37" y="10"/>
                      <a:pt x="31" y="2"/>
                      <a:pt x="23" y="0"/>
                    </a:cubicBezTo>
                    <a:cubicBezTo>
                      <a:pt x="16" y="4"/>
                      <a:pt x="8" y="8"/>
                      <a:pt x="1" y="12"/>
                    </a:cubicBezTo>
                    <a:cubicBezTo>
                      <a:pt x="1" y="14"/>
                      <a:pt x="0" y="16"/>
                      <a:pt x="0" y="18"/>
                    </a:cubicBezTo>
                    <a:cubicBezTo>
                      <a:pt x="4" y="19"/>
                      <a:pt x="7" y="21"/>
                      <a:pt x="10" y="24"/>
                    </a:cubicBezTo>
                    <a:cubicBezTo>
                      <a:pt x="14" y="28"/>
                      <a:pt x="16" y="32"/>
                      <a:pt x="18" y="37"/>
                    </a:cubicBezTo>
                    <a:close/>
                  </a:path>
                </a:pathLst>
              </a:custGeom>
              <a:grpFill/>
              <a:ln>
                <a:noFill/>
              </a:ln>
            </p:spPr>
            <p:txBody>
              <a:bodyPr anchor="ctr"/>
              <a:lstStyle/>
              <a:p>
                <a:pPr algn="ctr"/>
                <a:endParaRPr>
                  <a:solidFill>
                    <a:srgbClr val="000000"/>
                  </a:solidFill>
                </a:endParaRPr>
              </a:p>
            </p:txBody>
          </p:sp>
          <p:sp>
            <p:nvSpPr>
              <p:cNvPr id="83" name="Freeform: Shape 31">
                <a:extLst>
                  <a:ext uri="{FF2B5EF4-FFF2-40B4-BE49-F238E27FC236}">
                    <a16:creationId xmlns="" xmlns:a16="http://schemas.microsoft.com/office/drawing/2014/main" id="{054BC5AE-DDAA-4E3A-A6B2-E7C9552ABE2C}"/>
                  </a:ext>
                </a:extLst>
              </p:cNvPr>
              <p:cNvSpPr>
                <a:spLocks/>
              </p:cNvSpPr>
              <p:nvPr/>
            </p:nvSpPr>
            <p:spPr bwMode="auto">
              <a:xfrm>
                <a:off x="4048431" y="1422001"/>
                <a:ext cx="35537" cy="49017"/>
              </a:xfrm>
              <a:custGeom>
                <a:avLst/>
                <a:gdLst>
                  <a:gd name="T0" fmla="*/ 0 w 29"/>
                  <a:gd name="T1" fmla="*/ 40 h 40"/>
                  <a:gd name="T2" fmla="*/ 29 w 29"/>
                  <a:gd name="T3" fmla="*/ 18 h 40"/>
                  <a:gd name="T4" fmla="*/ 0 w 29"/>
                  <a:gd name="T5" fmla="*/ 0 h 40"/>
                  <a:gd name="T6" fmla="*/ 0 w 29"/>
                  <a:gd name="T7" fmla="*/ 40 h 40"/>
                </a:gdLst>
                <a:ahLst/>
                <a:cxnLst>
                  <a:cxn ang="0">
                    <a:pos x="T0" y="T1"/>
                  </a:cxn>
                  <a:cxn ang="0">
                    <a:pos x="T2" y="T3"/>
                  </a:cxn>
                  <a:cxn ang="0">
                    <a:pos x="T4" y="T5"/>
                  </a:cxn>
                  <a:cxn ang="0">
                    <a:pos x="T6" y="T7"/>
                  </a:cxn>
                </a:cxnLst>
                <a:rect l="0" t="0" r="r" b="b"/>
                <a:pathLst>
                  <a:path w="29" h="40">
                    <a:moveTo>
                      <a:pt x="0" y="40"/>
                    </a:moveTo>
                    <a:lnTo>
                      <a:pt x="29" y="18"/>
                    </a:lnTo>
                    <a:lnTo>
                      <a:pt x="0" y="0"/>
                    </a:lnTo>
                    <a:lnTo>
                      <a:pt x="0" y="40"/>
                    </a:lnTo>
                    <a:close/>
                  </a:path>
                </a:pathLst>
              </a:custGeom>
              <a:grpFill/>
              <a:ln>
                <a:noFill/>
              </a:ln>
            </p:spPr>
            <p:txBody>
              <a:bodyPr anchor="ctr"/>
              <a:lstStyle/>
              <a:p>
                <a:pPr algn="ctr"/>
                <a:endParaRPr>
                  <a:solidFill>
                    <a:srgbClr val="000000"/>
                  </a:solidFill>
                </a:endParaRPr>
              </a:p>
            </p:txBody>
          </p:sp>
          <p:sp>
            <p:nvSpPr>
              <p:cNvPr id="84" name="Freeform: Shape 32">
                <a:extLst>
                  <a:ext uri="{FF2B5EF4-FFF2-40B4-BE49-F238E27FC236}">
                    <a16:creationId xmlns="" xmlns:a16="http://schemas.microsoft.com/office/drawing/2014/main" id="{43DBE911-391F-452E-8C61-562DFB94C721}"/>
                  </a:ext>
                </a:extLst>
              </p:cNvPr>
              <p:cNvSpPr>
                <a:spLocks/>
              </p:cNvSpPr>
              <p:nvPr/>
            </p:nvSpPr>
            <p:spPr bwMode="auto">
              <a:xfrm>
                <a:off x="3845012" y="1426903"/>
                <a:ext cx="18381" cy="13480"/>
              </a:xfrm>
              <a:custGeom>
                <a:avLst/>
                <a:gdLst>
                  <a:gd name="T0" fmla="*/ 0 w 4"/>
                  <a:gd name="T1" fmla="*/ 3 h 3"/>
                  <a:gd name="T2" fmla="*/ 4 w 4"/>
                  <a:gd name="T3" fmla="*/ 3 h 3"/>
                  <a:gd name="T4" fmla="*/ 4 w 4"/>
                  <a:gd name="T5" fmla="*/ 0 h 3"/>
                  <a:gd name="T6" fmla="*/ 0 w 4"/>
                  <a:gd name="T7" fmla="*/ 3 h 3"/>
                </a:gdLst>
                <a:ahLst/>
                <a:cxnLst>
                  <a:cxn ang="0">
                    <a:pos x="T0" y="T1"/>
                  </a:cxn>
                  <a:cxn ang="0">
                    <a:pos x="T2" y="T3"/>
                  </a:cxn>
                  <a:cxn ang="0">
                    <a:pos x="T4" y="T5"/>
                  </a:cxn>
                  <a:cxn ang="0">
                    <a:pos x="T6" y="T7"/>
                  </a:cxn>
                </a:cxnLst>
                <a:rect l="0" t="0" r="r" b="b"/>
                <a:pathLst>
                  <a:path w="4" h="3">
                    <a:moveTo>
                      <a:pt x="0" y="3"/>
                    </a:moveTo>
                    <a:cubicBezTo>
                      <a:pt x="1" y="3"/>
                      <a:pt x="2" y="3"/>
                      <a:pt x="4" y="3"/>
                    </a:cubicBezTo>
                    <a:cubicBezTo>
                      <a:pt x="4" y="0"/>
                      <a:pt x="4" y="0"/>
                      <a:pt x="4" y="0"/>
                    </a:cubicBezTo>
                    <a:cubicBezTo>
                      <a:pt x="2" y="1"/>
                      <a:pt x="1" y="2"/>
                      <a:pt x="0" y="3"/>
                    </a:cubicBezTo>
                    <a:close/>
                  </a:path>
                </a:pathLst>
              </a:custGeom>
              <a:grpFill/>
              <a:ln>
                <a:noFill/>
              </a:ln>
            </p:spPr>
            <p:txBody>
              <a:bodyPr anchor="ctr"/>
              <a:lstStyle/>
              <a:p>
                <a:pPr algn="ctr"/>
                <a:endParaRPr>
                  <a:solidFill>
                    <a:srgbClr val="000000"/>
                  </a:solidFill>
                </a:endParaRPr>
              </a:p>
            </p:txBody>
          </p:sp>
          <p:sp>
            <p:nvSpPr>
              <p:cNvPr id="85" name="Freeform: Shape 33">
                <a:extLst>
                  <a:ext uri="{FF2B5EF4-FFF2-40B4-BE49-F238E27FC236}">
                    <a16:creationId xmlns="" xmlns:a16="http://schemas.microsoft.com/office/drawing/2014/main" id="{DBF394C9-C218-4481-9834-66299E929D0E}"/>
                  </a:ext>
                </a:extLst>
              </p:cNvPr>
              <p:cNvSpPr>
                <a:spLocks/>
              </p:cNvSpPr>
              <p:nvPr/>
            </p:nvSpPr>
            <p:spPr bwMode="auto">
              <a:xfrm>
                <a:off x="4004316" y="1355829"/>
                <a:ext cx="40439" cy="40439"/>
              </a:xfrm>
              <a:custGeom>
                <a:avLst/>
                <a:gdLst>
                  <a:gd name="T0" fmla="*/ 0 w 33"/>
                  <a:gd name="T1" fmla="*/ 7 h 33"/>
                  <a:gd name="T2" fmla="*/ 25 w 33"/>
                  <a:gd name="T3" fmla="*/ 33 h 33"/>
                  <a:gd name="T4" fmla="*/ 33 w 33"/>
                  <a:gd name="T5" fmla="*/ 0 h 33"/>
                  <a:gd name="T6" fmla="*/ 0 w 33"/>
                  <a:gd name="T7" fmla="*/ 7 h 33"/>
                </a:gdLst>
                <a:ahLst/>
                <a:cxnLst>
                  <a:cxn ang="0">
                    <a:pos x="T0" y="T1"/>
                  </a:cxn>
                  <a:cxn ang="0">
                    <a:pos x="T2" y="T3"/>
                  </a:cxn>
                  <a:cxn ang="0">
                    <a:pos x="T4" y="T5"/>
                  </a:cxn>
                  <a:cxn ang="0">
                    <a:pos x="T6" y="T7"/>
                  </a:cxn>
                </a:cxnLst>
                <a:rect l="0" t="0" r="r" b="b"/>
                <a:pathLst>
                  <a:path w="33" h="33">
                    <a:moveTo>
                      <a:pt x="0" y="7"/>
                    </a:moveTo>
                    <a:lnTo>
                      <a:pt x="25" y="33"/>
                    </a:lnTo>
                    <a:lnTo>
                      <a:pt x="33" y="0"/>
                    </a:lnTo>
                    <a:lnTo>
                      <a:pt x="0" y="7"/>
                    </a:lnTo>
                    <a:close/>
                  </a:path>
                </a:pathLst>
              </a:custGeom>
              <a:grpFill/>
              <a:ln>
                <a:noFill/>
              </a:ln>
            </p:spPr>
            <p:txBody>
              <a:bodyPr anchor="ctr"/>
              <a:lstStyle/>
              <a:p>
                <a:pPr algn="ctr"/>
                <a:endParaRPr>
                  <a:solidFill>
                    <a:srgbClr val="000000"/>
                  </a:solidFill>
                </a:endParaRPr>
              </a:p>
            </p:txBody>
          </p:sp>
          <p:sp>
            <p:nvSpPr>
              <p:cNvPr id="86" name="Freeform: Shape 34">
                <a:extLst>
                  <a:ext uri="{FF2B5EF4-FFF2-40B4-BE49-F238E27FC236}">
                    <a16:creationId xmlns="" xmlns:a16="http://schemas.microsoft.com/office/drawing/2014/main" id="{02A22FC7-FDEC-4D18-8CEA-69800646CC19}"/>
                  </a:ext>
                </a:extLst>
              </p:cNvPr>
              <p:cNvSpPr>
                <a:spLocks/>
              </p:cNvSpPr>
              <p:nvPr/>
            </p:nvSpPr>
            <p:spPr bwMode="auto">
              <a:xfrm>
                <a:off x="4004316" y="1493075"/>
                <a:ext cx="40439" cy="44115"/>
              </a:xfrm>
              <a:custGeom>
                <a:avLst/>
                <a:gdLst>
                  <a:gd name="T0" fmla="*/ 25 w 33"/>
                  <a:gd name="T1" fmla="*/ 0 h 36"/>
                  <a:gd name="T2" fmla="*/ 0 w 33"/>
                  <a:gd name="T3" fmla="*/ 29 h 36"/>
                  <a:gd name="T4" fmla="*/ 33 w 33"/>
                  <a:gd name="T5" fmla="*/ 36 h 36"/>
                  <a:gd name="T6" fmla="*/ 25 w 33"/>
                  <a:gd name="T7" fmla="*/ 0 h 36"/>
                </a:gdLst>
                <a:ahLst/>
                <a:cxnLst>
                  <a:cxn ang="0">
                    <a:pos x="T0" y="T1"/>
                  </a:cxn>
                  <a:cxn ang="0">
                    <a:pos x="T2" y="T3"/>
                  </a:cxn>
                  <a:cxn ang="0">
                    <a:pos x="T4" y="T5"/>
                  </a:cxn>
                  <a:cxn ang="0">
                    <a:pos x="T6" y="T7"/>
                  </a:cxn>
                </a:cxnLst>
                <a:rect l="0" t="0" r="r" b="b"/>
                <a:pathLst>
                  <a:path w="33" h="36">
                    <a:moveTo>
                      <a:pt x="25" y="0"/>
                    </a:moveTo>
                    <a:lnTo>
                      <a:pt x="0" y="29"/>
                    </a:lnTo>
                    <a:lnTo>
                      <a:pt x="33" y="36"/>
                    </a:lnTo>
                    <a:lnTo>
                      <a:pt x="25" y="0"/>
                    </a:lnTo>
                    <a:close/>
                  </a:path>
                </a:pathLst>
              </a:custGeom>
              <a:grpFill/>
              <a:ln>
                <a:noFill/>
              </a:ln>
            </p:spPr>
            <p:txBody>
              <a:bodyPr anchor="ctr"/>
              <a:lstStyle/>
              <a:p>
                <a:pPr algn="ctr"/>
                <a:endParaRPr>
                  <a:solidFill>
                    <a:srgbClr val="000000"/>
                  </a:solidFill>
                </a:endParaRPr>
              </a:p>
            </p:txBody>
          </p:sp>
          <p:sp>
            <p:nvSpPr>
              <p:cNvPr id="87" name="Freeform: Shape 35">
                <a:extLst>
                  <a:ext uri="{FF2B5EF4-FFF2-40B4-BE49-F238E27FC236}">
                    <a16:creationId xmlns="" xmlns:a16="http://schemas.microsoft.com/office/drawing/2014/main" id="{B5B66634-C1A8-4B32-9B54-4990473F37A4}"/>
                  </a:ext>
                </a:extLst>
              </p:cNvPr>
              <p:cNvSpPr>
                <a:spLocks/>
              </p:cNvSpPr>
              <p:nvPr/>
            </p:nvSpPr>
            <p:spPr bwMode="auto">
              <a:xfrm>
                <a:off x="3690610" y="1448960"/>
                <a:ext cx="357820" cy="220574"/>
              </a:xfrm>
              <a:custGeom>
                <a:avLst/>
                <a:gdLst>
                  <a:gd name="T0" fmla="*/ 66 w 81"/>
                  <a:gd name="T1" fmla="*/ 21 h 50"/>
                  <a:gd name="T2" fmla="*/ 64 w 81"/>
                  <a:gd name="T3" fmla="*/ 21 h 50"/>
                  <a:gd name="T4" fmla="*/ 57 w 81"/>
                  <a:gd name="T5" fmla="*/ 24 h 50"/>
                  <a:gd name="T6" fmla="*/ 57 w 81"/>
                  <a:gd name="T7" fmla="*/ 20 h 50"/>
                  <a:gd name="T8" fmla="*/ 56 w 81"/>
                  <a:gd name="T9" fmla="*/ 18 h 50"/>
                  <a:gd name="T10" fmla="*/ 41 w 81"/>
                  <a:gd name="T11" fmla="*/ 1 h 50"/>
                  <a:gd name="T12" fmla="*/ 39 w 81"/>
                  <a:gd name="T13" fmla="*/ 1 h 50"/>
                  <a:gd name="T14" fmla="*/ 32 w 81"/>
                  <a:gd name="T15" fmla="*/ 0 h 50"/>
                  <a:gd name="T16" fmla="*/ 31 w 81"/>
                  <a:gd name="T17" fmla="*/ 0 h 50"/>
                  <a:gd name="T18" fmla="*/ 31 w 81"/>
                  <a:gd name="T19" fmla="*/ 0 h 50"/>
                  <a:gd name="T20" fmla="*/ 9 w 81"/>
                  <a:gd name="T21" fmla="*/ 15 h 50"/>
                  <a:gd name="T22" fmla="*/ 7 w 81"/>
                  <a:gd name="T23" fmla="*/ 25 h 50"/>
                  <a:gd name="T24" fmla="*/ 8 w 81"/>
                  <a:gd name="T25" fmla="*/ 32 h 50"/>
                  <a:gd name="T26" fmla="*/ 0 w 81"/>
                  <a:gd name="T27" fmla="*/ 41 h 50"/>
                  <a:gd name="T28" fmla="*/ 9 w 81"/>
                  <a:gd name="T29" fmla="*/ 50 h 50"/>
                  <a:gd name="T30" fmla="*/ 32 w 81"/>
                  <a:gd name="T31" fmla="*/ 50 h 50"/>
                  <a:gd name="T32" fmla="*/ 33 w 81"/>
                  <a:gd name="T33" fmla="*/ 50 h 50"/>
                  <a:gd name="T34" fmla="*/ 66 w 81"/>
                  <a:gd name="T35" fmla="*/ 50 h 50"/>
                  <a:gd name="T36" fmla="*/ 81 w 81"/>
                  <a:gd name="T37" fmla="*/ 35 h 50"/>
                  <a:gd name="T38" fmla="*/ 66 w 81"/>
                  <a:gd name="T39"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50">
                    <a:moveTo>
                      <a:pt x="66" y="21"/>
                    </a:moveTo>
                    <a:cubicBezTo>
                      <a:pt x="66" y="21"/>
                      <a:pt x="65" y="21"/>
                      <a:pt x="64" y="21"/>
                    </a:cubicBezTo>
                    <a:cubicBezTo>
                      <a:pt x="62" y="21"/>
                      <a:pt x="59" y="23"/>
                      <a:pt x="57" y="24"/>
                    </a:cubicBezTo>
                    <a:cubicBezTo>
                      <a:pt x="57" y="23"/>
                      <a:pt x="57" y="22"/>
                      <a:pt x="57" y="20"/>
                    </a:cubicBezTo>
                    <a:cubicBezTo>
                      <a:pt x="57" y="19"/>
                      <a:pt x="56" y="18"/>
                      <a:pt x="56" y="18"/>
                    </a:cubicBezTo>
                    <a:cubicBezTo>
                      <a:pt x="54" y="10"/>
                      <a:pt x="48" y="4"/>
                      <a:pt x="41" y="1"/>
                    </a:cubicBezTo>
                    <a:cubicBezTo>
                      <a:pt x="40" y="1"/>
                      <a:pt x="40" y="1"/>
                      <a:pt x="39" y="1"/>
                    </a:cubicBezTo>
                    <a:cubicBezTo>
                      <a:pt x="37" y="0"/>
                      <a:pt x="35" y="0"/>
                      <a:pt x="32" y="0"/>
                    </a:cubicBezTo>
                    <a:cubicBezTo>
                      <a:pt x="32" y="0"/>
                      <a:pt x="32" y="0"/>
                      <a:pt x="31" y="0"/>
                    </a:cubicBezTo>
                    <a:cubicBezTo>
                      <a:pt x="31" y="0"/>
                      <a:pt x="31" y="0"/>
                      <a:pt x="31" y="0"/>
                    </a:cubicBezTo>
                    <a:cubicBezTo>
                      <a:pt x="24" y="5"/>
                      <a:pt x="16" y="10"/>
                      <a:pt x="9" y="15"/>
                    </a:cubicBezTo>
                    <a:cubicBezTo>
                      <a:pt x="8" y="18"/>
                      <a:pt x="7" y="21"/>
                      <a:pt x="7" y="25"/>
                    </a:cubicBezTo>
                    <a:cubicBezTo>
                      <a:pt x="7" y="27"/>
                      <a:pt x="8" y="30"/>
                      <a:pt x="8" y="32"/>
                    </a:cubicBezTo>
                    <a:cubicBezTo>
                      <a:pt x="4" y="32"/>
                      <a:pt x="0" y="36"/>
                      <a:pt x="0" y="41"/>
                    </a:cubicBezTo>
                    <a:cubicBezTo>
                      <a:pt x="0" y="46"/>
                      <a:pt x="4" y="50"/>
                      <a:pt x="9" y="50"/>
                    </a:cubicBezTo>
                    <a:cubicBezTo>
                      <a:pt x="32" y="50"/>
                      <a:pt x="32" y="50"/>
                      <a:pt x="32" y="50"/>
                    </a:cubicBezTo>
                    <a:cubicBezTo>
                      <a:pt x="33" y="50"/>
                      <a:pt x="33" y="50"/>
                      <a:pt x="33" y="50"/>
                    </a:cubicBezTo>
                    <a:cubicBezTo>
                      <a:pt x="66" y="50"/>
                      <a:pt x="66" y="50"/>
                      <a:pt x="66" y="50"/>
                    </a:cubicBezTo>
                    <a:cubicBezTo>
                      <a:pt x="74" y="50"/>
                      <a:pt x="81" y="43"/>
                      <a:pt x="81" y="35"/>
                    </a:cubicBezTo>
                    <a:cubicBezTo>
                      <a:pt x="81" y="27"/>
                      <a:pt x="74" y="21"/>
                      <a:pt x="66" y="21"/>
                    </a:cubicBezTo>
                    <a:close/>
                  </a:path>
                </a:pathLst>
              </a:custGeom>
              <a:grpFill/>
              <a:ln>
                <a:noFill/>
              </a:ln>
            </p:spPr>
            <p:txBody>
              <a:bodyPr anchor="ctr"/>
              <a:lstStyle/>
              <a:p>
                <a:pPr algn="ctr"/>
                <a:endParaRPr>
                  <a:solidFill>
                    <a:srgbClr val="000000"/>
                  </a:solidFill>
                </a:endParaRPr>
              </a:p>
            </p:txBody>
          </p:sp>
          <p:sp>
            <p:nvSpPr>
              <p:cNvPr id="88" name="Freeform: Shape 36">
                <a:extLst>
                  <a:ext uri="{FF2B5EF4-FFF2-40B4-BE49-F238E27FC236}">
                    <a16:creationId xmlns="" xmlns:a16="http://schemas.microsoft.com/office/drawing/2014/main" id="{7E6E01E5-B001-4299-ABA1-5013F65500ED}"/>
                  </a:ext>
                </a:extLst>
              </p:cNvPr>
              <p:cNvSpPr>
                <a:spLocks/>
              </p:cNvSpPr>
              <p:nvPr/>
            </p:nvSpPr>
            <p:spPr bwMode="auto">
              <a:xfrm>
                <a:off x="5028761" y="3524809"/>
                <a:ext cx="318607" cy="344341"/>
              </a:xfrm>
              <a:custGeom>
                <a:avLst/>
                <a:gdLst>
                  <a:gd name="T0" fmla="*/ 60 w 72"/>
                  <a:gd name="T1" fmla="*/ 2 h 78"/>
                  <a:gd name="T2" fmla="*/ 60 w 72"/>
                  <a:gd name="T3" fmla="*/ 26 h 78"/>
                  <a:gd name="T4" fmla="*/ 64 w 72"/>
                  <a:gd name="T5" fmla="*/ 37 h 78"/>
                  <a:gd name="T6" fmla="*/ 66 w 72"/>
                  <a:gd name="T7" fmla="*/ 43 h 78"/>
                  <a:gd name="T8" fmla="*/ 60 w 72"/>
                  <a:gd name="T9" fmla="*/ 50 h 78"/>
                  <a:gd name="T10" fmla="*/ 56 w 72"/>
                  <a:gd name="T11" fmla="*/ 53 h 78"/>
                  <a:gd name="T12" fmla="*/ 60 w 72"/>
                  <a:gd name="T13" fmla="*/ 50 h 78"/>
                  <a:gd name="T14" fmla="*/ 60 w 72"/>
                  <a:gd name="T15" fmla="*/ 44 h 78"/>
                  <a:gd name="T16" fmla="*/ 56 w 72"/>
                  <a:gd name="T17" fmla="*/ 33 h 78"/>
                  <a:gd name="T18" fmla="*/ 60 w 72"/>
                  <a:gd name="T19" fmla="*/ 26 h 78"/>
                  <a:gd name="T20" fmla="*/ 55 w 72"/>
                  <a:gd name="T21" fmla="*/ 46 h 78"/>
                  <a:gd name="T22" fmla="*/ 55 w 72"/>
                  <a:gd name="T23" fmla="*/ 53 h 78"/>
                  <a:gd name="T24" fmla="*/ 55 w 72"/>
                  <a:gd name="T25" fmla="*/ 1 h 78"/>
                  <a:gd name="T26" fmla="*/ 55 w 72"/>
                  <a:gd name="T27" fmla="*/ 9 h 78"/>
                  <a:gd name="T28" fmla="*/ 55 w 72"/>
                  <a:gd name="T29" fmla="*/ 16 h 78"/>
                  <a:gd name="T30" fmla="*/ 60 w 72"/>
                  <a:gd name="T31" fmla="*/ 21 h 78"/>
                  <a:gd name="T32" fmla="*/ 31 w 72"/>
                  <a:gd name="T33" fmla="*/ 71 h 78"/>
                  <a:gd name="T34" fmla="*/ 55 w 72"/>
                  <a:gd name="T35" fmla="*/ 46 h 78"/>
                  <a:gd name="T36" fmla="*/ 50 w 72"/>
                  <a:gd name="T37" fmla="*/ 28 h 78"/>
                  <a:gd name="T38" fmla="*/ 55 w 72"/>
                  <a:gd name="T39" fmla="*/ 27 h 78"/>
                  <a:gd name="T40" fmla="*/ 55 w 72"/>
                  <a:gd name="T41" fmla="*/ 21 h 78"/>
                  <a:gd name="T42" fmla="*/ 50 w 72"/>
                  <a:gd name="T43" fmla="*/ 10 h 78"/>
                  <a:gd name="T44" fmla="*/ 55 w 72"/>
                  <a:gd name="T45" fmla="*/ 4 h 78"/>
                  <a:gd name="T46" fmla="*/ 44 w 72"/>
                  <a:gd name="T47" fmla="*/ 4 h 78"/>
                  <a:gd name="T48" fmla="*/ 22 w 72"/>
                  <a:gd name="T49" fmla="*/ 55 h 78"/>
                  <a:gd name="T50" fmla="*/ 22 w 72"/>
                  <a:gd name="T51" fmla="*/ 60 h 78"/>
                  <a:gd name="T52" fmla="*/ 26 w 72"/>
                  <a:gd name="T53" fmla="*/ 71 h 78"/>
                  <a:gd name="T54" fmla="*/ 22 w 72"/>
                  <a:gd name="T55" fmla="*/ 76 h 78"/>
                  <a:gd name="T56" fmla="*/ 22 w 72"/>
                  <a:gd name="T57" fmla="*/ 72 h 78"/>
                  <a:gd name="T58" fmla="*/ 22 w 72"/>
                  <a:gd name="T59" fmla="*/ 66 h 78"/>
                  <a:gd name="T60" fmla="*/ 16 w 72"/>
                  <a:gd name="T61" fmla="*/ 61 h 78"/>
                  <a:gd name="T62" fmla="*/ 20 w 72"/>
                  <a:gd name="T63" fmla="*/ 29 h 78"/>
                  <a:gd name="T64" fmla="*/ 17 w 72"/>
                  <a:gd name="T65" fmla="*/ 37 h 78"/>
                  <a:gd name="T66" fmla="*/ 16 w 72"/>
                  <a:gd name="T67" fmla="*/ 43 h 78"/>
                  <a:gd name="T68" fmla="*/ 20 w 72"/>
                  <a:gd name="T69" fmla="*/ 49 h 78"/>
                  <a:gd name="T70" fmla="*/ 22 w 72"/>
                  <a:gd name="T71" fmla="*/ 54 h 78"/>
                  <a:gd name="T72" fmla="*/ 11 w 72"/>
                  <a:gd name="T73" fmla="*/ 12 h 78"/>
                  <a:gd name="T74" fmla="*/ 10 w 72"/>
                  <a:gd name="T75" fmla="*/ 20 h 78"/>
                  <a:gd name="T76" fmla="*/ 14 w 72"/>
                  <a:gd name="T77" fmla="*/ 26 h 78"/>
                  <a:gd name="T78" fmla="*/ 16 w 72"/>
                  <a:gd name="T79" fmla="*/ 31 h 78"/>
                  <a:gd name="T80" fmla="*/ 16 w 72"/>
                  <a:gd name="T81" fmla="*/ 11 h 78"/>
                  <a:gd name="T82" fmla="*/ 16 w 72"/>
                  <a:gd name="T83" fmla="*/ 78 h 78"/>
                  <a:gd name="T84" fmla="*/ 15 w 72"/>
                  <a:gd name="T85" fmla="*/ 55 h 78"/>
                  <a:gd name="T86" fmla="*/ 13 w 72"/>
                  <a:gd name="T87" fmla="*/ 50 h 78"/>
                  <a:gd name="T88" fmla="*/ 16 w 72"/>
                  <a:gd name="T89" fmla="*/ 37 h 78"/>
                  <a:gd name="T90" fmla="*/ 10 w 72"/>
                  <a:gd name="T91" fmla="*/ 56 h 78"/>
                  <a:gd name="T92" fmla="*/ 4 w 72"/>
                  <a:gd name="T93" fmla="*/ 14 h 78"/>
                  <a:gd name="T94" fmla="*/ 10 w 72"/>
                  <a:gd name="T95" fmla="*/ 38 h 78"/>
                  <a:gd name="T96" fmla="*/ 10 w 72"/>
                  <a:gd name="T97" fmla="*/ 27 h 78"/>
                  <a:gd name="T98" fmla="*/ 10 w 72"/>
                  <a:gd name="T99"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 h="78">
                    <a:moveTo>
                      <a:pt x="60" y="55"/>
                    </a:moveTo>
                    <a:cubicBezTo>
                      <a:pt x="64" y="53"/>
                      <a:pt x="68" y="50"/>
                      <a:pt x="72" y="48"/>
                    </a:cubicBezTo>
                    <a:cubicBezTo>
                      <a:pt x="60" y="2"/>
                      <a:pt x="60" y="2"/>
                      <a:pt x="60" y="2"/>
                    </a:cubicBezTo>
                    <a:cubicBezTo>
                      <a:pt x="60" y="21"/>
                      <a:pt x="60" y="21"/>
                      <a:pt x="60" y="21"/>
                    </a:cubicBezTo>
                    <a:cubicBezTo>
                      <a:pt x="62" y="26"/>
                      <a:pt x="62" y="26"/>
                      <a:pt x="62" y="26"/>
                    </a:cubicBezTo>
                    <a:cubicBezTo>
                      <a:pt x="60" y="26"/>
                      <a:pt x="60" y="26"/>
                      <a:pt x="60" y="26"/>
                    </a:cubicBezTo>
                    <a:cubicBezTo>
                      <a:pt x="60" y="32"/>
                      <a:pt x="60" y="32"/>
                      <a:pt x="60" y="32"/>
                    </a:cubicBezTo>
                    <a:cubicBezTo>
                      <a:pt x="63" y="31"/>
                      <a:pt x="63" y="31"/>
                      <a:pt x="63" y="31"/>
                    </a:cubicBezTo>
                    <a:cubicBezTo>
                      <a:pt x="64" y="37"/>
                      <a:pt x="64" y="37"/>
                      <a:pt x="64" y="37"/>
                    </a:cubicBezTo>
                    <a:cubicBezTo>
                      <a:pt x="60" y="39"/>
                      <a:pt x="60" y="39"/>
                      <a:pt x="60" y="39"/>
                    </a:cubicBezTo>
                    <a:cubicBezTo>
                      <a:pt x="60" y="44"/>
                      <a:pt x="60" y="44"/>
                      <a:pt x="60" y="44"/>
                    </a:cubicBezTo>
                    <a:cubicBezTo>
                      <a:pt x="66" y="43"/>
                      <a:pt x="66" y="43"/>
                      <a:pt x="66" y="43"/>
                    </a:cubicBezTo>
                    <a:cubicBezTo>
                      <a:pt x="67" y="49"/>
                      <a:pt x="67" y="49"/>
                      <a:pt x="67" y="49"/>
                    </a:cubicBezTo>
                    <a:cubicBezTo>
                      <a:pt x="60" y="51"/>
                      <a:pt x="60" y="51"/>
                      <a:pt x="60" y="51"/>
                    </a:cubicBezTo>
                    <a:cubicBezTo>
                      <a:pt x="60" y="50"/>
                      <a:pt x="60" y="50"/>
                      <a:pt x="60" y="50"/>
                    </a:cubicBezTo>
                    <a:lnTo>
                      <a:pt x="60" y="55"/>
                    </a:lnTo>
                    <a:close/>
                    <a:moveTo>
                      <a:pt x="55" y="53"/>
                    </a:moveTo>
                    <a:cubicBezTo>
                      <a:pt x="56" y="53"/>
                      <a:pt x="56" y="53"/>
                      <a:pt x="56" y="53"/>
                    </a:cubicBezTo>
                    <a:cubicBezTo>
                      <a:pt x="57" y="57"/>
                      <a:pt x="57" y="57"/>
                      <a:pt x="57" y="57"/>
                    </a:cubicBezTo>
                    <a:cubicBezTo>
                      <a:pt x="58" y="56"/>
                      <a:pt x="59" y="56"/>
                      <a:pt x="60" y="55"/>
                    </a:cubicBezTo>
                    <a:cubicBezTo>
                      <a:pt x="60" y="50"/>
                      <a:pt x="60" y="50"/>
                      <a:pt x="60" y="50"/>
                    </a:cubicBezTo>
                    <a:cubicBezTo>
                      <a:pt x="59" y="44"/>
                      <a:pt x="59" y="44"/>
                      <a:pt x="59" y="44"/>
                    </a:cubicBezTo>
                    <a:cubicBezTo>
                      <a:pt x="59" y="44"/>
                      <a:pt x="59" y="44"/>
                      <a:pt x="59" y="44"/>
                    </a:cubicBezTo>
                    <a:cubicBezTo>
                      <a:pt x="60" y="44"/>
                      <a:pt x="60" y="44"/>
                      <a:pt x="60" y="44"/>
                    </a:cubicBezTo>
                    <a:cubicBezTo>
                      <a:pt x="60" y="39"/>
                      <a:pt x="60" y="39"/>
                      <a:pt x="60" y="39"/>
                    </a:cubicBezTo>
                    <a:cubicBezTo>
                      <a:pt x="58" y="39"/>
                      <a:pt x="58" y="39"/>
                      <a:pt x="58" y="39"/>
                    </a:cubicBezTo>
                    <a:cubicBezTo>
                      <a:pt x="56" y="33"/>
                      <a:pt x="56" y="33"/>
                      <a:pt x="56" y="33"/>
                    </a:cubicBezTo>
                    <a:cubicBezTo>
                      <a:pt x="56" y="33"/>
                      <a:pt x="56" y="33"/>
                      <a:pt x="56" y="33"/>
                    </a:cubicBezTo>
                    <a:cubicBezTo>
                      <a:pt x="60" y="32"/>
                      <a:pt x="60" y="32"/>
                      <a:pt x="60" y="32"/>
                    </a:cubicBezTo>
                    <a:cubicBezTo>
                      <a:pt x="60" y="26"/>
                      <a:pt x="60" y="26"/>
                      <a:pt x="60" y="26"/>
                    </a:cubicBezTo>
                    <a:cubicBezTo>
                      <a:pt x="55" y="28"/>
                      <a:pt x="55" y="28"/>
                      <a:pt x="55" y="28"/>
                    </a:cubicBezTo>
                    <a:cubicBezTo>
                      <a:pt x="55" y="27"/>
                      <a:pt x="55" y="27"/>
                      <a:pt x="55" y="27"/>
                    </a:cubicBezTo>
                    <a:cubicBezTo>
                      <a:pt x="55" y="46"/>
                      <a:pt x="55" y="46"/>
                      <a:pt x="55" y="46"/>
                    </a:cubicBezTo>
                    <a:cubicBezTo>
                      <a:pt x="55" y="46"/>
                      <a:pt x="55" y="46"/>
                      <a:pt x="55" y="46"/>
                    </a:cubicBezTo>
                    <a:cubicBezTo>
                      <a:pt x="55" y="46"/>
                      <a:pt x="55" y="46"/>
                      <a:pt x="55" y="46"/>
                    </a:cubicBezTo>
                    <a:cubicBezTo>
                      <a:pt x="55" y="53"/>
                      <a:pt x="55" y="53"/>
                      <a:pt x="55" y="53"/>
                    </a:cubicBezTo>
                    <a:close/>
                    <a:moveTo>
                      <a:pt x="60" y="2"/>
                    </a:moveTo>
                    <a:cubicBezTo>
                      <a:pt x="60" y="0"/>
                      <a:pt x="60" y="0"/>
                      <a:pt x="60" y="0"/>
                    </a:cubicBezTo>
                    <a:cubicBezTo>
                      <a:pt x="55" y="1"/>
                      <a:pt x="55" y="1"/>
                      <a:pt x="55" y="1"/>
                    </a:cubicBezTo>
                    <a:cubicBezTo>
                      <a:pt x="56" y="3"/>
                      <a:pt x="56" y="3"/>
                      <a:pt x="56" y="3"/>
                    </a:cubicBezTo>
                    <a:cubicBezTo>
                      <a:pt x="55" y="4"/>
                      <a:pt x="55" y="4"/>
                      <a:pt x="55" y="4"/>
                    </a:cubicBezTo>
                    <a:cubicBezTo>
                      <a:pt x="55" y="9"/>
                      <a:pt x="55" y="9"/>
                      <a:pt x="55" y="9"/>
                    </a:cubicBezTo>
                    <a:cubicBezTo>
                      <a:pt x="57" y="8"/>
                      <a:pt x="57" y="8"/>
                      <a:pt x="57" y="8"/>
                    </a:cubicBezTo>
                    <a:cubicBezTo>
                      <a:pt x="59" y="15"/>
                      <a:pt x="59" y="15"/>
                      <a:pt x="59" y="15"/>
                    </a:cubicBezTo>
                    <a:cubicBezTo>
                      <a:pt x="55" y="16"/>
                      <a:pt x="55" y="16"/>
                      <a:pt x="55" y="16"/>
                    </a:cubicBezTo>
                    <a:cubicBezTo>
                      <a:pt x="55" y="21"/>
                      <a:pt x="55" y="21"/>
                      <a:pt x="55" y="21"/>
                    </a:cubicBezTo>
                    <a:cubicBezTo>
                      <a:pt x="60" y="20"/>
                      <a:pt x="60" y="20"/>
                      <a:pt x="60" y="20"/>
                    </a:cubicBezTo>
                    <a:cubicBezTo>
                      <a:pt x="60" y="21"/>
                      <a:pt x="60" y="21"/>
                      <a:pt x="60" y="21"/>
                    </a:cubicBezTo>
                    <a:lnTo>
                      <a:pt x="60" y="2"/>
                    </a:lnTo>
                    <a:close/>
                    <a:moveTo>
                      <a:pt x="22" y="76"/>
                    </a:moveTo>
                    <a:cubicBezTo>
                      <a:pt x="25" y="74"/>
                      <a:pt x="28" y="73"/>
                      <a:pt x="31" y="71"/>
                    </a:cubicBezTo>
                    <a:cubicBezTo>
                      <a:pt x="28" y="60"/>
                      <a:pt x="28" y="60"/>
                      <a:pt x="28" y="60"/>
                    </a:cubicBezTo>
                    <a:cubicBezTo>
                      <a:pt x="55" y="53"/>
                      <a:pt x="55" y="53"/>
                      <a:pt x="55" y="53"/>
                    </a:cubicBezTo>
                    <a:cubicBezTo>
                      <a:pt x="55" y="46"/>
                      <a:pt x="55" y="46"/>
                      <a:pt x="55" y="46"/>
                    </a:cubicBezTo>
                    <a:cubicBezTo>
                      <a:pt x="26" y="53"/>
                      <a:pt x="26" y="53"/>
                      <a:pt x="26" y="53"/>
                    </a:cubicBezTo>
                    <a:cubicBezTo>
                      <a:pt x="22" y="35"/>
                      <a:pt x="22" y="35"/>
                      <a:pt x="22" y="35"/>
                    </a:cubicBezTo>
                    <a:cubicBezTo>
                      <a:pt x="50" y="28"/>
                      <a:pt x="50" y="28"/>
                      <a:pt x="50" y="28"/>
                    </a:cubicBezTo>
                    <a:cubicBezTo>
                      <a:pt x="50" y="28"/>
                      <a:pt x="50" y="28"/>
                      <a:pt x="50" y="28"/>
                    </a:cubicBezTo>
                    <a:cubicBezTo>
                      <a:pt x="55" y="46"/>
                      <a:pt x="55" y="46"/>
                      <a:pt x="55" y="46"/>
                    </a:cubicBezTo>
                    <a:cubicBezTo>
                      <a:pt x="55" y="27"/>
                      <a:pt x="55" y="27"/>
                      <a:pt x="55" y="27"/>
                    </a:cubicBezTo>
                    <a:cubicBezTo>
                      <a:pt x="53" y="22"/>
                      <a:pt x="53" y="22"/>
                      <a:pt x="53" y="22"/>
                    </a:cubicBezTo>
                    <a:cubicBezTo>
                      <a:pt x="53" y="22"/>
                      <a:pt x="53" y="22"/>
                      <a:pt x="53" y="22"/>
                    </a:cubicBezTo>
                    <a:cubicBezTo>
                      <a:pt x="55" y="21"/>
                      <a:pt x="55" y="21"/>
                      <a:pt x="55" y="21"/>
                    </a:cubicBezTo>
                    <a:cubicBezTo>
                      <a:pt x="55" y="16"/>
                      <a:pt x="55" y="16"/>
                      <a:pt x="55" y="16"/>
                    </a:cubicBezTo>
                    <a:cubicBezTo>
                      <a:pt x="52" y="16"/>
                      <a:pt x="52" y="16"/>
                      <a:pt x="52" y="16"/>
                    </a:cubicBezTo>
                    <a:cubicBezTo>
                      <a:pt x="50" y="10"/>
                      <a:pt x="50" y="10"/>
                      <a:pt x="50" y="10"/>
                    </a:cubicBezTo>
                    <a:cubicBezTo>
                      <a:pt x="50" y="10"/>
                      <a:pt x="50" y="10"/>
                      <a:pt x="50" y="10"/>
                    </a:cubicBezTo>
                    <a:cubicBezTo>
                      <a:pt x="55" y="9"/>
                      <a:pt x="55" y="9"/>
                      <a:pt x="55" y="9"/>
                    </a:cubicBezTo>
                    <a:cubicBezTo>
                      <a:pt x="55" y="4"/>
                      <a:pt x="55" y="4"/>
                      <a:pt x="55" y="4"/>
                    </a:cubicBezTo>
                    <a:cubicBezTo>
                      <a:pt x="49" y="5"/>
                      <a:pt x="49" y="5"/>
                      <a:pt x="49" y="5"/>
                    </a:cubicBezTo>
                    <a:cubicBezTo>
                      <a:pt x="48" y="3"/>
                      <a:pt x="48" y="3"/>
                      <a:pt x="48" y="3"/>
                    </a:cubicBezTo>
                    <a:cubicBezTo>
                      <a:pt x="44" y="4"/>
                      <a:pt x="44" y="4"/>
                      <a:pt x="44" y="4"/>
                    </a:cubicBezTo>
                    <a:cubicBezTo>
                      <a:pt x="48" y="22"/>
                      <a:pt x="48" y="22"/>
                      <a:pt x="48" y="22"/>
                    </a:cubicBezTo>
                    <a:cubicBezTo>
                      <a:pt x="22" y="28"/>
                      <a:pt x="22" y="28"/>
                      <a:pt x="22" y="28"/>
                    </a:cubicBezTo>
                    <a:cubicBezTo>
                      <a:pt x="22" y="55"/>
                      <a:pt x="22" y="55"/>
                      <a:pt x="22" y="55"/>
                    </a:cubicBezTo>
                    <a:cubicBezTo>
                      <a:pt x="23" y="60"/>
                      <a:pt x="23" y="60"/>
                      <a:pt x="23" y="60"/>
                    </a:cubicBezTo>
                    <a:cubicBezTo>
                      <a:pt x="23" y="60"/>
                      <a:pt x="23" y="60"/>
                      <a:pt x="23" y="60"/>
                    </a:cubicBezTo>
                    <a:cubicBezTo>
                      <a:pt x="22" y="60"/>
                      <a:pt x="22" y="60"/>
                      <a:pt x="22" y="60"/>
                    </a:cubicBezTo>
                    <a:cubicBezTo>
                      <a:pt x="22" y="66"/>
                      <a:pt x="22" y="66"/>
                      <a:pt x="22" y="66"/>
                    </a:cubicBezTo>
                    <a:cubicBezTo>
                      <a:pt x="24" y="65"/>
                      <a:pt x="24" y="65"/>
                      <a:pt x="24" y="65"/>
                    </a:cubicBezTo>
                    <a:cubicBezTo>
                      <a:pt x="26" y="71"/>
                      <a:pt x="26" y="71"/>
                      <a:pt x="26" y="71"/>
                    </a:cubicBezTo>
                    <a:cubicBezTo>
                      <a:pt x="26" y="71"/>
                      <a:pt x="26" y="71"/>
                      <a:pt x="26" y="71"/>
                    </a:cubicBezTo>
                    <a:cubicBezTo>
                      <a:pt x="22" y="72"/>
                      <a:pt x="22" y="72"/>
                      <a:pt x="22" y="72"/>
                    </a:cubicBezTo>
                    <a:lnTo>
                      <a:pt x="22" y="76"/>
                    </a:lnTo>
                    <a:close/>
                    <a:moveTo>
                      <a:pt x="16" y="78"/>
                    </a:moveTo>
                    <a:cubicBezTo>
                      <a:pt x="18" y="77"/>
                      <a:pt x="20" y="76"/>
                      <a:pt x="22" y="76"/>
                    </a:cubicBezTo>
                    <a:cubicBezTo>
                      <a:pt x="22" y="72"/>
                      <a:pt x="22" y="72"/>
                      <a:pt x="22" y="72"/>
                    </a:cubicBezTo>
                    <a:cubicBezTo>
                      <a:pt x="19" y="73"/>
                      <a:pt x="19" y="73"/>
                      <a:pt x="19" y="73"/>
                    </a:cubicBezTo>
                    <a:cubicBezTo>
                      <a:pt x="17" y="67"/>
                      <a:pt x="17" y="67"/>
                      <a:pt x="17" y="67"/>
                    </a:cubicBezTo>
                    <a:cubicBezTo>
                      <a:pt x="22" y="66"/>
                      <a:pt x="22" y="66"/>
                      <a:pt x="22" y="66"/>
                    </a:cubicBezTo>
                    <a:cubicBezTo>
                      <a:pt x="22" y="60"/>
                      <a:pt x="22" y="60"/>
                      <a:pt x="22" y="60"/>
                    </a:cubicBezTo>
                    <a:cubicBezTo>
                      <a:pt x="16" y="62"/>
                      <a:pt x="16" y="62"/>
                      <a:pt x="16" y="62"/>
                    </a:cubicBezTo>
                    <a:cubicBezTo>
                      <a:pt x="16" y="61"/>
                      <a:pt x="16" y="61"/>
                      <a:pt x="16" y="61"/>
                    </a:cubicBezTo>
                    <a:cubicBezTo>
                      <a:pt x="16" y="78"/>
                      <a:pt x="16" y="78"/>
                      <a:pt x="16" y="78"/>
                    </a:cubicBezTo>
                    <a:close/>
                    <a:moveTo>
                      <a:pt x="22" y="28"/>
                    </a:moveTo>
                    <a:cubicBezTo>
                      <a:pt x="20" y="29"/>
                      <a:pt x="20" y="29"/>
                      <a:pt x="20" y="29"/>
                    </a:cubicBezTo>
                    <a:cubicBezTo>
                      <a:pt x="16" y="12"/>
                      <a:pt x="16" y="12"/>
                      <a:pt x="16" y="12"/>
                    </a:cubicBezTo>
                    <a:cubicBezTo>
                      <a:pt x="16" y="32"/>
                      <a:pt x="16" y="32"/>
                      <a:pt x="16" y="32"/>
                    </a:cubicBezTo>
                    <a:cubicBezTo>
                      <a:pt x="17" y="37"/>
                      <a:pt x="17" y="37"/>
                      <a:pt x="17" y="37"/>
                    </a:cubicBezTo>
                    <a:cubicBezTo>
                      <a:pt x="17" y="37"/>
                      <a:pt x="17" y="37"/>
                      <a:pt x="17" y="37"/>
                    </a:cubicBezTo>
                    <a:cubicBezTo>
                      <a:pt x="16" y="37"/>
                      <a:pt x="16" y="37"/>
                      <a:pt x="16" y="37"/>
                    </a:cubicBezTo>
                    <a:cubicBezTo>
                      <a:pt x="16" y="43"/>
                      <a:pt x="16" y="43"/>
                      <a:pt x="16" y="43"/>
                    </a:cubicBezTo>
                    <a:cubicBezTo>
                      <a:pt x="19" y="42"/>
                      <a:pt x="19" y="42"/>
                      <a:pt x="19" y="42"/>
                    </a:cubicBezTo>
                    <a:cubicBezTo>
                      <a:pt x="20" y="49"/>
                      <a:pt x="20" y="49"/>
                      <a:pt x="20" y="49"/>
                    </a:cubicBezTo>
                    <a:cubicBezTo>
                      <a:pt x="20" y="49"/>
                      <a:pt x="20" y="49"/>
                      <a:pt x="20" y="49"/>
                    </a:cubicBezTo>
                    <a:cubicBezTo>
                      <a:pt x="16" y="50"/>
                      <a:pt x="16" y="50"/>
                      <a:pt x="16" y="50"/>
                    </a:cubicBezTo>
                    <a:cubicBezTo>
                      <a:pt x="16" y="55"/>
                      <a:pt x="16" y="55"/>
                      <a:pt x="16" y="55"/>
                    </a:cubicBezTo>
                    <a:cubicBezTo>
                      <a:pt x="22" y="54"/>
                      <a:pt x="22" y="54"/>
                      <a:pt x="22" y="54"/>
                    </a:cubicBezTo>
                    <a:cubicBezTo>
                      <a:pt x="22" y="55"/>
                      <a:pt x="22" y="55"/>
                      <a:pt x="22" y="55"/>
                    </a:cubicBezTo>
                    <a:lnTo>
                      <a:pt x="22" y="28"/>
                    </a:lnTo>
                    <a:close/>
                    <a:moveTo>
                      <a:pt x="11" y="12"/>
                    </a:moveTo>
                    <a:cubicBezTo>
                      <a:pt x="12" y="14"/>
                      <a:pt x="12" y="14"/>
                      <a:pt x="12" y="14"/>
                    </a:cubicBezTo>
                    <a:cubicBezTo>
                      <a:pt x="10" y="15"/>
                      <a:pt x="10" y="15"/>
                      <a:pt x="10" y="15"/>
                    </a:cubicBezTo>
                    <a:cubicBezTo>
                      <a:pt x="10" y="20"/>
                      <a:pt x="10" y="20"/>
                      <a:pt x="10" y="20"/>
                    </a:cubicBezTo>
                    <a:cubicBezTo>
                      <a:pt x="13" y="19"/>
                      <a:pt x="13" y="19"/>
                      <a:pt x="13" y="19"/>
                    </a:cubicBezTo>
                    <a:cubicBezTo>
                      <a:pt x="14" y="26"/>
                      <a:pt x="14" y="26"/>
                      <a:pt x="14" y="26"/>
                    </a:cubicBezTo>
                    <a:cubicBezTo>
                      <a:pt x="14" y="26"/>
                      <a:pt x="14" y="26"/>
                      <a:pt x="14" y="26"/>
                    </a:cubicBezTo>
                    <a:cubicBezTo>
                      <a:pt x="10" y="27"/>
                      <a:pt x="10" y="27"/>
                      <a:pt x="10" y="27"/>
                    </a:cubicBezTo>
                    <a:cubicBezTo>
                      <a:pt x="10" y="32"/>
                      <a:pt x="10" y="32"/>
                      <a:pt x="10" y="32"/>
                    </a:cubicBezTo>
                    <a:cubicBezTo>
                      <a:pt x="16" y="31"/>
                      <a:pt x="16" y="31"/>
                      <a:pt x="16" y="31"/>
                    </a:cubicBezTo>
                    <a:cubicBezTo>
                      <a:pt x="16" y="32"/>
                      <a:pt x="16" y="32"/>
                      <a:pt x="16" y="32"/>
                    </a:cubicBezTo>
                    <a:cubicBezTo>
                      <a:pt x="16" y="12"/>
                      <a:pt x="16" y="12"/>
                      <a:pt x="16" y="12"/>
                    </a:cubicBezTo>
                    <a:cubicBezTo>
                      <a:pt x="16" y="11"/>
                      <a:pt x="16" y="11"/>
                      <a:pt x="16" y="11"/>
                    </a:cubicBezTo>
                    <a:cubicBezTo>
                      <a:pt x="11" y="12"/>
                      <a:pt x="11" y="12"/>
                      <a:pt x="11" y="12"/>
                    </a:cubicBezTo>
                    <a:close/>
                    <a:moveTo>
                      <a:pt x="10" y="56"/>
                    </a:moveTo>
                    <a:cubicBezTo>
                      <a:pt x="16" y="78"/>
                      <a:pt x="16" y="78"/>
                      <a:pt x="16" y="78"/>
                    </a:cubicBezTo>
                    <a:cubicBezTo>
                      <a:pt x="16" y="78"/>
                      <a:pt x="16" y="78"/>
                      <a:pt x="16" y="78"/>
                    </a:cubicBezTo>
                    <a:cubicBezTo>
                      <a:pt x="16" y="61"/>
                      <a:pt x="16" y="61"/>
                      <a:pt x="16" y="61"/>
                    </a:cubicBezTo>
                    <a:cubicBezTo>
                      <a:pt x="15" y="55"/>
                      <a:pt x="15" y="55"/>
                      <a:pt x="15" y="55"/>
                    </a:cubicBezTo>
                    <a:cubicBezTo>
                      <a:pt x="16" y="55"/>
                      <a:pt x="16" y="55"/>
                      <a:pt x="16" y="55"/>
                    </a:cubicBezTo>
                    <a:cubicBezTo>
                      <a:pt x="16" y="50"/>
                      <a:pt x="16" y="50"/>
                      <a:pt x="16" y="50"/>
                    </a:cubicBezTo>
                    <a:cubicBezTo>
                      <a:pt x="13" y="50"/>
                      <a:pt x="13" y="50"/>
                      <a:pt x="13" y="50"/>
                    </a:cubicBezTo>
                    <a:cubicBezTo>
                      <a:pt x="12" y="44"/>
                      <a:pt x="12" y="44"/>
                      <a:pt x="12" y="44"/>
                    </a:cubicBezTo>
                    <a:cubicBezTo>
                      <a:pt x="16" y="43"/>
                      <a:pt x="16" y="43"/>
                      <a:pt x="16" y="43"/>
                    </a:cubicBezTo>
                    <a:cubicBezTo>
                      <a:pt x="16" y="37"/>
                      <a:pt x="16" y="37"/>
                      <a:pt x="16" y="37"/>
                    </a:cubicBezTo>
                    <a:cubicBezTo>
                      <a:pt x="10" y="39"/>
                      <a:pt x="10" y="39"/>
                      <a:pt x="10" y="39"/>
                    </a:cubicBezTo>
                    <a:cubicBezTo>
                      <a:pt x="10" y="38"/>
                      <a:pt x="10" y="38"/>
                      <a:pt x="10" y="38"/>
                    </a:cubicBezTo>
                    <a:lnTo>
                      <a:pt x="10" y="56"/>
                    </a:lnTo>
                    <a:close/>
                    <a:moveTo>
                      <a:pt x="10" y="15"/>
                    </a:moveTo>
                    <a:cubicBezTo>
                      <a:pt x="5" y="16"/>
                      <a:pt x="5" y="16"/>
                      <a:pt x="5" y="16"/>
                    </a:cubicBezTo>
                    <a:cubicBezTo>
                      <a:pt x="4" y="14"/>
                      <a:pt x="4" y="14"/>
                      <a:pt x="4" y="14"/>
                    </a:cubicBezTo>
                    <a:cubicBezTo>
                      <a:pt x="0" y="15"/>
                      <a:pt x="0" y="15"/>
                      <a:pt x="0" y="15"/>
                    </a:cubicBezTo>
                    <a:cubicBezTo>
                      <a:pt x="10" y="56"/>
                      <a:pt x="10" y="56"/>
                      <a:pt x="10" y="56"/>
                    </a:cubicBezTo>
                    <a:cubicBezTo>
                      <a:pt x="10" y="38"/>
                      <a:pt x="10" y="38"/>
                      <a:pt x="10" y="38"/>
                    </a:cubicBezTo>
                    <a:cubicBezTo>
                      <a:pt x="9" y="33"/>
                      <a:pt x="9" y="33"/>
                      <a:pt x="9" y="33"/>
                    </a:cubicBezTo>
                    <a:cubicBezTo>
                      <a:pt x="10" y="32"/>
                      <a:pt x="10" y="32"/>
                      <a:pt x="10" y="32"/>
                    </a:cubicBezTo>
                    <a:cubicBezTo>
                      <a:pt x="10" y="27"/>
                      <a:pt x="10" y="27"/>
                      <a:pt x="10" y="27"/>
                    </a:cubicBezTo>
                    <a:cubicBezTo>
                      <a:pt x="8" y="27"/>
                      <a:pt x="8" y="27"/>
                      <a:pt x="8" y="27"/>
                    </a:cubicBezTo>
                    <a:cubicBezTo>
                      <a:pt x="6" y="21"/>
                      <a:pt x="6" y="21"/>
                      <a:pt x="6" y="21"/>
                    </a:cubicBezTo>
                    <a:cubicBezTo>
                      <a:pt x="10" y="20"/>
                      <a:pt x="10" y="20"/>
                      <a:pt x="10" y="20"/>
                    </a:cubicBezTo>
                    <a:lnTo>
                      <a:pt x="10" y="15"/>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89" name="Freeform: Shape 37">
                <a:extLst>
                  <a:ext uri="{FF2B5EF4-FFF2-40B4-BE49-F238E27FC236}">
                    <a16:creationId xmlns="" xmlns:a16="http://schemas.microsoft.com/office/drawing/2014/main" id="{CEFC2181-F1FF-48CC-9055-57036375E523}"/>
                  </a:ext>
                </a:extLst>
              </p:cNvPr>
              <p:cNvSpPr>
                <a:spLocks/>
              </p:cNvSpPr>
              <p:nvPr/>
            </p:nvSpPr>
            <p:spPr bwMode="auto">
              <a:xfrm>
                <a:off x="4397674" y="3767441"/>
                <a:ext cx="283070" cy="207095"/>
              </a:xfrm>
              <a:custGeom>
                <a:avLst/>
                <a:gdLst>
                  <a:gd name="T0" fmla="*/ 16 w 64"/>
                  <a:gd name="T1" fmla="*/ 46 h 47"/>
                  <a:gd name="T2" fmla="*/ 16 w 64"/>
                  <a:gd name="T3" fmla="*/ 16 h 47"/>
                  <a:gd name="T4" fmla="*/ 56 w 64"/>
                  <a:gd name="T5" fmla="*/ 16 h 47"/>
                  <a:gd name="T6" fmla="*/ 56 w 64"/>
                  <a:gd name="T7" fmla="*/ 45 h 47"/>
                  <a:gd name="T8" fmla="*/ 51 w 64"/>
                  <a:gd name="T9" fmla="*/ 44 h 47"/>
                  <a:gd name="T10" fmla="*/ 43 w 64"/>
                  <a:gd name="T11" fmla="*/ 47 h 47"/>
                  <a:gd name="T12" fmla="*/ 64 w 64"/>
                  <a:gd name="T13" fmla="*/ 46 h 47"/>
                  <a:gd name="T14" fmla="*/ 64 w 64"/>
                  <a:gd name="T15" fmla="*/ 16 h 47"/>
                  <a:gd name="T16" fmla="*/ 64 w 64"/>
                  <a:gd name="T17" fmla="*/ 0 h 47"/>
                  <a:gd name="T18" fmla="*/ 56 w 64"/>
                  <a:gd name="T19" fmla="*/ 0 h 47"/>
                  <a:gd name="T20" fmla="*/ 16 w 64"/>
                  <a:gd name="T21" fmla="*/ 0 h 47"/>
                  <a:gd name="T22" fmla="*/ 8 w 64"/>
                  <a:gd name="T23" fmla="*/ 0 h 47"/>
                  <a:gd name="T24" fmla="*/ 8 w 64"/>
                  <a:gd name="T25" fmla="*/ 16 h 47"/>
                  <a:gd name="T26" fmla="*/ 8 w 64"/>
                  <a:gd name="T27" fmla="*/ 45 h 47"/>
                  <a:gd name="T28" fmla="*/ 3 w 64"/>
                  <a:gd name="T29" fmla="*/ 44 h 47"/>
                  <a:gd name="T30" fmla="*/ 0 w 64"/>
                  <a:gd name="T31" fmla="*/ 44 h 47"/>
                  <a:gd name="T32" fmla="*/ 16 w 64"/>
                  <a:gd name="T33"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47">
                    <a:moveTo>
                      <a:pt x="16" y="46"/>
                    </a:moveTo>
                    <a:cubicBezTo>
                      <a:pt x="16" y="16"/>
                      <a:pt x="16" y="16"/>
                      <a:pt x="16" y="16"/>
                    </a:cubicBezTo>
                    <a:cubicBezTo>
                      <a:pt x="56" y="16"/>
                      <a:pt x="56" y="16"/>
                      <a:pt x="56" y="16"/>
                    </a:cubicBezTo>
                    <a:cubicBezTo>
                      <a:pt x="56" y="45"/>
                      <a:pt x="56" y="45"/>
                      <a:pt x="56" y="45"/>
                    </a:cubicBezTo>
                    <a:cubicBezTo>
                      <a:pt x="54" y="44"/>
                      <a:pt x="53" y="44"/>
                      <a:pt x="51" y="44"/>
                    </a:cubicBezTo>
                    <a:cubicBezTo>
                      <a:pt x="48" y="44"/>
                      <a:pt x="45" y="45"/>
                      <a:pt x="43" y="47"/>
                    </a:cubicBezTo>
                    <a:cubicBezTo>
                      <a:pt x="50" y="47"/>
                      <a:pt x="57" y="47"/>
                      <a:pt x="64" y="46"/>
                    </a:cubicBezTo>
                    <a:cubicBezTo>
                      <a:pt x="64" y="16"/>
                      <a:pt x="64" y="16"/>
                      <a:pt x="64" y="16"/>
                    </a:cubicBezTo>
                    <a:cubicBezTo>
                      <a:pt x="64" y="0"/>
                      <a:pt x="64" y="0"/>
                      <a:pt x="64" y="0"/>
                    </a:cubicBezTo>
                    <a:cubicBezTo>
                      <a:pt x="56" y="0"/>
                      <a:pt x="56" y="0"/>
                      <a:pt x="56" y="0"/>
                    </a:cubicBezTo>
                    <a:cubicBezTo>
                      <a:pt x="16" y="0"/>
                      <a:pt x="16" y="0"/>
                      <a:pt x="16" y="0"/>
                    </a:cubicBezTo>
                    <a:cubicBezTo>
                      <a:pt x="8" y="0"/>
                      <a:pt x="8" y="0"/>
                      <a:pt x="8" y="0"/>
                    </a:cubicBezTo>
                    <a:cubicBezTo>
                      <a:pt x="8" y="16"/>
                      <a:pt x="8" y="16"/>
                      <a:pt x="8" y="16"/>
                    </a:cubicBezTo>
                    <a:cubicBezTo>
                      <a:pt x="8" y="45"/>
                      <a:pt x="8" y="45"/>
                      <a:pt x="8" y="45"/>
                    </a:cubicBezTo>
                    <a:cubicBezTo>
                      <a:pt x="6" y="44"/>
                      <a:pt x="5" y="44"/>
                      <a:pt x="3" y="44"/>
                    </a:cubicBezTo>
                    <a:cubicBezTo>
                      <a:pt x="2" y="44"/>
                      <a:pt x="1" y="44"/>
                      <a:pt x="0" y="44"/>
                    </a:cubicBezTo>
                    <a:cubicBezTo>
                      <a:pt x="5" y="45"/>
                      <a:pt x="10" y="46"/>
                      <a:pt x="16" y="46"/>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0" name="Freeform: Shape 38">
                <a:extLst>
                  <a:ext uri="{FF2B5EF4-FFF2-40B4-BE49-F238E27FC236}">
                    <a16:creationId xmlns="" xmlns:a16="http://schemas.microsoft.com/office/drawing/2014/main" id="{A56B4116-39C2-43EF-BA91-C76C0AB86F9B}"/>
                  </a:ext>
                </a:extLst>
              </p:cNvPr>
              <p:cNvSpPr>
                <a:spLocks/>
              </p:cNvSpPr>
              <p:nvPr/>
            </p:nvSpPr>
            <p:spPr bwMode="auto">
              <a:xfrm>
                <a:off x="5333889" y="1660957"/>
                <a:ext cx="273267" cy="159304"/>
              </a:xfrm>
              <a:custGeom>
                <a:avLst/>
                <a:gdLst>
                  <a:gd name="T0" fmla="*/ 35 w 62"/>
                  <a:gd name="T1" fmla="*/ 0 h 36"/>
                  <a:gd name="T2" fmla="*/ 35 w 62"/>
                  <a:gd name="T3" fmla="*/ 6 h 36"/>
                  <a:gd name="T4" fmla="*/ 0 w 62"/>
                  <a:gd name="T5" fmla="*/ 36 h 36"/>
                  <a:gd name="T6" fmla="*/ 35 w 62"/>
                  <a:gd name="T7" fmla="*/ 29 h 36"/>
                  <a:gd name="T8" fmla="*/ 35 w 62"/>
                  <a:gd name="T9" fmla="*/ 36 h 36"/>
                  <a:gd name="T10" fmla="*/ 62 w 62"/>
                  <a:gd name="T11" fmla="*/ 18 h 36"/>
                  <a:gd name="T12" fmla="*/ 35 w 62"/>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62" h="36">
                    <a:moveTo>
                      <a:pt x="35" y="0"/>
                    </a:moveTo>
                    <a:cubicBezTo>
                      <a:pt x="35" y="6"/>
                      <a:pt x="35" y="6"/>
                      <a:pt x="35" y="6"/>
                    </a:cubicBezTo>
                    <a:cubicBezTo>
                      <a:pt x="4" y="6"/>
                      <a:pt x="0" y="36"/>
                      <a:pt x="0" y="36"/>
                    </a:cubicBezTo>
                    <a:cubicBezTo>
                      <a:pt x="0" y="36"/>
                      <a:pt x="10" y="29"/>
                      <a:pt x="35" y="29"/>
                    </a:cubicBezTo>
                    <a:cubicBezTo>
                      <a:pt x="35" y="36"/>
                      <a:pt x="35" y="36"/>
                      <a:pt x="35" y="36"/>
                    </a:cubicBezTo>
                    <a:cubicBezTo>
                      <a:pt x="62" y="18"/>
                      <a:pt x="62" y="18"/>
                      <a:pt x="62" y="18"/>
                    </a:cubicBezTo>
                    <a:lnTo>
                      <a:pt x="35"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1" name="Freeform: Shape 39">
                <a:extLst>
                  <a:ext uri="{FF2B5EF4-FFF2-40B4-BE49-F238E27FC236}">
                    <a16:creationId xmlns="" xmlns:a16="http://schemas.microsoft.com/office/drawing/2014/main" id="{1598CDA8-B0A7-4841-A741-4BF5899FB148}"/>
                  </a:ext>
                </a:extLst>
              </p:cNvPr>
              <p:cNvSpPr>
                <a:spLocks/>
              </p:cNvSpPr>
              <p:nvPr/>
            </p:nvSpPr>
            <p:spPr bwMode="auto">
              <a:xfrm>
                <a:off x="5306930" y="1801879"/>
                <a:ext cx="269591" cy="159304"/>
              </a:xfrm>
              <a:custGeom>
                <a:avLst/>
                <a:gdLst>
                  <a:gd name="T0" fmla="*/ 27 w 61"/>
                  <a:gd name="T1" fmla="*/ 36 h 36"/>
                  <a:gd name="T2" fmla="*/ 27 w 61"/>
                  <a:gd name="T3" fmla="*/ 30 h 36"/>
                  <a:gd name="T4" fmla="*/ 61 w 61"/>
                  <a:gd name="T5" fmla="*/ 0 h 36"/>
                  <a:gd name="T6" fmla="*/ 27 w 61"/>
                  <a:gd name="T7" fmla="*/ 7 h 36"/>
                  <a:gd name="T8" fmla="*/ 27 w 61"/>
                  <a:gd name="T9" fmla="*/ 1 h 36"/>
                  <a:gd name="T10" fmla="*/ 0 w 61"/>
                  <a:gd name="T11" fmla="*/ 19 h 36"/>
                  <a:gd name="T12" fmla="*/ 27 w 61"/>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61" h="36">
                    <a:moveTo>
                      <a:pt x="27" y="36"/>
                    </a:moveTo>
                    <a:cubicBezTo>
                      <a:pt x="27" y="30"/>
                      <a:pt x="27" y="30"/>
                      <a:pt x="27" y="30"/>
                    </a:cubicBezTo>
                    <a:cubicBezTo>
                      <a:pt x="58" y="30"/>
                      <a:pt x="61" y="0"/>
                      <a:pt x="61" y="0"/>
                    </a:cubicBezTo>
                    <a:cubicBezTo>
                      <a:pt x="61" y="0"/>
                      <a:pt x="52" y="7"/>
                      <a:pt x="27" y="7"/>
                    </a:cubicBezTo>
                    <a:cubicBezTo>
                      <a:pt x="27" y="1"/>
                      <a:pt x="27" y="1"/>
                      <a:pt x="27" y="1"/>
                    </a:cubicBezTo>
                    <a:cubicBezTo>
                      <a:pt x="0" y="19"/>
                      <a:pt x="0" y="19"/>
                      <a:pt x="0" y="19"/>
                    </a:cubicBezTo>
                    <a:lnTo>
                      <a:pt x="27" y="36"/>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2" name="Freeform: Shape 40">
                <a:extLst>
                  <a:ext uri="{FF2B5EF4-FFF2-40B4-BE49-F238E27FC236}">
                    <a16:creationId xmlns="" xmlns:a16="http://schemas.microsoft.com/office/drawing/2014/main" id="{C2678E56-2FDF-47E7-B686-6AF3CC58856A}"/>
                  </a:ext>
                </a:extLst>
              </p:cNvPr>
              <p:cNvSpPr>
                <a:spLocks/>
              </p:cNvSpPr>
              <p:nvPr/>
            </p:nvSpPr>
            <p:spPr bwMode="auto">
              <a:xfrm>
                <a:off x="5885324" y="2977050"/>
                <a:ext cx="4902" cy="8578"/>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2"/>
                      <a:pt x="1" y="2"/>
                    </a:cubicBezTo>
                    <a:cubicBezTo>
                      <a:pt x="1" y="2"/>
                      <a:pt x="1" y="1"/>
                      <a:pt x="1" y="0"/>
                    </a:cubicBezTo>
                    <a:lnTo>
                      <a:pt x="0"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3" name="Freeform: Shape 41">
                <a:extLst>
                  <a:ext uri="{FF2B5EF4-FFF2-40B4-BE49-F238E27FC236}">
                    <a16:creationId xmlns="" xmlns:a16="http://schemas.microsoft.com/office/drawing/2014/main" id="{927B5CB4-97D0-4AA9-83A0-F372E3FCEE1A}"/>
                  </a:ext>
                </a:extLst>
              </p:cNvPr>
              <p:cNvSpPr>
                <a:spLocks/>
              </p:cNvSpPr>
              <p:nvPr/>
            </p:nvSpPr>
            <p:spPr bwMode="auto">
              <a:xfrm>
                <a:off x="5885324" y="2880242"/>
                <a:ext cx="26959" cy="79652"/>
              </a:xfrm>
              <a:custGeom>
                <a:avLst/>
                <a:gdLst>
                  <a:gd name="T0" fmla="*/ 6 w 6"/>
                  <a:gd name="T1" fmla="*/ 0 h 18"/>
                  <a:gd name="T2" fmla="*/ 0 w 6"/>
                  <a:gd name="T3" fmla="*/ 18 h 18"/>
                  <a:gd name="T4" fmla="*/ 2 w 6"/>
                  <a:gd name="T5" fmla="*/ 18 h 18"/>
                  <a:gd name="T6" fmla="*/ 6 w 6"/>
                  <a:gd name="T7" fmla="*/ 1 h 18"/>
                  <a:gd name="T8" fmla="*/ 6 w 6"/>
                  <a:gd name="T9" fmla="*/ 0 h 18"/>
                </a:gdLst>
                <a:ahLst/>
                <a:cxnLst>
                  <a:cxn ang="0">
                    <a:pos x="T0" y="T1"/>
                  </a:cxn>
                  <a:cxn ang="0">
                    <a:pos x="T2" y="T3"/>
                  </a:cxn>
                  <a:cxn ang="0">
                    <a:pos x="T4" y="T5"/>
                  </a:cxn>
                  <a:cxn ang="0">
                    <a:pos x="T6" y="T7"/>
                  </a:cxn>
                  <a:cxn ang="0">
                    <a:pos x="T8" y="T9"/>
                  </a:cxn>
                </a:cxnLst>
                <a:rect l="0" t="0" r="r" b="b"/>
                <a:pathLst>
                  <a:path w="6" h="18">
                    <a:moveTo>
                      <a:pt x="6" y="0"/>
                    </a:moveTo>
                    <a:cubicBezTo>
                      <a:pt x="3" y="5"/>
                      <a:pt x="1" y="11"/>
                      <a:pt x="0" y="18"/>
                    </a:cubicBezTo>
                    <a:cubicBezTo>
                      <a:pt x="2" y="18"/>
                      <a:pt x="2" y="18"/>
                      <a:pt x="2" y="18"/>
                    </a:cubicBezTo>
                    <a:cubicBezTo>
                      <a:pt x="4" y="12"/>
                      <a:pt x="5" y="7"/>
                      <a:pt x="6" y="1"/>
                    </a:cubicBezTo>
                    <a:cubicBezTo>
                      <a:pt x="6" y="1"/>
                      <a:pt x="6" y="0"/>
                      <a:pt x="6"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4" name="Freeform: Shape 42">
                <a:extLst>
                  <a:ext uri="{FF2B5EF4-FFF2-40B4-BE49-F238E27FC236}">
                    <a16:creationId xmlns="" xmlns:a16="http://schemas.microsoft.com/office/drawing/2014/main" id="{39A1DC85-C33C-4D7E-A94D-9F20062B526D}"/>
                  </a:ext>
                </a:extLst>
              </p:cNvPr>
              <p:cNvSpPr>
                <a:spLocks/>
              </p:cNvSpPr>
              <p:nvPr/>
            </p:nvSpPr>
            <p:spPr bwMode="auto">
              <a:xfrm>
                <a:off x="5841210" y="2848382"/>
                <a:ext cx="53918" cy="111513"/>
              </a:xfrm>
              <a:custGeom>
                <a:avLst/>
                <a:gdLst>
                  <a:gd name="T0" fmla="*/ 0 w 12"/>
                  <a:gd name="T1" fmla="*/ 0 h 25"/>
                  <a:gd name="T2" fmla="*/ 0 w 12"/>
                  <a:gd name="T3" fmla="*/ 25 h 25"/>
                  <a:gd name="T4" fmla="*/ 6 w 12"/>
                  <a:gd name="T5" fmla="*/ 25 h 25"/>
                  <a:gd name="T6" fmla="*/ 12 w 12"/>
                  <a:gd name="T7" fmla="*/ 4 h 25"/>
                  <a:gd name="T8" fmla="*/ 0 w 12"/>
                  <a:gd name="T9" fmla="*/ 0 h 25"/>
                </a:gdLst>
                <a:ahLst/>
                <a:cxnLst>
                  <a:cxn ang="0">
                    <a:pos x="T0" y="T1"/>
                  </a:cxn>
                  <a:cxn ang="0">
                    <a:pos x="T2" y="T3"/>
                  </a:cxn>
                  <a:cxn ang="0">
                    <a:pos x="T4" y="T5"/>
                  </a:cxn>
                  <a:cxn ang="0">
                    <a:pos x="T6" y="T7"/>
                  </a:cxn>
                  <a:cxn ang="0">
                    <a:pos x="T8" y="T9"/>
                  </a:cxn>
                </a:cxnLst>
                <a:rect l="0" t="0" r="r" b="b"/>
                <a:pathLst>
                  <a:path w="12" h="25">
                    <a:moveTo>
                      <a:pt x="0" y="0"/>
                    </a:moveTo>
                    <a:cubicBezTo>
                      <a:pt x="0" y="25"/>
                      <a:pt x="0" y="25"/>
                      <a:pt x="0" y="25"/>
                    </a:cubicBezTo>
                    <a:cubicBezTo>
                      <a:pt x="6" y="25"/>
                      <a:pt x="6" y="25"/>
                      <a:pt x="6" y="25"/>
                    </a:cubicBezTo>
                    <a:cubicBezTo>
                      <a:pt x="6" y="17"/>
                      <a:pt x="9" y="10"/>
                      <a:pt x="12" y="4"/>
                    </a:cubicBezTo>
                    <a:cubicBezTo>
                      <a:pt x="9" y="2"/>
                      <a:pt x="4" y="1"/>
                      <a:pt x="0"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5" name="Freeform: Shape 43">
                <a:extLst>
                  <a:ext uri="{FF2B5EF4-FFF2-40B4-BE49-F238E27FC236}">
                    <a16:creationId xmlns="" xmlns:a16="http://schemas.microsoft.com/office/drawing/2014/main" id="{CBF3EC20-949E-44E3-8F0A-C0208FB5CD5A}"/>
                  </a:ext>
                </a:extLst>
              </p:cNvPr>
              <p:cNvSpPr>
                <a:spLocks/>
              </p:cNvSpPr>
              <p:nvPr/>
            </p:nvSpPr>
            <p:spPr bwMode="auto">
              <a:xfrm>
                <a:off x="5766459" y="2977050"/>
                <a:ext cx="52693" cy="110287"/>
              </a:xfrm>
              <a:custGeom>
                <a:avLst/>
                <a:gdLst>
                  <a:gd name="T0" fmla="*/ 12 w 12"/>
                  <a:gd name="T1" fmla="*/ 25 h 25"/>
                  <a:gd name="T2" fmla="*/ 12 w 12"/>
                  <a:gd name="T3" fmla="*/ 0 h 25"/>
                  <a:gd name="T4" fmla="*/ 6 w 12"/>
                  <a:gd name="T5" fmla="*/ 0 h 25"/>
                  <a:gd name="T6" fmla="*/ 0 w 12"/>
                  <a:gd name="T7" fmla="*/ 21 h 25"/>
                  <a:gd name="T8" fmla="*/ 12 w 12"/>
                  <a:gd name="T9" fmla="*/ 25 h 25"/>
                </a:gdLst>
                <a:ahLst/>
                <a:cxnLst>
                  <a:cxn ang="0">
                    <a:pos x="T0" y="T1"/>
                  </a:cxn>
                  <a:cxn ang="0">
                    <a:pos x="T2" y="T3"/>
                  </a:cxn>
                  <a:cxn ang="0">
                    <a:pos x="T4" y="T5"/>
                  </a:cxn>
                  <a:cxn ang="0">
                    <a:pos x="T6" y="T7"/>
                  </a:cxn>
                  <a:cxn ang="0">
                    <a:pos x="T8" y="T9"/>
                  </a:cxn>
                </a:cxnLst>
                <a:rect l="0" t="0" r="r" b="b"/>
                <a:pathLst>
                  <a:path w="12" h="25">
                    <a:moveTo>
                      <a:pt x="12" y="25"/>
                    </a:moveTo>
                    <a:cubicBezTo>
                      <a:pt x="12" y="0"/>
                      <a:pt x="12" y="0"/>
                      <a:pt x="12" y="0"/>
                    </a:cubicBezTo>
                    <a:cubicBezTo>
                      <a:pt x="6" y="0"/>
                      <a:pt x="6" y="0"/>
                      <a:pt x="6" y="0"/>
                    </a:cubicBezTo>
                    <a:cubicBezTo>
                      <a:pt x="6" y="9"/>
                      <a:pt x="3" y="16"/>
                      <a:pt x="0" y="21"/>
                    </a:cubicBezTo>
                    <a:cubicBezTo>
                      <a:pt x="3" y="23"/>
                      <a:pt x="8" y="25"/>
                      <a:pt x="12" y="25"/>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6" name="Freeform: Shape 44">
                <a:extLst>
                  <a:ext uri="{FF2B5EF4-FFF2-40B4-BE49-F238E27FC236}">
                    <a16:creationId xmlns="" xmlns:a16="http://schemas.microsoft.com/office/drawing/2014/main" id="{936864FD-54B9-4A88-99B9-25DE8F52C2FC}"/>
                  </a:ext>
                </a:extLst>
              </p:cNvPr>
              <p:cNvSpPr>
                <a:spLocks/>
              </p:cNvSpPr>
              <p:nvPr/>
            </p:nvSpPr>
            <p:spPr bwMode="auto">
              <a:xfrm>
                <a:off x="5766459" y="2848382"/>
                <a:ext cx="52693" cy="111513"/>
              </a:xfrm>
              <a:custGeom>
                <a:avLst/>
                <a:gdLst>
                  <a:gd name="T0" fmla="*/ 6 w 12"/>
                  <a:gd name="T1" fmla="*/ 25 h 25"/>
                  <a:gd name="T2" fmla="*/ 12 w 12"/>
                  <a:gd name="T3" fmla="*/ 25 h 25"/>
                  <a:gd name="T4" fmla="*/ 12 w 12"/>
                  <a:gd name="T5" fmla="*/ 0 h 25"/>
                  <a:gd name="T6" fmla="*/ 0 w 12"/>
                  <a:gd name="T7" fmla="*/ 5 h 25"/>
                  <a:gd name="T8" fmla="*/ 6 w 12"/>
                  <a:gd name="T9" fmla="*/ 25 h 25"/>
                </a:gdLst>
                <a:ahLst/>
                <a:cxnLst>
                  <a:cxn ang="0">
                    <a:pos x="T0" y="T1"/>
                  </a:cxn>
                  <a:cxn ang="0">
                    <a:pos x="T2" y="T3"/>
                  </a:cxn>
                  <a:cxn ang="0">
                    <a:pos x="T4" y="T5"/>
                  </a:cxn>
                  <a:cxn ang="0">
                    <a:pos x="T6" y="T7"/>
                  </a:cxn>
                  <a:cxn ang="0">
                    <a:pos x="T8" y="T9"/>
                  </a:cxn>
                </a:cxnLst>
                <a:rect l="0" t="0" r="r" b="b"/>
                <a:pathLst>
                  <a:path w="12" h="25">
                    <a:moveTo>
                      <a:pt x="6" y="25"/>
                    </a:moveTo>
                    <a:cubicBezTo>
                      <a:pt x="12" y="25"/>
                      <a:pt x="12" y="25"/>
                      <a:pt x="12" y="25"/>
                    </a:cubicBezTo>
                    <a:cubicBezTo>
                      <a:pt x="12" y="0"/>
                      <a:pt x="12" y="0"/>
                      <a:pt x="12" y="0"/>
                    </a:cubicBezTo>
                    <a:cubicBezTo>
                      <a:pt x="8" y="1"/>
                      <a:pt x="3" y="2"/>
                      <a:pt x="0" y="5"/>
                    </a:cubicBezTo>
                    <a:cubicBezTo>
                      <a:pt x="3" y="10"/>
                      <a:pt x="6" y="17"/>
                      <a:pt x="6" y="25"/>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7" name="Freeform: Shape 45">
                <a:extLst>
                  <a:ext uri="{FF2B5EF4-FFF2-40B4-BE49-F238E27FC236}">
                    <a16:creationId xmlns="" xmlns:a16="http://schemas.microsoft.com/office/drawing/2014/main" id="{D6379D8C-1D46-45A6-8F98-44661251BC91}"/>
                  </a:ext>
                </a:extLst>
              </p:cNvPr>
              <p:cNvSpPr>
                <a:spLocks/>
              </p:cNvSpPr>
              <p:nvPr/>
            </p:nvSpPr>
            <p:spPr bwMode="auto">
              <a:xfrm>
                <a:off x="5713767" y="2977050"/>
                <a:ext cx="61271" cy="79652"/>
              </a:xfrm>
              <a:custGeom>
                <a:avLst/>
                <a:gdLst>
                  <a:gd name="T0" fmla="*/ 8 w 14"/>
                  <a:gd name="T1" fmla="*/ 18 h 18"/>
                  <a:gd name="T2" fmla="*/ 14 w 14"/>
                  <a:gd name="T3" fmla="*/ 0 h 18"/>
                  <a:gd name="T4" fmla="*/ 0 w 14"/>
                  <a:gd name="T5" fmla="*/ 0 h 18"/>
                  <a:gd name="T6" fmla="*/ 8 w 14"/>
                  <a:gd name="T7" fmla="*/ 18 h 18"/>
                </a:gdLst>
                <a:ahLst/>
                <a:cxnLst>
                  <a:cxn ang="0">
                    <a:pos x="T0" y="T1"/>
                  </a:cxn>
                  <a:cxn ang="0">
                    <a:pos x="T2" y="T3"/>
                  </a:cxn>
                  <a:cxn ang="0">
                    <a:pos x="T4" y="T5"/>
                  </a:cxn>
                  <a:cxn ang="0">
                    <a:pos x="T6" y="T7"/>
                  </a:cxn>
                </a:cxnLst>
                <a:rect l="0" t="0" r="r" b="b"/>
                <a:pathLst>
                  <a:path w="14" h="18">
                    <a:moveTo>
                      <a:pt x="8" y="18"/>
                    </a:moveTo>
                    <a:cubicBezTo>
                      <a:pt x="11" y="14"/>
                      <a:pt x="13" y="7"/>
                      <a:pt x="14" y="0"/>
                    </a:cubicBezTo>
                    <a:cubicBezTo>
                      <a:pt x="0" y="0"/>
                      <a:pt x="0" y="0"/>
                      <a:pt x="0" y="0"/>
                    </a:cubicBezTo>
                    <a:cubicBezTo>
                      <a:pt x="0" y="7"/>
                      <a:pt x="3" y="13"/>
                      <a:pt x="8" y="18"/>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8" name="Freeform: Shape 46">
                <a:extLst>
                  <a:ext uri="{FF2B5EF4-FFF2-40B4-BE49-F238E27FC236}">
                    <a16:creationId xmlns="" xmlns:a16="http://schemas.microsoft.com/office/drawing/2014/main" id="{A1EFFD66-9063-4341-B77E-2A18AA94A639}"/>
                  </a:ext>
                </a:extLst>
              </p:cNvPr>
              <p:cNvSpPr>
                <a:spLocks/>
              </p:cNvSpPr>
              <p:nvPr/>
            </p:nvSpPr>
            <p:spPr bwMode="auto">
              <a:xfrm>
                <a:off x="5713767" y="2880242"/>
                <a:ext cx="61271" cy="79652"/>
              </a:xfrm>
              <a:custGeom>
                <a:avLst/>
                <a:gdLst>
                  <a:gd name="T0" fmla="*/ 8 w 14"/>
                  <a:gd name="T1" fmla="*/ 0 h 18"/>
                  <a:gd name="T2" fmla="*/ 0 w 14"/>
                  <a:gd name="T3" fmla="*/ 18 h 18"/>
                  <a:gd name="T4" fmla="*/ 14 w 14"/>
                  <a:gd name="T5" fmla="*/ 18 h 18"/>
                  <a:gd name="T6" fmla="*/ 8 w 14"/>
                  <a:gd name="T7" fmla="*/ 0 h 18"/>
                </a:gdLst>
                <a:ahLst/>
                <a:cxnLst>
                  <a:cxn ang="0">
                    <a:pos x="T0" y="T1"/>
                  </a:cxn>
                  <a:cxn ang="0">
                    <a:pos x="T2" y="T3"/>
                  </a:cxn>
                  <a:cxn ang="0">
                    <a:pos x="T4" y="T5"/>
                  </a:cxn>
                  <a:cxn ang="0">
                    <a:pos x="T6" y="T7"/>
                  </a:cxn>
                </a:cxnLst>
                <a:rect l="0" t="0" r="r" b="b"/>
                <a:pathLst>
                  <a:path w="14" h="18">
                    <a:moveTo>
                      <a:pt x="8" y="0"/>
                    </a:moveTo>
                    <a:cubicBezTo>
                      <a:pt x="3" y="5"/>
                      <a:pt x="0" y="11"/>
                      <a:pt x="0" y="18"/>
                    </a:cubicBezTo>
                    <a:cubicBezTo>
                      <a:pt x="14" y="18"/>
                      <a:pt x="14" y="18"/>
                      <a:pt x="14" y="18"/>
                    </a:cubicBezTo>
                    <a:cubicBezTo>
                      <a:pt x="13" y="11"/>
                      <a:pt x="11" y="5"/>
                      <a:pt x="8"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99" name="Freeform: Shape 47">
                <a:extLst>
                  <a:ext uri="{FF2B5EF4-FFF2-40B4-BE49-F238E27FC236}">
                    <a16:creationId xmlns="" xmlns:a16="http://schemas.microsoft.com/office/drawing/2014/main" id="{15A3E84A-B051-4370-A289-459026DAED9F}"/>
                  </a:ext>
                </a:extLst>
              </p:cNvPr>
              <p:cNvSpPr>
                <a:spLocks/>
              </p:cNvSpPr>
              <p:nvPr/>
            </p:nvSpPr>
            <p:spPr bwMode="auto">
              <a:xfrm>
                <a:off x="5841210" y="2977050"/>
                <a:ext cx="35537" cy="110287"/>
              </a:xfrm>
              <a:custGeom>
                <a:avLst/>
                <a:gdLst>
                  <a:gd name="T0" fmla="*/ 0 w 8"/>
                  <a:gd name="T1" fmla="*/ 25 h 25"/>
                  <a:gd name="T2" fmla="*/ 3 w 8"/>
                  <a:gd name="T3" fmla="*/ 25 h 25"/>
                  <a:gd name="T4" fmla="*/ 8 w 8"/>
                  <a:gd name="T5" fmla="*/ 11 h 25"/>
                  <a:gd name="T6" fmla="*/ 6 w 8"/>
                  <a:gd name="T7" fmla="*/ 0 h 25"/>
                  <a:gd name="T8" fmla="*/ 0 w 8"/>
                  <a:gd name="T9" fmla="*/ 0 h 25"/>
                  <a:gd name="T10" fmla="*/ 0 w 8"/>
                  <a:gd name="T11" fmla="*/ 25 h 25"/>
                </a:gdLst>
                <a:ahLst/>
                <a:cxnLst>
                  <a:cxn ang="0">
                    <a:pos x="T0" y="T1"/>
                  </a:cxn>
                  <a:cxn ang="0">
                    <a:pos x="T2" y="T3"/>
                  </a:cxn>
                  <a:cxn ang="0">
                    <a:pos x="T4" y="T5"/>
                  </a:cxn>
                  <a:cxn ang="0">
                    <a:pos x="T6" y="T7"/>
                  </a:cxn>
                  <a:cxn ang="0">
                    <a:pos x="T8" y="T9"/>
                  </a:cxn>
                  <a:cxn ang="0">
                    <a:pos x="T10" y="T11"/>
                  </a:cxn>
                </a:cxnLst>
                <a:rect l="0" t="0" r="r" b="b"/>
                <a:pathLst>
                  <a:path w="8" h="25">
                    <a:moveTo>
                      <a:pt x="0" y="25"/>
                    </a:moveTo>
                    <a:cubicBezTo>
                      <a:pt x="1" y="25"/>
                      <a:pt x="2" y="25"/>
                      <a:pt x="3" y="25"/>
                    </a:cubicBezTo>
                    <a:cubicBezTo>
                      <a:pt x="5" y="20"/>
                      <a:pt x="6" y="16"/>
                      <a:pt x="8" y="11"/>
                    </a:cubicBezTo>
                    <a:cubicBezTo>
                      <a:pt x="7" y="8"/>
                      <a:pt x="6" y="4"/>
                      <a:pt x="6" y="0"/>
                    </a:cubicBezTo>
                    <a:cubicBezTo>
                      <a:pt x="0" y="0"/>
                      <a:pt x="0" y="0"/>
                      <a:pt x="0" y="0"/>
                    </a:cubicBezTo>
                    <a:lnTo>
                      <a:pt x="0" y="25"/>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00" name="Oval 48">
                <a:extLst>
                  <a:ext uri="{FF2B5EF4-FFF2-40B4-BE49-F238E27FC236}">
                    <a16:creationId xmlns="" xmlns:a16="http://schemas.microsoft.com/office/drawing/2014/main" id="{976F727F-1C70-45D1-8AAF-881FA351545C}"/>
                  </a:ext>
                </a:extLst>
              </p:cNvPr>
              <p:cNvSpPr>
                <a:spLocks/>
              </p:cNvSpPr>
              <p:nvPr/>
            </p:nvSpPr>
            <p:spPr bwMode="auto">
              <a:xfrm>
                <a:off x="4746916" y="3312813"/>
                <a:ext cx="61271" cy="61271"/>
              </a:xfrm>
              <a:prstGeom prst="ellipse">
                <a:avLst/>
              </a:prstGeom>
              <a:grpFill/>
              <a:ln>
                <a:noFill/>
              </a:ln>
            </p:spPr>
            <p:txBody>
              <a:bodyPr anchor="ctr"/>
              <a:lstStyle/>
              <a:p>
                <a:pPr algn="ctr"/>
                <a:endParaRPr>
                  <a:solidFill>
                    <a:srgbClr val="000000"/>
                  </a:solidFill>
                </a:endParaRPr>
              </a:p>
            </p:txBody>
          </p:sp>
          <p:sp>
            <p:nvSpPr>
              <p:cNvPr id="101" name="Freeform: Shape 49">
                <a:extLst>
                  <a:ext uri="{FF2B5EF4-FFF2-40B4-BE49-F238E27FC236}">
                    <a16:creationId xmlns="" xmlns:a16="http://schemas.microsoft.com/office/drawing/2014/main" id="{03599D64-28AD-4891-9213-C515F56C3A15}"/>
                  </a:ext>
                </a:extLst>
              </p:cNvPr>
              <p:cNvSpPr>
                <a:spLocks/>
              </p:cNvSpPr>
              <p:nvPr/>
            </p:nvSpPr>
            <p:spPr bwMode="auto">
              <a:xfrm>
                <a:off x="4507961" y="3494174"/>
                <a:ext cx="132345" cy="132345"/>
              </a:xfrm>
              <a:custGeom>
                <a:avLst/>
                <a:gdLst>
                  <a:gd name="T0" fmla="*/ 15 w 30"/>
                  <a:gd name="T1" fmla="*/ 30 h 30"/>
                  <a:gd name="T2" fmla="*/ 30 w 30"/>
                  <a:gd name="T3" fmla="*/ 15 h 30"/>
                  <a:gd name="T4" fmla="*/ 15 w 30"/>
                  <a:gd name="T5" fmla="*/ 0 h 30"/>
                  <a:gd name="T6" fmla="*/ 15 w 30"/>
                  <a:gd name="T7" fmla="*/ 7 h 30"/>
                  <a:gd name="T8" fmla="*/ 23 w 30"/>
                  <a:gd name="T9" fmla="*/ 15 h 30"/>
                  <a:gd name="T10" fmla="*/ 15 w 30"/>
                  <a:gd name="T11" fmla="*/ 23 h 30"/>
                  <a:gd name="T12" fmla="*/ 15 w 30"/>
                  <a:gd name="T13" fmla="*/ 30 h 30"/>
                  <a:gd name="T14" fmla="*/ 15 w 30"/>
                  <a:gd name="T15" fmla="*/ 0 h 30"/>
                  <a:gd name="T16" fmla="*/ 0 w 30"/>
                  <a:gd name="T17" fmla="*/ 15 h 30"/>
                  <a:gd name="T18" fmla="*/ 15 w 30"/>
                  <a:gd name="T19" fmla="*/ 30 h 30"/>
                  <a:gd name="T20" fmla="*/ 15 w 30"/>
                  <a:gd name="T21" fmla="*/ 30 h 30"/>
                  <a:gd name="T22" fmla="*/ 15 w 30"/>
                  <a:gd name="T23" fmla="*/ 23 h 30"/>
                  <a:gd name="T24" fmla="*/ 15 w 30"/>
                  <a:gd name="T25" fmla="*/ 23 h 30"/>
                  <a:gd name="T26" fmla="*/ 15 w 30"/>
                  <a:gd name="T27" fmla="*/ 23 h 30"/>
                  <a:gd name="T28" fmla="*/ 7 w 30"/>
                  <a:gd name="T29" fmla="*/ 15 h 30"/>
                  <a:gd name="T30" fmla="*/ 15 w 30"/>
                  <a:gd name="T31" fmla="*/ 7 h 30"/>
                  <a:gd name="T32" fmla="*/ 15 w 30"/>
                  <a:gd name="T33" fmla="*/ 7 h 30"/>
                  <a:gd name="T34" fmla="*/ 15 w 30"/>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0">
                    <a:moveTo>
                      <a:pt x="15" y="30"/>
                    </a:moveTo>
                    <a:cubicBezTo>
                      <a:pt x="23" y="30"/>
                      <a:pt x="30" y="23"/>
                      <a:pt x="30" y="15"/>
                    </a:cubicBezTo>
                    <a:cubicBezTo>
                      <a:pt x="30" y="7"/>
                      <a:pt x="23" y="0"/>
                      <a:pt x="15" y="0"/>
                    </a:cubicBezTo>
                    <a:cubicBezTo>
                      <a:pt x="15" y="7"/>
                      <a:pt x="15" y="7"/>
                      <a:pt x="15" y="7"/>
                    </a:cubicBezTo>
                    <a:cubicBezTo>
                      <a:pt x="19" y="7"/>
                      <a:pt x="23" y="10"/>
                      <a:pt x="23" y="15"/>
                    </a:cubicBezTo>
                    <a:cubicBezTo>
                      <a:pt x="23" y="20"/>
                      <a:pt x="19" y="23"/>
                      <a:pt x="15" y="23"/>
                    </a:cubicBezTo>
                    <a:lnTo>
                      <a:pt x="15" y="30"/>
                    </a:lnTo>
                    <a:close/>
                    <a:moveTo>
                      <a:pt x="15" y="0"/>
                    </a:moveTo>
                    <a:cubicBezTo>
                      <a:pt x="7" y="0"/>
                      <a:pt x="0" y="7"/>
                      <a:pt x="0" y="15"/>
                    </a:cubicBezTo>
                    <a:cubicBezTo>
                      <a:pt x="0" y="23"/>
                      <a:pt x="7" y="30"/>
                      <a:pt x="15" y="30"/>
                    </a:cubicBezTo>
                    <a:cubicBezTo>
                      <a:pt x="15" y="30"/>
                      <a:pt x="15" y="30"/>
                      <a:pt x="15" y="30"/>
                    </a:cubicBezTo>
                    <a:cubicBezTo>
                      <a:pt x="15" y="23"/>
                      <a:pt x="15" y="23"/>
                      <a:pt x="15" y="23"/>
                    </a:cubicBezTo>
                    <a:cubicBezTo>
                      <a:pt x="15" y="23"/>
                      <a:pt x="15" y="23"/>
                      <a:pt x="15" y="23"/>
                    </a:cubicBezTo>
                    <a:cubicBezTo>
                      <a:pt x="15" y="23"/>
                      <a:pt x="15" y="23"/>
                      <a:pt x="15" y="23"/>
                    </a:cubicBezTo>
                    <a:cubicBezTo>
                      <a:pt x="10" y="23"/>
                      <a:pt x="7" y="20"/>
                      <a:pt x="7" y="15"/>
                    </a:cubicBezTo>
                    <a:cubicBezTo>
                      <a:pt x="7" y="10"/>
                      <a:pt x="10" y="7"/>
                      <a:pt x="15" y="7"/>
                    </a:cubicBezTo>
                    <a:cubicBezTo>
                      <a:pt x="15" y="7"/>
                      <a:pt x="15" y="7"/>
                      <a:pt x="15" y="7"/>
                    </a:cubicBezTo>
                    <a:cubicBezTo>
                      <a:pt x="15" y="0"/>
                      <a:pt x="15" y="0"/>
                      <a:pt x="15" y="0"/>
                    </a:cubicBezTo>
                    <a:close/>
                  </a:path>
                </a:pathLst>
              </a:custGeom>
              <a:grpFill/>
              <a:ln>
                <a:noFill/>
              </a:ln>
            </p:spPr>
            <p:txBody>
              <a:bodyPr anchor="ctr"/>
              <a:lstStyle/>
              <a:p>
                <a:pPr algn="ctr"/>
                <a:endParaRPr>
                  <a:solidFill>
                    <a:srgbClr val="000000"/>
                  </a:solidFill>
                </a:endParaRPr>
              </a:p>
            </p:txBody>
          </p:sp>
          <p:sp>
            <p:nvSpPr>
              <p:cNvPr id="102" name="Freeform: Shape 50">
                <a:extLst>
                  <a:ext uri="{FF2B5EF4-FFF2-40B4-BE49-F238E27FC236}">
                    <a16:creationId xmlns="" xmlns:a16="http://schemas.microsoft.com/office/drawing/2014/main" id="{B6211321-0456-48D0-A684-249F8771AC22}"/>
                  </a:ext>
                </a:extLst>
              </p:cNvPr>
              <p:cNvSpPr>
                <a:spLocks/>
              </p:cNvSpPr>
              <p:nvPr/>
            </p:nvSpPr>
            <p:spPr bwMode="auto">
              <a:xfrm>
                <a:off x="4494481" y="3462313"/>
                <a:ext cx="159304" cy="57594"/>
              </a:xfrm>
              <a:custGeom>
                <a:avLst/>
                <a:gdLst>
                  <a:gd name="T0" fmla="*/ 3 w 36"/>
                  <a:gd name="T1" fmla="*/ 13 h 13"/>
                  <a:gd name="T2" fmla="*/ 5 w 36"/>
                  <a:gd name="T3" fmla="*/ 12 h 13"/>
                  <a:gd name="T4" fmla="*/ 18 w 36"/>
                  <a:gd name="T5" fmla="*/ 4 h 13"/>
                  <a:gd name="T6" fmla="*/ 31 w 36"/>
                  <a:gd name="T7" fmla="*/ 12 h 13"/>
                  <a:gd name="T8" fmla="*/ 35 w 36"/>
                  <a:gd name="T9" fmla="*/ 12 h 13"/>
                  <a:gd name="T10" fmla="*/ 35 w 36"/>
                  <a:gd name="T11" fmla="*/ 9 h 13"/>
                  <a:gd name="T12" fmla="*/ 18 w 36"/>
                  <a:gd name="T13" fmla="*/ 0 h 13"/>
                  <a:gd name="T14" fmla="*/ 1 w 36"/>
                  <a:gd name="T15" fmla="*/ 9 h 13"/>
                  <a:gd name="T16" fmla="*/ 1 w 36"/>
                  <a:gd name="T17" fmla="*/ 12 h 13"/>
                  <a:gd name="T18" fmla="*/ 3 w 3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3">
                    <a:moveTo>
                      <a:pt x="3" y="13"/>
                    </a:moveTo>
                    <a:cubicBezTo>
                      <a:pt x="3" y="13"/>
                      <a:pt x="4" y="12"/>
                      <a:pt x="5" y="12"/>
                    </a:cubicBezTo>
                    <a:cubicBezTo>
                      <a:pt x="8" y="7"/>
                      <a:pt x="13" y="4"/>
                      <a:pt x="18" y="4"/>
                    </a:cubicBezTo>
                    <a:cubicBezTo>
                      <a:pt x="23" y="4"/>
                      <a:pt x="28" y="7"/>
                      <a:pt x="31" y="12"/>
                    </a:cubicBezTo>
                    <a:cubicBezTo>
                      <a:pt x="32" y="13"/>
                      <a:pt x="34" y="13"/>
                      <a:pt x="35" y="12"/>
                    </a:cubicBezTo>
                    <a:cubicBezTo>
                      <a:pt x="36" y="11"/>
                      <a:pt x="36" y="10"/>
                      <a:pt x="35" y="9"/>
                    </a:cubicBezTo>
                    <a:cubicBezTo>
                      <a:pt x="31" y="3"/>
                      <a:pt x="25" y="0"/>
                      <a:pt x="18" y="0"/>
                    </a:cubicBezTo>
                    <a:cubicBezTo>
                      <a:pt x="11" y="0"/>
                      <a:pt x="5" y="3"/>
                      <a:pt x="1" y="9"/>
                    </a:cubicBezTo>
                    <a:cubicBezTo>
                      <a:pt x="0" y="10"/>
                      <a:pt x="0" y="11"/>
                      <a:pt x="1" y="12"/>
                    </a:cubicBezTo>
                    <a:cubicBezTo>
                      <a:pt x="2" y="12"/>
                      <a:pt x="2" y="13"/>
                      <a:pt x="3" y="13"/>
                    </a:cubicBezTo>
                    <a:close/>
                  </a:path>
                </a:pathLst>
              </a:custGeom>
              <a:grpFill/>
              <a:ln>
                <a:noFill/>
              </a:ln>
            </p:spPr>
            <p:txBody>
              <a:bodyPr anchor="ctr"/>
              <a:lstStyle/>
              <a:p>
                <a:pPr algn="ctr"/>
                <a:endParaRPr>
                  <a:solidFill>
                    <a:srgbClr val="000000"/>
                  </a:solidFill>
                </a:endParaRPr>
              </a:p>
            </p:txBody>
          </p:sp>
          <p:sp>
            <p:nvSpPr>
              <p:cNvPr id="103" name="Freeform: Shape 51">
                <a:extLst>
                  <a:ext uri="{FF2B5EF4-FFF2-40B4-BE49-F238E27FC236}">
                    <a16:creationId xmlns="" xmlns:a16="http://schemas.microsoft.com/office/drawing/2014/main" id="{1D10D5BB-B05E-4D9E-9ADD-1CEB8EF5611F}"/>
                  </a:ext>
                </a:extLst>
              </p:cNvPr>
              <p:cNvSpPr>
                <a:spLocks/>
              </p:cNvSpPr>
              <p:nvPr/>
            </p:nvSpPr>
            <p:spPr bwMode="auto">
              <a:xfrm>
                <a:off x="4750592" y="3494174"/>
                <a:ext cx="132345" cy="132345"/>
              </a:xfrm>
              <a:custGeom>
                <a:avLst/>
                <a:gdLst>
                  <a:gd name="T0" fmla="*/ 15 w 30"/>
                  <a:gd name="T1" fmla="*/ 0 h 30"/>
                  <a:gd name="T2" fmla="*/ 15 w 30"/>
                  <a:gd name="T3" fmla="*/ 0 h 30"/>
                  <a:gd name="T4" fmla="*/ 15 w 30"/>
                  <a:gd name="T5" fmla="*/ 7 h 30"/>
                  <a:gd name="T6" fmla="*/ 15 w 30"/>
                  <a:gd name="T7" fmla="*/ 7 h 30"/>
                  <a:gd name="T8" fmla="*/ 23 w 30"/>
                  <a:gd name="T9" fmla="*/ 15 h 30"/>
                  <a:gd name="T10" fmla="*/ 15 w 30"/>
                  <a:gd name="T11" fmla="*/ 23 h 30"/>
                  <a:gd name="T12" fmla="*/ 15 w 30"/>
                  <a:gd name="T13" fmla="*/ 23 h 30"/>
                  <a:gd name="T14" fmla="*/ 15 w 30"/>
                  <a:gd name="T15" fmla="*/ 23 h 30"/>
                  <a:gd name="T16" fmla="*/ 15 w 30"/>
                  <a:gd name="T17" fmla="*/ 30 h 30"/>
                  <a:gd name="T18" fmla="*/ 15 w 30"/>
                  <a:gd name="T19" fmla="*/ 30 h 30"/>
                  <a:gd name="T20" fmla="*/ 30 w 30"/>
                  <a:gd name="T21" fmla="*/ 15 h 30"/>
                  <a:gd name="T22" fmla="*/ 15 w 30"/>
                  <a:gd name="T23" fmla="*/ 0 h 30"/>
                  <a:gd name="T24" fmla="*/ 15 w 30"/>
                  <a:gd name="T25" fmla="*/ 0 h 30"/>
                  <a:gd name="T26" fmla="*/ 0 w 30"/>
                  <a:gd name="T27" fmla="*/ 15 h 30"/>
                  <a:gd name="T28" fmla="*/ 15 w 30"/>
                  <a:gd name="T29" fmla="*/ 30 h 30"/>
                  <a:gd name="T30" fmla="*/ 15 w 30"/>
                  <a:gd name="T31" fmla="*/ 23 h 30"/>
                  <a:gd name="T32" fmla="*/ 7 w 30"/>
                  <a:gd name="T33" fmla="*/ 15 h 30"/>
                  <a:gd name="T34" fmla="*/ 15 w 30"/>
                  <a:gd name="T35" fmla="*/ 7 h 30"/>
                  <a:gd name="T36" fmla="*/ 15 w 30"/>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0">
                    <a:moveTo>
                      <a:pt x="15" y="0"/>
                    </a:moveTo>
                    <a:cubicBezTo>
                      <a:pt x="15" y="0"/>
                      <a:pt x="15" y="0"/>
                      <a:pt x="15" y="0"/>
                    </a:cubicBezTo>
                    <a:cubicBezTo>
                      <a:pt x="15" y="7"/>
                      <a:pt x="15" y="7"/>
                      <a:pt x="15" y="7"/>
                    </a:cubicBezTo>
                    <a:cubicBezTo>
                      <a:pt x="15" y="7"/>
                      <a:pt x="15" y="7"/>
                      <a:pt x="15" y="7"/>
                    </a:cubicBezTo>
                    <a:cubicBezTo>
                      <a:pt x="19" y="7"/>
                      <a:pt x="23" y="10"/>
                      <a:pt x="23" y="15"/>
                    </a:cubicBezTo>
                    <a:cubicBezTo>
                      <a:pt x="23" y="20"/>
                      <a:pt x="19" y="23"/>
                      <a:pt x="15" y="23"/>
                    </a:cubicBezTo>
                    <a:cubicBezTo>
                      <a:pt x="15" y="23"/>
                      <a:pt x="15" y="23"/>
                      <a:pt x="15" y="23"/>
                    </a:cubicBezTo>
                    <a:cubicBezTo>
                      <a:pt x="15" y="23"/>
                      <a:pt x="15" y="23"/>
                      <a:pt x="15" y="23"/>
                    </a:cubicBezTo>
                    <a:cubicBezTo>
                      <a:pt x="15" y="30"/>
                      <a:pt x="15" y="30"/>
                      <a:pt x="15" y="30"/>
                    </a:cubicBezTo>
                    <a:cubicBezTo>
                      <a:pt x="15" y="30"/>
                      <a:pt x="15" y="30"/>
                      <a:pt x="15" y="30"/>
                    </a:cubicBezTo>
                    <a:cubicBezTo>
                      <a:pt x="23" y="30"/>
                      <a:pt x="30" y="23"/>
                      <a:pt x="30" y="15"/>
                    </a:cubicBezTo>
                    <a:cubicBezTo>
                      <a:pt x="30" y="7"/>
                      <a:pt x="23" y="0"/>
                      <a:pt x="15" y="0"/>
                    </a:cubicBezTo>
                    <a:close/>
                    <a:moveTo>
                      <a:pt x="15" y="0"/>
                    </a:moveTo>
                    <a:cubicBezTo>
                      <a:pt x="6" y="0"/>
                      <a:pt x="0" y="7"/>
                      <a:pt x="0" y="15"/>
                    </a:cubicBezTo>
                    <a:cubicBezTo>
                      <a:pt x="0" y="23"/>
                      <a:pt x="6" y="30"/>
                      <a:pt x="15" y="30"/>
                    </a:cubicBezTo>
                    <a:cubicBezTo>
                      <a:pt x="15" y="23"/>
                      <a:pt x="15" y="23"/>
                      <a:pt x="15" y="23"/>
                    </a:cubicBezTo>
                    <a:cubicBezTo>
                      <a:pt x="10" y="23"/>
                      <a:pt x="7" y="20"/>
                      <a:pt x="7" y="15"/>
                    </a:cubicBezTo>
                    <a:cubicBezTo>
                      <a:pt x="7" y="10"/>
                      <a:pt x="10" y="7"/>
                      <a:pt x="15" y="7"/>
                    </a:cubicBezTo>
                    <a:lnTo>
                      <a:pt x="15" y="0"/>
                    </a:lnTo>
                    <a:close/>
                  </a:path>
                </a:pathLst>
              </a:custGeom>
              <a:grpFill/>
              <a:ln>
                <a:noFill/>
              </a:ln>
            </p:spPr>
            <p:txBody>
              <a:bodyPr anchor="ctr"/>
              <a:lstStyle/>
              <a:p>
                <a:pPr algn="ctr"/>
                <a:endParaRPr>
                  <a:solidFill>
                    <a:srgbClr val="000000"/>
                  </a:solidFill>
                </a:endParaRPr>
              </a:p>
            </p:txBody>
          </p:sp>
          <p:sp>
            <p:nvSpPr>
              <p:cNvPr id="104" name="Freeform: Shape 52">
                <a:extLst>
                  <a:ext uri="{FF2B5EF4-FFF2-40B4-BE49-F238E27FC236}">
                    <a16:creationId xmlns="" xmlns:a16="http://schemas.microsoft.com/office/drawing/2014/main" id="{2989FEAE-F957-4D28-8AA0-921B7280F469}"/>
                  </a:ext>
                </a:extLst>
              </p:cNvPr>
              <p:cNvSpPr>
                <a:spLocks/>
              </p:cNvSpPr>
              <p:nvPr/>
            </p:nvSpPr>
            <p:spPr bwMode="auto">
              <a:xfrm>
                <a:off x="4737113" y="3462313"/>
                <a:ext cx="159304" cy="57594"/>
              </a:xfrm>
              <a:custGeom>
                <a:avLst/>
                <a:gdLst>
                  <a:gd name="T0" fmla="*/ 18 w 36"/>
                  <a:gd name="T1" fmla="*/ 0 h 13"/>
                  <a:gd name="T2" fmla="*/ 1 w 36"/>
                  <a:gd name="T3" fmla="*/ 9 h 13"/>
                  <a:gd name="T4" fmla="*/ 1 w 36"/>
                  <a:gd name="T5" fmla="*/ 12 h 13"/>
                  <a:gd name="T6" fmla="*/ 3 w 36"/>
                  <a:gd name="T7" fmla="*/ 13 h 13"/>
                  <a:gd name="T8" fmla="*/ 4 w 36"/>
                  <a:gd name="T9" fmla="*/ 12 h 13"/>
                  <a:gd name="T10" fmla="*/ 18 w 36"/>
                  <a:gd name="T11" fmla="*/ 4 h 13"/>
                  <a:gd name="T12" fmla="*/ 31 w 36"/>
                  <a:gd name="T13" fmla="*/ 12 h 13"/>
                  <a:gd name="T14" fmla="*/ 35 w 36"/>
                  <a:gd name="T15" fmla="*/ 12 h 13"/>
                  <a:gd name="T16" fmla="*/ 35 w 36"/>
                  <a:gd name="T17" fmla="*/ 9 h 13"/>
                  <a:gd name="T18" fmla="*/ 18 w 36"/>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3">
                    <a:moveTo>
                      <a:pt x="18" y="0"/>
                    </a:moveTo>
                    <a:cubicBezTo>
                      <a:pt x="11" y="0"/>
                      <a:pt x="4" y="3"/>
                      <a:pt x="1" y="9"/>
                    </a:cubicBezTo>
                    <a:cubicBezTo>
                      <a:pt x="0" y="10"/>
                      <a:pt x="0" y="11"/>
                      <a:pt x="1" y="12"/>
                    </a:cubicBezTo>
                    <a:cubicBezTo>
                      <a:pt x="2" y="12"/>
                      <a:pt x="2" y="13"/>
                      <a:pt x="3" y="13"/>
                    </a:cubicBezTo>
                    <a:cubicBezTo>
                      <a:pt x="3" y="13"/>
                      <a:pt x="4" y="12"/>
                      <a:pt x="4" y="12"/>
                    </a:cubicBezTo>
                    <a:cubicBezTo>
                      <a:pt x="7" y="7"/>
                      <a:pt x="12" y="4"/>
                      <a:pt x="18" y="4"/>
                    </a:cubicBezTo>
                    <a:cubicBezTo>
                      <a:pt x="23" y="4"/>
                      <a:pt x="28" y="7"/>
                      <a:pt x="31" y="12"/>
                    </a:cubicBezTo>
                    <a:cubicBezTo>
                      <a:pt x="32" y="13"/>
                      <a:pt x="33" y="13"/>
                      <a:pt x="35" y="12"/>
                    </a:cubicBezTo>
                    <a:cubicBezTo>
                      <a:pt x="36" y="11"/>
                      <a:pt x="36" y="10"/>
                      <a:pt x="35" y="9"/>
                    </a:cubicBezTo>
                    <a:cubicBezTo>
                      <a:pt x="31" y="3"/>
                      <a:pt x="25" y="0"/>
                      <a:pt x="18" y="0"/>
                    </a:cubicBezTo>
                    <a:close/>
                  </a:path>
                </a:pathLst>
              </a:custGeom>
              <a:grpFill/>
              <a:ln>
                <a:noFill/>
              </a:ln>
            </p:spPr>
            <p:txBody>
              <a:bodyPr anchor="ctr"/>
              <a:lstStyle/>
              <a:p>
                <a:pPr algn="ctr"/>
                <a:endParaRPr>
                  <a:solidFill>
                    <a:srgbClr val="000000"/>
                  </a:solidFill>
                </a:endParaRPr>
              </a:p>
            </p:txBody>
          </p:sp>
          <p:sp>
            <p:nvSpPr>
              <p:cNvPr id="105" name="Freeform: Shape 53">
                <a:extLst>
                  <a:ext uri="{FF2B5EF4-FFF2-40B4-BE49-F238E27FC236}">
                    <a16:creationId xmlns="" xmlns:a16="http://schemas.microsoft.com/office/drawing/2014/main" id="{39D5AB28-C598-4C49-94B1-ED641C14BC80}"/>
                  </a:ext>
                </a:extLst>
              </p:cNvPr>
              <p:cNvSpPr>
                <a:spLocks/>
              </p:cNvSpPr>
              <p:nvPr/>
            </p:nvSpPr>
            <p:spPr bwMode="auto">
              <a:xfrm>
                <a:off x="4618248" y="3348350"/>
                <a:ext cx="234054" cy="273267"/>
              </a:xfrm>
              <a:custGeom>
                <a:avLst/>
                <a:gdLst>
                  <a:gd name="T0" fmla="*/ 36 w 53"/>
                  <a:gd name="T1" fmla="*/ 22 h 62"/>
                  <a:gd name="T2" fmla="*/ 37 w 53"/>
                  <a:gd name="T3" fmla="*/ 23 h 62"/>
                  <a:gd name="T4" fmla="*/ 51 w 53"/>
                  <a:gd name="T5" fmla="*/ 17 h 62"/>
                  <a:gd name="T6" fmla="*/ 53 w 53"/>
                  <a:gd name="T7" fmla="*/ 12 h 62"/>
                  <a:gd name="T8" fmla="*/ 48 w 53"/>
                  <a:gd name="T9" fmla="*/ 11 h 62"/>
                  <a:gd name="T10" fmla="*/ 39 w 53"/>
                  <a:gd name="T11" fmla="*/ 15 h 62"/>
                  <a:gd name="T12" fmla="*/ 38 w 53"/>
                  <a:gd name="T13" fmla="*/ 15 h 62"/>
                  <a:gd name="T14" fmla="*/ 23 w 53"/>
                  <a:gd name="T15" fmla="*/ 0 h 62"/>
                  <a:gd name="T16" fmla="*/ 21 w 53"/>
                  <a:gd name="T17" fmla="*/ 0 h 62"/>
                  <a:gd name="T18" fmla="*/ 0 w 53"/>
                  <a:gd name="T19" fmla="*/ 21 h 62"/>
                  <a:gd name="T20" fmla="*/ 0 w 53"/>
                  <a:gd name="T21" fmla="*/ 22 h 62"/>
                  <a:gd name="T22" fmla="*/ 15 w 53"/>
                  <a:gd name="T23" fmla="*/ 35 h 62"/>
                  <a:gd name="T24" fmla="*/ 15 w 53"/>
                  <a:gd name="T25" fmla="*/ 36 h 62"/>
                  <a:gd name="T26" fmla="*/ 8 w 53"/>
                  <a:gd name="T27" fmla="*/ 52 h 62"/>
                  <a:gd name="T28" fmla="*/ 8 w 53"/>
                  <a:gd name="T29" fmla="*/ 54 h 62"/>
                  <a:gd name="T30" fmla="*/ 13 w 53"/>
                  <a:gd name="T31" fmla="*/ 60 h 62"/>
                  <a:gd name="T32" fmla="*/ 16 w 53"/>
                  <a:gd name="T33" fmla="*/ 62 h 62"/>
                  <a:gd name="T34" fmla="*/ 19 w 53"/>
                  <a:gd name="T35" fmla="*/ 61 h 62"/>
                  <a:gd name="T36" fmla="*/ 20 w 53"/>
                  <a:gd name="T37" fmla="*/ 55 h 62"/>
                  <a:gd name="T38" fmla="*/ 18 w 53"/>
                  <a:gd name="T39" fmla="*/ 53 h 62"/>
                  <a:gd name="T40" fmla="*/ 18 w 53"/>
                  <a:gd name="T41" fmla="*/ 51 h 62"/>
                  <a:gd name="T42" fmla="*/ 25 w 53"/>
                  <a:gd name="T43" fmla="*/ 34 h 62"/>
                  <a:gd name="T44" fmla="*/ 25 w 53"/>
                  <a:gd name="T45" fmla="*/ 32 h 62"/>
                  <a:gd name="T46" fmla="*/ 17 w 53"/>
                  <a:gd name="T47" fmla="*/ 25 h 62"/>
                  <a:gd name="T48" fmla="*/ 17 w 53"/>
                  <a:gd name="T49" fmla="*/ 23 h 62"/>
                  <a:gd name="T50" fmla="*/ 26 w 53"/>
                  <a:gd name="T51" fmla="*/ 14 h 62"/>
                  <a:gd name="T52" fmla="*/ 27 w 53"/>
                  <a:gd name="T53" fmla="*/ 15 h 62"/>
                  <a:gd name="T54" fmla="*/ 36 w 53"/>
                  <a:gd name="T55" fmla="*/ 2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62">
                    <a:moveTo>
                      <a:pt x="36" y="22"/>
                    </a:moveTo>
                    <a:cubicBezTo>
                      <a:pt x="36" y="23"/>
                      <a:pt x="37" y="23"/>
                      <a:pt x="37" y="23"/>
                    </a:cubicBezTo>
                    <a:cubicBezTo>
                      <a:pt x="51" y="17"/>
                      <a:pt x="51" y="17"/>
                      <a:pt x="51" y="17"/>
                    </a:cubicBezTo>
                    <a:cubicBezTo>
                      <a:pt x="53" y="16"/>
                      <a:pt x="53" y="14"/>
                      <a:pt x="53" y="12"/>
                    </a:cubicBezTo>
                    <a:cubicBezTo>
                      <a:pt x="52" y="11"/>
                      <a:pt x="50" y="10"/>
                      <a:pt x="48" y="11"/>
                    </a:cubicBezTo>
                    <a:cubicBezTo>
                      <a:pt x="39" y="15"/>
                      <a:pt x="39" y="15"/>
                      <a:pt x="39" y="15"/>
                    </a:cubicBezTo>
                    <a:cubicBezTo>
                      <a:pt x="39" y="15"/>
                      <a:pt x="38" y="15"/>
                      <a:pt x="38" y="15"/>
                    </a:cubicBezTo>
                    <a:cubicBezTo>
                      <a:pt x="23" y="0"/>
                      <a:pt x="23" y="0"/>
                      <a:pt x="23" y="0"/>
                    </a:cubicBezTo>
                    <a:cubicBezTo>
                      <a:pt x="22" y="0"/>
                      <a:pt x="22" y="0"/>
                      <a:pt x="21" y="0"/>
                    </a:cubicBezTo>
                    <a:cubicBezTo>
                      <a:pt x="0" y="21"/>
                      <a:pt x="0" y="21"/>
                      <a:pt x="0" y="21"/>
                    </a:cubicBezTo>
                    <a:cubicBezTo>
                      <a:pt x="0" y="21"/>
                      <a:pt x="0" y="22"/>
                      <a:pt x="0" y="22"/>
                    </a:cubicBezTo>
                    <a:cubicBezTo>
                      <a:pt x="3" y="25"/>
                      <a:pt x="12" y="32"/>
                      <a:pt x="15" y="35"/>
                    </a:cubicBezTo>
                    <a:cubicBezTo>
                      <a:pt x="15" y="35"/>
                      <a:pt x="15" y="36"/>
                      <a:pt x="15" y="36"/>
                    </a:cubicBezTo>
                    <a:cubicBezTo>
                      <a:pt x="8" y="52"/>
                      <a:pt x="8" y="52"/>
                      <a:pt x="8" y="52"/>
                    </a:cubicBezTo>
                    <a:cubicBezTo>
                      <a:pt x="8" y="52"/>
                      <a:pt x="8" y="53"/>
                      <a:pt x="8" y="54"/>
                    </a:cubicBezTo>
                    <a:cubicBezTo>
                      <a:pt x="13" y="60"/>
                      <a:pt x="13" y="60"/>
                      <a:pt x="13" y="60"/>
                    </a:cubicBezTo>
                    <a:cubicBezTo>
                      <a:pt x="14" y="61"/>
                      <a:pt x="15" y="62"/>
                      <a:pt x="16" y="62"/>
                    </a:cubicBezTo>
                    <a:cubicBezTo>
                      <a:pt x="17" y="62"/>
                      <a:pt x="18" y="62"/>
                      <a:pt x="19" y="61"/>
                    </a:cubicBezTo>
                    <a:cubicBezTo>
                      <a:pt x="21" y="60"/>
                      <a:pt x="21" y="57"/>
                      <a:pt x="20" y="55"/>
                    </a:cubicBezTo>
                    <a:cubicBezTo>
                      <a:pt x="18" y="53"/>
                      <a:pt x="18" y="53"/>
                      <a:pt x="18" y="53"/>
                    </a:cubicBezTo>
                    <a:cubicBezTo>
                      <a:pt x="18" y="52"/>
                      <a:pt x="18" y="51"/>
                      <a:pt x="18" y="51"/>
                    </a:cubicBezTo>
                    <a:cubicBezTo>
                      <a:pt x="25" y="34"/>
                      <a:pt x="25" y="34"/>
                      <a:pt x="25" y="34"/>
                    </a:cubicBezTo>
                    <a:cubicBezTo>
                      <a:pt x="25" y="33"/>
                      <a:pt x="25" y="33"/>
                      <a:pt x="25" y="32"/>
                    </a:cubicBezTo>
                    <a:cubicBezTo>
                      <a:pt x="23" y="31"/>
                      <a:pt x="19" y="27"/>
                      <a:pt x="17" y="25"/>
                    </a:cubicBezTo>
                    <a:cubicBezTo>
                      <a:pt x="17" y="24"/>
                      <a:pt x="17" y="24"/>
                      <a:pt x="17" y="23"/>
                    </a:cubicBezTo>
                    <a:cubicBezTo>
                      <a:pt x="26" y="14"/>
                      <a:pt x="26" y="14"/>
                      <a:pt x="26" y="14"/>
                    </a:cubicBezTo>
                    <a:cubicBezTo>
                      <a:pt x="26" y="14"/>
                      <a:pt x="27" y="14"/>
                      <a:pt x="27" y="15"/>
                    </a:cubicBezTo>
                    <a:lnTo>
                      <a:pt x="36" y="22"/>
                    </a:lnTo>
                    <a:close/>
                  </a:path>
                </a:pathLst>
              </a:custGeom>
              <a:grpFill/>
              <a:ln>
                <a:noFill/>
              </a:ln>
            </p:spPr>
            <p:txBody>
              <a:bodyPr anchor="ctr"/>
              <a:lstStyle/>
              <a:p>
                <a:pPr algn="ctr"/>
                <a:endParaRPr>
                  <a:solidFill>
                    <a:srgbClr val="000000"/>
                  </a:solidFill>
                </a:endParaRPr>
              </a:p>
            </p:txBody>
          </p:sp>
          <p:sp>
            <p:nvSpPr>
              <p:cNvPr id="106" name="Freeform: Shape 54">
                <a:extLst>
                  <a:ext uri="{FF2B5EF4-FFF2-40B4-BE49-F238E27FC236}">
                    <a16:creationId xmlns="" xmlns:a16="http://schemas.microsoft.com/office/drawing/2014/main" id="{06745B58-7311-4D78-9DE0-612CEC6F38BB}"/>
                  </a:ext>
                </a:extLst>
              </p:cNvPr>
              <p:cNvSpPr>
                <a:spLocks/>
              </p:cNvSpPr>
              <p:nvPr/>
            </p:nvSpPr>
            <p:spPr bwMode="auto">
              <a:xfrm>
                <a:off x="3514151" y="1696494"/>
                <a:ext cx="26959" cy="30635"/>
              </a:xfrm>
              <a:custGeom>
                <a:avLst/>
                <a:gdLst>
                  <a:gd name="T0" fmla="*/ 0 w 6"/>
                  <a:gd name="T1" fmla="*/ 7 h 7"/>
                  <a:gd name="T2" fmla="*/ 6 w 6"/>
                  <a:gd name="T3" fmla="*/ 7 h 7"/>
                  <a:gd name="T4" fmla="*/ 6 w 6"/>
                  <a:gd name="T5" fmla="*/ 0 h 7"/>
                  <a:gd name="T6" fmla="*/ 0 w 6"/>
                  <a:gd name="T7" fmla="*/ 7 h 7"/>
                </a:gdLst>
                <a:ahLst/>
                <a:cxnLst>
                  <a:cxn ang="0">
                    <a:pos x="T0" y="T1"/>
                  </a:cxn>
                  <a:cxn ang="0">
                    <a:pos x="T2" y="T3"/>
                  </a:cxn>
                  <a:cxn ang="0">
                    <a:pos x="T4" y="T5"/>
                  </a:cxn>
                  <a:cxn ang="0">
                    <a:pos x="T6" y="T7"/>
                  </a:cxn>
                </a:cxnLst>
                <a:rect l="0" t="0" r="r" b="b"/>
                <a:pathLst>
                  <a:path w="6" h="7">
                    <a:moveTo>
                      <a:pt x="0" y="7"/>
                    </a:moveTo>
                    <a:cubicBezTo>
                      <a:pt x="6" y="7"/>
                      <a:pt x="6" y="7"/>
                      <a:pt x="6" y="7"/>
                    </a:cubicBezTo>
                    <a:cubicBezTo>
                      <a:pt x="6" y="0"/>
                      <a:pt x="6" y="0"/>
                      <a:pt x="6" y="0"/>
                    </a:cubicBezTo>
                    <a:cubicBezTo>
                      <a:pt x="4" y="3"/>
                      <a:pt x="2" y="5"/>
                      <a:pt x="0" y="7"/>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07" name="Freeform: Shape 55">
                <a:extLst>
                  <a:ext uri="{FF2B5EF4-FFF2-40B4-BE49-F238E27FC236}">
                    <a16:creationId xmlns="" xmlns:a16="http://schemas.microsoft.com/office/drawing/2014/main" id="{46E719E0-255E-485E-B334-9B3227C2AAF3}"/>
                  </a:ext>
                </a:extLst>
              </p:cNvPr>
              <p:cNvSpPr>
                <a:spLocks/>
              </p:cNvSpPr>
              <p:nvPr/>
            </p:nvSpPr>
            <p:spPr bwMode="auto">
              <a:xfrm>
                <a:off x="4097447" y="3582404"/>
                <a:ext cx="145824" cy="145824"/>
              </a:xfrm>
              <a:custGeom>
                <a:avLst/>
                <a:gdLst>
                  <a:gd name="T0" fmla="*/ 8 w 33"/>
                  <a:gd name="T1" fmla="*/ 30 h 33"/>
                  <a:gd name="T2" fmla="*/ 17 w 33"/>
                  <a:gd name="T3" fmla="*/ 33 h 33"/>
                  <a:gd name="T4" fmla="*/ 33 w 33"/>
                  <a:gd name="T5" fmla="*/ 17 h 33"/>
                  <a:gd name="T6" fmla="*/ 17 w 33"/>
                  <a:gd name="T7" fmla="*/ 0 h 33"/>
                  <a:gd name="T8" fmla="*/ 0 w 33"/>
                  <a:gd name="T9" fmla="*/ 14 h 33"/>
                  <a:gd name="T10" fmla="*/ 17 w 33"/>
                  <a:gd name="T11" fmla="*/ 14 h 33"/>
                  <a:gd name="T12" fmla="*/ 22 w 33"/>
                  <a:gd name="T13" fmla="*/ 14 h 33"/>
                  <a:gd name="T14" fmla="*/ 18 w 33"/>
                  <a:gd name="T15" fmla="*/ 18 h 33"/>
                  <a:gd name="T16" fmla="*/ 8 w 33"/>
                  <a:gd name="T1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3">
                    <a:moveTo>
                      <a:pt x="8" y="30"/>
                    </a:moveTo>
                    <a:cubicBezTo>
                      <a:pt x="10" y="32"/>
                      <a:pt x="13" y="33"/>
                      <a:pt x="17" y="33"/>
                    </a:cubicBezTo>
                    <a:cubicBezTo>
                      <a:pt x="26" y="33"/>
                      <a:pt x="33" y="26"/>
                      <a:pt x="33" y="17"/>
                    </a:cubicBezTo>
                    <a:cubicBezTo>
                      <a:pt x="33" y="7"/>
                      <a:pt x="26" y="0"/>
                      <a:pt x="17" y="0"/>
                    </a:cubicBezTo>
                    <a:cubicBezTo>
                      <a:pt x="8" y="0"/>
                      <a:pt x="1" y="6"/>
                      <a:pt x="0" y="14"/>
                    </a:cubicBezTo>
                    <a:cubicBezTo>
                      <a:pt x="17" y="14"/>
                      <a:pt x="17" y="14"/>
                      <a:pt x="17" y="14"/>
                    </a:cubicBezTo>
                    <a:cubicBezTo>
                      <a:pt x="22" y="14"/>
                      <a:pt x="22" y="14"/>
                      <a:pt x="22" y="14"/>
                    </a:cubicBezTo>
                    <a:cubicBezTo>
                      <a:pt x="18" y="18"/>
                      <a:pt x="18" y="18"/>
                      <a:pt x="18" y="18"/>
                    </a:cubicBezTo>
                    <a:lnTo>
                      <a:pt x="8" y="30"/>
                    </a:lnTo>
                    <a:close/>
                  </a:path>
                </a:pathLst>
              </a:custGeom>
              <a:grpFill/>
              <a:ln>
                <a:noFill/>
              </a:ln>
            </p:spPr>
            <p:txBody>
              <a:bodyPr anchor="ctr"/>
              <a:lstStyle/>
              <a:p>
                <a:pPr algn="ctr"/>
                <a:endParaRPr>
                  <a:solidFill>
                    <a:srgbClr val="000000"/>
                  </a:solidFill>
                </a:endParaRPr>
              </a:p>
            </p:txBody>
          </p:sp>
          <p:sp>
            <p:nvSpPr>
              <p:cNvPr id="108" name="Freeform: Shape 56">
                <a:extLst>
                  <a:ext uri="{FF2B5EF4-FFF2-40B4-BE49-F238E27FC236}">
                    <a16:creationId xmlns="" xmlns:a16="http://schemas.microsoft.com/office/drawing/2014/main" id="{8765873E-9BEF-4E6D-B926-1A95053398A9}"/>
                  </a:ext>
                </a:extLst>
              </p:cNvPr>
              <p:cNvSpPr>
                <a:spLocks/>
              </p:cNvSpPr>
              <p:nvPr/>
            </p:nvSpPr>
            <p:spPr bwMode="auto">
              <a:xfrm>
                <a:off x="3871972" y="3657154"/>
                <a:ext cx="300226" cy="211996"/>
              </a:xfrm>
              <a:custGeom>
                <a:avLst/>
                <a:gdLst>
                  <a:gd name="T0" fmla="*/ 30 w 68"/>
                  <a:gd name="T1" fmla="*/ 34 h 48"/>
                  <a:gd name="T2" fmla="*/ 30 w 68"/>
                  <a:gd name="T3" fmla="*/ 35 h 48"/>
                  <a:gd name="T4" fmla="*/ 30 w 68"/>
                  <a:gd name="T5" fmla="*/ 37 h 48"/>
                  <a:gd name="T6" fmla="*/ 30 w 68"/>
                  <a:gd name="T7" fmla="*/ 44 h 48"/>
                  <a:gd name="T8" fmla="*/ 37 w 68"/>
                  <a:gd name="T9" fmla="*/ 48 h 48"/>
                  <a:gd name="T10" fmla="*/ 37 w 68"/>
                  <a:gd name="T11" fmla="*/ 37 h 48"/>
                  <a:gd name="T12" fmla="*/ 37 w 68"/>
                  <a:gd name="T13" fmla="*/ 35 h 48"/>
                  <a:gd name="T14" fmla="*/ 37 w 68"/>
                  <a:gd name="T15" fmla="*/ 34 h 48"/>
                  <a:gd name="T16" fmla="*/ 57 w 68"/>
                  <a:gd name="T17" fmla="*/ 12 h 48"/>
                  <a:gd name="T18" fmla="*/ 68 w 68"/>
                  <a:gd name="T19" fmla="*/ 0 h 48"/>
                  <a:gd name="T20" fmla="*/ 51 w 68"/>
                  <a:gd name="T21" fmla="*/ 0 h 48"/>
                  <a:gd name="T22" fmla="*/ 0 w 68"/>
                  <a:gd name="T23" fmla="*/ 0 h 48"/>
                  <a:gd name="T24" fmla="*/ 30 w 68"/>
                  <a:gd name="T25"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48">
                    <a:moveTo>
                      <a:pt x="30" y="34"/>
                    </a:moveTo>
                    <a:cubicBezTo>
                      <a:pt x="30" y="35"/>
                      <a:pt x="30" y="35"/>
                      <a:pt x="30" y="35"/>
                    </a:cubicBezTo>
                    <a:cubicBezTo>
                      <a:pt x="30" y="37"/>
                      <a:pt x="30" y="37"/>
                      <a:pt x="30" y="37"/>
                    </a:cubicBezTo>
                    <a:cubicBezTo>
                      <a:pt x="30" y="44"/>
                      <a:pt x="30" y="44"/>
                      <a:pt x="30" y="44"/>
                    </a:cubicBezTo>
                    <a:cubicBezTo>
                      <a:pt x="33" y="45"/>
                      <a:pt x="35" y="47"/>
                      <a:pt x="37" y="48"/>
                    </a:cubicBezTo>
                    <a:cubicBezTo>
                      <a:pt x="37" y="37"/>
                      <a:pt x="37" y="37"/>
                      <a:pt x="37" y="37"/>
                    </a:cubicBezTo>
                    <a:cubicBezTo>
                      <a:pt x="37" y="35"/>
                      <a:pt x="37" y="35"/>
                      <a:pt x="37" y="35"/>
                    </a:cubicBezTo>
                    <a:cubicBezTo>
                      <a:pt x="37" y="34"/>
                      <a:pt x="37" y="34"/>
                      <a:pt x="37" y="34"/>
                    </a:cubicBezTo>
                    <a:cubicBezTo>
                      <a:pt x="57" y="12"/>
                      <a:pt x="57" y="12"/>
                      <a:pt x="57" y="12"/>
                    </a:cubicBezTo>
                    <a:cubicBezTo>
                      <a:pt x="68" y="0"/>
                      <a:pt x="68" y="0"/>
                      <a:pt x="68" y="0"/>
                    </a:cubicBezTo>
                    <a:cubicBezTo>
                      <a:pt x="51" y="0"/>
                      <a:pt x="51" y="0"/>
                      <a:pt x="51" y="0"/>
                    </a:cubicBezTo>
                    <a:cubicBezTo>
                      <a:pt x="0" y="0"/>
                      <a:pt x="0" y="0"/>
                      <a:pt x="0" y="0"/>
                    </a:cubicBezTo>
                    <a:lnTo>
                      <a:pt x="30" y="34"/>
                    </a:lnTo>
                    <a:close/>
                  </a:path>
                </a:pathLst>
              </a:custGeom>
              <a:grpFill/>
              <a:ln>
                <a:noFill/>
              </a:ln>
            </p:spPr>
            <p:txBody>
              <a:bodyPr anchor="ctr"/>
              <a:lstStyle/>
              <a:p>
                <a:pPr algn="ctr"/>
                <a:endParaRPr>
                  <a:solidFill>
                    <a:srgbClr val="000000"/>
                  </a:solidFill>
                </a:endParaRPr>
              </a:p>
            </p:txBody>
          </p:sp>
          <p:sp>
            <p:nvSpPr>
              <p:cNvPr id="109" name="Freeform: Shape 57">
                <a:extLst>
                  <a:ext uri="{FF2B5EF4-FFF2-40B4-BE49-F238E27FC236}">
                    <a16:creationId xmlns="" xmlns:a16="http://schemas.microsoft.com/office/drawing/2014/main" id="{59AB5AEC-C71F-425F-BAEB-00370E47D93B}"/>
                  </a:ext>
                </a:extLst>
              </p:cNvPr>
              <p:cNvSpPr>
                <a:spLocks/>
              </p:cNvSpPr>
              <p:nvPr/>
            </p:nvSpPr>
            <p:spPr bwMode="auto">
              <a:xfrm>
                <a:off x="3266618" y="1903588"/>
                <a:ext cx="238955" cy="269591"/>
              </a:xfrm>
              <a:custGeom>
                <a:avLst/>
                <a:gdLst>
                  <a:gd name="T0" fmla="*/ 0 w 54"/>
                  <a:gd name="T1" fmla="*/ 61 h 61"/>
                  <a:gd name="T2" fmla="*/ 11 w 54"/>
                  <a:gd name="T3" fmla="*/ 50 h 61"/>
                  <a:gd name="T4" fmla="*/ 11 w 54"/>
                  <a:gd name="T5" fmla="*/ 50 h 61"/>
                  <a:gd name="T6" fmla="*/ 11 w 54"/>
                  <a:gd name="T7" fmla="*/ 32 h 61"/>
                  <a:gd name="T8" fmla="*/ 0 w 54"/>
                  <a:gd name="T9" fmla="*/ 61 h 61"/>
                  <a:gd name="T10" fmla="*/ 0 w 54"/>
                  <a:gd name="T11" fmla="*/ 61 h 61"/>
                  <a:gd name="T12" fmla="*/ 20 w 54"/>
                  <a:gd name="T13" fmla="*/ 14 h 61"/>
                  <a:gd name="T14" fmla="*/ 47 w 54"/>
                  <a:gd name="T15" fmla="*/ 14 h 61"/>
                  <a:gd name="T16" fmla="*/ 47 w 54"/>
                  <a:gd name="T17" fmla="*/ 40 h 61"/>
                  <a:gd name="T18" fmla="*/ 43 w 54"/>
                  <a:gd name="T19" fmla="*/ 39 h 61"/>
                  <a:gd name="T20" fmla="*/ 32 w 54"/>
                  <a:gd name="T21" fmla="*/ 50 h 61"/>
                  <a:gd name="T22" fmla="*/ 43 w 54"/>
                  <a:gd name="T23" fmla="*/ 61 h 61"/>
                  <a:gd name="T24" fmla="*/ 54 w 54"/>
                  <a:gd name="T25" fmla="*/ 50 h 61"/>
                  <a:gd name="T26" fmla="*/ 54 w 54"/>
                  <a:gd name="T27" fmla="*/ 50 h 61"/>
                  <a:gd name="T28" fmla="*/ 54 w 54"/>
                  <a:gd name="T29" fmla="*/ 50 h 61"/>
                  <a:gd name="T30" fmla="*/ 54 w 54"/>
                  <a:gd name="T31" fmla="*/ 14 h 61"/>
                  <a:gd name="T32" fmla="*/ 54 w 54"/>
                  <a:gd name="T33" fmla="*/ 0 h 61"/>
                  <a:gd name="T34" fmla="*/ 47 w 54"/>
                  <a:gd name="T35" fmla="*/ 0 h 61"/>
                  <a:gd name="T36" fmla="*/ 28 w 54"/>
                  <a:gd name="T37" fmla="*/ 0 h 61"/>
                  <a:gd name="T38" fmla="*/ 20 w 54"/>
                  <a:gd name="T39" fmla="*/ 1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61">
                    <a:moveTo>
                      <a:pt x="0" y="61"/>
                    </a:moveTo>
                    <a:cubicBezTo>
                      <a:pt x="6" y="61"/>
                      <a:pt x="11" y="56"/>
                      <a:pt x="11" y="50"/>
                    </a:cubicBezTo>
                    <a:cubicBezTo>
                      <a:pt x="11" y="50"/>
                      <a:pt x="11" y="50"/>
                      <a:pt x="11" y="50"/>
                    </a:cubicBezTo>
                    <a:cubicBezTo>
                      <a:pt x="11" y="32"/>
                      <a:pt x="11" y="32"/>
                      <a:pt x="11" y="32"/>
                    </a:cubicBezTo>
                    <a:cubicBezTo>
                      <a:pt x="7" y="42"/>
                      <a:pt x="3" y="51"/>
                      <a:pt x="0" y="61"/>
                    </a:cubicBezTo>
                    <a:cubicBezTo>
                      <a:pt x="0" y="61"/>
                      <a:pt x="0" y="61"/>
                      <a:pt x="0" y="61"/>
                    </a:cubicBezTo>
                    <a:close/>
                    <a:moveTo>
                      <a:pt x="20" y="14"/>
                    </a:moveTo>
                    <a:cubicBezTo>
                      <a:pt x="47" y="14"/>
                      <a:pt x="47" y="14"/>
                      <a:pt x="47" y="14"/>
                    </a:cubicBezTo>
                    <a:cubicBezTo>
                      <a:pt x="47" y="40"/>
                      <a:pt x="47" y="40"/>
                      <a:pt x="47" y="40"/>
                    </a:cubicBezTo>
                    <a:cubicBezTo>
                      <a:pt x="46" y="39"/>
                      <a:pt x="44" y="39"/>
                      <a:pt x="43" y="39"/>
                    </a:cubicBezTo>
                    <a:cubicBezTo>
                      <a:pt x="37" y="39"/>
                      <a:pt x="32" y="44"/>
                      <a:pt x="32" y="50"/>
                    </a:cubicBezTo>
                    <a:cubicBezTo>
                      <a:pt x="32" y="56"/>
                      <a:pt x="37" y="61"/>
                      <a:pt x="43" y="61"/>
                    </a:cubicBezTo>
                    <a:cubicBezTo>
                      <a:pt x="49" y="61"/>
                      <a:pt x="54" y="56"/>
                      <a:pt x="54" y="50"/>
                    </a:cubicBezTo>
                    <a:cubicBezTo>
                      <a:pt x="54" y="50"/>
                      <a:pt x="54" y="50"/>
                      <a:pt x="54" y="50"/>
                    </a:cubicBezTo>
                    <a:cubicBezTo>
                      <a:pt x="54" y="50"/>
                      <a:pt x="54" y="50"/>
                      <a:pt x="54" y="50"/>
                    </a:cubicBezTo>
                    <a:cubicBezTo>
                      <a:pt x="54" y="14"/>
                      <a:pt x="54" y="14"/>
                      <a:pt x="54" y="14"/>
                    </a:cubicBezTo>
                    <a:cubicBezTo>
                      <a:pt x="54" y="0"/>
                      <a:pt x="54" y="0"/>
                      <a:pt x="54" y="0"/>
                    </a:cubicBezTo>
                    <a:cubicBezTo>
                      <a:pt x="47" y="0"/>
                      <a:pt x="47" y="0"/>
                      <a:pt x="47" y="0"/>
                    </a:cubicBezTo>
                    <a:cubicBezTo>
                      <a:pt x="28" y="0"/>
                      <a:pt x="28" y="0"/>
                      <a:pt x="28" y="0"/>
                    </a:cubicBezTo>
                    <a:cubicBezTo>
                      <a:pt x="25" y="5"/>
                      <a:pt x="22" y="9"/>
                      <a:pt x="20" y="14"/>
                    </a:cubicBezTo>
                    <a:close/>
                  </a:path>
                </a:pathLst>
              </a:custGeom>
              <a:grpFill/>
              <a:ln>
                <a:noFill/>
              </a:ln>
            </p:spPr>
            <p:txBody>
              <a:bodyPr anchor="ctr"/>
              <a:lstStyle/>
              <a:p>
                <a:pPr algn="ctr"/>
                <a:endParaRPr>
                  <a:solidFill>
                    <a:srgbClr val="000000"/>
                  </a:solidFill>
                </a:endParaRPr>
              </a:p>
            </p:txBody>
          </p:sp>
          <p:sp>
            <p:nvSpPr>
              <p:cNvPr id="110" name="Freeform: Shape 58">
                <a:extLst>
                  <a:ext uri="{FF2B5EF4-FFF2-40B4-BE49-F238E27FC236}">
                    <a16:creationId xmlns="" xmlns:a16="http://schemas.microsoft.com/office/drawing/2014/main" id="{EF610348-F101-452F-95DB-E12E2DA28B92}"/>
                  </a:ext>
                </a:extLst>
              </p:cNvPr>
              <p:cNvSpPr>
                <a:spLocks/>
              </p:cNvSpPr>
              <p:nvPr/>
            </p:nvSpPr>
            <p:spPr bwMode="auto">
              <a:xfrm>
                <a:off x="4838822" y="1276177"/>
                <a:ext cx="340665" cy="274492"/>
              </a:xfrm>
              <a:custGeom>
                <a:avLst/>
                <a:gdLst>
                  <a:gd name="T0" fmla="*/ 11 w 77"/>
                  <a:gd name="T1" fmla="*/ 48 h 62"/>
                  <a:gd name="T2" fmla="*/ 32 w 77"/>
                  <a:gd name="T3" fmla="*/ 37 h 62"/>
                  <a:gd name="T4" fmla="*/ 36 w 77"/>
                  <a:gd name="T5" fmla="*/ 37 h 62"/>
                  <a:gd name="T6" fmla="*/ 36 w 77"/>
                  <a:gd name="T7" fmla="*/ 41 h 62"/>
                  <a:gd name="T8" fmla="*/ 36 w 77"/>
                  <a:gd name="T9" fmla="*/ 50 h 62"/>
                  <a:gd name="T10" fmla="*/ 35 w 77"/>
                  <a:gd name="T11" fmla="*/ 62 h 62"/>
                  <a:gd name="T12" fmla="*/ 42 w 77"/>
                  <a:gd name="T13" fmla="*/ 62 h 62"/>
                  <a:gd name="T14" fmla="*/ 41 w 77"/>
                  <a:gd name="T15" fmla="*/ 50 h 62"/>
                  <a:gd name="T16" fmla="*/ 41 w 77"/>
                  <a:gd name="T17" fmla="*/ 41 h 62"/>
                  <a:gd name="T18" fmla="*/ 41 w 77"/>
                  <a:gd name="T19" fmla="*/ 37 h 62"/>
                  <a:gd name="T20" fmla="*/ 45 w 77"/>
                  <a:gd name="T21" fmla="*/ 37 h 62"/>
                  <a:gd name="T22" fmla="*/ 66 w 77"/>
                  <a:gd name="T23" fmla="*/ 48 h 62"/>
                  <a:gd name="T24" fmla="*/ 74 w 77"/>
                  <a:gd name="T25" fmla="*/ 40 h 62"/>
                  <a:gd name="T26" fmla="*/ 74 w 77"/>
                  <a:gd name="T27" fmla="*/ 20 h 62"/>
                  <a:gd name="T28" fmla="*/ 60 w 77"/>
                  <a:gd name="T29" fmla="*/ 14 h 62"/>
                  <a:gd name="T30" fmla="*/ 43 w 77"/>
                  <a:gd name="T31" fmla="*/ 30 h 62"/>
                  <a:gd name="T32" fmla="*/ 42 w 77"/>
                  <a:gd name="T33" fmla="*/ 28 h 62"/>
                  <a:gd name="T34" fmla="*/ 46 w 77"/>
                  <a:gd name="T35" fmla="*/ 19 h 62"/>
                  <a:gd name="T36" fmla="*/ 52 w 77"/>
                  <a:gd name="T37" fmla="*/ 11 h 62"/>
                  <a:gd name="T38" fmla="*/ 22 w 77"/>
                  <a:gd name="T39" fmla="*/ 0 h 62"/>
                  <a:gd name="T40" fmla="*/ 30 w 77"/>
                  <a:gd name="T41" fmla="*/ 19 h 62"/>
                  <a:gd name="T42" fmla="*/ 35 w 77"/>
                  <a:gd name="T43" fmla="*/ 28 h 62"/>
                  <a:gd name="T44" fmla="*/ 34 w 77"/>
                  <a:gd name="T45" fmla="*/ 30 h 62"/>
                  <a:gd name="T46" fmla="*/ 8 w 77"/>
                  <a:gd name="T47" fmla="*/ 13 h 62"/>
                  <a:gd name="T48" fmla="*/ 2 w 77"/>
                  <a:gd name="T49" fmla="*/ 40 h 62"/>
                  <a:gd name="T50" fmla="*/ 11 w 77"/>
                  <a:gd name="T51" fmla="*/ 4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62">
                    <a:moveTo>
                      <a:pt x="11" y="48"/>
                    </a:moveTo>
                    <a:cubicBezTo>
                      <a:pt x="19" y="49"/>
                      <a:pt x="25" y="41"/>
                      <a:pt x="32" y="37"/>
                    </a:cubicBezTo>
                    <a:cubicBezTo>
                      <a:pt x="33" y="37"/>
                      <a:pt x="35" y="35"/>
                      <a:pt x="36" y="37"/>
                    </a:cubicBezTo>
                    <a:cubicBezTo>
                      <a:pt x="36" y="38"/>
                      <a:pt x="36" y="40"/>
                      <a:pt x="36" y="41"/>
                    </a:cubicBezTo>
                    <a:cubicBezTo>
                      <a:pt x="36" y="44"/>
                      <a:pt x="36" y="47"/>
                      <a:pt x="36" y="50"/>
                    </a:cubicBezTo>
                    <a:cubicBezTo>
                      <a:pt x="36" y="53"/>
                      <a:pt x="35" y="59"/>
                      <a:pt x="35" y="62"/>
                    </a:cubicBezTo>
                    <a:cubicBezTo>
                      <a:pt x="42" y="62"/>
                      <a:pt x="42" y="62"/>
                      <a:pt x="42" y="62"/>
                    </a:cubicBezTo>
                    <a:cubicBezTo>
                      <a:pt x="41" y="59"/>
                      <a:pt x="41" y="53"/>
                      <a:pt x="41" y="50"/>
                    </a:cubicBezTo>
                    <a:cubicBezTo>
                      <a:pt x="41" y="47"/>
                      <a:pt x="41" y="44"/>
                      <a:pt x="41" y="41"/>
                    </a:cubicBezTo>
                    <a:cubicBezTo>
                      <a:pt x="41" y="40"/>
                      <a:pt x="40" y="38"/>
                      <a:pt x="41" y="37"/>
                    </a:cubicBezTo>
                    <a:cubicBezTo>
                      <a:pt x="42" y="35"/>
                      <a:pt x="44" y="37"/>
                      <a:pt x="45" y="37"/>
                    </a:cubicBezTo>
                    <a:cubicBezTo>
                      <a:pt x="51" y="41"/>
                      <a:pt x="58" y="49"/>
                      <a:pt x="66" y="48"/>
                    </a:cubicBezTo>
                    <a:cubicBezTo>
                      <a:pt x="70" y="48"/>
                      <a:pt x="73" y="44"/>
                      <a:pt x="74" y="40"/>
                    </a:cubicBezTo>
                    <a:cubicBezTo>
                      <a:pt x="76" y="35"/>
                      <a:pt x="77" y="26"/>
                      <a:pt x="74" y="20"/>
                    </a:cubicBezTo>
                    <a:cubicBezTo>
                      <a:pt x="70" y="18"/>
                      <a:pt x="65" y="16"/>
                      <a:pt x="60" y="14"/>
                    </a:cubicBezTo>
                    <a:cubicBezTo>
                      <a:pt x="54" y="18"/>
                      <a:pt x="50" y="29"/>
                      <a:pt x="43" y="30"/>
                    </a:cubicBezTo>
                    <a:cubicBezTo>
                      <a:pt x="41" y="30"/>
                      <a:pt x="41" y="29"/>
                      <a:pt x="42" y="28"/>
                    </a:cubicBezTo>
                    <a:cubicBezTo>
                      <a:pt x="43" y="24"/>
                      <a:pt x="44" y="21"/>
                      <a:pt x="46" y="19"/>
                    </a:cubicBezTo>
                    <a:cubicBezTo>
                      <a:pt x="48" y="16"/>
                      <a:pt x="50" y="14"/>
                      <a:pt x="52" y="11"/>
                    </a:cubicBezTo>
                    <a:cubicBezTo>
                      <a:pt x="42" y="7"/>
                      <a:pt x="32" y="3"/>
                      <a:pt x="22" y="0"/>
                    </a:cubicBezTo>
                    <a:cubicBezTo>
                      <a:pt x="21" y="7"/>
                      <a:pt x="27" y="14"/>
                      <a:pt x="30" y="19"/>
                    </a:cubicBezTo>
                    <a:cubicBezTo>
                      <a:pt x="32" y="21"/>
                      <a:pt x="34" y="24"/>
                      <a:pt x="35" y="28"/>
                    </a:cubicBezTo>
                    <a:cubicBezTo>
                      <a:pt x="36" y="29"/>
                      <a:pt x="36" y="30"/>
                      <a:pt x="34" y="30"/>
                    </a:cubicBezTo>
                    <a:cubicBezTo>
                      <a:pt x="24" y="29"/>
                      <a:pt x="20" y="6"/>
                      <a:pt x="8" y="13"/>
                    </a:cubicBezTo>
                    <a:cubicBezTo>
                      <a:pt x="0" y="18"/>
                      <a:pt x="0" y="32"/>
                      <a:pt x="2" y="40"/>
                    </a:cubicBezTo>
                    <a:cubicBezTo>
                      <a:pt x="4" y="44"/>
                      <a:pt x="6" y="48"/>
                      <a:pt x="11" y="48"/>
                    </a:cubicBezTo>
                    <a:close/>
                  </a:path>
                </a:pathLst>
              </a:custGeom>
              <a:grpFill/>
              <a:ln>
                <a:noFill/>
              </a:ln>
            </p:spPr>
            <p:txBody>
              <a:bodyPr anchor="ctr"/>
              <a:lstStyle/>
              <a:p>
                <a:pPr algn="ctr"/>
                <a:endParaRPr>
                  <a:solidFill>
                    <a:srgbClr val="000000"/>
                  </a:solidFill>
                </a:endParaRPr>
              </a:p>
            </p:txBody>
          </p:sp>
          <p:sp>
            <p:nvSpPr>
              <p:cNvPr id="111" name="Freeform: Shape 59">
                <a:extLst>
                  <a:ext uri="{FF2B5EF4-FFF2-40B4-BE49-F238E27FC236}">
                    <a16:creationId xmlns="" xmlns:a16="http://schemas.microsoft.com/office/drawing/2014/main" id="{37528EAC-7EDB-4E87-83E3-E0D66A888BCA}"/>
                  </a:ext>
                </a:extLst>
              </p:cNvPr>
              <p:cNvSpPr>
                <a:spLocks/>
              </p:cNvSpPr>
              <p:nvPr/>
            </p:nvSpPr>
            <p:spPr bwMode="auto">
              <a:xfrm>
                <a:off x="5832632" y="2464827"/>
                <a:ext cx="101709" cy="101709"/>
              </a:xfrm>
              <a:custGeom>
                <a:avLst/>
                <a:gdLst>
                  <a:gd name="T0" fmla="*/ 11 w 23"/>
                  <a:gd name="T1" fmla="*/ 23 h 23"/>
                  <a:gd name="T2" fmla="*/ 11 w 23"/>
                  <a:gd name="T3" fmla="*/ 23 h 23"/>
                  <a:gd name="T4" fmla="*/ 23 w 23"/>
                  <a:gd name="T5" fmla="*/ 11 h 23"/>
                  <a:gd name="T6" fmla="*/ 11 w 23"/>
                  <a:gd name="T7" fmla="*/ 0 h 23"/>
                  <a:gd name="T8" fmla="*/ 0 w 23"/>
                  <a:gd name="T9" fmla="*/ 11 h 23"/>
                  <a:gd name="T10" fmla="*/ 6 w 23"/>
                  <a:gd name="T11" fmla="*/ 15 h 23"/>
                  <a:gd name="T12" fmla="*/ 11 w 23"/>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1" y="23"/>
                    </a:moveTo>
                    <a:cubicBezTo>
                      <a:pt x="11" y="23"/>
                      <a:pt x="11" y="23"/>
                      <a:pt x="11" y="23"/>
                    </a:cubicBezTo>
                    <a:cubicBezTo>
                      <a:pt x="18" y="23"/>
                      <a:pt x="23" y="17"/>
                      <a:pt x="23" y="11"/>
                    </a:cubicBezTo>
                    <a:cubicBezTo>
                      <a:pt x="23" y="5"/>
                      <a:pt x="18" y="0"/>
                      <a:pt x="11" y="0"/>
                    </a:cubicBezTo>
                    <a:cubicBezTo>
                      <a:pt x="5" y="0"/>
                      <a:pt x="0" y="5"/>
                      <a:pt x="0" y="11"/>
                    </a:cubicBezTo>
                    <a:cubicBezTo>
                      <a:pt x="2" y="12"/>
                      <a:pt x="4" y="13"/>
                      <a:pt x="6" y="15"/>
                    </a:cubicBezTo>
                    <a:cubicBezTo>
                      <a:pt x="8" y="17"/>
                      <a:pt x="10" y="20"/>
                      <a:pt x="11" y="23"/>
                    </a:cubicBezTo>
                    <a:close/>
                  </a:path>
                </a:pathLst>
              </a:custGeom>
              <a:grpFill/>
              <a:ln>
                <a:noFill/>
              </a:ln>
            </p:spPr>
            <p:txBody>
              <a:bodyPr anchor="ctr"/>
              <a:lstStyle/>
              <a:p>
                <a:pPr algn="ctr"/>
                <a:endParaRPr>
                  <a:solidFill>
                    <a:srgbClr val="000000"/>
                  </a:solidFill>
                </a:endParaRPr>
              </a:p>
            </p:txBody>
          </p:sp>
          <p:sp>
            <p:nvSpPr>
              <p:cNvPr id="112" name="Freeform: Shape 60">
                <a:extLst>
                  <a:ext uri="{FF2B5EF4-FFF2-40B4-BE49-F238E27FC236}">
                    <a16:creationId xmlns="" xmlns:a16="http://schemas.microsoft.com/office/drawing/2014/main" id="{4297C235-A895-43DA-B1C9-2AAAEC919B14}"/>
                  </a:ext>
                </a:extLst>
              </p:cNvPr>
              <p:cNvSpPr>
                <a:spLocks/>
              </p:cNvSpPr>
              <p:nvPr/>
            </p:nvSpPr>
            <p:spPr bwMode="auto">
              <a:xfrm>
                <a:off x="5868169" y="2434192"/>
                <a:ext cx="26959" cy="22057"/>
              </a:xfrm>
              <a:custGeom>
                <a:avLst/>
                <a:gdLst>
                  <a:gd name="T0" fmla="*/ 22 w 22"/>
                  <a:gd name="T1" fmla="*/ 18 h 18"/>
                  <a:gd name="T2" fmla="*/ 11 w 22"/>
                  <a:gd name="T3" fmla="*/ 0 h 18"/>
                  <a:gd name="T4" fmla="*/ 0 w 22"/>
                  <a:gd name="T5" fmla="*/ 18 h 18"/>
                  <a:gd name="T6" fmla="*/ 22 w 22"/>
                  <a:gd name="T7" fmla="*/ 18 h 18"/>
                </a:gdLst>
                <a:ahLst/>
                <a:cxnLst>
                  <a:cxn ang="0">
                    <a:pos x="T0" y="T1"/>
                  </a:cxn>
                  <a:cxn ang="0">
                    <a:pos x="T2" y="T3"/>
                  </a:cxn>
                  <a:cxn ang="0">
                    <a:pos x="T4" y="T5"/>
                  </a:cxn>
                  <a:cxn ang="0">
                    <a:pos x="T6" y="T7"/>
                  </a:cxn>
                </a:cxnLst>
                <a:rect l="0" t="0" r="r" b="b"/>
                <a:pathLst>
                  <a:path w="22" h="18">
                    <a:moveTo>
                      <a:pt x="22" y="18"/>
                    </a:moveTo>
                    <a:lnTo>
                      <a:pt x="11" y="0"/>
                    </a:lnTo>
                    <a:lnTo>
                      <a:pt x="0" y="18"/>
                    </a:lnTo>
                    <a:lnTo>
                      <a:pt x="22" y="18"/>
                    </a:lnTo>
                    <a:close/>
                  </a:path>
                </a:pathLst>
              </a:custGeom>
              <a:grpFill/>
              <a:ln>
                <a:noFill/>
              </a:ln>
            </p:spPr>
            <p:txBody>
              <a:bodyPr anchor="ctr"/>
              <a:lstStyle/>
              <a:p>
                <a:pPr algn="ctr"/>
                <a:endParaRPr>
                  <a:solidFill>
                    <a:srgbClr val="000000"/>
                  </a:solidFill>
                </a:endParaRPr>
              </a:p>
            </p:txBody>
          </p:sp>
          <p:sp>
            <p:nvSpPr>
              <p:cNvPr id="113" name="Freeform: Shape 61">
                <a:extLst>
                  <a:ext uri="{FF2B5EF4-FFF2-40B4-BE49-F238E27FC236}">
                    <a16:creationId xmlns="" xmlns:a16="http://schemas.microsoft.com/office/drawing/2014/main" id="{4463A7B7-CC93-47C8-8E40-BE9FD568FF42}"/>
                  </a:ext>
                </a:extLst>
              </p:cNvPr>
              <p:cNvSpPr>
                <a:spLocks/>
              </p:cNvSpPr>
              <p:nvPr/>
            </p:nvSpPr>
            <p:spPr bwMode="auto">
              <a:xfrm>
                <a:off x="5939243" y="2500364"/>
                <a:ext cx="3676" cy="25734"/>
              </a:xfrm>
              <a:custGeom>
                <a:avLst/>
                <a:gdLst>
                  <a:gd name="T0" fmla="*/ 0 w 1"/>
                  <a:gd name="T1" fmla="*/ 6 h 6"/>
                  <a:gd name="T2" fmla="*/ 1 w 1"/>
                  <a:gd name="T3" fmla="*/ 6 h 6"/>
                  <a:gd name="T4" fmla="*/ 0 w 1"/>
                  <a:gd name="T5" fmla="*/ 0 h 6"/>
                  <a:gd name="T6" fmla="*/ 0 w 1"/>
                  <a:gd name="T7" fmla="*/ 0 h 6"/>
                  <a:gd name="T8" fmla="*/ 0 w 1"/>
                  <a:gd name="T9" fmla="*/ 6 h 6"/>
                </a:gdLst>
                <a:ahLst/>
                <a:cxnLst>
                  <a:cxn ang="0">
                    <a:pos x="T0" y="T1"/>
                  </a:cxn>
                  <a:cxn ang="0">
                    <a:pos x="T2" y="T3"/>
                  </a:cxn>
                  <a:cxn ang="0">
                    <a:pos x="T4" y="T5"/>
                  </a:cxn>
                  <a:cxn ang="0">
                    <a:pos x="T6" y="T7"/>
                  </a:cxn>
                  <a:cxn ang="0">
                    <a:pos x="T8" y="T9"/>
                  </a:cxn>
                </a:cxnLst>
                <a:rect l="0" t="0" r="r" b="b"/>
                <a:pathLst>
                  <a:path w="1" h="6">
                    <a:moveTo>
                      <a:pt x="0" y="6"/>
                    </a:moveTo>
                    <a:cubicBezTo>
                      <a:pt x="1" y="6"/>
                      <a:pt x="1" y="6"/>
                      <a:pt x="1" y="6"/>
                    </a:cubicBezTo>
                    <a:cubicBezTo>
                      <a:pt x="1" y="4"/>
                      <a:pt x="1" y="2"/>
                      <a:pt x="0" y="0"/>
                    </a:cubicBezTo>
                    <a:cubicBezTo>
                      <a:pt x="0" y="0"/>
                      <a:pt x="0" y="0"/>
                      <a:pt x="0" y="0"/>
                    </a:cubicBezTo>
                    <a:lnTo>
                      <a:pt x="0" y="6"/>
                    </a:lnTo>
                    <a:close/>
                  </a:path>
                </a:pathLst>
              </a:custGeom>
              <a:grpFill/>
              <a:ln>
                <a:noFill/>
              </a:ln>
            </p:spPr>
            <p:txBody>
              <a:bodyPr anchor="ctr"/>
              <a:lstStyle/>
              <a:p>
                <a:pPr algn="ctr"/>
                <a:endParaRPr>
                  <a:solidFill>
                    <a:srgbClr val="000000"/>
                  </a:solidFill>
                </a:endParaRPr>
              </a:p>
            </p:txBody>
          </p:sp>
          <p:sp>
            <p:nvSpPr>
              <p:cNvPr id="114" name="Freeform: Shape 62">
                <a:extLst>
                  <a:ext uri="{FF2B5EF4-FFF2-40B4-BE49-F238E27FC236}">
                    <a16:creationId xmlns="" xmlns:a16="http://schemas.microsoft.com/office/drawing/2014/main" id="{30D1F797-B3C5-4F7F-87F8-2D5E491CF3B9}"/>
                  </a:ext>
                </a:extLst>
              </p:cNvPr>
              <p:cNvSpPr>
                <a:spLocks/>
              </p:cNvSpPr>
              <p:nvPr/>
            </p:nvSpPr>
            <p:spPr bwMode="auto">
              <a:xfrm>
                <a:off x="5810574" y="2500364"/>
                <a:ext cx="13480" cy="8578"/>
              </a:xfrm>
              <a:custGeom>
                <a:avLst/>
                <a:gdLst>
                  <a:gd name="T0" fmla="*/ 3 w 3"/>
                  <a:gd name="T1" fmla="*/ 0 h 2"/>
                  <a:gd name="T2" fmla="*/ 0 w 3"/>
                  <a:gd name="T3" fmla="*/ 2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cubicBezTo>
                      <a:pt x="0" y="2"/>
                      <a:pt x="0" y="2"/>
                      <a:pt x="0" y="2"/>
                    </a:cubicBezTo>
                    <a:cubicBezTo>
                      <a:pt x="1" y="2"/>
                      <a:pt x="2" y="2"/>
                      <a:pt x="3" y="2"/>
                    </a:cubicBezTo>
                    <a:lnTo>
                      <a:pt x="3" y="0"/>
                    </a:lnTo>
                    <a:close/>
                  </a:path>
                </a:pathLst>
              </a:custGeom>
              <a:grpFill/>
              <a:ln>
                <a:noFill/>
              </a:ln>
            </p:spPr>
            <p:txBody>
              <a:bodyPr anchor="ctr"/>
              <a:lstStyle/>
              <a:p>
                <a:pPr algn="ctr"/>
                <a:endParaRPr>
                  <a:solidFill>
                    <a:srgbClr val="000000"/>
                  </a:solidFill>
                </a:endParaRPr>
              </a:p>
            </p:txBody>
          </p:sp>
          <p:sp>
            <p:nvSpPr>
              <p:cNvPr id="115" name="Freeform: Shape 63">
                <a:extLst>
                  <a:ext uri="{FF2B5EF4-FFF2-40B4-BE49-F238E27FC236}">
                    <a16:creationId xmlns="" xmlns:a16="http://schemas.microsoft.com/office/drawing/2014/main" id="{957E3D3D-2062-4BAD-897F-F7E67A361776}"/>
                  </a:ext>
                </a:extLst>
              </p:cNvPr>
              <p:cNvSpPr>
                <a:spLocks/>
              </p:cNvSpPr>
              <p:nvPr/>
            </p:nvSpPr>
            <p:spPr bwMode="auto">
              <a:xfrm>
                <a:off x="5912283" y="2456249"/>
                <a:ext cx="26959" cy="25734"/>
              </a:xfrm>
              <a:custGeom>
                <a:avLst/>
                <a:gdLst>
                  <a:gd name="T0" fmla="*/ 0 w 6"/>
                  <a:gd name="T1" fmla="*/ 2 h 6"/>
                  <a:gd name="T2" fmla="*/ 5 w 6"/>
                  <a:gd name="T3" fmla="*/ 6 h 6"/>
                  <a:gd name="T4" fmla="*/ 6 w 6"/>
                  <a:gd name="T5" fmla="*/ 2 h 6"/>
                  <a:gd name="T6" fmla="*/ 6 w 6"/>
                  <a:gd name="T7" fmla="*/ 0 h 6"/>
                  <a:gd name="T8" fmla="*/ 0 w 6"/>
                  <a:gd name="T9" fmla="*/ 2 h 6"/>
                </a:gdLst>
                <a:ahLst/>
                <a:cxnLst>
                  <a:cxn ang="0">
                    <a:pos x="T0" y="T1"/>
                  </a:cxn>
                  <a:cxn ang="0">
                    <a:pos x="T2" y="T3"/>
                  </a:cxn>
                  <a:cxn ang="0">
                    <a:pos x="T4" y="T5"/>
                  </a:cxn>
                  <a:cxn ang="0">
                    <a:pos x="T6" y="T7"/>
                  </a:cxn>
                  <a:cxn ang="0">
                    <a:pos x="T8" y="T9"/>
                  </a:cxn>
                </a:cxnLst>
                <a:rect l="0" t="0" r="r" b="b"/>
                <a:pathLst>
                  <a:path w="6" h="6">
                    <a:moveTo>
                      <a:pt x="0" y="2"/>
                    </a:moveTo>
                    <a:cubicBezTo>
                      <a:pt x="5" y="6"/>
                      <a:pt x="5" y="6"/>
                      <a:pt x="5" y="6"/>
                    </a:cubicBezTo>
                    <a:cubicBezTo>
                      <a:pt x="6" y="2"/>
                      <a:pt x="6" y="2"/>
                      <a:pt x="6" y="2"/>
                    </a:cubicBezTo>
                    <a:cubicBezTo>
                      <a:pt x="6" y="1"/>
                      <a:pt x="6" y="1"/>
                      <a:pt x="6" y="0"/>
                    </a:cubicBezTo>
                    <a:lnTo>
                      <a:pt x="0" y="2"/>
                    </a:lnTo>
                    <a:close/>
                  </a:path>
                </a:pathLst>
              </a:custGeom>
              <a:grpFill/>
              <a:ln>
                <a:noFill/>
              </a:ln>
            </p:spPr>
            <p:txBody>
              <a:bodyPr anchor="ctr"/>
              <a:lstStyle/>
              <a:p>
                <a:pPr algn="ctr"/>
                <a:endParaRPr>
                  <a:solidFill>
                    <a:srgbClr val="000000"/>
                  </a:solidFill>
                </a:endParaRPr>
              </a:p>
            </p:txBody>
          </p:sp>
          <p:sp>
            <p:nvSpPr>
              <p:cNvPr id="116" name="Freeform: Shape 64">
                <a:extLst>
                  <a:ext uri="{FF2B5EF4-FFF2-40B4-BE49-F238E27FC236}">
                    <a16:creationId xmlns="" xmlns:a16="http://schemas.microsoft.com/office/drawing/2014/main" id="{4914D8D5-C22F-43DC-8A6B-F9B6620B016A}"/>
                  </a:ext>
                </a:extLst>
              </p:cNvPr>
              <p:cNvSpPr>
                <a:spLocks/>
              </p:cNvSpPr>
              <p:nvPr/>
            </p:nvSpPr>
            <p:spPr bwMode="auto">
              <a:xfrm>
                <a:off x="5912283" y="2544479"/>
                <a:ext cx="26959" cy="25734"/>
              </a:xfrm>
              <a:custGeom>
                <a:avLst/>
                <a:gdLst>
                  <a:gd name="T0" fmla="*/ 18 w 22"/>
                  <a:gd name="T1" fmla="*/ 0 h 21"/>
                  <a:gd name="T2" fmla="*/ 0 w 22"/>
                  <a:gd name="T3" fmla="*/ 18 h 21"/>
                  <a:gd name="T4" fmla="*/ 22 w 22"/>
                  <a:gd name="T5" fmla="*/ 21 h 21"/>
                  <a:gd name="T6" fmla="*/ 18 w 22"/>
                  <a:gd name="T7" fmla="*/ 0 h 21"/>
                </a:gdLst>
                <a:ahLst/>
                <a:cxnLst>
                  <a:cxn ang="0">
                    <a:pos x="T0" y="T1"/>
                  </a:cxn>
                  <a:cxn ang="0">
                    <a:pos x="T2" y="T3"/>
                  </a:cxn>
                  <a:cxn ang="0">
                    <a:pos x="T4" y="T5"/>
                  </a:cxn>
                  <a:cxn ang="0">
                    <a:pos x="T6" y="T7"/>
                  </a:cxn>
                </a:cxnLst>
                <a:rect l="0" t="0" r="r" b="b"/>
                <a:pathLst>
                  <a:path w="22" h="21">
                    <a:moveTo>
                      <a:pt x="18" y="0"/>
                    </a:moveTo>
                    <a:lnTo>
                      <a:pt x="0" y="18"/>
                    </a:lnTo>
                    <a:lnTo>
                      <a:pt x="22" y="21"/>
                    </a:lnTo>
                    <a:lnTo>
                      <a:pt x="18" y="0"/>
                    </a:lnTo>
                    <a:close/>
                  </a:path>
                </a:pathLst>
              </a:custGeom>
              <a:grpFill/>
              <a:ln>
                <a:noFill/>
              </a:ln>
            </p:spPr>
            <p:txBody>
              <a:bodyPr anchor="ctr"/>
              <a:lstStyle/>
              <a:p>
                <a:pPr algn="ctr"/>
                <a:endParaRPr>
                  <a:solidFill>
                    <a:srgbClr val="000000"/>
                  </a:solidFill>
                </a:endParaRPr>
              </a:p>
            </p:txBody>
          </p:sp>
          <p:sp>
            <p:nvSpPr>
              <p:cNvPr id="117" name="Freeform: Shape 65">
                <a:extLst>
                  <a:ext uri="{FF2B5EF4-FFF2-40B4-BE49-F238E27FC236}">
                    <a16:creationId xmlns="" xmlns:a16="http://schemas.microsoft.com/office/drawing/2014/main" id="{6A44B829-C7A9-4DAF-8ECF-F14D45A8B37B}"/>
                  </a:ext>
                </a:extLst>
              </p:cNvPr>
              <p:cNvSpPr>
                <a:spLocks/>
              </p:cNvSpPr>
              <p:nvPr/>
            </p:nvSpPr>
            <p:spPr bwMode="auto">
              <a:xfrm>
                <a:off x="5824054" y="2456249"/>
                <a:ext cx="26959" cy="25734"/>
              </a:xfrm>
              <a:custGeom>
                <a:avLst/>
                <a:gdLst>
                  <a:gd name="T0" fmla="*/ 7 w 22"/>
                  <a:gd name="T1" fmla="*/ 21 h 21"/>
                  <a:gd name="T2" fmla="*/ 22 w 22"/>
                  <a:gd name="T3" fmla="*/ 7 h 21"/>
                  <a:gd name="T4" fmla="*/ 0 w 22"/>
                  <a:gd name="T5" fmla="*/ 0 h 21"/>
                  <a:gd name="T6" fmla="*/ 7 w 22"/>
                  <a:gd name="T7" fmla="*/ 21 h 21"/>
                </a:gdLst>
                <a:ahLst/>
                <a:cxnLst>
                  <a:cxn ang="0">
                    <a:pos x="T0" y="T1"/>
                  </a:cxn>
                  <a:cxn ang="0">
                    <a:pos x="T2" y="T3"/>
                  </a:cxn>
                  <a:cxn ang="0">
                    <a:pos x="T4" y="T5"/>
                  </a:cxn>
                  <a:cxn ang="0">
                    <a:pos x="T6" y="T7"/>
                  </a:cxn>
                </a:cxnLst>
                <a:rect l="0" t="0" r="r" b="b"/>
                <a:pathLst>
                  <a:path w="22" h="21">
                    <a:moveTo>
                      <a:pt x="7" y="21"/>
                    </a:moveTo>
                    <a:lnTo>
                      <a:pt x="22" y="7"/>
                    </a:lnTo>
                    <a:lnTo>
                      <a:pt x="0" y="0"/>
                    </a:lnTo>
                    <a:lnTo>
                      <a:pt x="7" y="21"/>
                    </a:lnTo>
                    <a:close/>
                  </a:path>
                </a:pathLst>
              </a:custGeom>
              <a:grpFill/>
              <a:ln>
                <a:noFill/>
              </a:ln>
            </p:spPr>
            <p:txBody>
              <a:bodyPr anchor="ctr"/>
              <a:lstStyle/>
              <a:p>
                <a:pPr algn="ctr"/>
                <a:endParaRPr>
                  <a:solidFill>
                    <a:srgbClr val="000000"/>
                  </a:solidFill>
                </a:endParaRPr>
              </a:p>
            </p:txBody>
          </p:sp>
          <p:sp>
            <p:nvSpPr>
              <p:cNvPr id="118" name="Freeform: Shape 66">
                <a:extLst>
                  <a:ext uri="{FF2B5EF4-FFF2-40B4-BE49-F238E27FC236}">
                    <a16:creationId xmlns="" xmlns:a16="http://schemas.microsoft.com/office/drawing/2014/main" id="{D7EF4DE3-2656-40AD-8149-55B818C890AE}"/>
                  </a:ext>
                </a:extLst>
              </p:cNvPr>
              <p:cNvSpPr>
                <a:spLocks/>
              </p:cNvSpPr>
              <p:nvPr/>
            </p:nvSpPr>
            <p:spPr bwMode="auto">
              <a:xfrm>
                <a:off x="5717443" y="2513844"/>
                <a:ext cx="221800" cy="136021"/>
              </a:xfrm>
              <a:custGeom>
                <a:avLst/>
                <a:gdLst>
                  <a:gd name="T0" fmla="*/ 41 w 50"/>
                  <a:gd name="T1" fmla="*/ 13 h 31"/>
                  <a:gd name="T2" fmla="*/ 40 w 50"/>
                  <a:gd name="T3" fmla="*/ 14 h 31"/>
                  <a:gd name="T4" fmla="*/ 36 w 50"/>
                  <a:gd name="T5" fmla="*/ 16 h 31"/>
                  <a:gd name="T6" fmla="*/ 35 w 50"/>
                  <a:gd name="T7" fmla="*/ 13 h 31"/>
                  <a:gd name="T8" fmla="*/ 35 w 50"/>
                  <a:gd name="T9" fmla="*/ 11 h 31"/>
                  <a:gd name="T10" fmla="*/ 26 w 50"/>
                  <a:gd name="T11" fmla="*/ 1 h 31"/>
                  <a:gd name="T12" fmla="*/ 24 w 50"/>
                  <a:gd name="T13" fmla="*/ 1 h 31"/>
                  <a:gd name="T14" fmla="*/ 20 w 50"/>
                  <a:gd name="T15" fmla="*/ 0 h 31"/>
                  <a:gd name="T16" fmla="*/ 19 w 50"/>
                  <a:gd name="T17" fmla="*/ 0 h 31"/>
                  <a:gd name="T18" fmla="*/ 5 w 50"/>
                  <a:gd name="T19" fmla="*/ 16 h 31"/>
                  <a:gd name="T20" fmla="*/ 5 w 50"/>
                  <a:gd name="T21" fmla="*/ 20 h 31"/>
                  <a:gd name="T22" fmla="*/ 0 w 50"/>
                  <a:gd name="T23" fmla="*/ 26 h 31"/>
                  <a:gd name="T24" fmla="*/ 5 w 50"/>
                  <a:gd name="T25" fmla="*/ 31 h 31"/>
                  <a:gd name="T26" fmla="*/ 20 w 50"/>
                  <a:gd name="T27" fmla="*/ 31 h 31"/>
                  <a:gd name="T28" fmla="*/ 21 w 50"/>
                  <a:gd name="T29" fmla="*/ 31 h 31"/>
                  <a:gd name="T30" fmla="*/ 41 w 50"/>
                  <a:gd name="T31" fmla="*/ 31 h 31"/>
                  <a:gd name="T32" fmla="*/ 50 w 50"/>
                  <a:gd name="T33" fmla="*/ 22 h 31"/>
                  <a:gd name="T34" fmla="*/ 41 w 50"/>
                  <a:gd name="T35"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31">
                    <a:moveTo>
                      <a:pt x="41" y="13"/>
                    </a:moveTo>
                    <a:cubicBezTo>
                      <a:pt x="41" y="13"/>
                      <a:pt x="41" y="14"/>
                      <a:pt x="40" y="14"/>
                    </a:cubicBezTo>
                    <a:cubicBezTo>
                      <a:pt x="38" y="14"/>
                      <a:pt x="37" y="15"/>
                      <a:pt x="36" y="16"/>
                    </a:cubicBezTo>
                    <a:cubicBezTo>
                      <a:pt x="36" y="15"/>
                      <a:pt x="36" y="14"/>
                      <a:pt x="35" y="13"/>
                    </a:cubicBezTo>
                    <a:cubicBezTo>
                      <a:pt x="35" y="13"/>
                      <a:pt x="35" y="12"/>
                      <a:pt x="35" y="11"/>
                    </a:cubicBezTo>
                    <a:cubicBezTo>
                      <a:pt x="34" y="7"/>
                      <a:pt x="30" y="3"/>
                      <a:pt x="26" y="1"/>
                    </a:cubicBezTo>
                    <a:cubicBezTo>
                      <a:pt x="25" y="1"/>
                      <a:pt x="25" y="1"/>
                      <a:pt x="24" y="1"/>
                    </a:cubicBezTo>
                    <a:cubicBezTo>
                      <a:pt x="23" y="1"/>
                      <a:pt x="21" y="0"/>
                      <a:pt x="20" y="0"/>
                    </a:cubicBezTo>
                    <a:cubicBezTo>
                      <a:pt x="20" y="0"/>
                      <a:pt x="20" y="0"/>
                      <a:pt x="19" y="0"/>
                    </a:cubicBezTo>
                    <a:cubicBezTo>
                      <a:pt x="11" y="1"/>
                      <a:pt x="5" y="8"/>
                      <a:pt x="5" y="16"/>
                    </a:cubicBezTo>
                    <a:cubicBezTo>
                      <a:pt x="5" y="17"/>
                      <a:pt x="5" y="19"/>
                      <a:pt x="5" y="20"/>
                    </a:cubicBezTo>
                    <a:cubicBezTo>
                      <a:pt x="2" y="21"/>
                      <a:pt x="0" y="23"/>
                      <a:pt x="0" y="26"/>
                    </a:cubicBezTo>
                    <a:cubicBezTo>
                      <a:pt x="0" y="29"/>
                      <a:pt x="2" y="31"/>
                      <a:pt x="5" y="31"/>
                    </a:cubicBezTo>
                    <a:cubicBezTo>
                      <a:pt x="20" y="31"/>
                      <a:pt x="20" y="31"/>
                      <a:pt x="20" y="31"/>
                    </a:cubicBezTo>
                    <a:cubicBezTo>
                      <a:pt x="21" y="31"/>
                      <a:pt x="21" y="31"/>
                      <a:pt x="21" y="31"/>
                    </a:cubicBezTo>
                    <a:cubicBezTo>
                      <a:pt x="41" y="31"/>
                      <a:pt x="41" y="31"/>
                      <a:pt x="41" y="31"/>
                    </a:cubicBezTo>
                    <a:cubicBezTo>
                      <a:pt x="46" y="31"/>
                      <a:pt x="50" y="27"/>
                      <a:pt x="50" y="22"/>
                    </a:cubicBezTo>
                    <a:cubicBezTo>
                      <a:pt x="50" y="18"/>
                      <a:pt x="46" y="13"/>
                      <a:pt x="41" y="13"/>
                    </a:cubicBezTo>
                    <a:close/>
                  </a:path>
                </a:pathLst>
              </a:custGeom>
              <a:grpFill/>
              <a:ln>
                <a:noFill/>
              </a:ln>
            </p:spPr>
            <p:txBody>
              <a:bodyPr anchor="ctr"/>
              <a:lstStyle/>
              <a:p>
                <a:pPr algn="ctr"/>
                <a:endParaRPr>
                  <a:solidFill>
                    <a:srgbClr val="000000"/>
                  </a:solidFill>
                </a:endParaRPr>
              </a:p>
            </p:txBody>
          </p:sp>
          <p:sp>
            <p:nvSpPr>
              <p:cNvPr id="119" name="Freeform: Shape 67">
                <a:extLst>
                  <a:ext uri="{FF2B5EF4-FFF2-40B4-BE49-F238E27FC236}">
                    <a16:creationId xmlns="" xmlns:a16="http://schemas.microsoft.com/office/drawing/2014/main" id="{D2CE58D7-B3A5-468F-A13F-4174D979F0AF}"/>
                  </a:ext>
                </a:extLst>
              </p:cNvPr>
              <p:cNvSpPr>
                <a:spLocks/>
              </p:cNvSpPr>
              <p:nvPr/>
            </p:nvSpPr>
            <p:spPr bwMode="auto">
              <a:xfrm>
                <a:off x="3456557" y="3361830"/>
                <a:ext cx="150726" cy="215673"/>
              </a:xfrm>
              <a:custGeom>
                <a:avLst/>
                <a:gdLst>
                  <a:gd name="T0" fmla="*/ 34 w 34"/>
                  <a:gd name="T1" fmla="*/ 49 h 49"/>
                  <a:gd name="T2" fmla="*/ 34 w 34"/>
                  <a:gd name="T3" fmla="*/ 21 h 49"/>
                  <a:gd name="T4" fmla="*/ 33 w 34"/>
                  <a:gd name="T5" fmla="*/ 13 h 49"/>
                  <a:gd name="T6" fmla="*/ 28 w 34"/>
                  <a:gd name="T7" fmla="*/ 7 h 49"/>
                  <a:gd name="T8" fmla="*/ 28 w 34"/>
                  <a:gd name="T9" fmla="*/ 2 h 49"/>
                  <a:gd name="T10" fmla="*/ 28 w 34"/>
                  <a:gd name="T11" fmla="*/ 0 h 49"/>
                  <a:gd name="T12" fmla="*/ 26 w 34"/>
                  <a:gd name="T13" fmla="*/ 0 h 49"/>
                  <a:gd name="T14" fmla="*/ 5 w 34"/>
                  <a:gd name="T15" fmla="*/ 0 h 49"/>
                  <a:gd name="T16" fmla="*/ 3 w 34"/>
                  <a:gd name="T17" fmla="*/ 0 h 49"/>
                  <a:gd name="T18" fmla="*/ 3 w 34"/>
                  <a:gd name="T19" fmla="*/ 2 h 49"/>
                  <a:gd name="T20" fmla="*/ 3 w 34"/>
                  <a:gd name="T21" fmla="*/ 7 h 49"/>
                  <a:gd name="T22" fmla="*/ 0 w 34"/>
                  <a:gd name="T23" fmla="*/ 9 h 49"/>
                  <a:gd name="T24" fmla="*/ 5 w 34"/>
                  <a:gd name="T25" fmla="*/ 17 h 49"/>
                  <a:gd name="T26" fmla="*/ 5 w 34"/>
                  <a:gd name="T27" fmla="*/ 6 h 49"/>
                  <a:gd name="T28" fmla="*/ 5 w 34"/>
                  <a:gd name="T29" fmla="*/ 6 h 49"/>
                  <a:gd name="T30" fmla="*/ 5 w 34"/>
                  <a:gd name="T31" fmla="*/ 6 h 49"/>
                  <a:gd name="T32" fmla="*/ 5 w 34"/>
                  <a:gd name="T33" fmla="*/ 2 h 49"/>
                  <a:gd name="T34" fmla="*/ 26 w 34"/>
                  <a:gd name="T35" fmla="*/ 2 h 49"/>
                  <a:gd name="T36" fmla="*/ 26 w 34"/>
                  <a:gd name="T37" fmla="*/ 6 h 49"/>
                  <a:gd name="T38" fmla="*/ 26 w 34"/>
                  <a:gd name="T39" fmla="*/ 34 h 49"/>
                  <a:gd name="T40" fmla="*/ 16 w 34"/>
                  <a:gd name="T41" fmla="*/ 24 h 49"/>
                  <a:gd name="T42" fmla="*/ 13 w 34"/>
                  <a:gd name="T43" fmla="*/ 26 h 49"/>
                  <a:gd name="T44" fmla="*/ 34 w 34"/>
                  <a:gd name="T4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49">
                    <a:moveTo>
                      <a:pt x="34" y="49"/>
                    </a:moveTo>
                    <a:cubicBezTo>
                      <a:pt x="34" y="38"/>
                      <a:pt x="34" y="27"/>
                      <a:pt x="34" y="21"/>
                    </a:cubicBezTo>
                    <a:cubicBezTo>
                      <a:pt x="34" y="19"/>
                      <a:pt x="34" y="15"/>
                      <a:pt x="33" y="13"/>
                    </a:cubicBezTo>
                    <a:cubicBezTo>
                      <a:pt x="32" y="10"/>
                      <a:pt x="30" y="8"/>
                      <a:pt x="28" y="7"/>
                    </a:cubicBezTo>
                    <a:cubicBezTo>
                      <a:pt x="28" y="2"/>
                      <a:pt x="28" y="2"/>
                      <a:pt x="28" y="2"/>
                    </a:cubicBezTo>
                    <a:cubicBezTo>
                      <a:pt x="28" y="0"/>
                      <a:pt x="28" y="0"/>
                      <a:pt x="28" y="0"/>
                    </a:cubicBezTo>
                    <a:cubicBezTo>
                      <a:pt x="26" y="0"/>
                      <a:pt x="26" y="0"/>
                      <a:pt x="26" y="0"/>
                    </a:cubicBezTo>
                    <a:cubicBezTo>
                      <a:pt x="5" y="0"/>
                      <a:pt x="5" y="0"/>
                      <a:pt x="5" y="0"/>
                    </a:cubicBezTo>
                    <a:cubicBezTo>
                      <a:pt x="3" y="0"/>
                      <a:pt x="3" y="0"/>
                      <a:pt x="3" y="0"/>
                    </a:cubicBezTo>
                    <a:cubicBezTo>
                      <a:pt x="3" y="2"/>
                      <a:pt x="3" y="2"/>
                      <a:pt x="3" y="2"/>
                    </a:cubicBezTo>
                    <a:cubicBezTo>
                      <a:pt x="3" y="7"/>
                      <a:pt x="3" y="7"/>
                      <a:pt x="3" y="7"/>
                    </a:cubicBezTo>
                    <a:cubicBezTo>
                      <a:pt x="2" y="8"/>
                      <a:pt x="1" y="8"/>
                      <a:pt x="0" y="9"/>
                    </a:cubicBezTo>
                    <a:cubicBezTo>
                      <a:pt x="2" y="12"/>
                      <a:pt x="3" y="14"/>
                      <a:pt x="5" y="17"/>
                    </a:cubicBezTo>
                    <a:cubicBezTo>
                      <a:pt x="5" y="6"/>
                      <a:pt x="5" y="6"/>
                      <a:pt x="5" y="6"/>
                    </a:cubicBezTo>
                    <a:cubicBezTo>
                      <a:pt x="5" y="6"/>
                      <a:pt x="5" y="6"/>
                      <a:pt x="5" y="6"/>
                    </a:cubicBezTo>
                    <a:cubicBezTo>
                      <a:pt x="5" y="6"/>
                      <a:pt x="5" y="6"/>
                      <a:pt x="5" y="6"/>
                    </a:cubicBezTo>
                    <a:cubicBezTo>
                      <a:pt x="5" y="2"/>
                      <a:pt x="5" y="2"/>
                      <a:pt x="5" y="2"/>
                    </a:cubicBezTo>
                    <a:cubicBezTo>
                      <a:pt x="26" y="2"/>
                      <a:pt x="26" y="2"/>
                      <a:pt x="26" y="2"/>
                    </a:cubicBezTo>
                    <a:cubicBezTo>
                      <a:pt x="26" y="6"/>
                      <a:pt x="26" y="6"/>
                      <a:pt x="26" y="6"/>
                    </a:cubicBezTo>
                    <a:cubicBezTo>
                      <a:pt x="26" y="34"/>
                      <a:pt x="26" y="34"/>
                      <a:pt x="26" y="34"/>
                    </a:cubicBezTo>
                    <a:cubicBezTo>
                      <a:pt x="16" y="24"/>
                      <a:pt x="16" y="24"/>
                      <a:pt x="16" y="24"/>
                    </a:cubicBezTo>
                    <a:cubicBezTo>
                      <a:pt x="13" y="26"/>
                      <a:pt x="13" y="26"/>
                      <a:pt x="13" y="26"/>
                    </a:cubicBezTo>
                    <a:cubicBezTo>
                      <a:pt x="20" y="34"/>
                      <a:pt x="26" y="42"/>
                      <a:pt x="34" y="49"/>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20" name="Freeform: Shape 68">
                <a:extLst>
                  <a:ext uri="{FF2B5EF4-FFF2-40B4-BE49-F238E27FC236}">
                    <a16:creationId xmlns="" xmlns:a16="http://schemas.microsoft.com/office/drawing/2014/main" id="{0C70B938-E491-4FFB-A7AA-83F5F156A4C4}"/>
                  </a:ext>
                </a:extLst>
              </p:cNvPr>
              <p:cNvSpPr>
                <a:spLocks/>
              </p:cNvSpPr>
              <p:nvPr/>
            </p:nvSpPr>
            <p:spPr bwMode="auto">
              <a:xfrm>
                <a:off x="3615860" y="3383887"/>
                <a:ext cx="162980" cy="339439"/>
              </a:xfrm>
              <a:custGeom>
                <a:avLst/>
                <a:gdLst>
                  <a:gd name="T0" fmla="*/ 22 w 37"/>
                  <a:gd name="T1" fmla="*/ 66 h 77"/>
                  <a:gd name="T2" fmla="*/ 36 w 37"/>
                  <a:gd name="T3" fmla="*/ 74 h 77"/>
                  <a:gd name="T4" fmla="*/ 37 w 37"/>
                  <a:gd name="T5" fmla="*/ 74 h 77"/>
                  <a:gd name="T6" fmla="*/ 37 w 37"/>
                  <a:gd name="T7" fmla="*/ 16 h 77"/>
                  <a:gd name="T8" fmla="*/ 36 w 37"/>
                  <a:gd name="T9" fmla="*/ 8 h 77"/>
                  <a:gd name="T10" fmla="*/ 18 w 37"/>
                  <a:gd name="T11" fmla="*/ 0 h 77"/>
                  <a:gd name="T12" fmla="*/ 1 w 37"/>
                  <a:gd name="T13" fmla="*/ 8 h 77"/>
                  <a:gd name="T14" fmla="*/ 0 w 37"/>
                  <a:gd name="T15" fmla="*/ 16 h 77"/>
                  <a:gd name="T16" fmla="*/ 0 w 37"/>
                  <a:gd name="T17" fmla="*/ 46 h 77"/>
                  <a:gd name="T18" fmla="*/ 22 w 37"/>
                  <a:gd name="T19"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77">
                    <a:moveTo>
                      <a:pt x="22" y="66"/>
                    </a:moveTo>
                    <a:cubicBezTo>
                      <a:pt x="29" y="66"/>
                      <a:pt x="34" y="69"/>
                      <a:pt x="36" y="74"/>
                    </a:cubicBezTo>
                    <a:cubicBezTo>
                      <a:pt x="37" y="77"/>
                      <a:pt x="37" y="77"/>
                      <a:pt x="37" y="74"/>
                    </a:cubicBezTo>
                    <a:cubicBezTo>
                      <a:pt x="37" y="62"/>
                      <a:pt x="37" y="28"/>
                      <a:pt x="37" y="16"/>
                    </a:cubicBezTo>
                    <a:cubicBezTo>
                      <a:pt x="37" y="14"/>
                      <a:pt x="37" y="10"/>
                      <a:pt x="36" y="8"/>
                    </a:cubicBezTo>
                    <a:cubicBezTo>
                      <a:pt x="34" y="1"/>
                      <a:pt x="27" y="0"/>
                      <a:pt x="18" y="0"/>
                    </a:cubicBezTo>
                    <a:cubicBezTo>
                      <a:pt x="10" y="0"/>
                      <a:pt x="3" y="1"/>
                      <a:pt x="1" y="8"/>
                    </a:cubicBezTo>
                    <a:cubicBezTo>
                      <a:pt x="0" y="10"/>
                      <a:pt x="0" y="14"/>
                      <a:pt x="0" y="16"/>
                    </a:cubicBezTo>
                    <a:cubicBezTo>
                      <a:pt x="0" y="46"/>
                      <a:pt x="0" y="46"/>
                      <a:pt x="0" y="46"/>
                    </a:cubicBezTo>
                    <a:cubicBezTo>
                      <a:pt x="7" y="53"/>
                      <a:pt x="15" y="60"/>
                      <a:pt x="22" y="66"/>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21" name="Freeform: Shape 69">
                <a:extLst>
                  <a:ext uri="{FF2B5EF4-FFF2-40B4-BE49-F238E27FC236}">
                    <a16:creationId xmlns="" xmlns:a16="http://schemas.microsoft.com/office/drawing/2014/main" id="{497CA26A-9BC0-479A-8B06-96F4CA0B2739}"/>
                  </a:ext>
                </a:extLst>
              </p:cNvPr>
              <p:cNvSpPr>
                <a:spLocks/>
              </p:cNvSpPr>
              <p:nvPr/>
            </p:nvSpPr>
            <p:spPr bwMode="auto">
              <a:xfrm>
                <a:off x="5550787" y="3472117"/>
                <a:ext cx="25734" cy="91906"/>
              </a:xfrm>
              <a:custGeom>
                <a:avLst/>
                <a:gdLst>
                  <a:gd name="T0" fmla="*/ 6 w 6"/>
                  <a:gd name="T1" fmla="*/ 1 h 21"/>
                  <a:gd name="T2" fmla="*/ 3 w 6"/>
                  <a:gd name="T3" fmla="*/ 0 h 21"/>
                  <a:gd name="T4" fmla="*/ 3 w 6"/>
                  <a:gd name="T5" fmla="*/ 0 h 21"/>
                  <a:gd name="T6" fmla="*/ 0 w 6"/>
                  <a:gd name="T7" fmla="*/ 1 h 21"/>
                  <a:gd name="T8" fmla="*/ 0 w 6"/>
                  <a:gd name="T9" fmla="*/ 21 h 21"/>
                  <a:gd name="T10" fmla="*/ 6 w 6"/>
                  <a:gd name="T11" fmla="*/ 15 h 21"/>
                  <a:gd name="T12" fmla="*/ 6 w 6"/>
                  <a:gd name="T13" fmla="*/ 1 h 21"/>
                </a:gdLst>
                <a:ahLst/>
                <a:cxnLst>
                  <a:cxn ang="0">
                    <a:pos x="T0" y="T1"/>
                  </a:cxn>
                  <a:cxn ang="0">
                    <a:pos x="T2" y="T3"/>
                  </a:cxn>
                  <a:cxn ang="0">
                    <a:pos x="T4" y="T5"/>
                  </a:cxn>
                  <a:cxn ang="0">
                    <a:pos x="T6" y="T7"/>
                  </a:cxn>
                  <a:cxn ang="0">
                    <a:pos x="T8" y="T9"/>
                  </a:cxn>
                  <a:cxn ang="0">
                    <a:pos x="T10" y="T11"/>
                  </a:cxn>
                  <a:cxn ang="0">
                    <a:pos x="T12" y="T13"/>
                  </a:cxn>
                </a:cxnLst>
                <a:rect l="0" t="0" r="r" b="b"/>
                <a:pathLst>
                  <a:path w="6" h="21">
                    <a:moveTo>
                      <a:pt x="6" y="1"/>
                    </a:moveTo>
                    <a:cubicBezTo>
                      <a:pt x="5" y="1"/>
                      <a:pt x="4" y="0"/>
                      <a:pt x="3" y="0"/>
                    </a:cubicBezTo>
                    <a:cubicBezTo>
                      <a:pt x="3" y="0"/>
                      <a:pt x="3" y="0"/>
                      <a:pt x="3" y="0"/>
                    </a:cubicBezTo>
                    <a:cubicBezTo>
                      <a:pt x="2" y="0"/>
                      <a:pt x="1" y="1"/>
                      <a:pt x="0" y="1"/>
                    </a:cubicBezTo>
                    <a:cubicBezTo>
                      <a:pt x="0" y="21"/>
                      <a:pt x="0" y="21"/>
                      <a:pt x="0" y="21"/>
                    </a:cubicBezTo>
                    <a:cubicBezTo>
                      <a:pt x="2" y="19"/>
                      <a:pt x="4" y="17"/>
                      <a:pt x="6" y="15"/>
                    </a:cubicBezTo>
                    <a:lnTo>
                      <a:pt x="6" y="1"/>
                    </a:lnTo>
                    <a:close/>
                  </a:path>
                </a:pathLst>
              </a:custGeom>
              <a:grpFill/>
              <a:ln>
                <a:noFill/>
              </a:ln>
            </p:spPr>
            <p:txBody>
              <a:bodyPr anchor="ctr"/>
              <a:lstStyle/>
              <a:p>
                <a:pPr algn="ctr"/>
                <a:endParaRPr>
                  <a:solidFill>
                    <a:srgbClr val="000000"/>
                  </a:solidFill>
                </a:endParaRPr>
              </a:p>
            </p:txBody>
          </p:sp>
          <p:sp>
            <p:nvSpPr>
              <p:cNvPr id="122" name="Freeform: Shape 70">
                <a:extLst>
                  <a:ext uri="{FF2B5EF4-FFF2-40B4-BE49-F238E27FC236}">
                    <a16:creationId xmlns="" xmlns:a16="http://schemas.microsoft.com/office/drawing/2014/main" id="{A9685E4F-950A-4DE7-BEB2-1162317DCA09}"/>
                  </a:ext>
                </a:extLst>
              </p:cNvPr>
              <p:cNvSpPr>
                <a:spLocks/>
              </p:cNvSpPr>
              <p:nvPr/>
            </p:nvSpPr>
            <p:spPr bwMode="auto">
              <a:xfrm>
                <a:off x="5550787" y="3290756"/>
                <a:ext cx="25734" cy="17156"/>
              </a:xfrm>
              <a:custGeom>
                <a:avLst/>
                <a:gdLst>
                  <a:gd name="T0" fmla="*/ 4 w 6"/>
                  <a:gd name="T1" fmla="*/ 4 h 4"/>
                  <a:gd name="T2" fmla="*/ 4 w 6"/>
                  <a:gd name="T3" fmla="*/ 4 h 4"/>
                  <a:gd name="T4" fmla="*/ 6 w 6"/>
                  <a:gd name="T5" fmla="*/ 4 h 4"/>
                  <a:gd name="T6" fmla="*/ 6 w 6"/>
                  <a:gd name="T7" fmla="*/ 0 h 4"/>
                  <a:gd name="T8" fmla="*/ 0 w 6"/>
                  <a:gd name="T9" fmla="*/ 0 h 4"/>
                  <a:gd name="T10" fmla="*/ 0 w 6"/>
                  <a:gd name="T11" fmla="*/ 4 h 4"/>
                  <a:gd name="T12" fmla="*/ 4 w 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4"/>
                    </a:moveTo>
                    <a:cubicBezTo>
                      <a:pt x="4" y="4"/>
                      <a:pt x="4" y="4"/>
                      <a:pt x="4" y="4"/>
                    </a:cubicBezTo>
                    <a:cubicBezTo>
                      <a:pt x="5" y="4"/>
                      <a:pt x="5" y="4"/>
                      <a:pt x="6" y="4"/>
                    </a:cubicBezTo>
                    <a:cubicBezTo>
                      <a:pt x="6" y="0"/>
                      <a:pt x="6" y="0"/>
                      <a:pt x="6" y="0"/>
                    </a:cubicBezTo>
                    <a:cubicBezTo>
                      <a:pt x="0" y="0"/>
                      <a:pt x="0" y="0"/>
                      <a:pt x="0" y="0"/>
                    </a:cubicBezTo>
                    <a:cubicBezTo>
                      <a:pt x="0" y="4"/>
                      <a:pt x="0" y="4"/>
                      <a:pt x="0" y="4"/>
                    </a:cubicBezTo>
                    <a:cubicBezTo>
                      <a:pt x="1" y="4"/>
                      <a:pt x="2" y="4"/>
                      <a:pt x="4" y="4"/>
                    </a:cubicBezTo>
                    <a:close/>
                  </a:path>
                </a:pathLst>
              </a:custGeom>
              <a:grpFill/>
              <a:ln>
                <a:noFill/>
              </a:ln>
            </p:spPr>
            <p:txBody>
              <a:bodyPr anchor="ctr"/>
              <a:lstStyle/>
              <a:p>
                <a:pPr algn="ctr"/>
                <a:endParaRPr>
                  <a:solidFill>
                    <a:srgbClr val="000000"/>
                  </a:solidFill>
                </a:endParaRPr>
              </a:p>
            </p:txBody>
          </p:sp>
          <p:sp>
            <p:nvSpPr>
              <p:cNvPr id="123" name="Freeform: Shape 71">
                <a:extLst>
                  <a:ext uri="{FF2B5EF4-FFF2-40B4-BE49-F238E27FC236}">
                    <a16:creationId xmlns="" xmlns:a16="http://schemas.microsoft.com/office/drawing/2014/main" id="{17A15681-C7E5-44CE-9B58-5F155D031AFE}"/>
                  </a:ext>
                </a:extLst>
              </p:cNvPr>
              <p:cNvSpPr>
                <a:spLocks/>
              </p:cNvSpPr>
              <p:nvPr/>
            </p:nvSpPr>
            <p:spPr bwMode="auto">
              <a:xfrm>
                <a:off x="5439274" y="3316489"/>
                <a:ext cx="243857" cy="177685"/>
              </a:xfrm>
              <a:custGeom>
                <a:avLst/>
                <a:gdLst>
                  <a:gd name="T0" fmla="*/ 31 w 55"/>
                  <a:gd name="T1" fmla="*/ 0 h 40"/>
                  <a:gd name="T2" fmla="*/ 29 w 55"/>
                  <a:gd name="T3" fmla="*/ 0 h 40"/>
                  <a:gd name="T4" fmla="*/ 29 w 55"/>
                  <a:gd name="T5" fmla="*/ 0 h 40"/>
                  <a:gd name="T6" fmla="*/ 25 w 55"/>
                  <a:gd name="T7" fmla="*/ 0 h 40"/>
                  <a:gd name="T8" fmla="*/ 0 w 55"/>
                  <a:gd name="T9" fmla="*/ 27 h 40"/>
                  <a:gd name="T10" fmla="*/ 2 w 55"/>
                  <a:gd name="T11" fmla="*/ 38 h 40"/>
                  <a:gd name="T12" fmla="*/ 3 w 55"/>
                  <a:gd name="T13" fmla="*/ 39 h 40"/>
                  <a:gd name="T14" fmla="*/ 5 w 55"/>
                  <a:gd name="T15" fmla="*/ 37 h 40"/>
                  <a:gd name="T16" fmla="*/ 12 w 55"/>
                  <a:gd name="T17" fmla="*/ 33 h 40"/>
                  <a:gd name="T18" fmla="*/ 12 w 55"/>
                  <a:gd name="T19" fmla="*/ 33 h 40"/>
                  <a:gd name="T20" fmla="*/ 19 w 55"/>
                  <a:gd name="T21" fmla="*/ 38 h 40"/>
                  <a:gd name="T22" fmla="*/ 20 w 55"/>
                  <a:gd name="T23" fmla="*/ 39 h 40"/>
                  <a:gd name="T24" fmla="*/ 21 w 55"/>
                  <a:gd name="T25" fmla="*/ 38 h 40"/>
                  <a:gd name="T26" fmla="*/ 25 w 55"/>
                  <a:gd name="T27" fmla="*/ 34 h 40"/>
                  <a:gd name="T28" fmla="*/ 28 w 55"/>
                  <a:gd name="T29" fmla="*/ 33 h 40"/>
                  <a:gd name="T30" fmla="*/ 28 w 55"/>
                  <a:gd name="T31" fmla="*/ 33 h 40"/>
                  <a:gd name="T32" fmla="*/ 31 w 55"/>
                  <a:gd name="T33" fmla="*/ 34 h 40"/>
                  <a:gd name="T34" fmla="*/ 36 w 55"/>
                  <a:gd name="T35" fmla="*/ 38 h 40"/>
                  <a:gd name="T36" fmla="*/ 36 w 55"/>
                  <a:gd name="T37" fmla="*/ 40 h 40"/>
                  <a:gd name="T38" fmla="*/ 37 w 55"/>
                  <a:gd name="T39" fmla="*/ 38 h 40"/>
                  <a:gd name="T40" fmla="*/ 44 w 55"/>
                  <a:gd name="T41" fmla="*/ 34 h 40"/>
                  <a:gd name="T42" fmla="*/ 44 w 55"/>
                  <a:gd name="T43" fmla="*/ 34 h 40"/>
                  <a:gd name="T44" fmla="*/ 45 w 55"/>
                  <a:gd name="T45" fmla="*/ 34 h 40"/>
                  <a:gd name="T46" fmla="*/ 55 w 55"/>
                  <a:gd name="T47" fmla="*/ 20 h 40"/>
                  <a:gd name="T48" fmla="*/ 31 w 55"/>
                  <a:gd name="T4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40">
                    <a:moveTo>
                      <a:pt x="31" y="0"/>
                    </a:moveTo>
                    <a:cubicBezTo>
                      <a:pt x="30" y="0"/>
                      <a:pt x="30" y="0"/>
                      <a:pt x="29" y="0"/>
                    </a:cubicBezTo>
                    <a:cubicBezTo>
                      <a:pt x="29" y="0"/>
                      <a:pt x="29" y="0"/>
                      <a:pt x="29" y="0"/>
                    </a:cubicBezTo>
                    <a:cubicBezTo>
                      <a:pt x="27" y="0"/>
                      <a:pt x="26" y="0"/>
                      <a:pt x="25" y="0"/>
                    </a:cubicBezTo>
                    <a:cubicBezTo>
                      <a:pt x="11" y="2"/>
                      <a:pt x="1" y="13"/>
                      <a:pt x="0" y="27"/>
                    </a:cubicBezTo>
                    <a:cubicBezTo>
                      <a:pt x="0" y="31"/>
                      <a:pt x="1" y="34"/>
                      <a:pt x="2" y="38"/>
                    </a:cubicBezTo>
                    <a:cubicBezTo>
                      <a:pt x="3" y="39"/>
                      <a:pt x="3" y="39"/>
                      <a:pt x="3" y="39"/>
                    </a:cubicBezTo>
                    <a:cubicBezTo>
                      <a:pt x="4" y="39"/>
                      <a:pt x="4" y="38"/>
                      <a:pt x="5" y="37"/>
                    </a:cubicBezTo>
                    <a:cubicBezTo>
                      <a:pt x="6" y="35"/>
                      <a:pt x="9" y="33"/>
                      <a:pt x="12" y="33"/>
                    </a:cubicBezTo>
                    <a:cubicBezTo>
                      <a:pt x="12" y="33"/>
                      <a:pt x="12" y="33"/>
                      <a:pt x="12" y="33"/>
                    </a:cubicBezTo>
                    <a:cubicBezTo>
                      <a:pt x="15" y="33"/>
                      <a:pt x="18" y="35"/>
                      <a:pt x="19" y="38"/>
                    </a:cubicBezTo>
                    <a:cubicBezTo>
                      <a:pt x="20" y="39"/>
                      <a:pt x="20" y="39"/>
                      <a:pt x="20" y="39"/>
                    </a:cubicBezTo>
                    <a:cubicBezTo>
                      <a:pt x="20" y="39"/>
                      <a:pt x="20" y="39"/>
                      <a:pt x="21" y="38"/>
                    </a:cubicBezTo>
                    <a:cubicBezTo>
                      <a:pt x="22" y="36"/>
                      <a:pt x="23" y="35"/>
                      <a:pt x="25" y="34"/>
                    </a:cubicBezTo>
                    <a:cubicBezTo>
                      <a:pt x="26" y="34"/>
                      <a:pt x="27" y="33"/>
                      <a:pt x="28" y="33"/>
                    </a:cubicBezTo>
                    <a:cubicBezTo>
                      <a:pt x="28" y="33"/>
                      <a:pt x="28" y="33"/>
                      <a:pt x="28" y="33"/>
                    </a:cubicBezTo>
                    <a:cubicBezTo>
                      <a:pt x="29" y="33"/>
                      <a:pt x="30" y="34"/>
                      <a:pt x="31" y="34"/>
                    </a:cubicBezTo>
                    <a:cubicBezTo>
                      <a:pt x="33" y="35"/>
                      <a:pt x="35" y="36"/>
                      <a:pt x="36" y="38"/>
                    </a:cubicBezTo>
                    <a:cubicBezTo>
                      <a:pt x="36" y="39"/>
                      <a:pt x="36" y="40"/>
                      <a:pt x="36" y="40"/>
                    </a:cubicBezTo>
                    <a:cubicBezTo>
                      <a:pt x="37" y="40"/>
                      <a:pt x="37" y="39"/>
                      <a:pt x="37" y="38"/>
                    </a:cubicBezTo>
                    <a:cubicBezTo>
                      <a:pt x="39" y="36"/>
                      <a:pt x="41" y="34"/>
                      <a:pt x="44" y="34"/>
                    </a:cubicBezTo>
                    <a:cubicBezTo>
                      <a:pt x="44" y="34"/>
                      <a:pt x="44" y="34"/>
                      <a:pt x="44" y="34"/>
                    </a:cubicBezTo>
                    <a:cubicBezTo>
                      <a:pt x="45" y="34"/>
                      <a:pt x="45" y="34"/>
                      <a:pt x="45" y="34"/>
                    </a:cubicBezTo>
                    <a:cubicBezTo>
                      <a:pt x="48" y="29"/>
                      <a:pt x="52" y="25"/>
                      <a:pt x="55" y="20"/>
                    </a:cubicBezTo>
                    <a:cubicBezTo>
                      <a:pt x="52" y="9"/>
                      <a:pt x="43" y="1"/>
                      <a:pt x="31" y="0"/>
                    </a:cubicBezTo>
                    <a:close/>
                  </a:path>
                </a:pathLst>
              </a:custGeom>
              <a:grpFill/>
              <a:ln>
                <a:noFill/>
              </a:ln>
            </p:spPr>
            <p:txBody>
              <a:bodyPr anchor="ctr"/>
              <a:lstStyle/>
              <a:p>
                <a:pPr algn="ctr"/>
                <a:endParaRPr>
                  <a:solidFill>
                    <a:srgbClr val="000000"/>
                  </a:solidFill>
                </a:endParaRPr>
              </a:p>
            </p:txBody>
          </p:sp>
          <p:sp>
            <p:nvSpPr>
              <p:cNvPr id="124" name="Freeform: Shape 72">
                <a:extLst>
                  <a:ext uri="{FF2B5EF4-FFF2-40B4-BE49-F238E27FC236}">
                    <a16:creationId xmlns="" xmlns:a16="http://schemas.microsoft.com/office/drawing/2014/main" id="{748F8B28-CDC8-4DD5-8FBC-BD95B72AD722}"/>
                  </a:ext>
                </a:extLst>
              </p:cNvPr>
              <p:cNvSpPr>
                <a:spLocks/>
              </p:cNvSpPr>
              <p:nvPr/>
            </p:nvSpPr>
            <p:spPr bwMode="auto">
              <a:xfrm>
                <a:off x="4295964" y="1228386"/>
                <a:ext cx="322284" cy="256111"/>
              </a:xfrm>
              <a:custGeom>
                <a:avLst/>
                <a:gdLst>
                  <a:gd name="T0" fmla="*/ 71 w 73"/>
                  <a:gd name="T1" fmla="*/ 14 h 58"/>
                  <a:gd name="T2" fmla="*/ 57 w 73"/>
                  <a:gd name="T3" fmla="*/ 20 h 58"/>
                  <a:gd name="T4" fmla="*/ 51 w 73"/>
                  <a:gd name="T5" fmla="*/ 20 h 58"/>
                  <a:gd name="T6" fmla="*/ 48 w 73"/>
                  <a:gd name="T7" fmla="*/ 13 h 58"/>
                  <a:gd name="T8" fmla="*/ 52 w 73"/>
                  <a:gd name="T9" fmla="*/ 9 h 58"/>
                  <a:gd name="T10" fmla="*/ 67 w 73"/>
                  <a:gd name="T11" fmla="*/ 3 h 58"/>
                  <a:gd name="T12" fmla="*/ 51 w 73"/>
                  <a:gd name="T13" fmla="*/ 1 h 58"/>
                  <a:gd name="T14" fmla="*/ 50 w 73"/>
                  <a:gd name="T15" fmla="*/ 3 h 58"/>
                  <a:gd name="T16" fmla="*/ 43 w 73"/>
                  <a:gd name="T17" fmla="*/ 13 h 58"/>
                  <a:gd name="T18" fmla="*/ 44 w 73"/>
                  <a:gd name="T19" fmla="*/ 2 h 58"/>
                  <a:gd name="T20" fmla="*/ 38 w 73"/>
                  <a:gd name="T21" fmla="*/ 1 h 58"/>
                  <a:gd name="T22" fmla="*/ 34 w 73"/>
                  <a:gd name="T23" fmla="*/ 7 h 58"/>
                  <a:gd name="T24" fmla="*/ 27 w 73"/>
                  <a:gd name="T25" fmla="*/ 10 h 58"/>
                  <a:gd name="T26" fmla="*/ 23 w 73"/>
                  <a:gd name="T27" fmla="*/ 3 h 58"/>
                  <a:gd name="T28" fmla="*/ 22 w 73"/>
                  <a:gd name="T29" fmla="*/ 3 h 58"/>
                  <a:gd name="T30" fmla="*/ 19 w 73"/>
                  <a:gd name="T31" fmla="*/ 7 h 58"/>
                  <a:gd name="T32" fmla="*/ 17 w 73"/>
                  <a:gd name="T33" fmla="*/ 13 h 58"/>
                  <a:gd name="T34" fmla="*/ 25 w 73"/>
                  <a:gd name="T35" fmla="*/ 20 h 58"/>
                  <a:gd name="T36" fmla="*/ 14 w 73"/>
                  <a:gd name="T37" fmla="*/ 18 h 58"/>
                  <a:gd name="T38" fmla="*/ 4 w 73"/>
                  <a:gd name="T39" fmla="*/ 11 h 58"/>
                  <a:gd name="T40" fmla="*/ 0 w 73"/>
                  <a:gd name="T41" fmla="*/ 20 h 58"/>
                  <a:gd name="T42" fmla="*/ 1 w 73"/>
                  <a:gd name="T43" fmla="*/ 30 h 58"/>
                  <a:gd name="T44" fmla="*/ 16 w 73"/>
                  <a:gd name="T45" fmla="*/ 24 h 58"/>
                  <a:gd name="T46" fmla="*/ 22 w 73"/>
                  <a:gd name="T47" fmla="*/ 24 h 58"/>
                  <a:gd name="T48" fmla="*/ 24 w 73"/>
                  <a:gd name="T49" fmla="*/ 31 h 58"/>
                  <a:gd name="T50" fmla="*/ 20 w 73"/>
                  <a:gd name="T51" fmla="*/ 35 h 58"/>
                  <a:gd name="T52" fmla="*/ 6 w 73"/>
                  <a:gd name="T53" fmla="*/ 41 h 58"/>
                  <a:gd name="T54" fmla="*/ 12 w 73"/>
                  <a:gd name="T55" fmla="*/ 49 h 58"/>
                  <a:gd name="T56" fmla="*/ 22 w 73"/>
                  <a:gd name="T57" fmla="*/ 53 h 58"/>
                  <a:gd name="T58" fmla="*/ 23 w 73"/>
                  <a:gd name="T59" fmla="*/ 41 h 58"/>
                  <a:gd name="T60" fmla="*/ 30 w 73"/>
                  <a:gd name="T61" fmla="*/ 31 h 58"/>
                  <a:gd name="T62" fmla="*/ 29 w 73"/>
                  <a:gd name="T63" fmla="*/ 42 h 58"/>
                  <a:gd name="T64" fmla="*/ 34 w 73"/>
                  <a:gd name="T65" fmla="*/ 45 h 58"/>
                  <a:gd name="T66" fmla="*/ 34 w 73"/>
                  <a:gd name="T67" fmla="*/ 51 h 58"/>
                  <a:gd name="T68" fmla="*/ 38 w 73"/>
                  <a:gd name="T69" fmla="*/ 51 h 58"/>
                  <a:gd name="T70" fmla="*/ 38 w 73"/>
                  <a:gd name="T71" fmla="*/ 45 h 58"/>
                  <a:gd name="T72" fmla="*/ 44 w 73"/>
                  <a:gd name="T73" fmla="*/ 42 h 58"/>
                  <a:gd name="T74" fmla="*/ 43 w 73"/>
                  <a:gd name="T75" fmla="*/ 31 h 58"/>
                  <a:gd name="T76" fmla="*/ 50 w 73"/>
                  <a:gd name="T77" fmla="*/ 41 h 58"/>
                  <a:gd name="T78" fmla="*/ 51 w 73"/>
                  <a:gd name="T79" fmla="*/ 53 h 58"/>
                  <a:gd name="T80" fmla="*/ 61 w 73"/>
                  <a:gd name="T81" fmla="*/ 49 h 58"/>
                  <a:gd name="T82" fmla="*/ 67 w 73"/>
                  <a:gd name="T83" fmla="*/ 41 h 58"/>
                  <a:gd name="T84" fmla="*/ 52 w 73"/>
                  <a:gd name="T85" fmla="*/ 35 h 58"/>
                  <a:gd name="T86" fmla="*/ 48 w 73"/>
                  <a:gd name="T87" fmla="*/ 31 h 58"/>
                  <a:gd name="T88" fmla="*/ 51 w 73"/>
                  <a:gd name="T89" fmla="*/ 24 h 58"/>
                  <a:gd name="T90" fmla="*/ 57 w 73"/>
                  <a:gd name="T91" fmla="*/ 24 h 58"/>
                  <a:gd name="T92" fmla="*/ 71 w 73"/>
                  <a:gd name="T93" fmla="*/ 30 h 58"/>
                  <a:gd name="T94" fmla="*/ 73 w 73"/>
                  <a:gd name="T95" fmla="*/ 2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58">
                    <a:moveTo>
                      <a:pt x="73" y="20"/>
                    </a:moveTo>
                    <a:cubicBezTo>
                      <a:pt x="65" y="20"/>
                      <a:pt x="65" y="20"/>
                      <a:pt x="65" y="20"/>
                    </a:cubicBezTo>
                    <a:cubicBezTo>
                      <a:pt x="71" y="14"/>
                      <a:pt x="71" y="14"/>
                      <a:pt x="71" y="14"/>
                    </a:cubicBezTo>
                    <a:cubicBezTo>
                      <a:pt x="69" y="11"/>
                      <a:pt x="69" y="11"/>
                      <a:pt x="69" y="11"/>
                    </a:cubicBezTo>
                    <a:cubicBezTo>
                      <a:pt x="59" y="20"/>
                      <a:pt x="59" y="20"/>
                      <a:pt x="59" y="20"/>
                    </a:cubicBezTo>
                    <a:cubicBezTo>
                      <a:pt x="57" y="20"/>
                      <a:pt x="57" y="20"/>
                      <a:pt x="57" y="20"/>
                    </a:cubicBezTo>
                    <a:cubicBezTo>
                      <a:pt x="59" y="18"/>
                      <a:pt x="59" y="18"/>
                      <a:pt x="59" y="18"/>
                    </a:cubicBezTo>
                    <a:cubicBezTo>
                      <a:pt x="56" y="15"/>
                      <a:pt x="56" y="15"/>
                      <a:pt x="56" y="15"/>
                    </a:cubicBezTo>
                    <a:cubicBezTo>
                      <a:pt x="51" y="20"/>
                      <a:pt x="51" y="20"/>
                      <a:pt x="51" y="20"/>
                    </a:cubicBezTo>
                    <a:cubicBezTo>
                      <a:pt x="47" y="20"/>
                      <a:pt x="47" y="20"/>
                      <a:pt x="47" y="20"/>
                    </a:cubicBezTo>
                    <a:cubicBezTo>
                      <a:pt x="47" y="18"/>
                      <a:pt x="46" y="17"/>
                      <a:pt x="46" y="16"/>
                    </a:cubicBezTo>
                    <a:cubicBezTo>
                      <a:pt x="48" y="13"/>
                      <a:pt x="48" y="13"/>
                      <a:pt x="48" y="13"/>
                    </a:cubicBezTo>
                    <a:cubicBezTo>
                      <a:pt x="56" y="13"/>
                      <a:pt x="56" y="13"/>
                      <a:pt x="56" y="13"/>
                    </a:cubicBezTo>
                    <a:cubicBezTo>
                      <a:pt x="56" y="9"/>
                      <a:pt x="56" y="9"/>
                      <a:pt x="56" y="9"/>
                    </a:cubicBezTo>
                    <a:cubicBezTo>
                      <a:pt x="52" y="9"/>
                      <a:pt x="52" y="9"/>
                      <a:pt x="52" y="9"/>
                    </a:cubicBezTo>
                    <a:cubicBezTo>
                      <a:pt x="54" y="7"/>
                      <a:pt x="54" y="7"/>
                      <a:pt x="54" y="7"/>
                    </a:cubicBezTo>
                    <a:cubicBezTo>
                      <a:pt x="67" y="7"/>
                      <a:pt x="67" y="7"/>
                      <a:pt x="67" y="7"/>
                    </a:cubicBezTo>
                    <a:cubicBezTo>
                      <a:pt x="67" y="3"/>
                      <a:pt x="67" y="3"/>
                      <a:pt x="67" y="3"/>
                    </a:cubicBezTo>
                    <a:cubicBezTo>
                      <a:pt x="58" y="3"/>
                      <a:pt x="58" y="3"/>
                      <a:pt x="58" y="3"/>
                    </a:cubicBezTo>
                    <a:cubicBezTo>
                      <a:pt x="61" y="0"/>
                      <a:pt x="61" y="0"/>
                      <a:pt x="61" y="0"/>
                    </a:cubicBezTo>
                    <a:cubicBezTo>
                      <a:pt x="58" y="0"/>
                      <a:pt x="54" y="0"/>
                      <a:pt x="51" y="1"/>
                    </a:cubicBezTo>
                    <a:cubicBezTo>
                      <a:pt x="51" y="4"/>
                      <a:pt x="51" y="4"/>
                      <a:pt x="51" y="4"/>
                    </a:cubicBezTo>
                    <a:cubicBezTo>
                      <a:pt x="50" y="6"/>
                      <a:pt x="50" y="6"/>
                      <a:pt x="50" y="6"/>
                    </a:cubicBezTo>
                    <a:cubicBezTo>
                      <a:pt x="50" y="3"/>
                      <a:pt x="50" y="3"/>
                      <a:pt x="50" y="3"/>
                    </a:cubicBezTo>
                    <a:cubicBezTo>
                      <a:pt x="46" y="3"/>
                      <a:pt x="46" y="3"/>
                      <a:pt x="46" y="3"/>
                    </a:cubicBezTo>
                    <a:cubicBezTo>
                      <a:pt x="46" y="10"/>
                      <a:pt x="46" y="10"/>
                      <a:pt x="46" y="10"/>
                    </a:cubicBezTo>
                    <a:cubicBezTo>
                      <a:pt x="43" y="13"/>
                      <a:pt x="43" y="13"/>
                      <a:pt x="43" y="13"/>
                    </a:cubicBezTo>
                    <a:cubicBezTo>
                      <a:pt x="41" y="12"/>
                      <a:pt x="40" y="11"/>
                      <a:pt x="38" y="11"/>
                    </a:cubicBezTo>
                    <a:cubicBezTo>
                      <a:pt x="38" y="7"/>
                      <a:pt x="38" y="7"/>
                      <a:pt x="38" y="7"/>
                    </a:cubicBezTo>
                    <a:cubicBezTo>
                      <a:pt x="44" y="2"/>
                      <a:pt x="44" y="2"/>
                      <a:pt x="44" y="2"/>
                    </a:cubicBezTo>
                    <a:cubicBezTo>
                      <a:pt x="43" y="1"/>
                      <a:pt x="43" y="1"/>
                      <a:pt x="43" y="1"/>
                    </a:cubicBezTo>
                    <a:cubicBezTo>
                      <a:pt x="41" y="1"/>
                      <a:pt x="40" y="1"/>
                      <a:pt x="39" y="1"/>
                    </a:cubicBezTo>
                    <a:cubicBezTo>
                      <a:pt x="38" y="1"/>
                      <a:pt x="38" y="1"/>
                      <a:pt x="38" y="1"/>
                    </a:cubicBezTo>
                    <a:cubicBezTo>
                      <a:pt x="38" y="1"/>
                      <a:pt x="38" y="1"/>
                      <a:pt x="38" y="1"/>
                    </a:cubicBezTo>
                    <a:cubicBezTo>
                      <a:pt x="35" y="2"/>
                      <a:pt x="32" y="2"/>
                      <a:pt x="29" y="2"/>
                    </a:cubicBezTo>
                    <a:cubicBezTo>
                      <a:pt x="34" y="7"/>
                      <a:pt x="34" y="7"/>
                      <a:pt x="34" y="7"/>
                    </a:cubicBezTo>
                    <a:cubicBezTo>
                      <a:pt x="34" y="11"/>
                      <a:pt x="34" y="11"/>
                      <a:pt x="34" y="11"/>
                    </a:cubicBezTo>
                    <a:cubicBezTo>
                      <a:pt x="33" y="11"/>
                      <a:pt x="31" y="12"/>
                      <a:pt x="30" y="13"/>
                    </a:cubicBezTo>
                    <a:cubicBezTo>
                      <a:pt x="27" y="10"/>
                      <a:pt x="27" y="10"/>
                      <a:pt x="27" y="10"/>
                    </a:cubicBezTo>
                    <a:cubicBezTo>
                      <a:pt x="27" y="3"/>
                      <a:pt x="27" y="3"/>
                      <a:pt x="27" y="3"/>
                    </a:cubicBezTo>
                    <a:cubicBezTo>
                      <a:pt x="24" y="3"/>
                      <a:pt x="24" y="3"/>
                      <a:pt x="24" y="3"/>
                    </a:cubicBezTo>
                    <a:cubicBezTo>
                      <a:pt x="24" y="3"/>
                      <a:pt x="23" y="3"/>
                      <a:pt x="23" y="3"/>
                    </a:cubicBezTo>
                    <a:cubicBezTo>
                      <a:pt x="23" y="6"/>
                      <a:pt x="23" y="6"/>
                      <a:pt x="23" y="6"/>
                    </a:cubicBezTo>
                    <a:cubicBezTo>
                      <a:pt x="22" y="4"/>
                      <a:pt x="22" y="4"/>
                      <a:pt x="22" y="4"/>
                    </a:cubicBezTo>
                    <a:cubicBezTo>
                      <a:pt x="22" y="3"/>
                      <a:pt x="22" y="3"/>
                      <a:pt x="22" y="3"/>
                    </a:cubicBezTo>
                    <a:cubicBezTo>
                      <a:pt x="16" y="4"/>
                      <a:pt x="11" y="5"/>
                      <a:pt x="6" y="6"/>
                    </a:cubicBezTo>
                    <a:cubicBezTo>
                      <a:pt x="6" y="7"/>
                      <a:pt x="6" y="7"/>
                      <a:pt x="6" y="7"/>
                    </a:cubicBezTo>
                    <a:cubicBezTo>
                      <a:pt x="19" y="7"/>
                      <a:pt x="19" y="7"/>
                      <a:pt x="19" y="7"/>
                    </a:cubicBezTo>
                    <a:cubicBezTo>
                      <a:pt x="20" y="9"/>
                      <a:pt x="20" y="9"/>
                      <a:pt x="20" y="9"/>
                    </a:cubicBezTo>
                    <a:cubicBezTo>
                      <a:pt x="17" y="9"/>
                      <a:pt x="17" y="9"/>
                      <a:pt x="17" y="9"/>
                    </a:cubicBezTo>
                    <a:cubicBezTo>
                      <a:pt x="17" y="13"/>
                      <a:pt x="17" y="13"/>
                      <a:pt x="17" y="13"/>
                    </a:cubicBezTo>
                    <a:cubicBezTo>
                      <a:pt x="24" y="13"/>
                      <a:pt x="24" y="13"/>
                      <a:pt x="24" y="13"/>
                    </a:cubicBezTo>
                    <a:cubicBezTo>
                      <a:pt x="27" y="16"/>
                      <a:pt x="27" y="16"/>
                      <a:pt x="27" y="16"/>
                    </a:cubicBezTo>
                    <a:cubicBezTo>
                      <a:pt x="26" y="17"/>
                      <a:pt x="26" y="18"/>
                      <a:pt x="25" y="20"/>
                    </a:cubicBezTo>
                    <a:cubicBezTo>
                      <a:pt x="22" y="20"/>
                      <a:pt x="22" y="20"/>
                      <a:pt x="22" y="20"/>
                    </a:cubicBezTo>
                    <a:cubicBezTo>
                      <a:pt x="16" y="15"/>
                      <a:pt x="16" y="15"/>
                      <a:pt x="16" y="15"/>
                    </a:cubicBezTo>
                    <a:cubicBezTo>
                      <a:pt x="14" y="18"/>
                      <a:pt x="14" y="18"/>
                      <a:pt x="14" y="18"/>
                    </a:cubicBezTo>
                    <a:cubicBezTo>
                      <a:pt x="16" y="20"/>
                      <a:pt x="16" y="20"/>
                      <a:pt x="16" y="20"/>
                    </a:cubicBezTo>
                    <a:cubicBezTo>
                      <a:pt x="13" y="20"/>
                      <a:pt x="13" y="20"/>
                      <a:pt x="13" y="20"/>
                    </a:cubicBezTo>
                    <a:cubicBezTo>
                      <a:pt x="4" y="11"/>
                      <a:pt x="4" y="11"/>
                      <a:pt x="4" y="11"/>
                    </a:cubicBezTo>
                    <a:cubicBezTo>
                      <a:pt x="1" y="14"/>
                      <a:pt x="1" y="14"/>
                      <a:pt x="1" y="14"/>
                    </a:cubicBezTo>
                    <a:cubicBezTo>
                      <a:pt x="8" y="20"/>
                      <a:pt x="8" y="20"/>
                      <a:pt x="8" y="20"/>
                    </a:cubicBezTo>
                    <a:cubicBezTo>
                      <a:pt x="0" y="20"/>
                      <a:pt x="0" y="20"/>
                      <a:pt x="0" y="20"/>
                    </a:cubicBezTo>
                    <a:cubicBezTo>
                      <a:pt x="0" y="24"/>
                      <a:pt x="0" y="24"/>
                      <a:pt x="0" y="24"/>
                    </a:cubicBezTo>
                    <a:cubicBezTo>
                      <a:pt x="8" y="24"/>
                      <a:pt x="8" y="24"/>
                      <a:pt x="8" y="24"/>
                    </a:cubicBezTo>
                    <a:cubicBezTo>
                      <a:pt x="1" y="30"/>
                      <a:pt x="1" y="30"/>
                      <a:pt x="1" y="30"/>
                    </a:cubicBezTo>
                    <a:cubicBezTo>
                      <a:pt x="4" y="33"/>
                      <a:pt x="4" y="33"/>
                      <a:pt x="4" y="33"/>
                    </a:cubicBezTo>
                    <a:cubicBezTo>
                      <a:pt x="13" y="24"/>
                      <a:pt x="13" y="24"/>
                      <a:pt x="13" y="24"/>
                    </a:cubicBezTo>
                    <a:cubicBezTo>
                      <a:pt x="16" y="24"/>
                      <a:pt x="16" y="24"/>
                      <a:pt x="16" y="24"/>
                    </a:cubicBezTo>
                    <a:cubicBezTo>
                      <a:pt x="14" y="26"/>
                      <a:pt x="14" y="26"/>
                      <a:pt x="14" y="26"/>
                    </a:cubicBezTo>
                    <a:cubicBezTo>
                      <a:pt x="16" y="29"/>
                      <a:pt x="16" y="29"/>
                      <a:pt x="16" y="29"/>
                    </a:cubicBezTo>
                    <a:cubicBezTo>
                      <a:pt x="22" y="24"/>
                      <a:pt x="22" y="24"/>
                      <a:pt x="22" y="24"/>
                    </a:cubicBezTo>
                    <a:cubicBezTo>
                      <a:pt x="25" y="24"/>
                      <a:pt x="25" y="24"/>
                      <a:pt x="25" y="24"/>
                    </a:cubicBezTo>
                    <a:cubicBezTo>
                      <a:pt x="26" y="26"/>
                      <a:pt x="26" y="27"/>
                      <a:pt x="27" y="28"/>
                    </a:cubicBezTo>
                    <a:cubicBezTo>
                      <a:pt x="24" y="31"/>
                      <a:pt x="24" y="31"/>
                      <a:pt x="24" y="31"/>
                    </a:cubicBezTo>
                    <a:cubicBezTo>
                      <a:pt x="17" y="31"/>
                      <a:pt x="17" y="31"/>
                      <a:pt x="17" y="31"/>
                    </a:cubicBezTo>
                    <a:cubicBezTo>
                      <a:pt x="17" y="35"/>
                      <a:pt x="17" y="35"/>
                      <a:pt x="17" y="35"/>
                    </a:cubicBezTo>
                    <a:cubicBezTo>
                      <a:pt x="20" y="35"/>
                      <a:pt x="20" y="35"/>
                      <a:pt x="20" y="35"/>
                    </a:cubicBezTo>
                    <a:cubicBezTo>
                      <a:pt x="19" y="37"/>
                      <a:pt x="19" y="37"/>
                      <a:pt x="19" y="37"/>
                    </a:cubicBezTo>
                    <a:cubicBezTo>
                      <a:pt x="6" y="37"/>
                      <a:pt x="6" y="37"/>
                      <a:pt x="6" y="37"/>
                    </a:cubicBezTo>
                    <a:cubicBezTo>
                      <a:pt x="6" y="41"/>
                      <a:pt x="6" y="41"/>
                      <a:pt x="6" y="41"/>
                    </a:cubicBezTo>
                    <a:cubicBezTo>
                      <a:pt x="15" y="41"/>
                      <a:pt x="15" y="41"/>
                      <a:pt x="15" y="41"/>
                    </a:cubicBezTo>
                    <a:cubicBezTo>
                      <a:pt x="9" y="46"/>
                      <a:pt x="9" y="46"/>
                      <a:pt x="9" y="46"/>
                    </a:cubicBezTo>
                    <a:cubicBezTo>
                      <a:pt x="12" y="49"/>
                      <a:pt x="12" y="49"/>
                      <a:pt x="12" y="49"/>
                    </a:cubicBezTo>
                    <a:cubicBezTo>
                      <a:pt x="18" y="44"/>
                      <a:pt x="18" y="44"/>
                      <a:pt x="18" y="44"/>
                    </a:cubicBezTo>
                    <a:cubicBezTo>
                      <a:pt x="18" y="53"/>
                      <a:pt x="18" y="53"/>
                      <a:pt x="18" y="53"/>
                    </a:cubicBezTo>
                    <a:cubicBezTo>
                      <a:pt x="22" y="53"/>
                      <a:pt x="22" y="53"/>
                      <a:pt x="22" y="53"/>
                    </a:cubicBezTo>
                    <a:cubicBezTo>
                      <a:pt x="22" y="40"/>
                      <a:pt x="22" y="40"/>
                      <a:pt x="22" y="40"/>
                    </a:cubicBezTo>
                    <a:cubicBezTo>
                      <a:pt x="23" y="38"/>
                      <a:pt x="23" y="38"/>
                      <a:pt x="23" y="38"/>
                    </a:cubicBezTo>
                    <a:cubicBezTo>
                      <a:pt x="23" y="41"/>
                      <a:pt x="23" y="41"/>
                      <a:pt x="23" y="41"/>
                    </a:cubicBezTo>
                    <a:cubicBezTo>
                      <a:pt x="27" y="41"/>
                      <a:pt x="27" y="41"/>
                      <a:pt x="27" y="41"/>
                    </a:cubicBezTo>
                    <a:cubicBezTo>
                      <a:pt x="27" y="34"/>
                      <a:pt x="27" y="34"/>
                      <a:pt x="27" y="34"/>
                    </a:cubicBezTo>
                    <a:cubicBezTo>
                      <a:pt x="30" y="31"/>
                      <a:pt x="30" y="31"/>
                      <a:pt x="30" y="31"/>
                    </a:cubicBezTo>
                    <a:cubicBezTo>
                      <a:pt x="31" y="32"/>
                      <a:pt x="33" y="33"/>
                      <a:pt x="34" y="33"/>
                    </a:cubicBezTo>
                    <a:cubicBezTo>
                      <a:pt x="34" y="37"/>
                      <a:pt x="34" y="37"/>
                      <a:pt x="34" y="37"/>
                    </a:cubicBezTo>
                    <a:cubicBezTo>
                      <a:pt x="29" y="42"/>
                      <a:pt x="29" y="42"/>
                      <a:pt x="29" y="42"/>
                    </a:cubicBezTo>
                    <a:cubicBezTo>
                      <a:pt x="32" y="45"/>
                      <a:pt x="32" y="45"/>
                      <a:pt x="32" y="45"/>
                    </a:cubicBezTo>
                    <a:cubicBezTo>
                      <a:pt x="34" y="43"/>
                      <a:pt x="34" y="43"/>
                      <a:pt x="34" y="43"/>
                    </a:cubicBezTo>
                    <a:cubicBezTo>
                      <a:pt x="34" y="45"/>
                      <a:pt x="34" y="45"/>
                      <a:pt x="34" y="45"/>
                    </a:cubicBezTo>
                    <a:cubicBezTo>
                      <a:pt x="25" y="54"/>
                      <a:pt x="25" y="54"/>
                      <a:pt x="25" y="54"/>
                    </a:cubicBezTo>
                    <a:cubicBezTo>
                      <a:pt x="28" y="57"/>
                      <a:pt x="28" y="57"/>
                      <a:pt x="28" y="57"/>
                    </a:cubicBezTo>
                    <a:cubicBezTo>
                      <a:pt x="34" y="51"/>
                      <a:pt x="34" y="51"/>
                      <a:pt x="34" y="51"/>
                    </a:cubicBezTo>
                    <a:cubicBezTo>
                      <a:pt x="34" y="58"/>
                      <a:pt x="34" y="58"/>
                      <a:pt x="34" y="58"/>
                    </a:cubicBezTo>
                    <a:cubicBezTo>
                      <a:pt x="38" y="58"/>
                      <a:pt x="38" y="58"/>
                      <a:pt x="38" y="58"/>
                    </a:cubicBezTo>
                    <a:cubicBezTo>
                      <a:pt x="38" y="51"/>
                      <a:pt x="38" y="51"/>
                      <a:pt x="38" y="51"/>
                    </a:cubicBezTo>
                    <a:cubicBezTo>
                      <a:pt x="45" y="57"/>
                      <a:pt x="45" y="57"/>
                      <a:pt x="45" y="57"/>
                    </a:cubicBezTo>
                    <a:cubicBezTo>
                      <a:pt x="48" y="54"/>
                      <a:pt x="48" y="54"/>
                      <a:pt x="48" y="54"/>
                    </a:cubicBezTo>
                    <a:cubicBezTo>
                      <a:pt x="38" y="45"/>
                      <a:pt x="38" y="45"/>
                      <a:pt x="38" y="45"/>
                    </a:cubicBezTo>
                    <a:cubicBezTo>
                      <a:pt x="38" y="43"/>
                      <a:pt x="38" y="43"/>
                      <a:pt x="38" y="43"/>
                    </a:cubicBezTo>
                    <a:cubicBezTo>
                      <a:pt x="41" y="45"/>
                      <a:pt x="41" y="45"/>
                      <a:pt x="41" y="45"/>
                    </a:cubicBezTo>
                    <a:cubicBezTo>
                      <a:pt x="44" y="42"/>
                      <a:pt x="44" y="42"/>
                      <a:pt x="44" y="42"/>
                    </a:cubicBezTo>
                    <a:cubicBezTo>
                      <a:pt x="38" y="37"/>
                      <a:pt x="38" y="37"/>
                      <a:pt x="38" y="37"/>
                    </a:cubicBezTo>
                    <a:cubicBezTo>
                      <a:pt x="38" y="33"/>
                      <a:pt x="38" y="33"/>
                      <a:pt x="38" y="33"/>
                    </a:cubicBezTo>
                    <a:cubicBezTo>
                      <a:pt x="40" y="33"/>
                      <a:pt x="41" y="32"/>
                      <a:pt x="43" y="31"/>
                    </a:cubicBezTo>
                    <a:cubicBezTo>
                      <a:pt x="46" y="34"/>
                      <a:pt x="46" y="34"/>
                      <a:pt x="46" y="34"/>
                    </a:cubicBezTo>
                    <a:cubicBezTo>
                      <a:pt x="46" y="41"/>
                      <a:pt x="46" y="41"/>
                      <a:pt x="46" y="41"/>
                    </a:cubicBezTo>
                    <a:cubicBezTo>
                      <a:pt x="50" y="41"/>
                      <a:pt x="50" y="41"/>
                      <a:pt x="50" y="41"/>
                    </a:cubicBezTo>
                    <a:cubicBezTo>
                      <a:pt x="50" y="38"/>
                      <a:pt x="50" y="38"/>
                      <a:pt x="50" y="38"/>
                    </a:cubicBezTo>
                    <a:cubicBezTo>
                      <a:pt x="51" y="40"/>
                      <a:pt x="51" y="40"/>
                      <a:pt x="51" y="40"/>
                    </a:cubicBezTo>
                    <a:cubicBezTo>
                      <a:pt x="51" y="53"/>
                      <a:pt x="51" y="53"/>
                      <a:pt x="51" y="53"/>
                    </a:cubicBezTo>
                    <a:cubicBezTo>
                      <a:pt x="55" y="53"/>
                      <a:pt x="55" y="53"/>
                      <a:pt x="55" y="53"/>
                    </a:cubicBezTo>
                    <a:cubicBezTo>
                      <a:pt x="55" y="44"/>
                      <a:pt x="55" y="44"/>
                      <a:pt x="55" y="44"/>
                    </a:cubicBezTo>
                    <a:cubicBezTo>
                      <a:pt x="61" y="49"/>
                      <a:pt x="61" y="49"/>
                      <a:pt x="61" y="49"/>
                    </a:cubicBezTo>
                    <a:cubicBezTo>
                      <a:pt x="63" y="46"/>
                      <a:pt x="63" y="46"/>
                      <a:pt x="63" y="46"/>
                    </a:cubicBezTo>
                    <a:cubicBezTo>
                      <a:pt x="58" y="41"/>
                      <a:pt x="58" y="41"/>
                      <a:pt x="58" y="41"/>
                    </a:cubicBezTo>
                    <a:cubicBezTo>
                      <a:pt x="67" y="41"/>
                      <a:pt x="67" y="41"/>
                      <a:pt x="67" y="41"/>
                    </a:cubicBezTo>
                    <a:cubicBezTo>
                      <a:pt x="67" y="37"/>
                      <a:pt x="67" y="37"/>
                      <a:pt x="67" y="37"/>
                    </a:cubicBezTo>
                    <a:cubicBezTo>
                      <a:pt x="54" y="37"/>
                      <a:pt x="54" y="37"/>
                      <a:pt x="54" y="37"/>
                    </a:cubicBezTo>
                    <a:cubicBezTo>
                      <a:pt x="52" y="35"/>
                      <a:pt x="52" y="35"/>
                      <a:pt x="52" y="35"/>
                    </a:cubicBezTo>
                    <a:cubicBezTo>
                      <a:pt x="56" y="35"/>
                      <a:pt x="56" y="35"/>
                      <a:pt x="56" y="35"/>
                    </a:cubicBezTo>
                    <a:cubicBezTo>
                      <a:pt x="56" y="31"/>
                      <a:pt x="56" y="31"/>
                      <a:pt x="56" y="31"/>
                    </a:cubicBezTo>
                    <a:cubicBezTo>
                      <a:pt x="48" y="31"/>
                      <a:pt x="48" y="31"/>
                      <a:pt x="48" y="31"/>
                    </a:cubicBezTo>
                    <a:cubicBezTo>
                      <a:pt x="46" y="28"/>
                      <a:pt x="46" y="28"/>
                      <a:pt x="46" y="28"/>
                    </a:cubicBezTo>
                    <a:cubicBezTo>
                      <a:pt x="46" y="27"/>
                      <a:pt x="47" y="26"/>
                      <a:pt x="47" y="24"/>
                    </a:cubicBezTo>
                    <a:cubicBezTo>
                      <a:pt x="51" y="24"/>
                      <a:pt x="51" y="24"/>
                      <a:pt x="51" y="24"/>
                    </a:cubicBezTo>
                    <a:cubicBezTo>
                      <a:pt x="56" y="29"/>
                      <a:pt x="56" y="29"/>
                      <a:pt x="56" y="29"/>
                    </a:cubicBezTo>
                    <a:cubicBezTo>
                      <a:pt x="59" y="26"/>
                      <a:pt x="59" y="26"/>
                      <a:pt x="59" y="26"/>
                    </a:cubicBezTo>
                    <a:cubicBezTo>
                      <a:pt x="57" y="24"/>
                      <a:pt x="57" y="24"/>
                      <a:pt x="57" y="24"/>
                    </a:cubicBezTo>
                    <a:cubicBezTo>
                      <a:pt x="59" y="24"/>
                      <a:pt x="59" y="24"/>
                      <a:pt x="59" y="24"/>
                    </a:cubicBezTo>
                    <a:cubicBezTo>
                      <a:pt x="69" y="33"/>
                      <a:pt x="69" y="33"/>
                      <a:pt x="69" y="33"/>
                    </a:cubicBezTo>
                    <a:cubicBezTo>
                      <a:pt x="71" y="30"/>
                      <a:pt x="71" y="30"/>
                      <a:pt x="71" y="30"/>
                    </a:cubicBezTo>
                    <a:cubicBezTo>
                      <a:pt x="65" y="24"/>
                      <a:pt x="65" y="24"/>
                      <a:pt x="65" y="24"/>
                    </a:cubicBezTo>
                    <a:cubicBezTo>
                      <a:pt x="73" y="24"/>
                      <a:pt x="73" y="24"/>
                      <a:pt x="73" y="24"/>
                    </a:cubicBezTo>
                    <a:lnTo>
                      <a:pt x="73" y="2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25" name="Freeform: Shape 73">
                <a:extLst>
                  <a:ext uri="{FF2B5EF4-FFF2-40B4-BE49-F238E27FC236}">
                    <a16:creationId xmlns="" xmlns:a16="http://schemas.microsoft.com/office/drawing/2014/main" id="{D57D5C60-9A15-420F-AB61-E2744547C677}"/>
                  </a:ext>
                </a:extLst>
              </p:cNvPr>
              <p:cNvSpPr>
                <a:spLocks/>
              </p:cNvSpPr>
              <p:nvPr/>
            </p:nvSpPr>
            <p:spPr bwMode="auto">
              <a:xfrm>
                <a:off x="3320536" y="2283466"/>
                <a:ext cx="259787" cy="256111"/>
              </a:xfrm>
              <a:custGeom>
                <a:avLst/>
                <a:gdLst>
                  <a:gd name="T0" fmla="*/ 52 w 59"/>
                  <a:gd name="T1" fmla="*/ 41 h 58"/>
                  <a:gd name="T2" fmla="*/ 55 w 59"/>
                  <a:gd name="T3" fmla="*/ 44 h 58"/>
                  <a:gd name="T4" fmla="*/ 48 w 59"/>
                  <a:gd name="T5" fmla="*/ 52 h 58"/>
                  <a:gd name="T6" fmla="*/ 45 w 59"/>
                  <a:gd name="T7" fmla="*/ 49 h 58"/>
                  <a:gd name="T8" fmla="*/ 37 w 59"/>
                  <a:gd name="T9" fmla="*/ 53 h 58"/>
                  <a:gd name="T10" fmla="*/ 37 w 59"/>
                  <a:gd name="T11" fmla="*/ 58 h 58"/>
                  <a:gd name="T12" fmla="*/ 29 w 59"/>
                  <a:gd name="T13" fmla="*/ 58 h 58"/>
                  <a:gd name="T14" fmla="*/ 29 w 59"/>
                  <a:gd name="T15" fmla="*/ 46 h 58"/>
                  <a:gd name="T16" fmla="*/ 42 w 59"/>
                  <a:gd name="T17" fmla="*/ 40 h 58"/>
                  <a:gd name="T18" fmla="*/ 40 w 59"/>
                  <a:gd name="T19" fmla="*/ 16 h 58"/>
                  <a:gd name="T20" fmla="*/ 40 w 59"/>
                  <a:gd name="T21" fmla="*/ 16 h 58"/>
                  <a:gd name="T22" fmla="*/ 34 w 59"/>
                  <a:gd name="T23" fmla="*/ 13 h 58"/>
                  <a:gd name="T24" fmla="*/ 29 w 59"/>
                  <a:gd name="T25" fmla="*/ 12 h 58"/>
                  <a:gd name="T26" fmla="*/ 29 w 59"/>
                  <a:gd name="T27" fmla="*/ 0 h 58"/>
                  <a:gd name="T28" fmla="*/ 32 w 59"/>
                  <a:gd name="T29" fmla="*/ 0 h 58"/>
                  <a:gd name="T30" fmla="*/ 33 w 59"/>
                  <a:gd name="T31" fmla="*/ 4 h 58"/>
                  <a:gd name="T32" fmla="*/ 41 w 59"/>
                  <a:gd name="T33" fmla="*/ 7 h 58"/>
                  <a:gd name="T34" fmla="*/ 44 w 59"/>
                  <a:gd name="T35" fmla="*/ 3 h 58"/>
                  <a:gd name="T36" fmla="*/ 52 w 59"/>
                  <a:gd name="T37" fmla="*/ 10 h 58"/>
                  <a:gd name="T38" fmla="*/ 49 w 59"/>
                  <a:gd name="T39" fmla="*/ 14 h 58"/>
                  <a:gd name="T40" fmla="*/ 53 w 59"/>
                  <a:gd name="T41" fmla="*/ 22 h 58"/>
                  <a:gd name="T42" fmla="*/ 58 w 59"/>
                  <a:gd name="T43" fmla="*/ 21 h 58"/>
                  <a:gd name="T44" fmla="*/ 59 w 59"/>
                  <a:gd name="T45" fmla="*/ 32 h 58"/>
                  <a:gd name="T46" fmla="*/ 54 w 59"/>
                  <a:gd name="T47" fmla="*/ 32 h 58"/>
                  <a:gd name="T48" fmla="*/ 52 w 59"/>
                  <a:gd name="T49" fmla="*/ 41 h 58"/>
                  <a:gd name="T50" fmla="*/ 29 w 59"/>
                  <a:gd name="T51" fmla="*/ 58 h 58"/>
                  <a:gd name="T52" fmla="*/ 26 w 59"/>
                  <a:gd name="T53" fmla="*/ 58 h 58"/>
                  <a:gd name="T54" fmla="*/ 26 w 59"/>
                  <a:gd name="T55" fmla="*/ 54 h 58"/>
                  <a:gd name="T56" fmla="*/ 18 w 59"/>
                  <a:gd name="T57" fmla="*/ 51 h 58"/>
                  <a:gd name="T58" fmla="*/ 15 w 59"/>
                  <a:gd name="T59" fmla="*/ 55 h 58"/>
                  <a:gd name="T60" fmla="*/ 7 w 59"/>
                  <a:gd name="T61" fmla="*/ 48 h 58"/>
                  <a:gd name="T62" fmla="*/ 9 w 59"/>
                  <a:gd name="T63" fmla="*/ 45 h 58"/>
                  <a:gd name="T64" fmla="*/ 5 w 59"/>
                  <a:gd name="T65" fmla="*/ 37 h 58"/>
                  <a:gd name="T66" fmla="*/ 1 w 59"/>
                  <a:gd name="T67" fmla="*/ 37 h 58"/>
                  <a:gd name="T68" fmla="*/ 0 w 59"/>
                  <a:gd name="T69" fmla="*/ 26 h 58"/>
                  <a:gd name="T70" fmla="*/ 4 w 59"/>
                  <a:gd name="T71" fmla="*/ 26 h 58"/>
                  <a:gd name="T72" fmla="*/ 7 w 59"/>
                  <a:gd name="T73" fmla="*/ 17 h 58"/>
                  <a:gd name="T74" fmla="*/ 4 w 59"/>
                  <a:gd name="T75" fmla="*/ 15 h 58"/>
                  <a:gd name="T76" fmla="*/ 11 w 59"/>
                  <a:gd name="T77" fmla="*/ 6 h 58"/>
                  <a:gd name="T78" fmla="*/ 14 w 59"/>
                  <a:gd name="T79" fmla="*/ 9 h 58"/>
                  <a:gd name="T80" fmla="*/ 22 w 59"/>
                  <a:gd name="T81" fmla="*/ 5 h 58"/>
                  <a:gd name="T82" fmla="*/ 21 w 59"/>
                  <a:gd name="T83" fmla="*/ 1 h 58"/>
                  <a:gd name="T84" fmla="*/ 29 w 59"/>
                  <a:gd name="T85" fmla="*/ 0 h 58"/>
                  <a:gd name="T86" fmla="*/ 29 w 59"/>
                  <a:gd name="T87" fmla="*/ 12 h 58"/>
                  <a:gd name="T88" fmla="*/ 16 w 59"/>
                  <a:gd name="T89" fmla="*/ 18 h 58"/>
                  <a:gd name="T90" fmla="*/ 18 w 59"/>
                  <a:gd name="T91" fmla="*/ 42 h 58"/>
                  <a:gd name="T92" fmla="*/ 24 w 59"/>
                  <a:gd name="T93" fmla="*/ 45 h 58"/>
                  <a:gd name="T94" fmla="*/ 29 w 59"/>
                  <a:gd name="T95" fmla="*/ 46 h 58"/>
                  <a:gd name="T96" fmla="*/ 29 w 59"/>
                  <a:gd name="T9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 h="58">
                    <a:moveTo>
                      <a:pt x="52" y="41"/>
                    </a:moveTo>
                    <a:cubicBezTo>
                      <a:pt x="55" y="44"/>
                      <a:pt x="55" y="44"/>
                      <a:pt x="55" y="44"/>
                    </a:cubicBezTo>
                    <a:cubicBezTo>
                      <a:pt x="48" y="52"/>
                      <a:pt x="48" y="52"/>
                      <a:pt x="48" y="52"/>
                    </a:cubicBezTo>
                    <a:cubicBezTo>
                      <a:pt x="45" y="49"/>
                      <a:pt x="45" y="49"/>
                      <a:pt x="45" y="49"/>
                    </a:cubicBezTo>
                    <a:cubicBezTo>
                      <a:pt x="42" y="51"/>
                      <a:pt x="40" y="52"/>
                      <a:pt x="37" y="53"/>
                    </a:cubicBezTo>
                    <a:cubicBezTo>
                      <a:pt x="37" y="58"/>
                      <a:pt x="37" y="58"/>
                      <a:pt x="37" y="58"/>
                    </a:cubicBezTo>
                    <a:cubicBezTo>
                      <a:pt x="29" y="58"/>
                      <a:pt x="29" y="58"/>
                      <a:pt x="29" y="58"/>
                    </a:cubicBezTo>
                    <a:cubicBezTo>
                      <a:pt x="29" y="46"/>
                      <a:pt x="29" y="46"/>
                      <a:pt x="29" y="46"/>
                    </a:cubicBezTo>
                    <a:cubicBezTo>
                      <a:pt x="34" y="46"/>
                      <a:pt x="39" y="44"/>
                      <a:pt x="42" y="40"/>
                    </a:cubicBezTo>
                    <a:cubicBezTo>
                      <a:pt x="48" y="33"/>
                      <a:pt x="47" y="22"/>
                      <a:pt x="40" y="16"/>
                    </a:cubicBezTo>
                    <a:cubicBezTo>
                      <a:pt x="40" y="16"/>
                      <a:pt x="40" y="16"/>
                      <a:pt x="40" y="16"/>
                    </a:cubicBezTo>
                    <a:cubicBezTo>
                      <a:pt x="38" y="15"/>
                      <a:pt x="36" y="14"/>
                      <a:pt x="34" y="13"/>
                    </a:cubicBezTo>
                    <a:cubicBezTo>
                      <a:pt x="33" y="12"/>
                      <a:pt x="31" y="12"/>
                      <a:pt x="29" y="12"/>
                    </a:cubicBezTo>
                    <a:cubicBezTo>
                      <a:pt x="29" y="0"/>
                      <a:pt x="29" y="0"/>
                      <a:pt x="29" y="0"/>
                    </a:cubicBezTo>
                    <a:cubicBezTo>
                      <a:pt x="32" y="0"/>
                      <a:pt x="32" y="0"/>
                      <a:pt x="32" y="0"/>
                    </a:cubicBezTo>
                    <a:cubicBezTo>
                      <a:pt x="33" y="4"/>
                      <a:pt x="33" y="4"/>
                      <a:pt x="33" y="4"/>
                    </a:cubicBezTo>
                    <a:cubicBezTo>
                      <a:pt x="36" y="4"/>
                      <a:pt x="38" y="5"/>
                      <a:pt x="41" y="7"/>
                    </a:cubicBezTo>
                    <a:cubicBezTo>
                      <a:pt x="44" y="3"/>
                      <a:pt x="44" y="3"/>
                      <a:pt x="44" y="3"/>
                    </a:cubicBezTo>
                    <a:cubicBezTo>
                      <a:pt x="52" y="10"/>
                      <a:pt x="52" y="10"/>
                      <a:pt x="52" y="10"/>
                    </a:cubicBezTo>
                    <a:cubicBezTo>
                      <a:pt x="49" y="14"/>
                      <a:pt x="49" y="14"/>
                      <a:pt x="49" y="14"/>
                    </a:cubicBezTo>
                    <a:cubicBezTo>
                      <a:pt x="51" y="16"/>
                      <a:pt x="53" y="19"/>
                      <a:pt x="53" y="22"/>
                    </a:cubicBezTo>
                    <a:cubicBezTo>
                      <a:pt x="58" y="21"/>
                      <a:pt x="58" y="21"/>
                      <a:pt x="58" y="21"/>
                    </a:cubicBezTo>
                    <a:cubicBezTo>
                      <a:pt x="59" y="32"/>
                      <a:pt x="59" y="32"/>
                      <a:pt x="59" y="32"/>
                    </a:cubicBezTo>
                    <a:cubicBezTo>
                      <a:pt x="54" y="32"/>
                      <a:pt x="54" y="32"/>
                      <a:pt x="54" y="32"/>
                    </a:cubicBezTo>
                    <a:cubicBezTo>
                      <a:pt x="54" y="35"/>
                      <a:pt x="53" y="38"/>
                      <a:pt x="52" y="41"/>
                    </a:cubicBezTo>
                    <a:close/>
                    <a:moveTo>
                      <a:pt x="29" y="58"/>
                    </a:moveTo>
                    <a:cubicBezTo>
                      <a:pt x="26" y="58"/>
                      <a:pt x="26" y="58"/>
                      <a:pt x="26" y="58"/>
                    </a:cubicBezTo>
                    <a:cubicBezTo>
                      <a:pt x="26" y="54"/>
                      <a:pt x="26" y="54"/>
                      <a:pt x="26" y="54"/>
                    </a:cubicBezTo>
                    <a:cubicBezTo>
                      <a:pt x="23" y="54"/>
                      <a:pt x="20" y="53"/>
                      <a:pt x="18" y="51"/>
                    </a:cubicBezTo>
                    <a:cubicBezTo>
                      <a:pt x="15" y="55"/>
                      <a:pt x="15" y="55"/>
                      <a:pt x="15" y="55"/>
                    </a:cubicBezTo>
                    <a:cubicBezTo>
                      <a:pt x="7" y="48"/>
                      <a:pt x="7" y="48"/>
                      <a:pt x="7" y="48"/>
                    </a:cubicBezTo>
                    <a:cubicBezTo>
                      <a:pt x="9" y="45"/>
                      <a:pt x="9" y="45"/>
                      <a:pt x="9" y="45"/>
                    </a:cubicBezTo>
                    <a:cubicBezTo>
                      <a:pt x="8" y="42"/>
                      <a:pt x="6" y="40"/>
                      <a:pt x="5" y="37"/>
                    </a:cubicBezTo>
                    <a:cubicBezTo>
                      <a:pt x="1" y="37"/>
                      <a:pt x="1" y="37"/>
                      <a:pt x="1" y="37"/>
                    </a:cubicBezTo>
                    <a:cubicBezTo>
                      <a:pt x="0" y="26"/>
                      <a:pt x="0" y="26"/>
                      <a:pt x="0" y="26"/>
                    </a:cubicBezTo>
                    <a:cubicBezTo>
                      <a:pt x="4" y="26"/>
                      <a:pt x="4" y="26"/>
                      <a:pt x="4" y="26"/>
                    </a:cubicBezTo>
                    <a:cubicBezTo>
                      <a:pt x="5" y="23"/>
                      <a:pt x="6" y="20"/>
                      <a:pt x="7" y="17"/>
                    </a:cubicBezTo>
                    <a:cubicBezTo>
                      <a:pt x="4" y="15"/>
                      <a:pt x="4" y="15"/>
                      <a:pt x="4" y="15"/>
                    </a:cubicBezTo>
                    <a:cubicBezTo>
                      <a:pt x="11" y="6"/>
                      <a:pt x="11" y="6"/>
                      <a:pt x="11" y="6"/>
                    </a:cubicBezTo>
                    <a:cubicBezTo>
                      <a:pt x="14" y="9"/>
                      <a:pt x="14" y="9"/>
                      <a:pt x="14" y="9"/>
                    </a:cubicBezTo>
                    <a:cubicBezTo>
                      <a:pt x="16" y="7"/>
                      <a:pt x="19" y="6"/>
                      <a:pt x="22" y="5"/>
                    </a:cubicBezTo>
                    <a:cubicBezTo>
                      <a:pt x="21" y="1"/>
                      <a:pt x="21" y="1"/>
                      <a:pt x="21" y="1"/>
                    </a:cubicBezTo>
                    <a:cubicBezTo>
                      <a:pt x="29" y="0"/>
                      <a:pt x="29" y="0"/>
                      <a:pt x="29" y="0"/>
                    </a:cubicBezTo>
                    <a:cubicBezTo>
                      <a:pt x="29" y="12"/>
                      <a:pt x="29" y="12"/>
                      <a:pt x="29" y="12"/>
                    </a:cubicBezTo>
                    <a:cubicBezTo>
                      <a:pt x="24" y="12"/>
                      <a:pt x="20" y="14"/>
                      <a:pt x="16" y="18"/>
                    </a:cubicBezTo>
                    <a:cubicBezTo>
                      <a:pt x="10" y="25"/>
                      <a:pt x="11" y="36"/>
                      <a:pt x="18" y="42"/>
                    </a:cubicBezTo>
                    <a:cubicBezTo>
                      <a:pt x="20" y="44"/>
                      <a:pt x="22" y="45"/>
                      <a:pt x="24" y="45"/>
                    </a:cubicBezTo>
                    <a:cubicBezTo>
                      <a:pt x="26" y="46"/>
                      <a:pt x="28" y="46"/>
                      <a:pt x="29" y="46"/>
                    </a:cubicBezTo>
                    <a:lnTo>
                      <a:pt x="29" y="58"/>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26" name="Freeform: Shape 74">
                <a:extLst>
                  <a:ext uri="{FF2B5EF4-FFF2-40B4-BE49-F238E27FC236}">
                    <a16:creationId xmlns="" xmlns:a16="http://schemas.microsoft.com/office/drawing/2014/main" id="{977CE6D3-18EC-44E2-B30A-1C3026C5AF7C}"/>
                  </a:ext>
                </a:extLst>
              </p:cNvPr>
              <p:cNvSpPr>
                <a:spLocks/>
              </p:cNvSpPr>
              <p:nvPr/>
            </p:nvSpPr>
            <p:spPr bwMode="auto">
              <a:xfrm>
                <a:off x="3205347" y="2729517"/>
                <a:ext cx="13480" cy="22057"/>
              </a:xfrm>
              <a:custGeom>
                <a:avLst/>
                <a:gdLst>
                  <a:gd name="T0" fmla="*/ 0 w 3"/>
                  <a:gd name="T1" fmla="*/ 5 h 5"/>
                  <a:gd name="T2" fmla="*/ 3 w 3"/>
                  <a:gd name="T3" fmla="*/ 1 h 5"/>
                  <a:gd name="T4" fmla="*/ 0 w 3"/>
                  <a:gd name="T5" fmla="*/ 0 h 5"/>
                  <a:gd name="T6" fmla="*/ 0 w 3"/>
                  <a:gd name="T7" fmla="*/ 5 h 5"/>
                </a:gdLst>
                <a:ahLst/>
                <a:cxnLst>
                  <a:cxn ang="0">
                    <a:pos x="T0" y="T1"/>
                  </a:cxn>
                  <a:cxn ang="0">
                    <a:pos x="T2" y="T3"/>
                  </a:cxn>
                  <a:cxn ang="0">
                    <a:pos x="T4" y="T5"/>
                  </a:cxn>
                  <a:cxn ang="0">
                    <a:pos x="T6" y="T7"/>
                  </a:cxn>
                </a:cxnLst>
                <a:rect l="0" t="0" r="r" b="b"/>
                <a:pathLst>
                  <a:path w="3" h="5">
                    <a:moveTo>
                      <a:pt x="0" y="5"/>
                    </a:moveTo>
                    <a:cubicBezTo>
                      <a:pt x="3" y="1"/>
                      <a:pt x="3" y="1"/>
                      <a:pt x="3" y="1"/>
                    </a:cubicBezTo>
                    <a:cubicBezTo>
                      <a:pt x="2" y="1"/>
                      <a:pt x="1" y="1"/>
                      <a:pt x="0" y="0"/>
                    </a:cubicBezTo>
                    <a:cubicBezTo>
                      <a:pt x="0" y="2"/>
                      <a:pt x="0" y="3"/>
                      <a:pt x="0" y="5"/>
                    </a:cubicBezTo>
                    <a:close/>
                  </a:path>
                </a:pathLst>
              </a:custGeom>
              <a:grpFill/>
              <a:ln>
                <a:noFill/>
              </a:ln>
            </p:spPr>
            <p:txBody>
              <a:bodyPr anchor="ctr"/>
              <a:lstStyle/>
              <a:p>
                <a:pPr algn="ctr"/>
                <a:endParaRPr>
                  <a:solidFill>
                    <a:srgbClr val="000000"/>
                  </a:solidFill>
                </a:endParaRPr>
              </a:p>
            </p:txBody>
          </p:sp>
          <p:sp>
            <p:nvSpPr>
              <p:cNvPr id="127" name="Freeform: Shape 75">
                <a:extLst>
                  <a:ext uri="{FF2B5EF4-FFF2-40B4-BE49-F238E27FC236}">
                    <a16:creationId xmlns="" xmlns:a16="http://schemas.microsoft.com/office/drawing/2014/main" id="{57C0C405-D222-49C8-ABDD-5BBFF6129106}"/>
                  </a:ext>
                </a:extLst>
              </p:cNvPr>
              <p:cNvSpPr>
                <a:spLocks/>
              </p:cNvSpPr>
              <p:nvPr/>
            </p:nvSpPr>
            <p:spPr bwMode="auto">
              <a:xfrm>
                <a:off x="3200445" y="2671922"/>
                <a:ext cx="49017" cy="53918"/>
              </a:xfrm>
              <a:custGeom>
                <a:avLst/>
                <a:gdLst>
                  <a:gd name="T0" fmla="*/ 5 w 11"/>
                  <a:gd name="T1" fmla="*/ 12 h 12"/>
                  <a:gd name="T2" fmla="*/ 6 w 11"/>
                  <a:gd name="T3" fmla="*/ 12 h 12"/>
                  <a:gd name="T4" fmla="*/ 6 w 11"/>
                  <a:gd name="T5" fmla="*/ 12 h 12"/>
                  <a:gd name="T6" fmla="*/ 11 w 11"/>
                  <a:gd name="T7" fmla="*/ 6 h 12"/>
                  <a:gd name="T8" fmla="*/ 11 w 11"/>
                  <a:gd name="T9" fmla="*/ 6 h 12"/>
                  <a:gd name="T10" fmla="*/ 11 w 11"/>
                  <a:gd name="T11" fmla="*/ 5 h 12"/>
                  <a:gd name="T12" fmla="*/ 5 w 11"/>
                  <a:gd name="T13" fmla="*/ 0 h 12"/>
                  <a:gd name="T14" fmla="*/ 4 w 11"/>
                  <a:gd name="T15" fmla="*/ 0 h 12"/>
                  <a:gd name="T16" fmla="*/ 0 w 11"/>
                  <a:gd name="T17" fmla="*/ 3 h 12"/>
                  <a:gd name="T18" fmla="*/ 1 w 11"/>
                  <a:gd name="T19" fmla="*/ 9 h 12"/>
                  <a:gd name="T20" fmla="*/ 5 w 11"/>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2">
                    <a:moveTo>
                      <a:pt x="5" y="12"/>
                    </a:moveTo>
                    <a:cubicBezTo>
                      <a:pt x="5" y="12"/>
                      <a:pt x="6" y="12"/>
                      <a:pt x="6" y="12"/>
                    </a:cubicBezTo>
                    <a:cubicBezTo>
                      <a:pt x="6" y="12"/>
                      <a:pt x="6" y="12"/>
                      <a:pt x="6" y="12"/>
                    </a:cubicBezTo>
                    <a:cubicBezTo>
                      <a:pt x="9" y="11"/>
                      <a:pt x="11" y="8"/>
                      <a:pt x="11" y="6"/>
                    </a:cubicBezTo>
                    <a:cubicBezTo>
                      <a:pt x="11" y="6"/>
                      <a:pt x="11" y="6"/>
                      <a:pt x="11" y="6"/>
                    </a:cubicBezTo>
                    <a:cubicBezTo>
                      <a:pt x="11" y="5"/>
                      <a:pt x="11" y="5"/>
                      <a:pt x="11" y="5"/>
                    </a:cubicBezTo>
                    <a:cubicBezTo>
                      <a:pt x="10" y="2"/>
                      <a:pt x="8" y="0"/>
                      <a:pt x="5" y="0"/>
                    </a:cubicBezTo>
                    <a:cubicBezTo>
                      <a:pt x="5" y="0"/>
                      <a:pt x="4" y="0"/>
                      <a:pt x="4" y="0"/>
                    </a:cubicBezTo>
                    <a:cubicBezTo>
                      <a:pt x="2" y="1"/>
                      <a:pt x="1" y="2"/>
                      <a:pt x="0" y="3"/>
                    </a:cubicBezTo>
                    <a:cubicBezTo>
                      <a:pt x="0" y="5"/>
                      <a:pt x="0" y="7"/>
                      <a:pt x="1" y="9"/>
                    </a:cubicBezTo>
                    <a:cubicBezTo>
                      <a:pt x="2" y="11"/>
                      <a:pt x="3" y="12"/>
                      <a:pt x="5" y="12"/>
                    </a:cubicBezTo>
                    <a:close/>
                  </a:path>
                </a:pathLst>
              </a:custGeom>
              <a:grpFill/>
              <a:ln>
                <a:noFill/>
              </a:ln>
            </p:spPr>
            <p:txBody>
              <a:bodyPr anchor="ctr"/>
              <a:lstStyle/>
              <a:p>
                <a:pPr algn="ctr"/>
                <a:endParaRPr>
                  <a:solidFill>
                    <a:srgbClr val="000000"/>
                  </a:solidFill>
                </a:endParaRPr>
              </a:p>
            </p:txBody>
          </p:sp>
          <p:sp>
            <p:nvSpPr>
              <p:cNvPr id="128" name="Freeform: Shape 76">
                <a:extLst>
                  <a:ext uri="{FF2B5EF4-FFF2-40B4-BE49-F238E27FC236}">
                    <a16:creationId xmlns="" xmlns:a16="http://schemas.microsoft.com/office/drawing/2014/main" id="{BFEAD2E7-94E3-443A-B146-5A4CF9F46621}"/>
                  </a:ext>
                </a:extLst>
              </p:cNvPr>
              <p:cNvSpPr>
                <a:spLocks/>
              </p:cNvSpPr>
              <p:nvPr/>
            </p:nvSpPr>
            <p:spPr bwMode="auto">
              <a:xfrm>
                <a:off x="3293577" y="2712361"/>
                <a:ext cx="96808" cy="91906"/>
              </a:xfrm>
              <a:custGeom>
                <a:avLst/>
                <a:gdLst>
                  <a:gd name="T0" fmla="*/ 12 w 22"/>
                  <a:gd name="T1" fmla="*/ 21 h 21"/>
                  <a:gd name="T2" fmla="*/ 22 w 22"/>
                  <a:gd name="T3" fmla="*/ 21 h 21"/>
                  <a:gd name="T4" fmla="*/ 6 w 22"/>
                  <a:gd name="T5" fmla="*/ 0 h 21"/>
                  <a:gd name="T6" fmla="*/ 0 w 22"/>
                  <a:gd name="T7" fmla="*/ 5 h 21"/>
                  <a:gd name="T8" fmla="*/ 12 w 22"/>
                  <a:gd name="T9" fmla="*/ 21 h 21"/>
                </a:gdLst>
                <a:ahLst/>
                <a:cxnLst>
                  <a:cxn ang="0">
                    <a:pos x="T0" y="T1"/>
                  </a:cxn>
                  <a:cxn ang="0">
                    <a:pos x="T2" y="T3"/>
                  </a:cxn>
                  <a:cxn ang="0">
                    <a:pos x="T4" y="T5"/>
                  </a:cxn>
                  <a:cxn ang="0">
                    <a:pos x="T6" y="T7"/>
                  </a:cxn>
                  <a:cxn ang="0">
                    <a:pos x="T8" y="T9"/>
                  </a:cxn>
                </a:cxnLst>
                <a:rect l="0" t="0" r="r" b="b"/>
                <a:pathLst>
                  <a:path w="22" h="21">
                    <a:moveTo>
                      <a:pt x="12" y="21"/>
                    </a:moveTo>
                    <a:cubicBezTo>
                      <a:pt x="22" y="21"/>
                      <a:pt x="22" y="21"/>
                      <a:pt x="22" y="21"/>
                    </a:cubicBezTo>
                    <a:cubicBezTo>
                      <a:pt x="6" y="0"/>
                      <a:pt x="6" y="0"/>
                      <a:pt x="6" y="0"/>
                    </a:cubicBezTo>
                    <a:cubicBezTo>
                      <a:pt x="5" y="3"/>
                      <a:pt x="2" y="5"/>
                      <a:pt x="0" y="5"/>
                    </a:cubicBezTo>
                    <a:lnTo>
                      <a:pt x="12" y="21"/>
                    </a:lnTo>
                    <a:close/>
                  </a:path>
                </a:pathLst>
              </a:custGeom>
              <a:grpFill/>
              <a:ln>
                <a:noFill/>
              </a:ln>
            </p:spPr>
            <p:txBody>
              <a:bodyPr anchor="ctr"/>
              <a:lstStyle/>
              <a:p>
                <a:pPr algn="ctr"/>
                <a:endParaRPr>
                  <a:solidFill>
                    <a:srgbClr val="000000"/>
                  </a:solidFill>
                </a:endParaRPr>
              </a:p>
            </p:txBody>
          </p:sp>
          <p:sp>
            <p:nvSpPr>
              <p:cNvPr id="129" name="Freeform: Shape 77">
                <a:extLst>
                  <a:ext uri="{FF2B5EF4-FFF2-40B4-BE49-F238E27FC236}">
                    <a16:creationId xmlns="" xmlns:a16="http://schemas.microsoft.com/office/drawing/2014/main" id="{C62C7AD7-7F98-422F-BD8B-FA25F8D582FC}"/>
                  </a:ext>
                </a:extLst>
              </p:cNvPr>
              <p:cNvSpPr>
                <a:spLocks/>
              </p:cNvSpPr>
              <p:nvPr/>
            </p:nvSpPr>
            <p:spPr bwMode="auto">
              <a:xfrm>
                <a:off x="3258040" y="2671922"/>
                <a:ext cx="52693" cy="53918"/>
              </a:xfrm>
              <a:custGeom>
                <a:avLst/>
                <a:gdLst>
                  <a:gd name="T0" fmla="*/ 8 w 12"/>
                  <a:gd name="T1" fmla="*/ 0 h 12"/>
                  <a:gd name="T2" fmla="*/ 6 w 12"/>
                  <a:gd name="T3" fmla="*/ 0 h 12"/>
                  <a:gd name="T4" fmla="*/ 1 w 12"/>
                  <a:gd name="T5" fmla="*/ 5 h 12"/>
                  <a:gd name="T6" fmla="*/ 1 w 12"/>
                  <a:gd name="T7" fmla="*/ 6 h 12"/>
                  <a:gd name="T8" fmla="*/ 1 w 12"/>
                  <a:gd name="T9" fmla="*/ 6 h 12"/>
                  <a:gd name="T10" fmla="*/ 5 w 12"/>
                  <a:gd name="T11" fmla="*/ 12 h 12"/>
                  <a:gd name="T12" fmla="*/ 6 w 12"/>
                  <a:gd name="T13" fmla="*/ 12 h 12"/>
                  <a:gd name="T14" fmla="*/ 6 w 12"/>
                  <a:gd name="T15" fmla="*/ 12 h 12"/>
                  <a:gd name="T16" fmla="*/ 12 w 12"/>
                  <a:gd name="T17" fmla="*/ 7 h 12"/>
                  <a:gd name="T18" fmla="*/ 12 w 12"/>
                  <a:gd name="T19" fmla="*/ 7 h 12"/>
                  <a:gd name="T20" fmla="*/ 8 w 12"/>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8" y="0"/>
                    </a:moveTo>
                    <a:cubicBezTo>
                      <a:pt x="7" y="0"/>
                      <a:pt x="7" y="0"/>
                      <a:pt x="6" y="0"/>
                    </a:cubicBezTo>
                    <a:cubicBezTo>
                      <a:pt x="4" y="0"/>
                      <a:pt x="1" y="2"/>
                      <a:pt x="1" y="5"/>
                    </a:cubicBezTo>
                    <a:cubicBezTo>
                      <a:pt x="1" y="5"/>
                      <a:pt x="1" y="5"/>
                      <a:pt x="1" y="6"/>
                    </a:cubicBezTo>
                    <a:cubicBezTo>
                      <a:pt x="1" y="6"/>
                      <a:pt x="1" y="6"/>
                      <a:pt x="1" y="6"/>
                    </a:cubicBezTo>
                    <a:cubicBezTo>
                      <a:pt x="0" y="8"/>
                      <a:pt x="2" y="11"/>
                      <a:pt x="5" y="12"/>
                    </a:cubicBezTo>
                    <a:cubicBezTo>
                      <a:pt x="5" y="12"/>
                      <a:pt x="5" y="12"/>
                      <a:pt x="6" y="12"/>
                    </a:cubicBezTo>
                    <a:cubicBezTo>
                      <a:pt x="6" y="12"/>
                      <a:pt x="6" y="12"/>
                      <a:pt x="6" y="12"/>
                    </a:cubicBezTo>
                    <a:cubicBezTo>
                      <a:pt x="9" y="12"/>
                      <a:pt x="11" y="10"/>
                      <a:pt x="12" y="7"/>
                    </a:cubicBezTo>
                    <a:cubicBezTo>
                      <a:pt x="12" y="7"/>
                      <a:pt x="12" y="7"/>
                      <a:pt x="12" y="7"/>
                    </a:cubicBezTo>
                    <a:cubicBezTo>
                      <a:pt x="12" y="4"/>
                      <a:pt x="11" y="1"/>
                      <a:pt x="8" y="0"/>
                    </a:cubicBezTo>
                    <a:close/>
                  </a:path>
                </a:pathLst>
              </a:custGeom>
              <a:grpFill/>
              <a:ln>
                <a:noFill/>
              </a:ln>
            </p:spPr>
            <p:txBody>
              <a:bodyPr anchor="ctr"/>
              <a:lstStyle/>
              <a:p>
                <a:pPr algn="ctr"/>
                <a:endParaRPr>
                  <a:solidFill>
                    <a:srgbClr val="000000"/>
                  </a:solidFill>
                </a:endParaRPr>
              </a:p>
            </p:txBody>
          </p:sp>
          <p:sp>
            <p:nvSpPr>
              <p:cNvPr id="130" name="Freeform: Shape 78">
                <a:extLst>
                  <a:ext uri="{FF2B5EF4-FFF2-40B4-BE49-F238E27FC236}">
                    <a16:creationId xmlns="" xmlns:a16="http://schemas.microsoft.com/office/drawing/2014/main" id="{81B00F50-3498-42E8-87F3-C993E4594D0F}"/>
                  </a:ext>
                </a:extLst>
              </p:cNvPr>
              <p:cNvSpPr>
                <a:spLocks/>
              </p:cNvSpPr>
              <p:nvPr/>
            </p:nvSpPr>
            <p:spPr bwMode="auto">
              <a:xfrm>
                <a:off x="3213925" y="2814070"/>
                <a:ext cx="220574" cy="180136"/>
              </a:xfrm>
              <a:custGeom>
                <a:avLst/>
                <a:gdLst>
                  <a:gd name="T0" fmla="*/ 9 w 50"/>
                  <a:gd name="T1" fmla="*/ 41 h 41"/>
                  <a:gd name="T2" fmla="*/ 39 w 50"/>
                  <a:gd name="T3" fmla="*/ 41 h 41"/>
                  <a:gd name="T4" fmla="*/ 50 w 50"/>
                  <a:gd name="T5" fmla="*/ 0 h 41"/>
                  <a:gd name="T6" fmla="*/ 41 w 50"/>
                  <a:gd name="T7" fmla="*/ 0 h 41"/>
                  <a:gd name="T8" fmla="*/ 31 w 50"/>
                  <a:gd name="T9" fmla="*/ 0 h 41"/>
                  <a:gd name="T10" fmla="*/ 0 w 50"/>
                  <a:gd name="T11" fmla="*/ 0 h 41"/>
                  <a:gd name="T12" fmla="*/ 9 w 50"/>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50" h="41">
                    <a:moveTo>
                      <a:pt x="9" y="41"/>
                    </a:moveTo>
                    <a:cubicBezTo>
                      <a:pt x="39" y="41"/>
                      <a:pt x="39" y="41"/>
                      <a:pt x="39" y="41"/>
                    </a:cubicBezTo>
                    <a:cubicBezTo>
                      <a:pt x="50" y="0"/>
                      <a:pt x="50" y="0"/>
                      <a:pt x="50" y="0"/>
                    </a:cubicBezTo>
                    <a:cubicBezTo>
                      <a:pt x="41" y="0"/>
                      <a:pt x="41" y="0"/>
                      <a:pt x="41" y="0"/>
                    </a:cubicBezTo>
                    <a:cubicBezTo>
                      <a:pt x="31" y="0"/>
                      <a:pt x="31" y="0"/>
                      <a:pt x="31" y="0"/>
                    </a:cubicBezTo>
                    <a:cubicBezTo>
                      <a:pt x="0" y="0"/>
                      <a:pt x="0" y="0"/>
                      <a:pt x="0" y="0"/>
                    </a:cubicBezTo>
                    <a:cubicBezTo>
                      <a:pt x="2" y="14"/>
                      <a:pt x="5" y="28"/>
                      <a:pt x="9" y="41"/>
                    </a:cubicBezTo>
                    <a:close/>
                  </a:path>
                </a:pathLst>
              </a:custGeom>
              <a:grpFill/>
              <a:ln>
                <a:noFill/>
              </a:ln>
            </p:spPr>
            <p:txBody>
              <a:bodyPr anchor="ctr"/>
              <a:lstStyle/>
              <a:p>
                <a:pPr algn="ctr"/>
                <a:endParaRPr>
                  <a:solidFill>
                    <a:srgbClr val="000000"/>
                  </a:solidFill>
                </a:endParaRPr>
              </a:p>
            </p:txBody>
          </p:sp>
          <p:sp>
            <p:nvSpPr>
              <p:cNvPr id="131" name="Freeform: Shape 79">
                <a:extLst>
                  <a:ext uri="{FF2B5EF4-FFF2-40B4-BE49-F238E27FC236}">
                    <a16:creationId xmlns="" xmlns:a16="http://schemas.microsoft.com/office/drawing/2014/main" id="{DA64A84F-9F04-4FB9-9432-46D8B6F1ABC0}"/>
                  </a:ext>
                </a:extLst>
              </p:cNvPr>
              <p:cNvSpPr>
                <a:spLocks/>
              </p:cNvSpPr>
              <p:nvPr/>
            </p:nvSpPr>
            <p:spPr bwMode="auto">
              <a:xfrm>
                <a:off x="5735824" y="2010199"/>
                <a:ext cx="88230" cy="88230"/>
              </a:xfrm>
              <a:custGeom>
                <a:avLst/>
                <a:gdLst>
                  <a:gd name="T0" fmla="*/ 17 w 20"/>
                  <a:gd name="T1" fmla="*/ 0 h 20"/>
                  <a:gd name="T2" fmla="*/ 9 w 20"/>
                  <a:gd name="T3" fmla="*/ 0 h 20"/>
                  <a:gd name="T4" fmla="*/ 0 w 20"/>
                  <a:gd name="T5" fmla="*/ 9 h 20"/>
                  <a:gd name="T6" fmla="*/ 0 w 20"/>
                  <a:gd name="T7" fmla="*/ 20 h 20"/>
                  <a:gd name="T8" fmla="*/ 7 w 20"/>
                  <a:gd name="T9" fmla="*/ 20 h 20"/>
                  <a:gd name="T10" fmla="*/ 7 w 20"/>
                  <a:gd name="T11" fmla="*/ 9 h 20"/>
                  <a:gd name="T12" fmla="*/ 9 w 20"/>
                  <a:gd name="T13" fmla="*/ 7 h 20"/>
                  <a:gd name="T14" fmla="*/ 20 w 20"/>
                  <a:gd name="T15" fmla="*/ 7 h 20"/>
                  <a:gd name="T16" fmla="*/ 17 w 2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17" y="0"/>
                    </a:moveTo>
                    <a:cubicBezTo>
                      <a:pt x="9" y="0"/>
                      <a:pt x="9" y="0"/>
                      <a:pt x="9" y="0"/>
                    </a:cubicBezTo>
                    <a:cubicBezTo>
                      <a:pt x="4" y="0"/>
                      <a:pt x="0" y="4"/>
                      <a:pt x="0" y="9"/>
                    </a:cubicBezTo>
                    <a:cubicBezTo>
                      <a:pt x="0" y="20"/>
                      <a:pt x="0" y="20"/>
                      <a:pt x="0" y="20"/>
                    </a:cubicBezTo>
                    <a:cubicBezTo>
                      <a:pt x="7" y="20"/>
                      <a:pt x="7" y="20"/>
                      <a:pt x="7" y="20"/>
                    </a:cubicBezTo>
                    <a:cubicBezTo>
                      <a:pt x="7" y="9"/>
                      <a:pt x="7" y="9"/>
                      <a:pt x="7" y="9"/>
                    </a:cubicBezTo>
                    <a:cubicBezTo>
                      <a:pt x="7" y="8"/>
                      <a:pt x="8" y="7"/>
                      <a:pt x="9" y="7"/>
                    </a:cubicBezTo>
                    <a:cubicBezTo>
                      <a:pt x="20" y="7"/>
                      <a:pt x="20" y="7"/>
                      <a:pt x="20" y="7"/>
                    </a:cubicBezTo>
                    <a:cubicBezTo>
                      <a:pt x="19" y="4"/>
                      <a:pt x="18" y="2"/>
                      <a:pt x="17" y="0"/>
                    </a:cubicBezTo>
                    <a:close/>
                  </a:path>
                </a:pathLst>
              </a:custGeom>
              <a:grpFill/>
              <a:ln>
                <a:noFill/>
              </a:ln>
            </p:spPr>
            <p:txBody>
              <a:bodyPr anchor="ctr"/>
              <a:lstStyle/>
              <a:p>
                <a:pPr algn="ctr"/>
                <a:endParaRPr>
                  <a:solidFill>
                    <a:srgbClr val="000000"/>
                  </a:solidFill>
                </a:endParaRPr>
              </a:p>
            </p:txBody>
          </p:sp>
          <p:sp>
            <p:nvSpPr>
              <p:cNvPr id="132" name="Freeform: Shape 80">
                <a:extLst>
                  <a:ext uri="{FF2B5EF4-FFF2-40B4-BE49-F238E27FC236}">
                    <a16:creationId xmlns="" xmlns:a16="http://schemas.microsoft.com/office/drawing/2014/main" id="{1D43FD6E-0E8A-402D-9A65-67D09D8F177A}"/>
                  </a:ext>
                </a:extLst>
              </p:cNvPr>
              <p:cNvSpPr>
                <a:spLocks/>
              </p:cNvSpPr>
              <p:nvPr/>
            </p:nvSpPr>
            <p:spPr bwMode="auto">
              <a:xfrm>
                <a:off x="5708865" y="2142544"/>
                <a:ext cx="198517" cy="149500"/>
              </a:xfrm>
              <a:custGeom>
                <a:avLst/>
                <a:gdLst>
                  <a:gd name="T0" fmla="*/ 35 w 45"/>
                  <a:gd name="T1" fmla="*/ 0 h 34"/>
                  <a:gd name="T2" fmla="*/ 29 w 45"/>
                  <a:gd name="T3" fmla="*/ 0 h 34"/>
                  <a:gd name="T4" fmla="*/ 29 w 45"/>
                  <a:gd name="T5" fmla="*/ 9 h 34"/>
                  <a:gd name="T6" fmla="*/ 34 w 45"/>
                  <a:gd name="T7" fmla="*/ 15 h 34"/>
                  <a:gd name="T8" fmla="*/ 31 w 45"/>
                  <a:gd name="T9" fmla="*/ 19 h 34"/>
                  <a:gd name="T10" fmla="*/ 31 w 45"/>
                  <a:gd name="T11" fmla="*/ 19 h 34"/>
                  <a:gd name="T12" fmla="*/ 31 w 45"/>
                  <a:gd name="T13" fmla="*/ 27 h 34"/>
                  <a:gd name="T14" fmla="*/ 29 w 45"/>
                  <a:gd name="T15" fmla="*/ 27 h 34"/>
                  <a:gd name="T16" fmla="*/ 29 w 45"/>
                  <a:gd name="T17" fmla="*/ 34 h 34"/>
                  <a:gd name="T18" fmla="*/ 45 w 45"/>
                  <a:gd name="T19" fmla="*/ 34 h 34"/>
                  <a:gd name="T20" fmla="*/ 35 w 45"/>
                  <a:gd name="T21" fmla="*/ 0 h 34"/>
                  <a:gd name="T22" fmla="*/ 29 w 45"/>
                  <a:gd name="T23" fmla="*/ 0 h 34"/>
                  <a:gd name="T24" fmla="*/ 0 w 45"/>
                  <a:gd name="T25" fmla="*/ 0 h 34"/>
                  <a:gd name="T26" fmla="*/ 0 w 45"/>
                  <a:gd name="T27" fmla="*/ 34 h 34"/>
                  <a:gd name="T28" fmla="*/ 29 w 45"/>
                  <a:gd name="T29" fmla="*/ 34 h 34"/>
                  <a:gd name="T30" fmla="*/ 29 w 45"/>
                  <a:gd name="T31" fmla="*/ 27 h 34"/>
                  <a:gd name="T32" fmla="*/ 27 w 45"/>
                  <a:gd name="T33" fmla="*/ 27 h 34"/>
                  <a:gd name="T34" fmla="*/ 27 w 45"/>
                  <a:gd name="T35" fmla="*/ 19 h 34"/>
                  <a:gd name="T36" fmla="*/ 24 w 45"/>
                  <a:gd name="T37" fmla="*/ 15 h 34"/>
                  <a:gd name="T38" fmla="*/ 29 w 45"/>
                  <a:gd name="T39" fmla="*/ 9 h 34"/>
                  <a:gd name="T40" fmla="*/ 29 w 45"/>
                  <a:gd name="T41" fmla="*/ 9 h 34"/>
                  <a:gd name="T42" fmla="*/ 29 w 45"/>
                  <a:gd name="T4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34">
                    <a:moveTo>
                      <a:pt x="35" y="0"/>
                    </a:moveTo>
                    <a:cubicBezTo>
                      <a:pt x="29" y="0"/>
                      <a:pt x="29" y="0"/>
                      <a:pt x="29" y="0"/>
                    </a:cubicBezTo>
                    <a:cubicBezTo>
                      <a:pt x="29" y="9"/>
                      <a:pt x="29" y="9"/>
                      <a:pt x="29" y="9"/>
                    </a:cubicBezTo>
                    <a:cubicBezTo>
                      <a:pt x="32" y="9"/>
                      <a:pt x="34" y="12"/>
                      <a:pt x="34" y="15"/>
                    </a:cubicBezTo>
                    <a:cubicBezTo>
                      <a:pt x="34" y="17"/>
                      <a:pt x="33" y="19"/>
                      <a:pt x="31" y="19"/>
                    </a:cubicBezTo>
                    <a:cubicBezTo>
                      <a:pt x="31" y="19"/>
                      <a:pt x="31" y="19"/>
                      <a:pt x="31" y="19"/>
                    </a:cubicBezTo>
                    <a:cubicBezTo>
                      <a:pt x="31" y="27"/>
                      <a:pt x="31" y="27"/>
                      <a:pt x="31" y="27"/>
                    </a:cubicBezTo>
                    <a:cubicBezTo>
                      <a:pt x="29" y="27"/>
                      <a:pt x="29" y="27"/>
                      <a:pt x="29" y="27"/>
                    </a:cubicBezTo>
                    <a:cubicBezTo>
                      <a:pt x="29" y="34"/>
                      <a:pt x="29" y="34"/>
                      <a:pt x="29" y="34"/>
                    </a:cubicBezTo>
                    <a:cubicBezTo>
                      <a:pt x="45" y="34"/>
                      <a:pt x="45" y="34"/>
                      <a:pt x="45" y="34"/>
                    </a:cubicBezTo>
                    <a:cubicBezTo>
                      <a:pt x="42" y="22"/>
                      <a:pt x="39" y="11"/>
                      <a:pt x="35" y="0"/>
                    </a:cubicBezTo>
                    <a:close/>
                    <a:moveTo>
                      <a:pt x="29" y="0"/>
                    </a:moveTo>
                    <a:cubicBezTo>
                      <a:pt x="0" y="0"/>
                      <a:pt x="0" y="0"/>
                      <a:pt x="0" y="0"/>
                    </a:cubicBezTo>
                    <a:cubicBezTo>
                      <a:pt x="0" y="34"/>
                      <a:pt x="0" y="34"/>
                      <a:pt x="0" y="34"/>
                    </a:cubicBezTo>
                    <a:cubicBezTo>
                      <a:pt x="29" y="34"/>
                      <a:pt x="29" y="34"/>
                      <a:pt x="29" y="34"/>
                    </a:cubicBezTo>
                    <a:cubicBezTo>
                      <a:pt x="29" y="27"/>
                      <a:pt x="29" y="27"/>
                      <a:pt x="29" y="27"/>
                    </a:cubicBezTo>
                    <a:cubicBezTo>
                      <a:pt x="27" y="27"/>
                      <a:pt x="27" y="27"/>
                      <a:pt x="27" y="27"/>
                    </a:cubicBezTo>
                    <a:cubicBezTo>
                      <a:pt x="27" y="19"/>
                      <a:pt x="27" y="19"/>
                      <a:pt x="27" y="19"/>
                    </a:cubicBezTo>
                    <a:cubicBezTo>
                      <a:pt x="25" y="19"/>
                      <a:pt x="24" y="17"/>
                      <a:pt x="24" y="15"/>
                    </a:cubicBezTo>
                    <a:cubicBezTo>
                      <a:pt x="24" y="12"/>
                      <a:pt x="26" y="9"/>
                      <a:pt x="29" y="9"/>
                    </a:cubicBezTo>
                    <a:cubicBezTo>
                      <a:pt x="29" y="9"/>
                      <a:pt x="29" y="9"/>
                      <a:pt x="29" y="9"/>
                    </a:cubicBezTo>
                    <a:lnTo>
                      <a:pt x="29" y="0"/>
                    </a:lnTo>
                    <a:close/>
                  </a:path>
                </a:pathLst>
              </a:custGeom>
              <a:grpFill/>
              <a:ln>
                <a:noFill/>
              </a:ln>
            </p:spPr>
            <p:txBody>
              <a:bodyPr anchor="ctr"/>
              <a:lstStyle/>
              <a:p>
                <a:pPr algn="ctr"/>
                <a:endParaRPr>
                  <a:solidFill>
                    <a:srgbClr val="000000"/>
                  </a:solidFill>
                </a:endParaRPr>
              </a:p>
            </p:txBody>
          </p:sp>
          <p:sp>
            <p:nvSpPr>
              <p:cNvPr id="133" name="Freeform: Shape 81">
                <a:extLst>
                  <a:ext uri="{FF2B5EF4-FFF2-40B4-BE49-F238E27FC236}">
                    <a16:creationId xmlns="" xmlns:a16="http://schemas.microsoft.com/office/drawing/2014/main" id="{F6BA0757-DF9C-4078-86AE-440A21179F9B}"/>
                  </a:ext>
                </a:extLst>
              </p:cNvPr>
              <p:cNvSpPr>
                <a:spLocks/>
              </p:cNvSpPr>
              <p:nvPr/>
            </p:nvSpPr>
            <p:spPr bwMode="auto">
              <a:xfrm>
                <a:off x="4269005" y="1537190"/>
                <a:ext cx="155627" cy="66172"/>
              </a:xfrm>
              <a:custGeom>
                <a:avLst/>
                <a:gdLst>
                  <a:gd name="T0" fmla="*/ 0 w 127"/>
                  <a:gd name="T1" fmla="*/ 29 h 54"/>
                  <a:gd name="T2" fmla="*/ 51 w 127"/>
                  <a:gd name="T3" fmla="*/ 54 h 54"/>
                  <a:gd name="T4" fmla="*/ 127 w 127"/>
                  <a:gd name="T5" fmla="*/ 54 h 54"/>
                  <a:gd name="T6" fmla="*/ 15 w 127"/>
                  <a:gd name="T7" fmla="*/ 0 h 54"/>
                  <a:gd name="T8" fmla="*/ 0 w 127"/>
                  <a:gd name="T9" fmla="*/ 29 h 54"/>
                </a:gdLst>
                <a:ahLst/>
                <a:cxnLst>
                  <a:cxn ang="0">
                    <a:pos x="T0" y="T1"/>
                  </a:cxn>
                  <a:cxn ang="0">
                    <a:pos x="T2" y="T3"/>
                  </a:cxn>
                  <a:cxn ang="0">
                    <a:pos x="T4" y="T5"/>
                  </a:cxn>
                  <a:cxn ang="0">
                    <a:pos x="T6" y="T7"/>
                  </a:cxn>
                  <a:cxn ang="0">
                    <a:pos x="T8" y="T9"/>
                  </a:cxn>
                </a:cxnLst>
                <a:rect l="0" t="0" r="r" b="b"/>
                <a:pathLst>
                  <a:path w="127" h="54">
                    <a:moveTo>
                      <a:pt x="0" y="29"/>
                    </a:moveTo>
                    <a:lnTo>
                      <a:pt x="51" y="54"/>
                    </a:lnTo>
                    <a:lnTo>
                      <a:pt x="127" y="54"/>
                    </a:lnTo>
                    <a:lnTo>
                      <a:pt x="15" y="0"/>
                    </a:lnTo>
                    <a:lnTo>
                      <a:pt x="0" y="29"/>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34" name="Freeform: Shape 82">
                <a:extLst>
                  <a:ext uri="{FF2B5EF4-FFF2-40B4-BE49-F238E27FC236}">
                    <a16:creationId xmlns="" xmlns:a16="http://schemas.microsoft.com/office/drawing/2014/main" id="{71E533D9-E1AD-4B92-9374-25BB73B1AADC}"/>
                  </a:ext>
                </a:extLst>
              </p:cNvPr>
              <p:cNvSpPr>
                <a:spLocks/>
              </p:cNvSpPr>
              <p:nvPr/>
            </p:nvSpPr>
            <p:spPr bwMode="auto">
              <a:xfrm>
                <a:off x="4269005" y="1611940"/>
                <a:ext cx="376202" cy="189939"/>
              </a:xfrm>
              <a:custGeom>
                <a:avLst/>
                <a:gdLst>
                  <a:gd name="T0" fmla="*/ 123 w 307"/>
                  <a:gd name="T1" fmla="*/ 155 h 155"/>
                  <a:gd name="T2" fmla="*/ 245 w 307"/>
                  <a:gd name="T3" fmla="*/ 155 h 155"/>
                  <a:gd name="T4" fmla="*/ 245 w 307"/>
                  <a:gd name="T5" fmla="*/ 123 h 155"/>
                  <a:gd name="T6" fmla="*/ 307 w 307"/>
                  <a:gd name="T7" fmla="*/ 123 h 155"/>
                  <a:gd name="T8" fmla="*/ 307 w 307"/>
                  <a:gd name="T9" fmla="*/ 33 h 155"/>
                  <a:gd name="T10" fmla="*/ 245 w 307"/>
                  <a:gd name="T11" fmla="*/ 33 h 155"/>
                  <a:gd name="T12" fmla="*/ 245 w 307"/>
                  <a:gd name="T13" fmla="*/ 0 h 155"/>
                  <a:gd name="T14" fmla="*/ 145 w 307"/>
                  <a:gd name="T15" fmla="*/ 0 h 155"/>
                  <a:gd name="T16" fmla="*/ 123 w 307"/>
                  <a:gd name="T17" fmla="*/ 0 h 155"/>
                  <a:gd name="T18" fmla="*/ 123 w 307"/>
                  <a:gd name="T19" fmla="*/ 62 h 155"/>
                  <a:gd name="T20" fmla="*/ 184 w 307"/>
                  <a:gd name="T21" fmla="*/ 62 h 155"/>
                  <a:gd name="T22" fmla="*/ 184 w 307"/>
                  <a:gd name="T23" fmla="*/ 94 h 155"/>
                  <a:gd name="T24" fmla="*/ 123 w 307"/>
                  <a:gd name="T25" fmla="*/ 94 h 155"/>
                  <a:gd name="T26" fmla="*/ 123 w 307"/>
                  <a:gd name="T27" fmla="*/ 155 h 155"/>
                  <a:gd name="T28" fmla="*/ 0 w 307"/>
                  <a:gd name="T29" fmla="*/ 155 h 155"/>
                  <a:gd name="T30" fmla="*/ 123 w 307"/>
                  <a:gd name="T31" fmla="*/ 155 h 155"/>
                  <a:gd name="T32" fmla="*/ 123 w 307"/>
                  <a:gd name="T33" fmla="*/ 94 h 155"/>
                  <a:gd name="T34" fmla="*/ 62 w 307"/>
                  <a:gd name="T35" fmla="*/ 94 h 155"/>
                  <a:gd name="T36" fmla="*/ 62 w 307"/>
                  <a:gd name="T37" fmla="*/ 62 h 155"/>
                  <a:gd name="T38" fmla="*/ 62 w 307"/>
                  <a:gd name="T39" fmla="*/ 62 h 155"/>
                  <a:gd name="T40" fmla="*/ 123 w 307"/>
                  <a:gd name="T41" fmla="*/ 62 h 155"/>
                  <a:gd name="T42" fmla="*/ 123 w 307"/>
                  <a:gd name="T43" fmla="*/ 0 h 155"/>
                  <a:gd name="T44" fmla="*/ 65 w 307"/>
                  <a:gd name="T45" fmla="*/ 0 h 155"/>
                  <a:gd name="T46" fmla="*/ 0 w 307"/>
                  <a:gd name="T47" fmla="*/ 0 h 155"/>
                  <a:gd name="T48" fmla="*/ 0 w 307"/>
                  <a:gd name="T4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7" h="155">
                    <a:moveTo>
                      <a:pt x="123" y="155"/>
                    </a:moveTo>
                    <a:lnTo>
                      <a:pt x="245" y="155"/>
                    </a:lnTo>
                    <a:lnTo>
                      <a:pt x="245" y="123"/>
                    </a:lnTo>
                    <a:lnTo>
                      <a:pt x="307" y="123"/>
                    </a:lnTo>
                    <a:lnTo>
                      <a:pt x="307" y="33"/>
                    </a:lnTo>
                    <a:lnTo>
                      <a:pt x="245" y="33"/>
                    </a:lnTo>
                    <a:lnTo>
                      <a:pt x="245" y="0"/>
                    </a:lnTo>
                    <a:lnTo>
                      <a:pt x="145" y="0"/>
                    </a:lnTo>
                    <a:lnTo>
                      <a:pt x="123" y="0"/>
                    </a:lnTo>
                    <a:lnTo>
                      <a:pt x="123" y="62"/>
                    </a:lnTo>
                    <a:lnTo>
                      <a:pt x="184" y="62"/>
                    </a:lnTo>
                    <a:lnTo>
                      <a:pt x="184" y="94"/>
                    </a:lnTo>
                    <a:lnTo>
                      <a:pt x="123" y="94"/>
                    </a:lnTo>
                    <a:lnTo>
                      <a:pt x="123" y="155"/>
                    </a:lnTo>
                    <a:close/>
                    <a:moveTo>
                      <a:pt x="0" y="155"/>
                    </a:moveTo>
                    <a:lnTo>
                      <a:pt x="123" y="155"/>
                    </a:lnTo>
                    <a:lnTo>
                      <a:pt x="123" y="94"/>
                    </a:lnTo>
                    <a:lnTo>
                      <a:pt x="62" y="94"/>
                    </a:lnTo>
                    <a:lnTo>
                      <a:pt x="62" y="62"/>
                    </a:lnTo>
                    <a:lnTo>
                      <a:pt x="62" y="62"/>
                    </a:lnTo>
                    <a:lnTo>
                      <a:pt x="123" y="62"/>
                    </a:lnTo>
                    <a:lnTo>
                      <a:pt x="123" y="0"/>
                    </a:lnTo>
                    <a:lnTo>
                      <a:pt x="65" y="0"/>
                    </a:lnTo>
                    <a:lnTo>
                      <a:pt x="0" y="0"/>
                    </a:lnTo>
                    <a:lnTo>
                      <a:pt x="0" y="155"/>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35" name="Freeform: Shape 83">
                <a:extLst>
                  <a:ext uri="{FF2B5EF4-FFF2-40B4-BE49-F238E27FC236}">
                    <a16:creationId xmlns="" xmlns:a16="http://schemas.microsoft.com/office/drawing/2014/main" id="{44CC8EE6-802A-43A0-8F5D-C7B9E8D18A9A}"/>
                  </a:ext>
                </a:extLst>
              </p:cNvPr>
              <p:cNvSpPr>
                <a:spLocks/>
              </p:cNvSpPr>
              <p:nvPr/>
            </p:nvSpPr>
            <p:spPr bwMode="auto">
              <a:xfrm>
                <a:off x="3637918" y="1788400"/>
                <a:ext cx="84553" cy="142148"/>
              </a:xfrm>
              <a:custGeom>
                <a:avLst/>
                <a:gdLst>
                  <a:gd name="T0" fmla="*/ 0 w 19"/>
                  <a:gd name="T1" fmla="*/ 22 h 32"/>
                  <a:gd name="T2" fmla="*/ 0 w 19"/>
                  <a:gd name="T3" fmla="*/ 27 h 32"/>
                  <a:gd name="T4" fmla="*/ 6 w 19"/>
                  <a:gd name="T5" fmla="*/ 32 h 32"/>
                  <a:gd name="T6" fmla="*/ 14 w 19"/>
                  <a:gd name="T7" fmla="*/ 32 h 32"/>
                  <a:gd name="T8" fmla="*/ 19 w 19"/>
                  <a:gd name="T9" fmla="*/ 27 h 32"/>
                  <a:gd name="T10" fmla="*/ 19 w 19"/>
                  <a:gd name="T11" fmla="*/ 22 h 32"/>
                  <a:gd name="T12" fmla="*/ 12 w 19"/>
                  <a:gd name="T13" fmla="*/ 22 h 32"/>
                  <a:gd name="T14" fmla="*/ 12 w 19"/>
                  <a:gd name="T15" fmla="*/ 18 h 32"/>
                  <a:gd name="T16" fmla="*/ 19 w 19"/>
                  <a:gd name="T17" fmla="*/ 18 h 32"/>
                  <a:gd name="T18" fmla="*/ 19 w 19"/>
                  <a:gd name="T19" fmla="*/ 12 h 32"/>
                  <a:gd name="T20" fmla="*/ 12 w 19"/>
                  <a:gd name="T21" fmla="*/ 12 h 32"/>
                  <a:gd name="T22" fmla="*/ 12 w 19"/>
                  <a:gd name="T23" fmla="*/ 8 h 32"/>
                  <a:gd name="T24" fmla="*/ 19 w 19"/>
                  <a:gd name="T25" fmla="*/ 8 h 32"/>
                  <a:gd name="T26" fmla="*/ 19 w 19"/>
                  <a:gd name="T27" fmla="*/ 6 h 32"/>
                  <a:gd name="T28" fmla="*/ 14 w 19"/>
                  <a:gd name="T29" fmla="*/ 0 h 32"/>
                  <a:gd name="T30" fmla="*/ 6 w 19"/>
                  <a:gd name="T31" fmla="*/ 0 h 32"/>
                  <a:gd name="T32" fmla="*/ 0 w 19"/>
                  <a:gd name="T33" fmla="*/ 6 h 32"/>
                  <a:gd name="T34" fmla="*/ 0 w 19"/>
                  <a:gd name="T35" fmla="*/ 8 h 32"/>
                  <a:gd name="T36" fmla="*/ 7 w 19"/>
                  <a:gd name="T37" fmla="*/ 8 h 32"/>
                  <a:gd name="T38" fmla="*/ 7 w 19"/>
                  <a:gd name="T39" fmla="*/ 12 h 32"/>
                  <a:gd name="T40" fmla="*/ 0 w 19"/>
                  <a:gd name="T41" fmla="*/ 12 h 32"/>
                  <a:gd name="T42" fmla="*/ 0 w 19"/>
                  <a:gd name="T43" fmla="*/ 18 h 32"/>
                  <a:gd name="T44" fmla="*/ 7 w 19"/>
                  <a:gd name="T45" fmla="*/ 18 h 32"/>
                  <a:gd name="T46" fmla="*/ 7 w 19"/>
                  <a:gd name="T47" fmla="*/ 22 h 32"/>
                  <a:gd name="T48" fmla="*/ 0 w 19"/>
                  <a:gd name="T49"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32">
                    <a:moveTo>
                      <a:pt x="0" y="22"/>
                    </a:moveTo>
                    <a:cubicBezTo>
                      <a:pt x="0" y="27"/>
                      <a:pt x="0" y="27"/>
                      <a:pt x="0" y="27"/>
                    </a:cubicBezTo>
                    <a:cubicBezTo>
                      <a:pt x="0" y="30"/>
                      <a:pt x="3" y="32"/>
                      <a:pt x="6" y="32"/>
                    </a:cubicBezTo>
                    <a:cubicBezTo>
                      <a:pt x="14" y="32"/>
                      <a:pt x="14" y="32"/>
                      <a:pt x="14" y="32"/>
                    </a:cubicBezTo>
                    <a:cubicBezTo>
                      <a:pt x="17" y="32"/>
                      <a:pt x="19" y="30"/>
                      <a:pt x="19" y="27"/>
                    </a:cubicBezTo>
                    <a:cubicBezTo>
                      <a:pt x="19" y="22"/>
                      <a:pt x="19" y="22"/>
                      <a:pt x="19" y="22"/>
                    </a:cubicBezTo>
                    <a:cubicBezTo>
                      <a:pt x="12" y="22"/>
                      <a:pt x="12" y="22"/>
                      <a:pt x="12" y="22"/>
                    </a:cubicBezTo>
                    <a:cubicBezTo>
                      <a:pt x="12" y="18"/>
                      <a:pt x="12" y="18"/>
                      <a:pt x="12" y="18"/>
                    </a:cubicBezTo>
                    <a:cubicBezTo>
                      <a:pt x="19" y="18"/>
                      <a:pt x="19" y="18"/>
                      <a:pt x="19" y="18"/>
                    </a:cubicBezTo>
                    <a:cubicBezTo>
                      <a:pt x="19" y="12"/>
                      <a:pt x="19" y="12"/>
                      <a:pt x="19" y="12"/>
                    </a:cubicBezTo>
                    <a:cubicBezTo>
                      <a:pt x="12" y="12"/>
                      <a:pt x="12" y="12"/>
                      <a:pt x="12" y="12"/>
                    </a:cubicBezTo>
                    <a:cubicBezTo>
                      <a:pt x="12" y="8"/>
                      <a:pt x="12" y="8"/>
                      <a:pt x="12" y="8"/>
                    </a:cubicBezTo>
                    <a:cubicBezTo>
                      <a:pt x="19" y="8"/>
                      <a:pt x="19" y="8"/>
                      <a:pt x="19" y="8"/>
                    </a:cubicBezTo>
                    <a:cubicBezTo>
                      <a:pt x="19" y="6"/>
                      <a:pt x="19" y="6"/>
                      <a:pt x="19" y="6"/>
                    </a:cubicBezTo>
                    <a:cubicBezTo>
                      <a:pt x="19" y="3"/>
                      <a:pt x="17" y="0"/>
                      <a:pt x="14" y="0"/>
                    </a:cubicBezTo>
                    <a:cubicBezTo>
                      <a:pt x="6" y="0"/>
                      <a:pt x="6" y="0"/>
                      <a:pt x="6" y="0"/>
                    </a:cubicBezTo>
                    <a:cubicBezTo>
                      <a:pt x="3" y="0"/>
                      <a:pt x="0" y="3"/>
                      <a:pt x="0" y="6"/>
                    </a:cubicBezTo>
                    <a:cubicBezTo>
                      <a:pt x="0" y="8"/>
                      <a:pt x="0" y="8"/>
                      <a:pt x="0" y="8"/>
                    </a:cubicBezTo>
                    <a:cubicBezTo>
                      <a:pt x="7" y="8"/>
                      <a:pt x="7" y="8"/>
                      <a:pt x="7" y="8"/>
                    </a:cubicBezTo>
                    <a:cubicBezTo>
                      <a:pt x="7" y="12"/>
                      <a:pt x="7" y="12"/>
                      <a:pt x="7" y="12"/>
                    </a:cubicBezTo>
                    <a:cubicBezTo>
                      <a:pt x="0" y="12"/>
                      <a:pt x="0" y="12"/>
                      <a:pt x="0" y="12"/>
                    </a:cubicBezTo>
                    <a:cubicBezTo>
                      <a:pt x="0" y="18"/>
                      <a:pt x="0" y="18"/>
                      <a:pt x="0" y="18"/>
                    </a:cubicBezTo>
                    <a:cubicBezTo>
                      <a:pt x="7" y="18"/>
                      <a:pt x="7" y="18"/>
                      <a:pt x="7" y="18"/>
                    </a:cubicBezTo>
                    <a:cubicBezTo>
                      <a:pt x="7" y="22"/>
                      <a:pt x="7" y="22"/>
                      <a:pt x="7" y="22"/>
                    </a:cubicBezTo>
                    <a:lnTo>
                      <a:pt x="0" y="22"/>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36" name="Freeform: Shape 84">
                <a:extLst>
                  <a:ext uri="{FF2B5EF4-FFF2-40B4-BE49-F238E27FC236}">
                    <a16:creationId xmlns="" xmlns:a16="http://schemas.microsoft.com/office/drawing/2014/main" id="{850BC645-11C2-441B-8298-F31420DA680C}"/>
                  </a:ext>
                </a:extLst>
              </p:cNvPr>
              <p:cNvSpPr>
                <a:spLocks/>
              </p:cNvSpPr>
              <p:nvPr/>
            </p:nvSpPr>
            <p:spPr bwMode="auto">
              <a:xfrm>
                <a:off x="3615860" y="1917068"/>
                <a:ext cx="132345" cy="83328"/>
              </a:xfrm>
              <a:custGeom>
                <a:avLst/>
                <a:gdLst>
                  <a:gd name="T0" fmla="*/ 0 w 30"/>
                  <a:gd name="T1" fmla="*/ 0 h 19"/>
                  <a:gd name="T2" fmla="*/ 10 w 30"/>
                  <a:gd name="T3" fmla="*/ 9 h 19"/>
                  <a:gd name="T4" fmla="*/ 13 w 30"/>
                  <a:gd name="T5" fmla="*/ 9 h 19"/>
                  <a:gd name="T6" fmla="*/ 13 w 30"/>
                  <a:gd name="T7" fmla="*/ 15 h 19"/>
                  <a:gd name="T8" fmla="*/ 9 w 30"/>
                  <a:gd name="T9" fmla="*/ 15 h 19"/>
                  <a:gd name="T10" fmla="*/ 9 w 30"/>
                  <a:gd name="T11" fmla="*/ 19 h 19"/>
                  <a:gd name="T12" fmla="*/ 21 w 30"/>
                  <a:gd name="T13" fmla="*/ 19 h 19"/>
                  <a:gd name="T14" fmla="*/ 21 w 30"/>
                  <a:gd name="T15" fmla="*/ 15 h 19"/>
                  <a:gd name="T16" fmla="*/ 17 w 30"/>
                  <a:gd name="T17" fmla="*/ 15 h 19"/>
                  <a:gd name="T18" fmla="*/ 17 w 30"/>
                  <a:gd name="T19" fmla="*/ 9 h 19"/>
                  <a:gd name="T20" fmla="*/ 20 w 30"/>
                  <a:gd name="T21" fmla="*/ 9 h 19"/>
                  <a:gd name="T22" fmla="*/ 30 w 30"/>
                  <a:gd name="T23" fmla="*/ 0 h 19"/>
                  <a:gd name="T24" fmla="*/ 26 w 30"/>
                  <a:gd name="T25" fmla="*/ 0 h 19"/>
                  <a:gd name="T26" fmla="*/ 20 w 30"/>
                  <a:gd name="T27" fmla="*/ 5 h 19"/>
                  <a:gd name="T28" fmla="*/ 10 w 30"/>
                  <a:gd name="T29" fmla="*/ 5 h 19"/>
                  <a:gd name="T30" fmla="*/ 4 w 30"/>
                  <a:gd name="T31" fmla="*/ 0 h 19"/>
                  <a:gd name="T32" fmla="*/ 0 w 30"/>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19">
                    <a:moveTo>
                      <a:pt x="0" y="0"/>
                    </a:moveTo>
                    <a:cubicBezTo>
                      <a:pt x="1" y="5"/>
                      <a:pt x="5" y="9"/>
                      <a:pt x="10" y="9"/>
                    </a:cubicBezTo>
                    <a:cubicBezTo>
                      <a:pt x="13" y="9"/>
                      <a:pt x="13" y="9"/>
                      <a:pt x="13" y="9"/>
                    </a:cubicBezTo>
                    <a:cubicBezTo>
                      <a:pt x="13" y="15"/>
                      <a:pt x="13" y="15"/>
                      <a:pt x="13" y="15"/>
                    </a:cubicBezTo>
                    <a:cubicBezTo>
                      <a:pt x="9" y="15"/>
                      <a:pt x="9" y="15"/>
                      <a:pt x="9" y="15"/>
                    </a:cubicBezTo>
                    <a:cubicBezTo>
                      <a:pt x="9" y="19"/>
                      <a:pt x="9" y="19"/>
                      <a:pt x="9" y="19"/>
                    </a:cubicBezTo>
                    <a:cubicBezTo>
                      <a:pt x="21" y="19"/>
                      <a:pt x="21" y="19"/>
                      <a:pt x="21" y="19"/>
                    </a:cubicBezTo>
                    <a:cubicBezTo>
                      <a:pt x="21" y="15"/>
                      <a:pt x="21" y="15"/>
                      <a:pt x="21" y="15"/>
                    </a:cubicBezTo>
                    <a:cubicBezTo>
                      <a:pt x="17" y="15"/>
                      <a:pt x="17" y="15"/>
                      <a:pt x="17" y="15"/>
                    </a:cubicBezTo>
                    <a:cubicBezTo>
                      <a:pt x="17" y="9"/>
                      <a:pt x="17" y="9"/>
                      <a:pt x="17" y="9"/>
                    </a:cubicBezTo>
                    <a:cubicBezTo>
                      <a:pt x="20" y="9"/>
                      <a:pt x="20" y="9"/>
                      <a:pt x="20" y="9"/>
                    </a:cubicBezTo>
                    <a:cubicBezTo>
                      <a:pt x="25" y="9"/>
                      <a:pt x="29" y="5"/>
                      <a:pt x="30" y="0"/>
                    </a:cubicBezTo>
                    <a:cubicBezTo>
                      <a:pt x="26" y="0"/>
                      <a:pt x="26" y="0"/>
                      <a:pt x="26" y="0"/>
                    </a:cubicBezTo>
                    <a:cubicBezTo>
                      <a:pt x="25" y="2"/>
                      <a:pt x="23" y="5"/>
                      <a:pt x="20" y="5"/>
                    </a:cubicBezTo>
                    <a:cubicBezTo>
                      <a:pt x="10" y="5"/>
                      <a:pt x="10" y="5"/>
                      <a:pt x="10" y="5"/>
                    </a:cubicBezTo>
                    <a:cubicBezTo>
                      <a:pt x="7" y="5"/>
                      <a:pt x="4" y="2"/>
                      <a:pt x="4" y="0"/>
                    </a:cubicBezTo>
                    <a:lnTo>
                      <a:pt x="0"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37" name="Freeform: Shape 85">
                <a:extLst>
                  <a:ext uri="{FF2B5EF4-FFF2-40B4-BE49-F238E27FC236}">
                    <a16:creationId xmlns="" xmlns:a16="http://schemas.microsoft.com/office/drawing/2014/main" id="{CF1FB12C-E5EF-4472-8304-361A1C5D468B}"/>
                  </a:ext>
                </a:extLst>
              </p:cNvPr>
              <p:cNvSpPr>
                <a:spLocks/>
              </p:cNvSpPr>
              <p:nvPr/>
            </p:nvSpPr>
            <p:spPr bwMode="auto">
              <a:xfrm>
                <a:off x="5369426" y="2200138"/>
                <a:ext cx="269591" cy="136021"/>
              </a:xfrm>
              <a:custGeom>
                <a:avLst/>
                <a:gdLst>
                  <a:gd name="T0" fmla="*/ 53 w 61"/>
                  <a:gd name="T1" fmla="*/ 22 h 31"/>
                  <a:gd name="T2" fmla="*/ 61 w 61"/>
                  <a:gd name="T3" fmla="*/ 11 h 31"/>
                  <a:gd name="T4" fmla="*/ 53 w 61"/>
                  <a:gd name="T5" fmla="*/ 1 h 31"/>
                  <a:gd name="T6" fmla="*/ 53 w 61"/>
                  <a:gd name="T7" fmla="*/ 5 h 31"/>
                  <a:gd name="T8" fmla="*/ 57 w 61"/>
                  <a:gd name="T9" fmla="*/ 11 h 31"/>
                  <a:gd name="T10" fmla="*/ 53 w 61"/>
                  <a:gd name="T11" fmla="*/ 17 h 31"/>
                  <a:gd name="T12" fmla="*/ 53 w 61"/>
                  <a:gd name="T13" fmla="*/ 22 h 31"/>
                  <a:gd name="T14" fmla="*/ 26 w 61"/>
                  <a:gd name="T15" fmla="*/ 31 h 31"/>
                  <a:gd name="T16" fmla="*/ 46 w 61"/>
                  <a:gd name="T17" fmla="*/ 21 h 31"/>
                  <a:gd name="T18" fmla="*/ 51 w 61"/>
                  <a:gd name="T19" fmla="*/ 22 h 31"/>
                  <a:gd name="T20" fmla="*/ 53 w 61"/>
                  <a:gd name="T21" fmla="*/ 22 h 31"/>
                  <a:gd name="T22" fmla="*/ 53 w 61"/>
                  <a:gd name="T23" fmla="*/ 17 h 31"/>
                  <a:gd name="T24" fmla="*/ 51 w 61"/>
                  <a:gd name="T25" fmla="*/ 17 h 31"/>
                  <a:gd name="T26" fmla="*/ 49 w 61"/>
                  <a:gd name="T27" fmla="*/ 17 h 31"/>
                  <a:gd name="T28" fmla="*/ 52 w 61"/>
                  <a:gd name="T29" fmla="*/ 5 h 31"/>
                  <a:gd name="T30" fmla="*/ 52 w 61"/>
                  <a:gd name="T31" fmla="*/ 5 h 31"/>
                  <a:gd name="T32" fmla="*/ 52 w 61"/>
                  <a:gd name="T33" fmla="*/ 5 h 31"/>
                  <a:gd name="T34" fmla="*/ 53 w 61"/>
                  <a:gd name="T35" fmla="*/ 5 h 31"/>
                  <a:gd name="T36" fmla="*/ 53 w 61"/>
                  <a:gd name="T37" fmla="*/ 1 h 31"/>
                  <a:gd name="T38" fmla="*/ 51 w 61"/>
                  <a:gd name="T39" fmla="*/ 0 h 31"/>
                  <a:gd name="T40" fmla="*/ 51 w 61"/>
                  <a:gd name="T41" fmla="*/ 0 h 31"/>
                  <a:gd name="T42" fmla="*/ 1 w 61"/>
                  <a:gd name="T43" fmla="*/ 0 h 31"/>
                  <a:gd name="T44" fmla="*/ 0 w 61"/>
                  <a:gd name="T45" fmla="*/ 5 h 31"/>
                  <a:gd name="T46" fmla="*/ 26 w 61"/>
                  <a:gd name="T4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 h="31">
                    <a:moveTo>
                      <a:pt x="53" y="22"/>
                    </a:moveTo>
                    <a:cubicBezTo>
                      <a:pt x="58" y="21"/>
                      <a:pt x="61" y="16"/>
                      <a:pt x="61" y="11"/>
                    </a:cubicBezTo>
                    <a:cubicBezTo>
                      <a:pt x="61" y="6"/>
                      <a:pt x="58" y="1"/>
                      <a:pt x="53" y="1"/>
                    </a:cubicBezTo>
                    <a:cubicBezTo>
                      <a:pt x="53" y="5"/>
                      <a:pt x="53" y="5"/>
                      <a:pt x="53" y="5"/>
                    </a:cubicBezTo>
                    <a:cubicBezTo>
                      <a:pt x="55" y="6"/>
                      <a:pt x="57" y="8"/>
                      <a:pt x="57" y="11"/>
                    </a:cubicBezTo>
                    <a:cubicBezTo>
                      <a:pt x="57" y="14"/>
                      <a:pt x="55" y="16"/>
                      <a:pt x="53" y="17"/>
                    </a:cubicBezTo>
                    <a:lnTo>
                      <a:pt x="53" y="22"/>
                    </a:lnTo>
                    <a:close/>
                    <a:moveTo>
                      <a:pt x="26" y="31"/>
                    </a:moveTo>
                    <a:cubicBezTo>
                      <a:pt x="34" y="31"/>
                      <a:pt x="41" y="27"/>
                      <a:pt x="46" y="21"/>
                    </a:cubicBezTo>
                    <a:cubicBezTo>
                      <a:pt x="47" y="22"/>
                      <a:pt x="49" y="22"/>
                      <a:pt x="51" y="22"/>
                    </a:cubicBezTo>
                    <a:cubicBezTo>
                      <a:pt x="51" y="22"/>
                      <a:pt x="52" y="22"/>
                      <a:pt x="53" y="22"/>
                    </a:cubicBezTo>
                    <a:cubicBezTo>
                      <a:pt x="53" y="17"/>
                      <a:pt x="53" y="17"/>
                      <a:pt x="53" y="17"/>
                    </a:cubicBezTo>
                    <a:cubicBezTo>
                      <a:pt x="52" y="17"/>
                      <a:pt x="51" y="17"/>
                      <a:pt x="51" y="17"/>
                    </a:cubicBezTo>
                    <a:cubicBezTo>
                      <a:pt x="50" y="17"/>
                      <a:pt x="49" y="17"/>
                      <a:pt x="49" y="17"/>
                    </a:cubicBezTo>
                    <a:cubicBezTo>
                      <a:pt x="51" y="13"/>
                      <a:pt x="52" y="9"/>
                      <a:pt x="52" y="5"/>
                    </a:cubicBezTo>
                    <a:cubicBezTo>
                      <a:pt x="52" y="5"/>
                      <a:pt x="52" y="5"/>
                      <a:pt x="52" y="5"/>
                    </a:cubicBezTo>
                    <a:cubicBezTo>
                      <a:pt x="52" y="5"/>
                      <a:pt x="52" y="5"/>
                      <a:pt x="52" y="5"/>
                    </a:cubicBezTo>
                    <a:cubicBezTo>
                      <a:pt x="52" y="5"/>
                      <a:pt x="52" y="5"/>
                      <a:pt x="53" y="5"/>
                    </a:cubicBezTo>
                    <a:cubicBezTo>
                      <a:pt x="53" y="1"/>
                      <a:pt x="53" y="1"/>
                      <a:pt x="53" y="1"/>
                    </a:cubicBezTo>
                    <a:cubicBezTo>
                      <a:pt x="52" y="0"/>
                      <a:pt x="52" y="0"/>
                      <a:pt x="51" y="0"/>
                    </a:cubicBezTo>
                    <a:cubicBezTo>
                      <a:pt x="51" y="0"/>
                      <a:pt x="51" y="0"/>
                      <a:pt x="51" y="0"/>
                    </a:cubicBezTo>
                    <a:cubicBezTo>
                      <a:pt x="1" y="0"/>
                      <a:pt x="1" y="0"/>
                      <a:pt x="1" y="0"/>
                    </a:cubicBezTo>
                    <a:cubicBezTo>
                      <a:pt x="0" y="2"/>
                      <a:pt x="0" y="3"/>
                      <a:pt x="0" y="5"/>
                    </a:cubicBezTo>
                    <a:cubicBezTo>
                      <a:pt x="0" y="19"/>
                      <a:pt x="12" y="31"/>
                      <a:pt x="26" y="31"/>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38" name="Rectangle 86">
                <a:extLst>
                  <a:ext uri="{FF2B5EF4-FFF2-40B4-BE49-F238E27FC236}">
                    <a16:creationId xmlns="" xmlns:a16="http://schemas.microsoft.com/office/drawing/2014/main" id="{E693D414-9C9F-411E-B372-8ABA7F76A64F}"/>
                  </a:ext>
                </a:extLst>
              </p:cNvPr>
              <p:cNvSpPr>
                <a:spLocks/>
              </p:cNvSpPr>
              <p:nvPr/>
            </p:nvSpPr>
            <p:spPr bwMode="auto">
              <a:xfrm>
                <a:off x="5369426" y="2345962"/>
                <a:ext cx="247533" cy="22057"/>
              </a:xfrm>
              <a:prstGeom prst="rect">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miter lim="800000"/>
                    <a:headEnd/>
                    <a:tailEnd/>
                  </a14:hiddenLine>
                </a:ext>
              </a:extLst>
            </p:spPr>
            <p:txBody>
              <a:bodyPr anchor="ctr"/>
              <a:lstStyle/>
              <a:p>
                <a:pPr algn="ctr"/>
                <a:endParaRPr>
                  <a:solidFill>
                    <a:srgbClr val="000000"/>
                  </a:solidFill>
                </a:endParaRPr>
              </a:p>
            </p:txBody>
          </p:sp>
          <p:sp>
            <p:nvSpPr>
              <p:cNvPr id="139" name="Freeform: Shape 87">
                <a:extLst>
                  <a:ext uri="{FF2B5EF4-FFF2-40B4-BE49-F238E27FC236}">
                    <a16:creationId xmlns="" xmlns:a16="http://schemas.microsoft.com/office/drawing/2014/main" id="{EAC01C04-C78B-4395-81D4-CB28E4A7DCD8}"/>
                  </a:ext>
                </a:extLst>
              </p:cNvPr>
              <p:cNvSpPr>
                <a:spLocks/>
              </p:cNvSpPr>
              <p:nvPr/>
            </p:nvSpPr>
            <p:spPr bwMode="auto">
              <a:xfrm>
                <a:off x="5427020" y="2080048"/>
                <a:ext cx="44115" cy="115189"/>
              </a:xfrm>
              <a:custGeom>
                <a:avLst/>
                <a:gdLst>
                  <a:gd name="T0" fmla="*/ 3 w 10"/>
                  <a:gd name="T1" fmla="*/ 19 h 26"/>
                  <a:gd name="T2" fmla="*/ 5 w 10"/>
                  <a:gd name="T3" fmla="*/ 25 h 26"/>
                  <a:gd name="T4" fmla="*/ 9 w 10"/>
                  <a:gd name="T5" fmla="*/ 16 h 26"/>
                  <a:gd name="T6" fmla="*/ 7 w 10"/>
                  <a:gd name="T7" fmla="*/ 11 h 26"/>
                  <a:gd name="T8" fmla="*/ 6 w 10"/>
                  <a:gd name="T9" fmla="*/ 7 h 26"/>
                  <a:gd name="T10" fmla="*/ 4 w 10"/>
                  <a:gd name="T11" fmla="*/ 2 h 26"/>
                  <a:gd name="T12" fmla="*/ 1 w 10"/>
                  <a:gd name="T13" fmla="*/ 11 h 26"/>
                  <a:gd name="T14" fmla="*/ 3 w 10"/>
                  <a:gd name="T15" fmla="*/ 19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a:moveTo>
                      <a:pt x="3" y="19"/>
                    </a:moveTo>
                    <a:cubicBezTo>
                      <a:pt x="0" y="21"/>
                      <a:pt x="2" y="26"/>
                      <a:pt x="5" y="25"/>
                    </a:cubicBezTo>
                    <a:cubicBezTo>
                      <a:pt x="9" y="23"/>
                      <a:pt x="10" y="19"/>
                      <a:pt x="9" y="16"/>
                    </a:cubicBezTo>
                    <a:cubicBezTo>
                      <a:pt x="9" y="14"/>
                      <a:pt x="7" y="12"/>
                      <a:pt x="7" y="11"/>
                    </a:cubicBezTo>
                    <a:cubicBezTo>
                      <a:pt x="6" y="10"/>
                      <a:pt x="5" y="7"/>
                      <a:pt x="6" y="7"/>
                    </a:cubicBezTo>
                    <a:cubicBezTo>
                      <a:pt x="9" y="5"/>
                      <a:pt x="7" y="0"/>
                      <a:pt x="4" y="2"/>
                    </a:cubicBezTo>
                    <a:cubicBezTo>
                      <a:pt x="1" y="4"/>
                      <a:pt x="0" y="8"/>
                      <a:pt x="1" y="11"/>
                    </a:cubicBezTo>
                    <a:cubicBezTo>
                      <a:pt x="1" y="12"/>
                      <a:pt x="6" y="19"/>
                      <a:pt x="3" y="19"/>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0" name="Freeform: Shape 88">
                <a:extLst>
                  <a:ext uri="{FF2B5EF4-FFF2-40B4-BE49-F238E27FC236}">
                    <a16:creationId xmlns="" xmlns:a16="http://schemas.microsoft.com/office/drawing/2014/main" id="{41E6ACA6-4388-483F-BB9F-4FCEFEC5182A}"/>
                  </a:ext>
                </a:extLst>
              </p:cNvPr>
              <p:cNvSpPr>
                <a:spLocks/>
              </p:cNvSpPr>
              <p:nvPr/>
            </p:nvSpPr>
            <p:spPr bwMode="auto">
              <a:xfrm>
                <a:off x="5488291" y="2080048"/>
                <a:ext cx="44115" cy="115189"/>
              </a:xfrm>
              <a:custGeom>
                <a:avLst/>
                <a:gdLst>
                  <a:gd name="T0" fmla="*/ 4 w 10"/>
                  <a:gd name="T1" fmla="*/ 19 h 26"/>
                  <a:gd name="T2" fmla="*/ 5 w 10"/>
                  <a:gd name="T3" fmla="*/ 25 h 26"/>
                  <a:gd name="T4" fmla="*/ 9 w 10"/>
                  <a:gd name="T5" fmla="*/ 16 h 26"/>
                  <a:gd name="T6" fmla="*/ 7 w 10"/>
                  <a:gd name="T7" fmla="*/ 11 h 26"/>
                  <a:gd name="T8" fmla="*/ 7 w 10"/>
                  <a:gd name="T9" fmla="*/ 7 h 26"/>
                  <a:gd name="T10" fmla="*/ 4 w 10"/>
                  <a:gd name="T11" fmla="*/ 2 h 26"/>
                  <a:gd name="T12" fmla="*/ 1 w 10"/>
                  <a:gd name="T13" fmla="*/ 11 h 26"/>
                  <a:gd name="T14" fmla="*/ 4 w 10"/>
                  <a:gd name="T15" fmla="*/ 19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a:moveTo>
                      <a:pt x="4" y="19"/>
                    </a:moveTo>
                    <a:cubicBezTo>
                      <a:pt x="1" y="21"/>
                      <a:pt x="2" y="26"/>
                      <a:pt x="5" y="25"/>
                    </a:cubicBezTo>
                    <a:cubicBezTo>
                      <a:pt x="9" y="23"/>
                      <a:pt x="10" y="19"/>
                      <a:pt x="9" y="16"/>
                    </a:cubicBezTo>
                    <a:cubicBezTo>
                      <a:pt x="9" y="14"/>
                      <a:pt x="8" y="12"/>
                      <a:pt x="7" y="11"/>
                    </a:cubicBezTo>
                    <a:cubicBezTo>
                      <a:pt x="6" y="10"/>
                      <a:pt x="5" y="7"/>
                      <a:pt x="7" y="7"/>
                    </a:cubicBezTo>
                    <a:cubicBezTo>
                      <a:pt x="10" y="5"/>
                      <a:pt x="7" y="0"/>
                      <a:pt x="4" y="2"/>
                    </a:cubicBezTo>
                    <a:cubicBezTo>
                      <a:pt x="1" y="4"/>
                      <a:pt x="0" y="8"/>
                      <a:pt x="1" y="11"/>
                    </a:cubicBezTo>
                    <a:cubicBezTo>
                      <a:pt x="2" y="12"/>
                      <a:pt x="6" y="19"/>
                      <a:pt x="4" y="19"/>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1" name="Freeform: Shape 89">
                <a:extLst>
                  <a:ext uri="{FF2B5EF4-FFF2-40B4-BE49-F238E27FC236}">
                    <a16:creationId xmlns="" xmlns:a16="http://schemas.microsoft.com/office/drawing/2014/main" id="{C7CEE352-EDFA-4C8C-A875-690411489C6C}"/>
                  </a:ext>
                </a:extLst>
              </p:cNvPr>
              <p:cNvSpPr>
                <a:spLocks/>
              </p:cNvSpPr>
              <p:nvPr/>
            </p:nvSpPr>
            <p:spPr bwMode="auto">
              <a:xfrm>
                <a:off x="4794707" y="1638899"/>
                <a:ext cx="220574" cy="220574"/>
              </a:xfrm>
              <a:custGeom>
                <a:avLst/>
                <a:gdLst>
                  <a:gd name="T0" fmla="*/ 25 w 50"/>
                  <a:gd name="T1" fmla="*/ 47 h 50"/>
                  <a:gd name="T2" fmla="*/ 29 w 50"/>
                  <a:gd name="T3" fmla="*/ 46 h 50"/>
                  <a:gd name="T4" fmla="*/ 30 w 50"/>
                  <a:gd name="T5" fmla="*/ 50 h 50"/>
                  <a:gd name="T6" fmla="*/ 39 w 50"/>
                  <a:gd name="T7" fmla="*/ 46 h 50"/>
                  <a:gd name="T8" fmla="*/ 38 w 50"/>
                  <a:gd name="T9" fmla="*/ 43 h 50"/>
                  <a:gd name="T10" fmla="*/ 43 w 50"/>
                  <a:gd name="T11" fmla="*/ 37 h 50"/>
                  <a:gd name="T12" fmla="*/ 46 w 50"/>
                  <a:gd name="T13" fmla="*/ 39 h 50"/>
                  <a:gd name="T14" fmla="*/ 50 w 50"/>
                  <a:gd name="T15" fmla="*/ 30 h 50"/>
                  <a:gd name="T16" fmla="*/ 46 w 50"/>
                  <a:gd name="T17" fmla="*/ 29 h 50"/>
                  <a:gd name="T18" fmla="*/ 46 w 50"/>
                  <a:gd name="T19" fmla="*/ 21 h 50"/>
                  <a:gd name="T20" fmla="*/ 50 w 50"/>
                  <a:gd name="T21" fmla="*/ 20 h 50"/>
                  <a:gd name="T22" fmla="*/ 46 w 50"/>
                  <a:gd name="T23" fmla="*/ 11 h 50"/>
                  <a:gd name="T24" fmla="*/ 43 w 50"/>
                  <a:gd name="T25" fmla="*/ 12 h 50"/>
                  <a:gd name="T26" fmla="*/ 37 w 50"/>
                  <a:gd name="T27" fmla="*/ 7 h 50"/>
                  <a:gd name="T28" fmla="*/ 39 w 50"/>
                  <a:gd name="T29" fmla="*/ 4 h 50"/>
                  <a:gd name="T30" fmla="*/ 30 w 50"/>
                  <a:gd name="T31" fmla="*/ 0 h 50"/>
                  <a:gd name="T32" fmla="*/ 29 w 50"/>
                  <a:gd name="T33" fmla="*/ 4 h 50"/>
                  <a:gd name="T34" fmla="*/ 25 w 50"/>
                  <a:gd name="T35" fmla="*/ 3 h 50"/>
                  <a:gd name="T36" fmla="*/ 25 w 50"/>
                  <a:gd name="T37" fmla="*/ 10 h 50"/>
                  <a:gd name="T38" fmla="*/ 38 w 50"/>
                  <a:gd name="T39" fmla="*/ 19 h 50"/>
                  <a:gd name="T40" fmla="*/ 31 w 50"/>
                  <a:gd name="T41" fmla="*/ 38 h 50"/>
                  <a:gd name="T42" fmla="*/ 25 w 50"/>
                  <a:gd name="T43" fmla="*/ 40 h 50"/>
                  <a:gd name="T44" fmla="*/ 25 w 50"/>
                  <a:gd name="T45" fmla="*/ 40 h 50"/>
                  <a:gd name="T46" fmla="*/ 25 w 50"/>
                  <a:gd name="T47" fmla="*/ 47 h 50"/>
                  <a:gd name="T48" fmla="*/ 4 w 50"/>
                  <a:gd name="T49" fmla="*/ 29 h 50"/>
                  <a:gd name="T50" fmla="*/ 0 w 50"/>
                  <a:gd name="T51" fmla="*/ 31 h 50"/>
                  <a:gd name="T52" fmla="*/ 4 w 50"/>
                  <a:gd name="T53" fmla="*/ 39 h 50"/>
                  <a:gd name="T54" fmla="*/ 7 w 50"/>
                  <a:gd name="T55" fmla="*/ 38 h 50"/>
                  <a:gd name="T56" fmla="*/ 13 w 50"/>
                  <a:gd name="T57" fmla="*/ 43 h 50"/>
                  <a:gd name="T58" fmla="*/ 11 w 50"/>
                  <a:gd name="T59" fmla="*/ 46 h 50"/>
                  <a:gd name="T60" fmla="*/ 20 w 50"/>
                  <a:gd name="T61" fmla="*/ 50 h 50"/>
                  <a:gd name="T62" fmla="*/ 21 w 50"/>
                  <a:gd name="T63" fmla="*/ 46 h 50"/>
                  <a:gd name="T64" fmla="*/ 25 w 50"/>
                  <a:gd name="T65" fmla="*/ 47 h 50"/>
                  <a:gd name="T66" fmla="*/ 25 w 50"/>
                  <a:gd name="T67" fmla="*/ 40 h 50"/>
                  <a:gd name="T68" fmla="*/ 12 w 50"/>
                  <a:gd name="T69" fmla="*/ 31 h 50"/>
                  <a:gd name="T70" fmla="*/ 19 w 50"/>
                  <a:gd name="T71" fmla="*/ 12 h 50"/>
                  <a:gd name="T72" fmla="*/ 19 w 50"/>
                  <a:gd name="T73" fmla="*/ 12 h 50"/>
                  <a:gd name="T74" fmla="*/ 25 w 50"/>
                  <a:gd name="T75" fmla="*/ 10 h 50"/>
                  <a:gd name="T76" fmla="*/ 25 w 50"/>
                  <a:gd name="T77" fmla="*/ 10 h 50"/>
                  <a:gd name="T78" fmla="*/ 25 w 50"/>
                  <a:gd name="T79" fmla="*/ 3 h 50"/>
                  <a:gd name="T80" fmla="*/ 21 w 50"/>
                  <a:gd name="T81" fmla="*/ 4 h 50"/>
                  <a:gd name="T82" fmla="*/ 19 w 50"/>
                  <a:gd name="T83" fmla="*/ 0 h 50"/>
                  <a:gd name="T84" fmla="*/ 11 w 50"/>
                  <a:gd name="T85" fmla="*/ 4 h 50"/>
                  <a:gd name="T86" fmla="*/ 12 w 50"/>
                  <a:gd name="T87" fmla="*/ 7 h 50"/>
                  <a:gd name="T88" fmla="*/ 7 w 50"/>
                  <a:gd name="T89" fmla="*/ 13 h 50"/>
                  <a:gd name="T90" fmla="*/ 4 w 50"/>
                  <a:gd name="T91" fmla="*/ 11 h 50"/>
                  <a:gd name="T92" fmla="*/ 0 w 50"/>
                  <a:gd name="T93" fmla="*/ 20 h 50"/>
                  <a:gd name="T94" fmla="*/ 4 w 50"/>
                  <a:gd name="T95" fmla="*/ 21 h 50"/>
                  <a:gd name="T96" fmla="*/ 4 w 50"/>
                  <a:gd name="T97"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 h="50">
                    <a:moveTo>
                      <a:pt x="25" y="47"/>
                    </a:moveTo>
                    <a:cubicBezTo>
                      <a:pt x="26" y="47"/>
                      <a:pt x="28" y="47"/>
                      <a:pt x="29" y="46"/>
                    </a:cubicBezTo>
                    <a:cubicBezTo>
                      <a:pt x="30" y="50"/>
                      <a:pt x="30" y="50"/>
                      <a:pt x="30" y="50"/>
                    </a:cubicBezTo>
                    <a:cubicBezTo>
                      <a:pt x="39" y="46"/>
                      <a:pt x="39" y="46"/>
                      <a:pt x="39" y="46"/>
                    </a:cubicBezTo>
                    <a:cubicBezTo>
                      <a:pt x="38" y="43"/>
                      <a:pt x="38" y="43"/>
                      <a:pt x="38" y="43"/>
                    </a:cubicBezTo>
                    <a:cubicBezTo>
                      <a:pt x="40" y="41"/>
                      <a:pt x="41" y="39"/>
                      <a:pt x="43" y="37"/>
                    </a:cubicBezTo>
                    <a:cubicBezTo>
                      <a:pt x="46" y="39"/>
                      <a:pt x="46" y="39"/>
                      <a:pt x="46" y="39"/>
                    </a:cubicBezTo>
                    <a:cubicBezTo>
                      <a:pt x="50" y="30"/>
                      <a:pt x="50" y="30"/>
                      <a:pt x="50" y="30"/>
                    </a:cubicBezTo>
                    <a:cubicBezTo>
                      <a:pt x="46" y="29"/>
                      <a:pt x="46" y="29"/>
                      <a:pt x="46" y="29"/>
                    </a:cubicBezTo>
                    <a:cubicBezTo>
                      <a:pt x="47" y="26"/>
                      <a:pt x="47" y="24"/>
                      <a:pt x="46" y="21"/>
                    </a:cubicBezTo>
                    <a:cubicBezTo>
                      <a:pt x="50" y="20"/>
                      <a:pt x="50" y="20"/>
                      <a:pt x="50" y="20"/>
                    </a:cubicBezTo>
                    <a:cubicBezTo>
                      <a:pt x="46" y="11"/>
                      <a:pt x="46" y="11"/>
                      <a:pt x="46" y="11"/>
                    </a:cubicBezTo>
                    <a:cubicBezTo>
                      <a:pt x="43" y="12"/>
                      <a:pt x="43" y="12"/>
                      <a:pt x="43" y="12"/>
                    </a:cubicBezTo>
                    <a:cubicBezTo>
                      <a:pt x="41" y="10"/>
                      <a:pt x="39" y="9"/>
                      <a:pt x="37" y="7"/>
                    </a:cubicBezTo>
                    <a:cubicBezTo>
                      <a:pt x="39" y="4"/>
                      <a:pt x="39" y="4"/>
                      <a:pt x="39" y="4"/>
                    </a:cubicBezTo>
                    <a:cubicBezTo>
                      <a:pt x="30" y="0"/>
                      <a:pt x="30" y="0"/>
                      <a:pt x="30" y="0"/>
                    </a:cubicBezTo>
                    <a:cubicBezTo>
                      <a:pt x="29" y="4"/>
                      <a:pt x="29" y="4"/>
                      <a:pt x="29" y="4"/>
                    </a:cubicBezTo>
                    <a:cubicBezTo>
                      <a:pt x="27" y="3"/>
                      <a:pt x="26" y="3"/>
                      <a:pt x="25" y="3"/>
                    </a:cubicBezTo>
                    <a:cubicBezTo>
                      <a:pt x="25" y="10"/>
                      <a:pt x="25" y="10"/>
                      <a:pt x="25" y="10"/>
                    </a:cubicBezTo>
                    <a:cubicBezTo>
                      <a:pt x="31" y="10"/>
                      <a:pt x="36" y="14"/>
                      <a:pt x="38" y="19"/>
                    </a:cubicBezTo>
                    <a:cubicBezTo>
                      <a:pt x="42" y="27"/>
                      <a:pt x="38" y="35"/>
                      <a:pt x="31" y="38"/>
                    </a:cubicBezTo>
                    <a:cubicBezTo>
                      <a:pt x="29" y="39"/>
                      <a:pt x="27" y="40"/>
                      <a:pt x="25" y="40"/>
                    </a:cubicBezTo>
                    <a:cubicBezTo>
                      <a:pt x="25" y="40"/>
                      <a:pt x="25" y="40"/>
                      <a:pt x="25" y="40"/>
                    </a:cubicBezTo>
                    <a:lnTo>
                      <a:pt x="25" y="47"/>
                    </a:lnTo>
                    <a:close/>
                    <a:moveTo>
                      <a:pt x="4" y="29"/>
                    </a:moveTo>
                    <a:cubicBezTo>
                      <a:pt x="0" y="31"/>
                      <a:pt x="0" y="31"/>
                      <a:pt x="0" y="31"/>
                    </a:cubicBezTo>
                    <a:cubicBezTo>
                      <a:pt x="4" y="39"/>
                      <a:pt x="4" y="39"/>
                      <a:pt x="4" y="39"/>
                    </a:cubicBezTo>
                    <a:cubicBezTo>
                      <a:pt x="7" y="38"/>
                      <a:pt x="7" y="38"/>
                      <a:pt x="7" y="38"/>
                    </a:cubicBezTo>
                    <a:cubicBezTo>
                      <a:pt x="9" y="40"/>
                      <a:pt x="11" y="42"/>
                      <a:pt x="13" y="43"/>
                    </a:cubicBezTo>
                    <a:cubicBezTo>
                      <a:pt x="11" y="46"/>
                      <a:pt x="11" y="46"/>
                      <a:pt x="11" y="46"/>
                    </a:cubicBezTo>
                    <a:cubicBezTo>
                      <a:pt x="20" y="50"/>
                      <a:pt x="20" y="50"/>
                      <a:pt x="20" y="50"/>
                    </a:cubicBezTo>
                    <a:cubicBezTo>
                      <a:pt x="21" y="46"/>
                      <a:pt x="21" y="46"/>
                      <a:pt x="21" y="46"/>
                    </a:cubicBezTo>
                    <a:cubicBezTo>
                      <a:pt x="23" y="47"/>
                      <a:pt x="24" y="47"/>
                      <a:pt x="25" y="47"/>
                    </a:cubicBezTo>
                    <a:cubicBezTo>
                      <a:pt x="25" y="40"/>
                      <a:pt x="25" y="40"/>
                      <a:pt x="25" y="40"/>
                    </a:cubicBezTo>
                    <a:cubicBezTo>
                      <a:pt x="19" y="40"/>
                      <a:pt x="14" y="36"/>
                      <a:pt x="12" y="31"/>
                    </a:cubicBezTo>
                    <a:cubicBezTo>
                      <a:pt x="8" y="23"/>
                      <a:pt x="12" y="15"/>
                      <a:pt x="19" y="12"/>
                    </a:cubicBezTo>
                    <a:cubicBezTo>
                      <a:pt x="19" y="12"/>
                      <a:pt x="19" y="12"/>
                      <a:pt x="19" y="12"/>
                    </a:cubicBezTo>
                    <a:cubicBezTo>
                      <a:pt x="21" y="11"/>
                      <a:pt x="23" y="10"/>
                      <a:pt x="25" y="10"/>
                    </a:cubicBezTo>
                    <a:cubicBezTo>
                      <a:pt x="25" y="10"/>
                      <a:pt x="25" y="10"/>
                      <a:pt x="25" y="10"/>
                    </a:cubicBezTo>
                    <a:cubicBezTo>
                      <a:pt x="25" y="3"/>
                      <a:pt x="25" y="3"/>
                      <a:pt x="25" y="3"/>
                    </a:cubicBezTo>
                    <a:cubicBezTo>
                      <a:pt x="24" y="3"/>
                      <a:pt x="22" y="3"/>
                      <a:pt x="21" y="4"/>
                    </a:cubicBezTo>
                    <a:cubicBezTo>
                      <a:pt x="19" y="0"/>
                      <a:pt x="19" y="0"/>
                      <a:pt x="19" y="0"/>
                    </a:cubicBezTo>
                    <a:cubicBezTo>
                      <a:pt x="11" y="4"/>
                      <a:pt x="11" y="4"/>
                      <a:pt x="11" y="4"/>
                    </a:cubicBezTo>
                    <a:cubicBezTo>
                      <a:pt x="12" y="7"/>
                      <a:pt x="12" y="7"/>
                      <a:pt x="12" y="7"/>
                    </a:cubicBezTo>
                    <a:cubicBezTo>
                      <a:pt x="10" y="9"/>
                      <a:pt x="8" y="11"/>
                      <a:pt x="7" y="13"/>
                    </a:cubicBezTo>
                    <a:cubicBezTo>
                      <a:pt x="4" y="11"/>
                      <a:pt x="4" y="11"/>
                      <a:pt x="4" y="11"/>
                    </a:cubicBezTo>
                    <a:cubicBezTo>
                      <a:pt x="0" y="20"/>
                      <a:pt x="0" y="20"/>
                      <a:pt x="0" y="20"/>
                    </a:cubicBezTo>
                    <a:cubicBezTo>
                      <a:pt x="4" y="21"/>
                      <a:pt x="4" y="21"/>
                      <a:pt x="4" y="21"/>
                    </a:cubicBezTo>
                    <a:cubicBezTo>
                      <a:pt x="3" y="24"/>
                      <a:pt x="3" y="27"/>
                      <a:pt x="4" y="29"/>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2" name="Freeform: Shape 90">
                <a:extLst>
                  <a:ext uri="{FF2B5EF4-FFF2-40B4-BE49-F238E27FC236}">
                    <a16:creationId xmlns="" xmlns:a16="http://schemas.microsoft.com/office/drawing/2014/main" id="{8623182B-A011-40FB-9A01-6B5A1942F6D2}"/>
                  </a:ext>
                </a:extLst>
              </p:cNvPr>
              <p:cNvSpPr>
                <a:spLocks/>
              </p:cNvSpPr>
              <p:nvPr/>
            </p:nvSpPr>
            <p:spPr bwMode="auto">
              <a:xfrm>
                <a:off x="4163620" y="3246641"/>
                <a:ext cx="225476" cy="229152"/>
              </a:xfrm>
              <a:custGeom>
                <a:avLst/>
                <a:gdLst>
                  <a:gd name="T0" fmla="*/ 38 w 51"/>
                  <a:gd name="T1" fmla="*/ 52 h 52"/>
                  <a:gd name="T2" fmla="*/ 35 w 51"/>
                  <a:gd name="T3" fmla="*/ 52 h 52"/>
                  <a:gd name="T4" fmla="*/ 34 w 51"/>
                  <a:gd name="T5" fmla="*/ 51 h 52"/>
                  <a:gd name="T6" fmla="*/ 30 w 51"/>
                  <a:gd name="T7" fmla="*/ 49 h 52"/>
                  <a:gd name="T8" fmla="*/ 12 w 51"/>
                  <a:gd name="T9" fmla="*/ 49 h 52"/>
                  <a:gd name="T10" fmla="*/ 8 w 51"/>
                  <a:gd name="T11" fmla="*/ 47 h 52"/>
                  <a:gd name="T12" fmla="*/ 1 w 51"/>
                  <a:gd name="T13" fmla="*/ 25 h 52"/>
                  <a:gd name="T14" fmla="*/ 4 w 51"/>
                  <a:gd name="T15" fmla="*/ 20 h 52"/>
                  <a:gd name="T16" fmla="*/ 20 w 51"/>
                  <a:gd name="T17" fmla="*/ 20 h 52"/>
                  <a:gd name="T18" fmla="*/ 19 w 51"/>
                  <a:gd name="T19" fmla="*/ 15 h 52"/>
                  <a:gd name="T20" fmla="*/ 16 w 51"/>
                  <a:gd name="T21" fmla="*/ 7 h 52"/>
                  <a:gd name="T22" fmla="*/ 18 w 51"/>
                  <a:gd name="T23" fmla="*/ 3 h 52"/>
                  <a:gd name="T24" fmla="*/ 24 w 51"/>
                  <a:gd name="T25" fmla="*/ 3 h 52"/>
                  <a:gd name="T26" fmla="*/ 28 w 51"/>
                  <a:gd name="T27" fmla="*/ 13 h 52"/>
                  <a:gd name="T28" fmla="*/ 38 w 51"/>
                  <a:gd name="T29" fmla="*/ 25 h 52"/>
                  <a:gd name="T30" fmla="*/ 40 w 51"/>
                  <a:gd name="T31" fmla="*/ 27 h 52"/>
                  <a:gd name="T32" fmla="*/ 50 w 51"/>
                  <a:gd name="T33" fmla="*/ 37 h 52"/>
                  <a:gd name="T34" fmla="*/ 50 w 51"/>
                  <a:gd name="T35" fmla="*/ 40 h 52"/>
                  <a:gd name="T36" fmla="*/ 38 w 51"/>
                  <a:gd name="T3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 h="52">
                    <a:moveTo>
                      <a:pt x="38" y="52"/>
                    </a:moveTo>
                    <a:cubicBezTo>
                      <a:pt x="37" y="52"/>
                      <a:pt x="36" y="52"/>
                      <a:pt x="35" y="52"/>
                    </a:cubicBezTo>
                    <a:cubicBezTo>
                      <a:pt x="34" y="51"/>
                      <a:pt x="34" y="51"/>
                      <a:pt x="34" y="51"/>
                    </a:cubicBezTo>
                    <a:cubicBezTo>
                      <a:pt x="33" y="50"/>
                      <a:pt x="31" y="49"/>
                      <a:pt x="30" y="49"/>
                    </a:cubicBezTo>
                    <a:cubicBezTo>
                      <a:pt x="12" y="49"/>
                      <a:pt x="12" y="49"/>
                      <a:pt x="12" y="49"/>
                    </a:cubicBezTo>
                    <a:cubicBezTo>
                      <a:pt x="10" y="49"/>
                      <a:pt x="9" y="48"/>
                      <a:pt x="8" y="47"/>
                    </a:cubicBezTo>
                    <a:cubicBezTo>
                      <a:pt x="1" y="25"/>
                      <a:pt x="1" y="25"/>
                      <a:pt x="1" y="25"/>
                    </a:cubicBezTo>
                    <a:cubicBezTo>
                      <a:pt x="0" y="22"/>
                      <a:pt x="1" y="20"/>
                      <a:pt x="4" y="20"/>
                    </a:cubicBezTo>
                    <a:cubicBezTo>
                      <a:pt x="20" y="20"/>
                      <a:pt x="20" y="20"/>
                      <a:pt x="20" y="20"/>
                    </a:cubicBezTo>
                    <a:cubicBezTo>
                      <a:pt x="20" y="18"/>
                      <a:pt x="20" y="16"/>
                      <a:pt x="19" y="15"/>
                    </a:cubicBezTo>
                    <a:cubicBezTo>
                      <a:pt x="18" y="14"/>
                      <a:pt x="16" y="11"/>
                      <a:pt x="16" y="7"/>
                    </a:cubicBezTo>
                    <a:cubicBezTo>
                      <a:pt x="16" y="6"/>
                      <a:pt x="17" y="4"/>
                      <a:pt x="18" y="3"/>
                    </a:cubicBezTo>
                    <a:cubicBezTo>
                      <a:pt x="20" y="0"/>
                      <a:pt x="24" y="0"/>
                      <a:pt x="24" y="3"/>
                    </a:cubicBezTo>
                    <a:cubicBezTo>
                      <a:pt x="24" y="6"/>
                      <a:pt x="22" y="10"/>
                      <a:pt x="28" y="13"/>
                    </a:cubicBezTo>
                    <a:cubicBezTo>
                      <a:pt x="34" y="17"/>
                      <a:pt x="38" y="25"/>
                      <a:pt x="38" y="25"/>
                    </a:cubicBezTo>
                    <a:cubicBezTo>
                      <a:pt x="38" y="25"/>
                      <a:pt x="39" y="26"/>
                      <a:pt x="40" y="27"/>
                    </a:cubicBezTo>
                    <a:cubicBezTo>
                      <a:pt x="50" y="37"/>
                      <a:pt x="50" y="37"/>
                      <a:pt x="50" y="37"/>
                    </a:cubicBezTo>
                    <a:cubicBezTo>
                      <a:pt x="51" y="38"/>
                      <a:pt x="51" y="39"/>
                      <a:pt x="50" y="40"/>
                    </a:cubicBezTo>
                    <a:lnTo>
                      <a:pt x="38" y="52"/>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3" name="Freeform: Shape 91">
                <a:extLst>
                  <a:ext uri="{FF2B5EF4-FFF2-40B4-BE49-F238E27FC236}">
                    <a16:creationId xmlns="" xmlns:a16="http://schemas.microsoft.com/office/drawing/2014/main" id="{73A55AD1-B4D7-4F3E-AF35-3EAA59506F85}"/>
                  </a:ext>
                </a:extLst>
              </p:cNvPr>
              <p:cNvSpPr>
                <a:spLocks/>
              </p:cNvSpPr>
              <p:nvPr/>
            </p:nvSpPr>
            <p:spPr bwMode="auto">
              <a:xfrm>
                <a:off x="4335177" y="3428002"/>
                <a:ext cx="71074" cy="69849"/>
              </a:xfrm>
              <a:custGeom>
                <a:avLst/>
                <a:gdLst>
                  <a:gd name="T0" fmla="*/ 47 w 58"/>
                  <a:gd name="T1" fmla="*/ 0 h 57"/>
                  <a:gd name="T2" fmla="*/ 0 w 58"/>
                  <a:gd name="T3" fmla="*/ 46 h 57"/>
                  <a:gd name="T4" fmla="*/ 11 w 58"/>
                  <a:gd name="T5" fmla="*/ 57 h 57"/>
                  <a:gd name="T6" fmla="*/ 58 w 58"/>
                  <a:gd name="T7" fmla="*/ 10 h 57"/>
                  <a:gd name="T8" fmla="*/ 47 w 58"/>
                  <a:gd name="T9" fmla="*/ 0 h 57"/>
                </a:gdLst>
                <a:ahLst/>
                <a:cxnLst>
                  <a:cxn ang="0">
                    <a:pos x="T0" y="T1"/>
                  </a:cxn>
                  <a:cxn ang="0">
                    <a:pos x="T2" y="T3"/>
                  </a:cxn>
                  <a:cxn ang="0">
                    <a:pos x="T4" y="T5"/>
                  </a:cxn>
                  <a:cxn ang="0">
                    <a:pos x="T6" y="T7"/>
                  </a:cxn>
                  <a:cxn ang="0">
                    <a:pos x="T8" y="T9"/>
                  </a:cxn>
                </a:cxnLst>
                <a:rect l="0" t="0" r="r" b="b"/>
                <a:pathLst>
                  <a:path w="58" h="57">
                    <a:moveTo>
                      <a:pt x="47" y="0"/>
                    </a:moveTo>
                    <a:lnTo>
                      <a:pt x="0" y="46"/>
                    </a:lnTo>
                    <a:lnTo>
                      <a:pt x="11" y="57"/>
                    </a:lnTo>
                    <a:lnTo>
                      <a:pt x="58" y="10"/>
                    </a:lnTo>
                    <a:lnTo>
                      <a:pt x="47" y="0"/>
                    </a:ln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4" name="Oval 92">
                <a:extLst>
                  <a:ext uri="{FF2B5EF4-FFF2-40B4-BE49-F238E27FC236}">
                    <a16:creationId xmlns="" xmlns:a16="http://schemas.microsoft.com/office/drawing/2014/main" id="{AD1B78DC-8CB7-4A0C-ADF0-70A44DA78BF5}"/>
                  </a:ext>
                </a:extLst>
              </p:cNvPr>
              <p:cNvSpPr>
                <a:spLocks/>
              </p:cNvSpPr>
              <p:nvPr/>
            </p:nvSpPr>
            <p:spPr bwMode="auto">
              <a:xfrm>
                <a:off x="6017669" y="2646188"/>
                <a:ext cx="35537" cy="34312"/>
              </a:xfrm>
              <a:prstGeom prst="ellipse">
                <a:avLst/>
              </a:pr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5" name="Freeform: Shape 93">
                <a:extLst>
                  <a:ext uri="{FF2B5EF4-FFF2-40B4-BE49-F238E27FC236}">
                    <a16:creationId xmlns="" xmlns:a16="http://schemas.microsoft.com/office/drawing/2014/main" id="{06C00F13-5224-4802-B9D9-AD9E05A41E04}"/>
                  </a:ext>
                </a:extLst>
              </p:cNvPr>
              <p:cNvSpPr>
                <a:spLocks/>
              </p:cNvSpPr>
              <p:nvPr/>
            </p:nvSpPr>
            <p:spPr bwMode="auto">
              <a:xfrm>
                <a:off x="3634242" y="1364407"/>
                <a:ext cx="74750" cy="75976"/>
              </a:xfrm>
              <a:custGeom>
                <a:avLst/>
                <a:gdLst>
                  <a:gd name="T0" fmla="*/ 9 w 17"/>
                  <a:gd name="T1" fmla="*/ 17 h 17"/>
                  <a:gd name="T2" fmla="*/ 17 w 17"/>
                  <a:gd name="T3" fmla="*/ 9 h 17"/>
                  <a:gd name="T4" fmla="*/ 9 w 17"/>
                  <a:gd name="T5" fmla="*/ 0 h 17"/>
                  <a:gd name="T6" fmla="*/ 9 w 17"/>
                  <a:gd name="T7" fmla="*/ 3 h 17"/>
                  <a:gd name="T8" fmla="*/ 14 w 17"/>
                  <a:gd name="T9" fmla="*/ 9 h 17"/>
                  <a:gd name="T10" fmla="*/ 9 w 17"/>
                  <a:gd name="T11" fmla="*/ 14 h 17"/>
                  <a:gd name="T12" fmla="*/ 9 w 17"/>
                  <a:gd name="T13" fmla="*/ 17 h 17"/>
                  <a:gd name="T14" fmla="*/ 9 w 17"/>
                  <a:gd name="T15" fmla="*/ 0 h 17"/>
                  <a:gd name="T16" fmla="*/ 0 w 17"/>
                  <a:gd name="T17" fmla="*/ 9 h 17"/>
                  <a:gd name="T18" fmla="*/ 9 w 17"/>
                  <a:gd name="T19" fmla="*/ 17 h 17"/>
                  <a:gd name="T20" fmla="*/ 9 w 17"/>
                  <a:gd name="T21" fmla="*/ 17 h 17"/>
                  <a:gd name="T22" fmla="*/ 9 w 17"/>
                  <a:gd name="T23" fmla="*/ 14 h 17"/>
                  <a:gd name="T24" fmla="*/ 9 w 17"/>
                  <a:gd name="T25" fmla="*/ 14 h 17"/>
                  <a:gd name="T26" fmla="*/ 9 w 17"/>
                  <a:gd name="T27" fmla="*/ 14 h 17"/>
                  <a:gd name="T28" fmla="*/ 3 w 17"/>
                  <a:gd name="T29" fmla="*/ 9 h 17"/>
                  <a:gd name="T30" fmla="*/ 9 w 17"/>
                  <a:gd name="T31" fmla="*/ 3 h 17"/>
                  <a:gd name="T32" fmla="*/ 9 w 17"/>
                  <a:gd name="T33" fmla="*/ 3 h 17"/>
                  <a:gd name="T34" fmla="*/ 9 w 17"/>
                  <a:gd name="T3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17">
                    <a:moveTo>
                      <a:pt x="9" y="17"/>
                    </a:moveTo>
                    <a:cubicBezTo>
                      <a:pt x="13" y="17"/>
                      <a:pt x="17" y="13"/>
                      <a:pt x="17" y="9"/>
                    </a:cubicBezTo>
                    <a:cubicBezTo>
                      <a:pt x="17" y="4"/>
                      <a:pt x="13" y="0"/>
                      <a:pt x="9" y="0"/>
                    </a:cubicBezTo>
                    <a:cubicBezTo>
                      <a:pt x="9" y="3"/>
                      <a:pt x="9" y="3"/>
                      <a:pt x="9" y="3"/>
                    </a:cubicBezTo>
                    <a:cubicBezTo>
                      <a:pt x="12" y="3"/>
                      <a:pt x="14" y="5"/>
                      <a:pt x="14" y="9"/>
                    </a:cubicBezTo>
                    <a:cubicBezTo>
                      <a:pt x="14" y="12"/>
                      <a:pt x="12" y="14"/>
                      <a:pt x="9" y="14"/>
                    </a:cubicBezTo>
                    <a:lnTo>
                      <a:pt x="9" y="17"/>
                    </a:lnTo>
                    <a:close/>
                    <a:moveTo>
                      <a:pt x="9" y="0"/>
                    </a:moveTo>
                    <a:cubicBezTo>
                      <a:pt x="4" y="0"/>
                      <a:pt x="0" y="4"/>
                      <a:pt x="0" y="9"/>
                    </a:cubicBezTo>
                    <a:cubicBezTo>
                      <a:pt x="0" y="13"/>
                      <a:pt x="4" y="17"/>
                      <a:pt x="9" y="17"/>
                    </a:cubicBezTo>
                    <a:cubicBezTo>
                      <a:pt x="9" y="17"/>
                      <a:pt x="9" y="17"/>
                      <a:pt x="9" y="17"/>
                    </a:cubicBezTo>
                    <a:cubicBezTo>
                      <a:pt x="9" y="14"/>
                      <a:pt x="9" y="14"/>
                      <a:pt x="9" y="14"/>
                    </a:cubicBezTo>
                    <a:cubicBezTo>
                      <a:pt x="9" y="14"/>
                      <a:pt x="9" y="14"/>
                      <a:pt x="9" y="14"/>
                    </a:cubicBezTo>
                    <a:cubicBezTo>
                      <a:pt x="9" y="14"/>
                      <a:pt x="9" y="14"/>
                      <a:pt x="9" y="14"/>
                    </a:cubicBezTo>
                    <a:cubicBezTo>
                      <a:pt x="5" y="14"/>
                      <a:pt x="3" y="12"/>
                      <a:pt x="3" y="9"/>
                    </a:cubicBezTo>
                    <a:cubicBezTo>
                      <a:pt x="3" y="5"/>
                      <a:pt x="5" y="3"/>
                      <a:pt x="9" y="3"/>
                    </a:cubicBezTo>
                    <a:cubicBezTo>
                      <a:pt x="9" y="3"/>
                      <a:pt x="9" y="3"/>
                      <a:pt x="9" y="3"/>
                    </a:cubicBezTo>
                    <a:cubicBezTo>
                      <a:pt x="9" y="0"/>
                      <a:pt x="9" y="0"/>
                      <a:pt x="9" y="0"/>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sp>
            <p:nvSpPr>
              <p:cNvPr id="146" name="Freeform: Shape 94">
                <a:extLst>
                  <a:ext uri="{FF2B5EF4-FFF2-40B4-BE49-F238E27FC236}">
                    <a16:creationId xmlns="" xmlns:a16="http://schemas.microsoft.com/office/drawing/2014/main" id="{31FDC3C7-8EEC-4FF9-8788-09D54AC219C8}"/>
                  </a:ext>
                </a:extLst>
              </p:cNvPr>
              <p:cNvSpPr>
                <a:spLocks/>
              </p:cNvSpPr>
              <p:nvPr/>
            </p:nvSpPr>
            <p:spPr bwMode="auto">
              <a:xfrm>
                <a:off x="3588901" y="3533387"/>
                <a:ext cx="18381" cy="44115"/>
              </a:xfrm>
              <a:custGeom>
                <a:avLst/>
                <a:gdLst>
                  <a:gd name="T0" fmla="*/ 1 w 4"/>
                  <a:gd name="T1" fmla="*/ 8 h 10"/>
                  <a:gd name="T2" fmla="*/ 4 w 4"/>
                  <a:gd name="T3" fmla="*/ 3 h 10"/>
                  <a:gd name="T4" fmla="*/ 1 w 4"/>
                  <a:gd name="T5" fmla="*/ 0 h 10"/>
                  <a:gd name="T6" fmla="*/ 1 w 4"/>
                  <a:gd name="T7" fmla="*/ 8 h 10"/>
                  <a:gd name="T8" fmla="*/ 1 w 4"/>
                  <a:gd name="T9" fmla="*/ 8 h 10"/>
                </a:gdLst>
                <a:ahLst/>
                <a:cxnLst>
                  <a:cxn ang="0">
                    <a:pos x="T0" y="T1"/>
                  </a:cxn>
                  <a:cxn ang="0">
                    <a:pos x="T2" y="T3"/>
                  </a:cxn>
                  <a:cxn ang="0">
                    <a:pos x="T4" y="T5"/>
                  </a:cxn>
                  <a:cxn ang="0">
                    <a:pos x="T6" y="T7"/>
                  </a:cxn>
                  <a:cxn ang="0">
                    <a:pos x="T8" y="T9"/>
                  </a:cxn>
                </a:cxnLst>
                <a:rect l="0" t="0" r="r" b="b"/>
                <a:pathLst>
                  <a:path w="4" h="10">
                    <a:moveTo>
                      <a:pt x="1" y="8"/>
                    </a:moveTo>
                    <a:cubicBezTo>
                      <a:pt x="2" y="6"/>
                      <a:pt x="3" y="5"/>
                      <a:pt x="4" y="3"/>
                    </a:cubicBezTo>
                    <a:cubicBezTo>
                      <a:pt x="3" y="2"/>
                      <a:pt x="2" y="1"/>
                      <a:pt x="1" y="0"/>
                    </a:cubicBezTo>
                    <a:cubicBezTo>
                      <a:pt x="1" y="8"/>
                      <a:pt x="1" y="8"/>
                      <a:pt x="1" y="8"/>
                    </a:cubicBezTo>
                    <a:cubicBezTo>
                      <a:pt x="1" y="10"/>
                      <a:pt x="0" y="10"/>
                      <a:pt x="1" y="8"/>
                    </a:cubicBezTo>
                    <a:close/>
                  </a:path>
                </a:pathLst>
              </a:custGeom>
              <a:grp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grpSp>
        <p:grpSp>
          <p:nvGrpSpPr>
            <p:cNvPr id="10" name="Group 184">
              <a:extLst>
                <a:ext uri="{FF2B5EF4-FFF2-40B4-BE49-F238E27FC236}">
                  <a16:creationId xmlns="" xmlns:a16="http://schemas.microsoft.com/office/drawing/2014/main" id="{1990994E-1D63-41EF-BBD6-0E3605E8BE81}"/>
                </a:ext>
              </a:extLst>
            </p:cNvPr>
            <p:cNvGrpSpPr/>
            <p:nvPr/>
          </p:nvGrpSpPr>
          <p:grpSpPr>
            <a:xfrm>
              <a:off x="6156413" y="1688103"/>
              <a:ext cx="4164538" cy="4199328"/>
              <a:chOff x="2949236" y="972275"/>
              <a:chExt cx="3227736" cy="3254695"/>
            </a:xfrm>
            <a:solidFill>
              <a:schemeClr val="bg1">
                <a:lumMod val="95000"/>
              </a:schemeClr>
            </a:solidFill>
          </p:grpSpPr>
          <p:sp>
            <p:nvSpPr>
              <p:cNvPr id="17" name="Freeform: Shape 185">
                <a:extLst>
                  <a:ext uri="{FF2B5EF4-FFF2-40B4-BE49-F238E27FC236}">
                    <a16:creationId xmlns="" xmlns:a16="http://schemas.microsoft.com/office/drawing/2014/main" id="{CE32FA42-2F06-4558-BC70-8EEBA9C0B454}"/>
                  </a:ext>
                </a:extLst>
              </p:cNvPr>
              <p:cNvSpPr>
                <a:spLocks/>
              </p:cNvSpPr>
              <p:nvPr/>
            </p:nvSpPr>
            <p:spPr bwMode="auto">
              <a:xfrm>
                <a:off x="3863394" y="3855671"/>
                <a:ext cx="305128" cy="137246"/>
              </a:xfrm>
              <a:custGeom>
                <a:avLst/>
                <a:gdLst>
                  <a:gd name="T0" fmla="*/ 54 w 69"/>
                  <a:gd name="T1" fmla="*/ 31 h 31"/>
                  <a:gd name="T2" fmla="*/ 69 w 69"/>
                  <a:gd name="T3" fmla="*/ 31 h 31"/>
                  <a:gd name="T4" fmla="*/ 69 w 69"/>
                  <a:gd name="T5" fmla="*/ 12 h 31"/>
                  <a:gd name="T6" fmla="*/ 61 w 69"/>
                  <a:gd name="T7" fmla="*/ 12 h 31"/>
                  <a:gd name="T8" fmla="*/ 61 w 69"/>
                  <a:gd name="T9" fmla="*/ 6 h 31"/>
                  <a:gd name="T10" fmla="*/ 54 w 69"/>
                  <a:gd name="T11" fmla="*/ 3 h 31"/>
                  <a:gd name="T12" fmla="*/ 54 w 69"/>
                  <a:gd name="T13" fmla="*/ 18 h 31"/>
                  <a:gd name="T14" fmla="*/ 60 w 69"/>
                  <a:gd name="T15" fmla="*/ 18 h 31"/>
                  <a:gd name="T16" fmla="*/ 60 w 69"/>
                  <a:gd name="T17" fmla="*/ 26 h 31"/>
                  <a:gd name="T18" fmla="*/ 60 w 69"/>
                  <a:gd name="T19" fmla="*/ 26 h 31"/>
                  <a:gd name="T20" fmla="*/ 54 w 69"/>
                  <a:gd name="T21" fmla="*/ 26 h 31"/>
                  <a:gd name="T22" fmla="*/ 54 w 69"/>
                  <a:gd name="T23" fmla="*/ 31 h 31"/>
                  <a:gd name="T24" fmla="*/ 45 w 69"/>
                  <a:gd name="T25" fmla="*/ 0 h 31"/>
                  <a:gd name="T26" fmla="*/ 45 w 69"/>
                  <a:gd name="T27" fmla="*/ 12 h 31"/>
                  <a:gd name="T28" fmla="*/ 34 w 69"/>
                  <a:gd name="T29" fmla="*/ 12 h 31"/>
                  <a:gd name="T30" fmla="*/ 34 w 69"/>
                  <a:gd name="T31" fmla="*/ 18 h 31"/>
                  <a:gd name="T32" fmla="*/ 40 w 69"/>
                  <a:gd name="T33" fmla="*/ 18 h 31"/>
                  <a:gd name="T34" fmla="*/ 40 w 69"/>
                  <a:gd name="T35" fmla="*/ 26 h 31"/>
                  <a:gd name="T36" fmla="*/ 40 w 69"/>
                  <a:gd name="T37" fmla="*/ 26 h 31"/>
                  <a:gd name="T38" fmla="*/ 34 w 69"/>
                  <a:gd name="T39" fmla="*/ 26 h 31"/>
                  <a:gd name="T40" fmla="*/ 34 w 69"/>
                  <a:gd name="T41" fmla="*/ 31 h 31"/>
                  <a:gd name="T42" fmla="*/ 54 w 69"/>
                  <a:gd name="T43" fmla="*/ 31 h 31"/>
                  <a:gd name="T44" fmla="*/ 54 w 69"/>
                  <a:gd name="T45" fmla="*/ 26 h 31"/>
                  <a:gd name="T46" fmla="*/ 48 w 69"/>
                  <a:gd name="T47" fmla="*/ 26 h 31"/>
                  <a:gd name="T48" fmla="*/ 48 w 69"/>
                  <a:gd name="T49" fmla="*/ 18 h 31"/>
                  <a:gd name="T50" fmla="*/ 54 w 69"/>
                  <a:gd name="T51" fmla="*/ 18 h 31"/>
                  <a:gd name="T52" fmla="*/ 54 w 69"/>
                  <a:gd name="T53" fmla="*/ 3 h 31"/>
                  <a:gd name="T54" fmla="*/ 45 w 69"/>
                  <a:gd name="T55" fmla="*/ 0 h 31"/>
                  <a:gd name="T56" fmla="*/ 34 w 69"/>
                  <a:gd name="T57" fmla="*/ 12 h 31"/>
                  <a:gd name="T58" fmla="*/ 15 w 69"/>
                  <a:gd name="T59" fmla="*/ 12 h 31"/>
                  <a:gd name="T60" fmla="*/ 15 w 69"/>
                  <a:gd name="T61" fmla="*/ 18 h 31"/>
                  <a:gd name="T62" fmla="*/ 21 w 69"/>
                  <a:gd name="T63" fmla="*/ 18 h 31"/>
                  <a:gd name="T64" fmla="*/ 21 w 69"/>
                  <a:gd name="T65" fmla="*/ 26 h 31"/>
                  <a:gd name="T66" fmla="*/ 21 w 69"/>
                  <a:gd name="T67" fmla="*/ 26 h 31"/>
                  <a:gd name="T68" fmla="*/ 15 w 69"/>
                  <a:gd name="T69" fmla="*/ 26 h 31"/>
                  <a:gd name="T70" fmla="*/ 15 w 69"/>
                  <a:gd name="T71" fmla="*/ 31 h 31"/>
                  <a:gd name="T72" fmla="*/ 34 w 69"/>
                  <a:gd name="T73" fmla="*/ 31 h 31"/>
                  <a:gd name="T74" fmla="*/ 34 w 69"/>
                  <a:gd name="T75" fmla="*/ 26 h 31"/>
                  <a:gd name="T76" fmla="*/ 29 w 69"/>
                  <a:gd name="T77" fmla="*/ 26 h 31"/>
                  <a:gd name="T78" fmla="*/ 29 w 69"/>
                  <a:gd name="T79" fmla="*/ 18 h 31"/>
                  <a:gd name="T80" fmla="*/ 34 w 69"/>
                  <a:gd name="T81" fmla="*/ 18 h 31"/>
                  <a:gd name="T82" fmla="*/ 34 w 69"/>
                  <a:gd name="T83" fmla="*/ 12 h 31"/>
                  <a:gd name="T84" fmla="*/ 15 w 69"/>
                  <a:gd name="T85" fmla="*/ 12 h 31"/>
                  <a:gd name="T86" fmla="*/ 0 w 69"/>
                  <a:gd name="T87" fmla="*/ 12 h 31"/>
                  <a:gd name="T88" fmla="*/ 0 w 69"/>
                  <a:gd name="T89" fmla="*/ 31 h 31"/>
                  <a:gd name="T90" fmla="*/ 15 w 69"/>
                  <a:gd name="T91" fmla="*/ 31 h 31"/>
                  <a:gd name="T92" fmla="*/ 15 w 69"/>
                  <a:gd name="T93" fmla="*/ 26 h 31"/>
                  <a:gd name="T94" fmla="*/ 9 w 69"/>
                  <a:gd name="T95" fmla="*/ 26 h 31"/>
                  <a:gd name="T96" fmla="*/ 9 w 69"/>
                  <a:gd name="T97" fmla="*/ 18 h 31"/>
                  <a:gd name="T98" fmla="*/ 15 w 69"/>
                  <a:gd name="T99" fmla="*/ 18 h 31"/>
                  <a:gd name="T100" fmla="*/ 15 w 69"/>
                  <a:gd name="T101"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9" h="31">
                    <a:moveTo>
                      <a:pt x="54" y="31"/>
                    </a:moveTo>
                    <a:cubicBezTo>
                      <a:pt x="69" y="31"/>
                      <a:pt x="69" y="31"/>
                      <a:pt x="69" y="31"/>
                    </a:cubicBezTo>
                    <a:cubicBezTo>
                      <a:pt x="69" y="12"/>
                      <a:pt x="69" y="12"/>
                      <a:pt x="69" y="12"/>
                    </a:cubicBezTo>
                    <a:cubicBezTo>
                      <a:pt x="61" y="12"/>
                      <a:pt x="61" y="12"/>
                      <a:pt x="61" y="12"/>
                    </a:cubicBezTo>
                    <a:cubicBezTo>
                      <a:pt x="61" y="6"/>
                      <a:pt x="61" y="6"/>
                      <a:pt x="61" y="6"/>
                    </a:cubicBezTo>
                    <a:cubicBezTo>
                      <a:pt x="59" y="5"/>
                      <a:pt x="57" y="4"/>
                      <a:pt x="54" y="3"/>
                    </a:cubicBezTo>
                    <a:cubicBezTo>
                      <a:pt x="54" y="18"/>
                      <a:pt x="54" y="18"/>
                      <a:pt x="54" y="18"/>
                    </a:cubicBezTo>
                    <a:cubicBezTo>
                      <a:pt x="60" y="18"/>
                      <a:pt x="60" y="18"/>
                      <a:pt x="60" y="18"/>
                    </a:cubicBezTo>
                    <a:cubicBezTo>
                      <a:pt x="60" y="26"/>
                      <a:pt x="60" y="26"/>
                      <a:pt x="60" y="26"/>
                    </a:cubicBezTo>
                    <a:cubicBezTo>
                      <a:pt x="60" y="26"/>
                      <a:pt x="60" y="26"/>
                      <a:pt x="60" y="26"/>
                    </a:cubicBezTo>
                    <a:cubicBezTo>
                      <a:pt x="54" y="26"/>
                      <a:pt x="54" y="26"/>
                      <a:pt x="54" y="26"/>
                    </a:cubicBezTo>
                    <a:lnTo>
                      <a:pt x="54" y="31"/>
                    </a:lnTo>
                    <a:close/>
                    <a:moveTo>
                      <a:pt x="45" y="0"/>
                    </a:moveTo>
                    <a:cubicBezTo>
                      <a:pt x="45" y="12"/>
                      <a:pt x="45" y="12"/>
                      <a:pt x="45" y="12"/>
                    </a:cubicBezTo>
                    <a:cubicBezTo>
                      <a:pt x="34" y="12"/>
                      <a:pt x="34" y="12"/>
                      <a:pt x="34" y="12"/>
                    </a:cubicBezTo>
                    <a:cubicBezTo>
                      <a:pt x="34" y="18"/>
                      <a:pt x="34" y="18"/>
                      <a:pt x="34" y="18"/>
                    </a:cubicBezTo>
                    <a:cubicBezTo>
                      <a:pt x="40" y="18"/>
                      <a:pt x="40" y="18"/>
                      <a:pt x="40" y="18"/>
                    </a:cubicBezTo>
                    <a:cubicBezTo>
                      <a:pt x="40" y="26"/>
                      <a:pt x="40" y="26"/>
                      <a:pt x="40" y="26"/>
                    </a:cubicBezTo>
                    <a:cubicBezTo>
                      <a:pt x="40" y="26"/>
                      <a:pt x="40" y="26"/>
                      <a:pt x="40" y="26"/>
                    </a:cubicBezTo>
                    <a:cubicBezTo>
                      <a:pt x="34" y="26"/>
                      <a:pt x="34" y="26"/>
                      <a:pt x="34" y="26"/>
                    </a:cubicBezTo>
                    <a:cubicBezTo>
                      <a:pt x="34" y="31"/>
                      <a:pt x="34" y="31"/>
                      <a:pt x="34" y="31"/>
                    </a:cubicBezTo>
                    <a:cubicBezTo>
                      <a:pt x="54" y="31"/>
                      <a:pt x="54" y="31"/>
                      <a:pt x="54" y="31"/>
                    </a:cubicBezTo>
                    <a:cubicBezTo>
                      <a:pt x="54" y="26"/>
                      <a:pt x="54" y="26"/>
                      <a:pt x="54" y="26"/>
                    </a:cubicBezTo>
                    <a:cubicBezTo>
                      <a:pt x="48" y="26"/>
                      <a:pt x="48" y="26"/>
                      <a:pt x="48" y="26"/>
                    </a:cubicBezTo>
                    <a:cubicBezTo>
                      <a:pt x="48" y="18"/>
                      <a:pt x="48" y="18"/>
                      <a:pt x="48" y="18"/>
                    </a:cubicBezTo>
                    <a:cubicBezTo>
                      <a:pt x="54" y="18"/>
                      <a:pt x="54" y="18"/>
                      <a:pt x="54" y="18"/>
                    </a:cubicBezTo>
                    <a:cubicBezTo>
                      <a:pt x="54" y="3"/>
                      <a:pt x="54" y="3"/>
                      <a:pt x="54" y="3"/>
                    </a:cubicBezTo>
                    <a:cubicBezTo>
                      <a:pt x="51" y="2"/>
                      <a:pt x="48" y="1"/>
                      <a:pt x="45" y="0"/>
                    </a:cubicBezTo>
                    <a:close/>
                    <a:moveTo>
                      <a:pt x="34" y="12"/>
                    </a:moveTo>
                    <a:cubicBezTo>
                      <a:pt x="15" y="12"/>
                      <a:pt x="15" y="12"/>
                      <a:pt x="15" y="12"/>
                    </a:cubicBezTo>
                    <a:cubicBezTo>
                      <a:pt x="15" y="18"/>
                      <a:pt x="15" y="18"/>
                      <a:pt x="15" y="18"/>
                    </a:cubicBezTo>
                    <a:cubicBezTo>
                      <a:pt x="21" y="18"/>
                      <a:pt x="21" y="18"/>
                      <a:pt x="21" y="18"/>
                    </a:cubicBezTo>
                    <a:cubicBezTo>
                      <a:pt x="21" y="26"/>
                      <a:pt x="21" y="26"/>
                      <a:pt x="21" y="26"/>
                    </a:cubicBezTo>
                    <a:cubicBezTo>
                      <a:pt x="21" y="26"/>
                      <a:pt x="21" y="26"/>
                      <a:pt x="21" y="26"/>
                    </a:cubicBezTo>
                    <a:cubicBezTo>
                      <a:pt x="15" y="26"/>
                      <a:pt x="15" y="26"/>
                      <a:pt x="15" y="26"/>
                    </a:cubicBezTo>
                    <a:cubicBezTo>
                      <a:pt x="15" y="31"/>
                      <a:pt x="15" y="31"/>
                      <a:pt x="15" y="31"/>
                    </a:cubicBezTo>
                    <a:cubicBezTo>
                      <a:pt x="34" y="31"/>
                      <a:pt x="34" y="31"/>
                      <a:pt x="34" y="31"/>
                    </a:cubicBezTo>
                    <a:cubicBezTo>
                      <a:pt x="34" y="26"/>
                      <a:pt x="34" y="26"/>
                      <a:pt x="34" y="26"/>
                    </a:cubicBezTo>
                    <a:cubicBezTo>
                      <a:pt x="29" y="26"/>
                      <a:pt x="29" y="26"/>
                      <a:pt x="29" y="26"/>
                    </a:cubicBezTo>
                    <a:cubicBezTo>
                      <a:pt x="29" y="18"/>
                      <a:pt x="29" y="18"/>
                      <a:pt x="29" y="18"/>
                    </a:cubicBezTo>
                    <a:cubicBezTo>
                      <a:pt x="34" y="18"/>
                      <a:pt x="34" y="18"/>
                      <a:pt x="34" y="18"/>
                    </a:cubicBezTo>
                    <a:lnTo>
                      <a:pt x="34" y="12"/>
                    </a:lnTo>
                    <a:close/>
                    <a:moveTo>
                      <a:pt x="15" y="12"/>
                    </a:moveTo>
                    <a:cubicBezTo>
                      <a:pt x="0" y="12"/>
                      <a:pt x="0" y="12"/>
                      <a:pt x="0" y="12"/>
                    </a:cubicBezTo>
                    <a:cubicBezTo>
                      <a:pt x="0" y="31"/>
                      <a:pt x="0" y="31"/>
                      <a:pt x="0" y="31"/>
                    </a:cubicBezTo>
                    <a:cubicBezTo>
                      <a:pt x="15" y="31"/>
                      <a:pt x="15" y="31"/>
                      <a:pt x="15" y="31"/>
                    </a:cubicBezTo>
                    <a:cubicBezTo>
                      <a:pt x="15" y="26"/>
                      <a:pt x="15" y="26"/>
                      <a:pt x="15" y="26"/>
                    </a:cubicBezTo>
                    <a:cubicBezTo>
                      <a:pt x="9" y="26"/>
                      <a:pt x="9" y="26"/>
                      <a:pt x="9" y="26"/>
                    </a:cubicBezTo>
                    <a:cubicBezTo>
                      <a:pt x="9" y="18"/>
                      <a:pt x="9" y="18"/>
                      <a:pt x="9" y="18"/>
                    </a:cubicBezTo>
                    <a:cubicBezTo>
                      <a:pt x="15" y="18"/>
                      <a:pt x="15" y="18"/>
                      <a:pt x="15" y="18"/>
                    </a:cubicBezTo>
                    <a:lnTo>
                      <a:pt x="15" y="12"/>
                    </a:lnTo>
                    <a:close/>
                  </a:path>
                </a:pathLst>
              </a:custGeom>
              <a:grpFill/>
              <a:ln>
                <a:noFill/>
              </a:ln>
            </p:spPr>
            <p:txBody>
              <a:bodyPr anchor="ctr"/>
              <a:lstStyle/>
              <a:p>
                <a:pPr algn="ctr"/>
                <a:endParaRPr>
                  <a:solidFill>
                    <a:srgbClr val="000000"/>
                  </a:solidFill>
                </a:endParaRPr>
              </a:p>
            </p:txBody>
          </p:sp>
          <p:sp>
            <p:nvSpPr>
              <p:cNvPr id="18" name="Freeform: Shape 186">
                <a:extLst>
                  <a:ext uri="{FF2B5EF4-FFF2-40B4-BE49-F238E27FC236}">
                    <a16:creationId xmlns="" xmlns:a16="http://schemas.microsoft.com/office/drawing/2014/main" id="{3C1A8CB2-587F-4F44-A41C-FA82F1049338}"/>
                  </a:ext>
                </a:extLst>
              </p:cNvPr>
              <p:cNvSpPr>
                <a:spLocks/>
              </p:cNvSpPr>
              <p:nvPr/>
            </p:nvSpPr>
            <p:spPr bwMode="auto">
              <a:xfrm>
                <a:off x="3788643" y="4001495"/>
                <a:ext cx="414189" cy="132345"/>
              </a:xfrm>
              <a:custGeom>
                <a:avLst/>
                <a:gdLst>
                  <a:gd name="T0" fmla="*/ 328 w 338"/>
                  <a:gd name="T1" fmla="*/ 108 h 108"/>
                  <a:gd name="T2" fmla="*/ 338 w 338"/>
                  <a:gd name="T3" fmla="*/ 0 h 108"/>
                  <a:gd name="T4" fmla="*/ 0 w 338"/>
                  <a:gd name="T5" fmla="*/ 0 h 108"/>
                  <a:gd name="T6" fmla="*/ 39 w 338"/>
                  <a:gd name="T7" fmla="*/ 108 h 108"/>
                  <a:gd name="T8" fmla="*/ 328 w 338"/>
                  <a:gd name="T9" fmla="*/ 108 h 108"/>
                </a:gdLst>
                <a:ahLst/>
                <a:cxnLst>
                  <a:cxn ang="0">
                    <a:pos x="T0" y="T1"/>
                  </a:cxn>
                  <a:cxn ang="0">
                    <a:pos x="T2" y="T3"/>
                  </a:cxn>
                  <a:cxn ang="0">
                    <a:pos x="T4" y="T5"/>
                  </a:cxn>
                  <a:cxn ang="0">
                    <a:pos x="T6" y="T7"/>
                  </a:cxn>
                  <a:cxn ang="0">
                    <a:pos x="T8" y="T9"/>
                  </a:cxn>
                </a:cxnLst>
                <a:rect l="0" t="0" r="r" b="b"/>
                <a:pathLst>
                  <a:path w="338" h="108">
                    <a:moveTo>
                      <a:pt x="328" y="108"/>
                    </a:moveTo>
                    <a:lnTo>
                      <a:pt x="338" y="0"/>
                    </a:lnTo>
                    <a:lnTo>
                      <a:pt x="0" y="0"/>
                    </a:lnTo>
                    <a:lnTo>
                      <a:pt x="39" y="108"/>
                    </a:lnTo>
                    <a:lnTo>
                      <a:pt x="328" y="108"/>
                    </a:lnTo>
                    <a:close/>
                  </a:path>
                </a:pathLst>
              </a:custGeom>
              <a:grpFill/>
              <a:ln>
                <a:noFill/>
              </a:ln>
            </p:spPr>
            <p:txBody>
              <a:bodyPr anchor="ctr"/>
              <a:lstStyle/>
              <a:p>
                <a:pPr algn="ctr"/>
                <a:endParaRPr>
                  <a:solidFill>
                    <a:srgbClr val="000000"/>
                  </a:solidFill>
                </a:endParaRPr>
              </a:p>
            </p:txBody>
          </p:sp>
          <p:sp>
            <p:nvSpPr>
              <p:cNvPr id="19" name="Freeform: Shape 187">
                <a:extLst>
                  <a:ext uri="{FF2B5EF4-FFF2-40B4-BE49-F238E27FC236}">
                    <a16:creationId xmlns="" xmlns:a16="http://schemas.microsoft.com/office/drawing/2014/main" id="{D35668D5-7D0B-4FD3-B5B5-EF280991E035}"/>
                  </a:ext>
                </a:extLst>
              </p:cNvPr>
              <p:cNvSpPr>
                <a:spLocks/>
              </p:cNvSpPr>
              <p:nvPr/>
            </p:nvSpPr>
            <p:spPr bwMode="auto">
              <a:xfrm>
                <a:off x="3112216" y="3051800"/>
                <a:ext cx="194841" cy="278169"/>
              </a:xfrm>
              <a:custGeom>
                <a:avLst/>
                <a:gdLst>
                  <a:gd name="T0" fmla="*/ 41 w 44"/>
                  <a:gd name="T1" fmla="*/ 0 h 63"/>
                  <a:gd name="T2" fmla="*/ 0 w 44"/>
                  <a:gd name="T3" fmla="*/ 43 h 63"/>
                  <a:gd name="T4" fmla="*/ 5 w 44"/>
                  <a:gd name="T5" fmla="*/ 63 h 63"/>
                  <a:gd name="T6" fmla="*/ 5 w 44"/>
                  <a:gd name="T7" fmla="*/ 52 h 63"/>
                  <a:gd name="T8" fmla="*/ 7 w 44"/>
                  <a:gd name="T9" fmla="*/ 46 h 63"/>
                  <a:gd name="T10" fmla="*/ 7 w 44"/>
                  <a:gd name="T11" fmla="*/ 43 h 63"/>
                  <a:gd name="T12" fmla="*/ 43 w 44"/>
                  <a:gd name="T13" fmla="*/ 7 h 63"/>
                  <a:gd name="T14" fmla="*/ 44 w 44"/>
                  <a:gd name="T15" fmla="*/ 7 h 63"/>
                  <a:gd name="T16" fmla="*/ 41 w 44"/>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63">
                    <a:moveTo>
                      <a:pt x="41" y="0"/>
                    </a:moveTo>
                    <a:cubicBezTo>
                      <a:pt x="19" y="1"/>
                      <a:pt x="0" y="20"/>
                      <a:pt x="0" y="43"/>
                    </a:cubicBezTo>
                    <a:cubicBezTo>
                      <a:pt x="0" y="50"/>
                      <a:pt x="2" y="57"/>
                      <a:pt x="5" y="63"/>
                    </a:cubicBezTo>
                    <a:cubicBezTo>
                      <a:pt x="5" y="52"/>
                      <a:pt x="5" y="52"/>
                      <a:pt x="5" y="52"/>
                    </a:cubicBezTo>
                    <a:cubicBezTo>
                      <a:pt x="5" y="50"/>
                      <a:pt x="6" y="48"/>
                      <a:pt x="7" y="46"/>
                    </a:cubicBezTo>
                    <a:cubicBezTo>
                      <a:pt x="7" y="45"/>
                      <a:pt x="7" y="44"/>
                      <a:pt x="7" y="43"/>
                    </a:cubicBezTo>
                    <a:cubicBezTo>
                      <a:pt x="7" y="23"/>
                      <a:pt x="23" y="7"/>
                      <a:pt x="43" y="7"/>
                    </a:cubicBezTo>
                    <a:cubicBezTo>
                      <a:pt x="43" y="7"/>
                      <a:pt x="44" y="7"/>
                      <a:pt x="44" y="7"/>
                    </a:cubicBezTo>
                    <a:cubicBezTo>
                      <a:pt x="43" y="4"/>
                      <a:pt x="42" y="2"/>
                      <a:pt x="41" y="0"/>
                    </a:cubicBezTo>
                    <a:close/>
                  </a:path>
                </a:pathLst>
              </a:custGeom>
              <a:grpFill/>
              <a:ln>
                <a:noFill/>
              </a:ln>
            </p:spPr>
            <p:txBody>
              <a:bodyPr anchor="ctr"/>
              <a:lstStyle/>
              <a:p>
                <a:pPr algn="ctr"/>
                <a:endParaRPr>
                  <a:solidFill>
                    <a:srgbClr val="000000"/>
                  </a:solidFill>
                </a:endParaRPr>
              </a:p>
            </p:txBody>
          </p:sp>
          <p:sp>
            <p:nvSpPr>
              <p:cNvPr id="20" name="Freeform: Shape 188">
                <a:extLst>
                  <a:ext uri="{FF2B5EF4-FFF2-40B4-BE49-F238E27FC236}">
                    <a16:creationId xmlns="" xmlns:a16="http://schemas.microsoft.com/office/drawing/2014/main" id="{06A07468-B77A-41E7-BDAF-89AC3504A144}"/>
                  </a:ext>
                </a:extLst>
              </p:cNvPr>
              <p:cNvSpPr>
                <a:spLocks/>
              </p:cNvSpPr>
              <p:nvPr/>
            </p:nvSpPr>
            <p:spPr bwMode="auto">
              <a:xfrm>
                <a:off x="3147753" y="3241739"/>
                <a:ext cx="84553" cy="150726"/>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8"/>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grpFill/>
              <a:ln>
                <a:noFill/>
              </a:ln>
            </p:spPr>
            <p:txBody>
              <a:bodyPr anchor="ctr"/>
              <a:lstStyle/>
              <a:p>
                <a:pPr algn="ctr"/>
                <a:endParaRPr>
                  <a:solidFill>
                    <a:srgbClr val="000000"/>
                  </a:solidFill>
                </a:endParaRPr>
              </a:p>
            </p:txBody>
          </p:sp>
          <p:sp>
            <p:nvSpPr>
              <p:cNvPr id="21" name="Freeform: Shape 189">
                <a:extLst>
                  <a:ext uri="{FF2B5EF4-FFF2-40B4-BE49-F238E27FC236}">
                    <a16:creationId xmlns="" xmlns:a16="http://schemas.microsoft.com/office/drawing/2014/main" id="{4A837173-7253-4364-89CB-88F7AC4B73CD}"/>
                  </a:ext>
                </a:extLst>
              </p:cNvPr>
              <p:cNvSpPr>
                <a:spLocks/>
              </p:cNvSpPr>
              <p:nvPr/>
            </p:nvSpPr>
            <p:spPr bwMode="auto">
              <a:xfrm>
                <a:off x="3373229" y="3241739"/>
                <a:ext cx="79652" cy="150726"/>
              </a:xfrm>
              <a:custGeom>
                <a:avLst/>
                <a:gdLst>
                  <a:gd name="T0" fmla="*/ 1 w 18"/>
                  <a:gd name="T1" fmla="*/ 0 h 34"/>
                  <a:gd name="T2" fmla="*/ 0 w 18"/>
                  <a:gd name="T3" fmla="*/ 0 h 34"/>
                  <a:gd name="T4" fmla="*/ 0 w 18"/>
                  <a:gd name="T5" fmla="*/ 34 h 34"/>
                  <a:gd name="T6" fmla="*/ 6 w 18"/>
                  <a:gd name="T7" fmla="*/ 34 h 34"/>
                  <a:gd name="T8" fmla="*/ 18 w 18"/>
                  <a:gd name="T9" fmla="*/ 28 h 34"/>
                  <a:gd name="T10" fmla="*/ 1 w 18"/>
                  <a:gd name="T11" fmla="*/ 0 h 34"/>
                </a:gdLst>
                <a:ahLst/>
                <a:cxnLst>
                  <a:cxn ang="0">
                    <a:pos x="T0" y="T1"/>
                  </a:cxn>
                  <a:cxn ang="0">
                    <a:pos x="T2" y="T3"/>
                  </a:cxn>
                  <a:cxn ang="0">
                    <a:pos x="T4" y="T5"/>
                  </a:cxn>
                  <a:cxn ang="0">
                    <a:pos x="T6" y="T7"/>
                  </a:cxn>
                  <a:cxn ang="0">
                    <a:pos x="T8" y="T9"/>
                  </a:cxn>
                  <a:cxn ang="0">
                    <a:pos x="T10" y="T11"/>
                  </a:cxn>
                </a:cxnLst>
                <a:rect l="0" t="0" r="r" b="b"/>
                <a:pathLst>
                  <a:path w="18" h="34">
                    <a:moveTo>
                      <a:pt x="1" y="0"/>
                    </a:moveTo>
                    <a:cubicBezTo>
                      <a:pt x="0" y="0"/>
                      <a:pt x="0" y="0"/>
                      <a:pt x="0" y="0"/>
                    </a:cubicBezTo>
                    <a:cubicBezTo>
                      <a:pt x="0" y="34"/>
                      <a:pt x="0" y="34"/>
                      <a:pt x="0" y="34"/>
                    </a:cubicBezTo>
                    <a:cubicBezTo>
                      <a:pt x="6" y="34"/>
                      <a:pt x="6" y="34"/>
                      <a:pt x="6" y="34"/>
                    </a:cubicBezTo>
                    <a:cubicBezTo>
                      <a:pt x="12" y="34"/>
                      <a:pt x="17" y="31"/>
                      <a:pt x="18" y="28"/>
                    </a:cubicBezTo>
                    <a:cubicBezTo>
                      <a:pt x="12" y="19"/>
                      <a:pt x="7" y="9"/>
                      <a:pt x="1" y="0"/>
                    </a:cubicBezTo>
                    <a:close/>
                  </a:path>
                </a:pathLst>
              </a:custGeom>
              <a:grpFill/>
              <a:ln>
                <a:noFill/>
              </a:ln>
            </p:spPr>
            <p:txBody>
              <a:bodyPr anchor="ctr"/>
              <a:lstStyle/>
              <a:p>
                <a:pPr algn="ctr"/>
                <a:endParaRPr>
                  <a:solidFill>
                    <a:srgbClr val="000000"/>
                  </a:solidFill>
                </a:endParaRPr>
              </a:p>
            </p:txBody>
          </p:sp>
          <p:sp>
            <p:nvSpPr>
              <p:cNvPr id="22" name="Rectangle 190">
                <a:extLst>
                  <a:ext uri="{FF2B5EF4-FFF2-40B4-BE49-F238E27FC236}">
                    <a16:creationId xmlns="" xmlns:a16="http://schemas.microsoft.com/office/drawing/2014/main" id="{C742EDFA-DDB1-4FA7-A24E-9DA195CF14E2}"/>
                  </a:ext>
                </a:extLst>
              </p:cNvPr>
              <p:cNvSpPr>
                <a:spLocks/>
              </p:cNvSpPr>
              <p:nvPr/>
            </p:nvSpPr>
            <p:spPr bwMode="auto">
              <a:xfrm>
                <a:off x="4927052" y="1069082"/>
                <a:ext cx="62496" cy="22057"/>
              </a:xfrm>
              <a:prstGeom prst="rect">
                <a:avLst/>
              </a:prstGeom>
              <a:grpFill/>
              <a:ln>
                <a:noFill/>
              </a:ln>
            </p:spPr>
            <p:txBody>
              <a:bodyPr anchor="ctr"/>
              <a:lstStyle/>
              <a:p>
                <a:pPr algn="ctr"/>
                <a:endParaRPr>
                  <a:solidFill>
                    <a:srgbClr val="000000"/>
                  </a:solidFill>
                </a:endParaRPr>
              </a:p>
            </p:txBody>
          </p:sp>
          <p:sp>
            <p:nvSpPr>
              <p:cNvPr id="23" name="Freeform: Shape 191">
                <a:extLst>
                  <a:ext uri="{FF2B5EF4-FFF2-40B4-BE49-F238E27FC236}">
                    <a16:creationId xmlns="" xmlns:a16="http://schemas.microsoft.com/office/drawing/2014/main" id="{6FC4FA60-9FA9-48D6-8078-7D7481E7B40E}"/>
                  </a:ext>
                </a:extLst>
              </p:cNvPr>
              <p:cNvSpPr>
                <a:spLocks/>
              </p:cNvSpPr>
              <p:nvPr/>
            </p:nvSpPr>
            <p:spPr bwMode="auto">
              <a:xfrm>
                <a:off x="4697900" y="1104619"/>
                <a:ext cx="330861" cy="225476"/>
              </a:xfrm>
              <a:custGeom>
                <a:avLst/>
                <a:gdLst>
                  <a:gd name="T0" fmla="*/ 75 w 75"/>
                  <a:gd name="T1" fmla="*/ 51 h 51"/>
                  <a:gd name="T2" fmla="*/ 75 w 75"/>
                  <a:gd name="T3" fmla="*/ 0 h 51"/>
                  <a:gd name="T4" fmla="*/ 0 w 75"/>
                  <a:gd name="T5" fmla="*/ 0 h 51"/>
                  <a:gd name="T6" fmla="*/ 0 w 75"/>
                  <a:gd name="T7" fmla="*/ 34 h 51"/>
                  <a:gd name="T8" fmla="*/ 19 w 75"/>
                  <a:gd name="T9" fmla="*/ 37 h 51"/>
                  <a:gd name="T10" fmla="*/ 17 w 75"/>
                  <a:gd name="T11" fmla="*/ 27 h 51"/>
                  <a:gd name="T12" fmla="*/ 38 w 75"/>
                  <a:gd name="T13" fmla="*/ 6 h 51"/>
                  <a:gd name="T14" fmla="*/ 38 w 75"/>
                  <a:gd name="T15" fmla="*/ 6 h 51"/>
                  <a:gd name="T16" fmla="*/ 58 w 75"/>
                  <a:gd name="T17" fmla="*/ 27 h 51"/>
                  <a:gd name="T18" fmla="*/ 50 w 75"/>
                  <a:gd name="T19" fmla="*/ 43 h 51"/>
                  <a:gd name="T20" fmla="*/ 75 w 75"/>
                  <a:gd name="T2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51">
                    <a:moveTo>
                      <a:pt x="75" y="51"/>
                    </a:moveTo>
                    <a:cubicBezTo>
                      <a:pt x="75" y="0"/>
                      <a:pt x="75" y="0"/>
                      <a:pt x="75" y="0"/>
                    </a:cubicBezTo>
                    <a:cubicBezTo>
                      <a:pt x="0" y="0"/>
                      <a:pt x="0" y="0"/>
                      <a:pt x="0" y="0"/>
                    </a:cubicBezTo>
                    <a:cubicBezTo>
                      <a:pt x="0" y="34"/>
                      <a:pt x="0" y="34"/>
                      <a:pt x="0" y="34"/>
                    </a:cubicBezTo>
                    <a:cubicBezTo>
                      <a:pt x="7" y="35"/>
                      <a:pt x="13" y="36"/>
                      <a:pt x="19" y="37"/>
                    </a:cubicBezTo>
                    <a:cubicBezTo>
                      <a:pt x="18" y="34"/>
                      <a:pt x="17" y="30"/>
                      <a:pt x="17" y="27"/>
                    </a:cubicBezTo>
                    <a:cubicBezTo>
                      <a:pt x="17" y="15"/>
                      <a:pt x="26" y="6"/>
                      <a:pt x="38" y="6"/>
                    </a:cubicBezTo>
                    <a:cubicBezTo>
                      <a:pt x="38" y="6"/>
                      <a:pt x="38" y="6"/>
                      <a:pt x="38" y="6"/>
                    </a:cubicBezTo>
                    <a:cubicBezTo>
                      <a:pt x="49" y="6"/>
                      <a:pt x="58" y="15"/>
                      <a:pt x="58" y="27"/>
                    </a:cubicBezTo>
                    <a:cubicBezTo>
                      <a:pt x="58" y="33"/>
                      <a:pt x="55" y="39"/>
                      <a:pt x="50" y="43"/>
                    </a:cubicBezTo>
                    <a:cubicBezTo>
                      <a:pt x="59" y="46"/>
                      <a:pt x="67" y="48"/>
                      <a:pt x="75" y="51"/>
                    </a:cubicBezTo>
                    <a:close/>
                  </a:path>
                </a:pathLst>
              </a:custGeom>
              <a:grpFill/>
              <a:ln>
                <a:noFill/>
              </a:ln>
            </p:spPr>
            <p:txBody>
              <a:bodyPr anchor="ctr"/>
              <a:lstStyle/>
              <a:p>
                <a:pPr algn="ctr"/>
                <a:endParaRPr>
                  <a:solidFill>
                    <a:srgbClr val="000000"/>
                  </a:solidFill>
                </a:endParaRPr>
              </a:p>
            </p:txBody>
          </p:sp>
          <p:sp>
            <p:nvSpPr>
              <p:cNvPr id="24" name="Freeform: Shape 192">
                <a:extLst>
                  <a:ext uri="{FF2B5EF4-FFF2-40B4-BE49-F238E27FC236}">
                    <a16:creationId xmlns="" xmlns:a16="http://schemas.microsoft.com/office/drawing/2014/main" id="{D0692465-C3A9-4F80-BC51-8688C682D191}"/>
                  </a:ext>
                </a:extLst>
              </p:cNvPr>
              <p:cNvSpPr>
                <a:spLocks/>
              </p:cNvSpPr>
              <p:nvPr/>
            </p:nvSpPr>
            <p:spPr bwMode="auto">
              <a:xfrm>
                <a:off x="4799609" y="1157312"/>
                <a:ext cx="127443" cy="128668"/>
              </a:xfrm>
              <a:custGeom>
                <a:avLst/>
                <a:gdLst>
                  <a:gd name="T0" fmla="*/ 16 w 29"/>
                  <a:gd name="T1" fmla="*/ 29 h 29"/>
                  <a:gd name="T2" fmla="*/ 29 w 29"/>
                  <a:gd name="T3" fmla="*/ 15 h 29"/>
                  <a:gd name="T4" fmla="*/ 15 w 29"/>
                  <a:gd name="T5" fmla="*/ 0 h 29"/>
                  <a:gd name="T6" fmla="*/ 0 w 29"/>
                  <a:gd name="T7" fmla="*/ 15 h 29"/>
                  <a:gd name="T8" fmla="*/ 8 w 29"/>
                  <a:gd name="T9" fmla="*/ 27 h 29"/>
                  <a:gd name="T10" fmla="*/ 16 w 29"/>
                  <a:gd name="T11" fmla="*/ 29 h 29"/>
                </a:gdLst>
                <a:ahLst/>
                <a:cxnLst>
                  <a:cxn ang="0">
                    <a:pos x="T0" y="T1"/>
                  </a:cxn>
                  <a:cxn ang="0">
                    <a:pos x="T2" y="T3"/>
                  </a:cxn>
                  <a:cxn ang="0">
                    <a:pos x="T4" y="T5"/>
                  </a:cxn>
                  <a:cxn ang="0">
                    <a:pos x="T6" y="T7"/>
                  </a:cxn>
                  <a:cxn ang="0">
                    <a:pos x="T8" y="T9"/>
                  </a:cxn>
                  <a:cxn ang="0">
                    <a:pos x="T10" y="T11"/>
                  </a:cxn>
                </a:cxnLst>
                <a:rect l="0" t="0" r="r" b="b"/>
                <a:pathLst>
                  <a:path w="29" h="29">
                    <a:moveTo>
                      <a:pt x="16" y="29"/>
                    </a:moveTo>
                    <a:cubicBezTo>
                      <a:pt x="23" y="28"/>
                      <a:pt x="29" y="22"/>
                      <a:pt x="29" y="15"/>
                    </a:cubicBezTo>
                    <a:cubicBezTo>
                      <a:pt x="29" y="7"/>
                      <a:pt x="22" y="0"/>
                      <a:pt x="15" y="0"/>
                    </a:cubicBezTo>
                    <a:cubicBezTo>
                      <a:pt x="7" y="0"/>
                      <a:pt x="0" y="7"/>
                      <a:pt x="0" y="15"/>
                    </a:cubicBezTo>
                    <a:cubicBezTo>
                      <a:pt x="0" y="20"/>
                      <a:pt x="3" y="24"/>
                      <a:pt x="8" y="27"/>
                    </a:cubicBezTo>
                    <a:cubicBezTo>
                      <a:pt x="10" y="27"/>
                      <a:pt x="13" y="28"/>
                      <a:pt x="16" y="29"/>
                    </a:cubicBezTo>
                    <a:close/>
                  </a:path>
                </a:pathLst>
              </a:custGeom>
              <a:grpFill/>
              <a:ln>
                <a:noFill/>
              </a:ln>
            </p:spPr>
            <p:txBody>
              <a:bodyPr anchor="ctr"/>
              <a:lstStyle/>
              <a:p>
                <a:pPr algn="ctr"/>
                <a:endParaRPr>
                  <a:solidFill>
                    <a:srgbClr val="000000"/>
                  </a:solidFill>
                </a:endParaRPr>
              </a:p>
            </p:txBody>
          </p:sp>
          <p:sp>
            <p:nvSpPr>
              <p:cNvPr id="25" name="Freeform: Shape 193">
                <a:extLst>
                  <a:ext uri="{FF2B5EF4-FFF2-40B4-BE49-F238E27FC236}">
                    <a16:creationId xmlns="" xmlns:a16="http://schemas.microsoft.com/office/drawing/2014/main" id="{EDD1F059-6EB4-4EDC-8D2D-C4DB0628C671}"/>
                  </a:ext>
                </a:extLst>
              </p:cNvPr>
              <p:cNvSpPr>
                <a:spLocks/>
              </p:cNvSpPr>
              <p:nvPr/>
            </p:nvSpPr>
            <p:spPr bwMode="auto">
              <a:xfrm>
                <a:off x="3020310" y="2380274"/>
                <a:ext cx="215673" cy="189939"/>
              </a:xfrm>
              <a:custGeom>
                <a:avLst/>
                <a:gdLst>
                  <a:gd name="T0" fmla="*/ 49 w 49"/>
                  <a:gd name="T1" fmla="*/ 1 h 43"/>
                  <a:gd name="T2" fmla="*/ 41 w 49"/>
                  <a:gd name="T3" fmla="*/ 0 h 43"/>
                  <a:gd name="T4" fmla="*/ 20 w 49"/>
                  <a:gd name="T5" fmla="*/ 21 h 43"/>
                  <a:gd name="T6" fmla="*/ 12 w 49"/>
                  <a:gd name="T7" fmla="*/ 18 h 43"/>
                  <a:gd name="T8" fmla="*/ 0 w 49"/>
                  <a:gd name="T9" fmla="*/ 30 h 43"/>
                  <a:gd name="T10" fmla="*/ 12 w 49"/>
                  <a:gd name="T11" fmla="*/ 43 h 43"/>
                  <a:gd name="T12" fmla="*/ 40 w 49"/>
                  <a:gd name="T13" fmla="*/ 43 h 43"/>
                  <a:gd name="T14" fmla="*/ 41 w 49"/>
                  <a:gd name="T15" fmla="*/ 43 h 43"/>
                  <a:gd name="T16" fmla="*/ 45 w 49"/>
                  <a:gd name="T17" fmla="*/ 43 h 43"/>
                  <a:gd name="T18" fmla="*/ 49 w 49"/>
                  <a:gd name="T19"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3">
                    <a:moveTo>
                      <a:pt x="49" y="1"/>
                    </a:moveTo>
                    <a:cubicBezTo>
                      <a:pt x="47" y="0"/>
                      <a:pt x="44" y="0"/>
                      <a:pt x="41" y="0"/>
                    </a:cubicBezTo>
                    <a:cubicBezTo>
                      <a:pt x="29" y="0"/>
                      <a:pt x="20" y="9"/>
                      <a:pt x="20" y="21"/>
                    </a:cubicBezTo>
                    <a:cubicBezTo>
                      <a:pt x="18" y="19"/>
                      <a:pt x="15" y="18"/>
                      <a:pt x="12" y="18"/>
                    </a:cubicBezTo>
                    <a:cubicBezTo>
                      <a:pt x="5" y="18"/>
                      <a:pt x="0" y="23"/>
                      <a:pt x="0" y="30"/>
                    </a:cubicBezTo>
                    <a:cubicBezTo>
                      <a:pt x="0" y="37"/>
                      <a:pt x="5" y="43"/>
                      <a:pt x="12" y="43"/>
                    </a:cubicBezTo>
                    <a:cubicBezTo>
                      <a:pt x="40" y="43"/>
                      <a:pt x="40" y="43"/>
                      <a:pt x="40" y="43"/>
                    </a:cubicBezTo>
                    <a:cubicBezTo>
                      <a:pt x="41" y="43"/>
                      <a:pt x="41" y="43"/>
                      <a:pt x="41" y="43"/>
                    </a:cubicBezTo>
                    <a:cubicBezTo>
                      <a:pt x="45" y="43"/>
                      <a:pt x="45" y="43"/>
                      <a:pt x="45" y="43"/>
                    </a:cubicBezTo>
                    <a:cubicBezTo>
                      <a:pt x="46" y="29"/>
                      <a:pt x="47" y="15"/>
                      <a:pt x="49" y="1"/>
                    </a:cubicBezTo>
                    <a:close/>
                  </a:path>
                </a:pathLst>
              </a:custGeom>
              <a:grpFill/>
              <a:ln>
                <a:noFill/>
              </a:ln>
            </p:spPr>
            <p:txBody>
              <a:bodyPr anchor="ctr"/>
              <a:lstStyle/>
              <a:p>
                <a:pPr algn="ctr"/>
                <a:endParaRPr>
                  <a:solidFill>
                    <a:srgbClr val="000000"/>
                  </a:solidFill>
                </a:endParaRPr>
              </a:p>
            </p:txBody>
          </p:sp>
          <p:sp>
            <p:nvSpPr>
              <p:cNvPr id="26" name="Rectangle 194">
                <a:extLst>
                  <a:ext uri="{FF2B5EF4-FFF2-40B4-BE49-F238E27FC236}">
                    <a16:creationId xmlns="" xmlns:a16="http://schemas.microsoft.com/office/drawing/2014/main" id="{2DCECA4A-16CD-42F3-B70C-B7973F3B30D8}"/>
                  </a:ext>
                </a:extLst>
              </p:cNvPr>
              <p:cNvSpPr>
                <a:spLocks/>
              </p:cNvSpPr>
              <p:nvPr/>
            </p:nvSpPr>
            <p:spPr bwMode="auto">
              <a:xfrm>
                <a:off x="3059523" y="2583692"/>
                <a:ext cx="26959" cy="62496"/>
              </a:xfrm>
              <a:prstGeom prst="rect">
                <a:avLst/>
              </a:prstGeom>
              <a:grpFill/>
              <a:ln>
                <a:noFill/>
              </a:ln>
            </p:spPr>
            <p:txBody>
              <a:bodyPr anchor="ctr"/>
              <a:lstStyle/>
              <a:p>
                <a:pPr algn="ctr"/>
                <a:endParaRPr>
                  <a:solidFill>
                    <a:srgbClr val="000000"/>
                  </a:solidFill>
                </a:endParaRPr>
              </a:p>
            </p:txBody>
          </p:sp>
          <p:sp>
            <p:nvSpPr>
              <p:cNvPr id="27" name="Rectangle 195">
                <a:extLst>
                  <a:ext uri="{FF2B5EF4-FFF2-40B4-BE49-F238E27FC236}">
                    <a16:creationId xmlns="" xmlns:a16="http://schemas.microsoft.com/office/drawing/2014/main" id="{8590CBCF-9CE1-42D6-87CF-17C4F1F41E79}"/>
                  </a:ext>
                </a:extLst>
              </p:cNvPr>
              <p:cNvSpPr>
                <a:spLocks/>
              </p:cNvSpPr>
              <p:nvPr/>
            </p:nvSpPr>
            <p:spPr bwMode="auto">
              <a:xfrm>
                <a:off x="3125695" y="2619229"/>
                <a:ext cx="26959" cy="57594"/>
              </a:xfrm>
              <a:prstGeom prst="rect">
                <a:avLst/>
              </a:prstGeom>
              <a:grpFill/>
              <a:ln>
                <a:noFill/>
              </a:ln>
            </p:spPr>
            <p:txBody>
              <a:bodyPr anchor="ctr"/>
              <a:lstStyle/>
              <a:p>
                <a:pPr algn="ctr"/>
                <a:endParaRPr>
                  <a:solidFill>
                    <a:srgbClr val="000000"/>
                  </a:solidFill>
                </a:endParaRPr>
              </a:p>
            </p:txBody>
          </p:sp>
          <p:sp>
            <p:nvSpPr>
              <p:cNvPr id="28" name="Rectangle 196">
                <a:extLst>
                  <a:ext uri="{FF2B5EF4-FFF2-40B4-BE49-F238E27FC236}">
                    <a16:creationId xmlns="" xmlns:a16="http://schemas.microsoft.com/office/drawing/2014/main" id="{4EBCA997-77F2-4EA7-80E8-A848BFBB590E}"/>
                  </a:ext>
                </a:extLst>
              </p:cNvPr>
              <p:cNvSpPr>
                <a:spLocks/>
              </p:cNvSpPr>
              <p:nvPr/>
            </p:nvSpPr>
            <p:spPr bwMode="auto">
              <a:xfrm>
                <a:off x="3188191" y="2583692"/>
                <a:ext cx="25734" cy="62496"/>
              </a:xfrm>
              <a:prstGeom prst="rect">
                <a:avLst/>
              </a:prstGeom>
              <a:grpFill/>
              <a:ln>
                <a:noFill/>
              </a:ln>
            </p:spPr>
            <p:txBody>
              <a:bodyPr anchor="ctr"/>
              <a:lstStyle/>
              <a:p>
                <a:pPr algn="ctr"/>
                <a:endParaRPr>
                  <a:solidFill>
                    <a:srgbClr val="000000"/>
                  </a:solidFill>
                </a:endParaRPr>
              </a:p>
            </p:txBody>
          </p:sp>
          <p:sp>
            <p:nvSpPr>
              <p:cNvPr id="29" name="Freeform: Shape 197">
                <a:extLst>
                  <a:ext uri="{FF2B5EF4-FFF2-40B4-BE49-F238E27FC236}">
                    <a16:creationId xmlns="" xmlns:a16="http://schemas.microsoft.com/office/drawing/2014/main" id="{061C0592-2965-4AAF-88E3-C8ED3F5E7890}"/>
                  </a:ext>
                </a:extLst>
              </p:cNvPr>
              <p:cNvSpPr>
                <a:spLocks/>
              </p:cNvSpPr>
              <p:nvPr/>
            </p:nvSpPr>
            <p:spPr bwMode="auto">
              <a:xfrm>
                <a:off x="5196643" y="3899786"/>
                <a:ext cx="296550" cy="291648"/>
              </a:xfrm>
              <a:custGeom>
                <a:avLst/>
                <a:gdLst>
                  <a:gd name="T0" fmla="*/ 34 w 67"/>
                  <a:gd name="T1" fmla="*/ 4 h 66"/>
                  <a:gd name="T2" fmla="*/ 37 w 67"/>
                  <a:gd name="T3" fmla="*/ 5 h 66"/>
                  <a:gd name="T4" fmla="*/ 38 w 67"/>
                  <a:gd name="T5" fmla="*/ 0 h 66"/>
                  <a:gd name="T6" fmla="*/ 48 w 67"/>
                  <a:gd name="T7" fmla="*/ 3 h 66"/>
                  <a:gd name="T8" fmla="*/ 47 w 67"/>
                  <a:gd name="T9" fmla="*/ 8 h 66"/>
                  <a:gd name="T10" fmla="*/ 56 w 67"/>
                  <a:gd name="T11" fmla="*/ 15 h 66"/>
                  <a:gd name="T12" fmla="*/ 60 w 67"/>
                  <a:gd name="T13" fmla="*/ 13 h 66"/>
                  <a:gd name="T14" fmla="*/ 65 w 67"/>
                  <a:gd name="T15" fmla="*/ 22 h 66"/>
                  <a:gd name="T16" fmla="*/ 61 w 67"/>
                  <a:gd name="T17" fmla="*/ 24 h 66"/>
                  <a:gd name="T18" fmla="*/ 62 w 67"/>
                  <a:gd name="T19" fmla="*/ 36 h 66"/>
                  <a:gd name="T20" fmla="*/ 67 w 67"/>
                  <a:gd name="T21" fmla="*/ 38 h 66"/>
                  <a:gd name="T22" fmla="*/ 64 w 67"/>
                  <a:gd name="T23" fmla="*/ 48 h 66"/>
                  <a:gd name="T24" fmla="*/ 59 w 67"/>
                  <a:gd name="T25" fmla="*/ 46 h 66"/>
                  <a:gd name="T26" fmla="*/ 52 w 67"/>
                  <a:gd name="T27" fmla="*/ 56 h 66"/>
                  <a:gd name="T28" fmla="*/ 54 w 67"/>
                  <a:gd name="T29" fmla="*/ 60 h 66"/>
                  <a:gd name="T30" fmla="*/ 45 w 67"/>
                  <a:gd name="T31" fmla="*/ 65 h 66"/>
                  <a:gd name="T32" fmla="*/ 42 w 67"/>
                  <a:gd name="T33" fmla="*/ 60 h 66"/>
                  <a:gd name="T34" fmla="*/ 34 w 67"/>
                  <a:gd name="T35" fmla="*/ 62 h 66"/>
                  <a:gd name="T36" fmla="*/ 34 w 67"/>
                  <a:gd name="T37" fmla="*/ 54 h 66"/>
                  <a:gd name="T38" fmla="*/ 54 w 67"/>
                  <a:gd name="T39" fmla="*/ 39 h 66"/>
                  <a:gd name="T40" fmla="*/ 40 w 67"/>
                  <a:gd name="T41" fmla="*/ 13 h 66"/>
                  <a:gd name="T42" fmla="*/ 34 w 67"/>
                  <a:gd name="T43" fmla="*/ 12 h 66"/>
                  <a:gd name="T44" fmla="*/ 34 w 67"/>
                  <a:gd name="T45" fmla="*/ 4 h 66"/>
                  <a:gd name="T46" fmla="*/ 16 w 67"/>
                  <a:gd name="T47" fmla="*/ 11 h 66"/>
                  <a:gd name="T48" fmla="*/ 13 w 67"/>
                  <a:gd name="T49" fmla="*/ 6 h 66"/>
                  <a:gd name="T50" fmla="*/ 23 w 67"/>
                  <a:gd name="T51" fmla="*/ 1 h 66"/>
                  <a:gd name="T52" fmla="*/ 25 w 67"/>
                  <a:gd name="T53" fmla="*/ 6 h 66"/>
                  <a:gd name="T54" fmla="*/ 34 w 67"/>
                  <a:gd name="T55" fmla="*/ 4 h 66"/>
                  <a:gd name="T56" fmla="*/ 34 w 67"/>
                  <a:gd name="T57" fmla="*/ 12 h 66"/>
                  <a:gd name="T58" fmla="*/ 13 w 67"/>
                  <a:gd name="T59" fmla="*/ 27 h 66"/>
                  <a:gd name="T60" fmla="*/ 27 w 67"/>
                  <a:gd name="T61" fmla="*/ 53 h 66"/>
                  <a:gd name="T62" fmla="*/ 27 w 67"/>
                  <a:gd name="T63" fmla="*/ 53 h 66"/>
                  <a:gd name="T64" fmla="*/ 34 w 67"/>
                  <a:gd name="T65" fmla="*/ 54 h 66"/>
                  <a:gd name="T66" fmla="*/ 34 w 67"/>
                  <a:gd name="T67" fmla="*/ 62 h 66"/>
                  <a:gd name="T68" fmla="*/ 30 w 67"/>
                  <a:gd name="T69" fmla="*/ 62 h 66"/>
                  <a:gd name="T70" fmla="*/ 29 w 67"/>
                  <a:gd name="T71" fmla="*/ 66 h 66"/>
                  <a:gd name="T72" fmla="*/ 19 w 67"/>
                  <a:gd name="T73" fmla="*/ 63 h 66"/>
                  <a:gd name="T74" fmla="*/ 20 w 67"/>
                  <a:gd name="T75" fmla="*/ 59 h 66"/>
                  <a:gd name="T76" fmla="*/ 11 w 67"/>
                  <a:gd name="T77" fmla="*/ 51 h 66"/>
                  <a:gd name="T78" fmla="*/ 7 w 67"/>
                  <a:gd name="T79" fmla="*/ 53 h 66"/>
                  <a:gd name="T80" fmla="*/ 2 w 67"/>
                  <a:gd name="T81" fmla="*/ 44 h 66"/>
                  <a:gd name="T82" fmla="*/ 6 w 67"/>
                  <a:gd name="T83" fmla="*/ 42 h 66"/>
                  <a:gd name="T84" fmla="*/ 5 w 67"/>
                  <a:gd name="T85" fmla="*/ 30 h 66"/>
                  <a:gd name="T86" fmla="*/ 0 w 67"/>
                  <a:gd name="T87" fmla="*/ 28 h 66"/>
                  <a:gd name="T88" fmla="*/ 3 w 67"/>
                  <a:gd name="T89" fmla="*/ 18 h 66"/>
                  <a:gd name="T90" fmla="*/ 8 w 67"/>
                  <a:gd name="T91" fmla="*/ 20 h 66"/>
                  <a:gd name="T92" fmla="*/ 16 w 67"/>
                  <a:gd name="T93"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66">
                    <a:moveTo>
                      <a:pt x="34" y="4"/>
                    </a:moveTo>
                    <a:cubicBezTo>
                      <a:pt x="35" y="4"/>
                      <a:pt x="36" y="4"/>
                      <a:pt x="37" y="5"/>
                    </a:cubicBezTo>
                    <a:cubicBezTo>
                      <a:pt x="38" y="0"/>
                      <a:pt x="38" y="0"/>
                      <a:pt x="38" y="0"/>
                    </a:cubicBezTo>
                    <a:cubicBezTo>
                      <a:pt x="48" y="3"/>
                      <a:pt x="48" y="3"/>
                      <a:pt x="48" y="3"/>
                    </a:cubicBezTo>
                    <a:cubicBezTo>
                      <a:pt x="47" y="8"/>
                      <a:pt x="47" y="8"/>
                      <a:pt x="47" y="8"/>
                    </a:cubicBezTo>
                    <a:cubicBezTo>
                      <a:pt x="50" y="9"/>
                      <a:pt x="54" y="12"/>
                      <a:pt x="56" y="15"/>
                    </a:cubicBezTo>
                    <a:cubicBezTo>
                      <a:pt x="60" y="13"/>
                      <a:pt x="60" y="13"/>
                      <a:pt x="60" y="13"/>
                    </a:cubicBezTo>
                    <a:cubicBezTo>
                      <a:pt x="65" y="22"/>
                      <a:pt x="65" y="22"/>
                      <a:pt x="65" y="22"/>
                    </a:cubicBezTo>
                    <a:cubicBezTo>
                      <a:pt x="61" y="24"/>
                      <a:pt x="61" y="24"/>
                      <a:pt x="61" y="24"/>
                    </a:cubicBezTo>
                    <a:cubicBezTo>
                      <a:pt x="62" y="28"/>
                      <a:pt x="63" y="32"/>
                      <a:pt x="62" y="36"/>
                    </a:cubicBezTo>
                    <a:cubicBezTo>
                      <a:pt x="67" y="38"/>
                      <a:pt x="67" y="38"/>
                      <a:pt x="67" y="38"/>
                    </a:cubicBezTo>
                    <a:cubicBezTo>
                      <a:pt x="64" y="48"/>
                      <a:pt x="64" y="48"/>
                      <a:pt x="64" y="48"/>
                    </a:cubicBezTo>
                    <a:cubicBezTo>
                      <a:pt x="59" y="46"/>
                      <a:pt x="59" y="46"/>
                      <a:pt x="59" y="46"/>
                    </a:cubicBezTo>
                    <a:cubicBezTo>
                      <a:pt x="57" y="50"/>
                      <a:pt x="55" y="53"/>
                      <a:pt x="52" y="56"/>
                    </a:cubicBezTo>
                    <a:cubicBezTo>
                      <a:pt x="54" y="60"/>
                      <a:pt x="54" y="60"/>
                      <a:pt x="54" y="60"/>
                    </a:cubicBezTo>
                    <a:cubicBezTo>
                      <a:pt x="45" y="65"/>
                      <a:pt x="45" y="65"/>
                      <a:pt x="45" y="65"/>
                    </a:cubicBezTo>
                    <a:cubicBezTo>
                      <a:pt x="42" y="60"/>
                      <a:pt x="42" y="60"/>
                      <a:pt x="42" y="60"/>
                    </a:cubicBezTo>
                    <a:cubicBezTo>
                      <a:pt x="40" y="61"/>
                      <a:pt x="37" y="62"/>
                      <a:pt x="34" y="62"/>
                    </a:cubicBezTo>
                    <a:cubicBezTo>
                      <a:pt x="34" y="54"/>
                      <a:pt x="34" y="54"/>
                      <a:pt x="34" y="54"/>
                    </a:cubicBezTo>
                    <a:cubicBezTo>
                      <a:pt x="43" y="54"/>
                      <a:pt x="51" y="48"/>
                      <a:pt x="54" y="39"/>
                    </a:cubicBezTo>
                    <a:cubicBezTo>
                      <a:pt x="57" y="28"/>
                      <a:pt x="51" y="16"/>
                      <a:pt x="40" y="13"/>
                    </a:cubicBezTo>
                    <a:cubicBezTo>
                      <a:pt x="38" y="12"/>
                      <a:pt x="36" y="12"/>
                      <a:pt x="34" y="12"/>
                    </a:cubicBezTo>
                    <a:lnTo>
                      <a:pt x="34" y="4"/>
                    </a:lnTo>
                    <a:close/>
                    <a:moveTo>
                      <a:pt x="16" y="11"/>
                    </a:moveTo>
                    <a:cubicBezTo>
                      <a:pt x="13" y="6"/>
                      <a:pt x="13" y="6"/>
                      <a:pt x="13" y="6"/>
                    </a:cubicBezTo>
                    <a:cubicBezTo>
                      <a:pt x="23" y="1"/>
                      <a:pt x="23" y="1"/>
                      <a:pt x="23" y="1"/>
                    </a:cubicBezTo>
                    <a:cubicBezTo>
                      <a:pt x="25" y="6"/>
                      <a:pt x="25" y="6"/>
                      <a:pt x="25" y="6"/>
                    </a:cubicBezTo>
                    <a:cubicBezTo>
                      <a:pt x="28" y="5"/>
                      <a:pt x="31" y="4"/>
                      <a:pt x="34" y="4"/>
                    </a:cubicBezTo>
                    <a:cubicBezTo>
                      <a:pt x="34" y="12"/>
                      <a:pt x="34" y="12"/>
                      <a:pt x="34" y="12"/>
                    </a:cubicBezTo>
                    <a:cubicBezTo>
                      <a:pt x="25" y="12"/>
                      <a:pt x="16" y="18"/>
                      <a:pt x="13" y="27"/>
                    </a:cubicBezTo>
                    <a:cubicBezTo>
                      <a:pt x="10" y="38"/>
                      <a:pt x="16" y="50"/>
                      <a:pt x="27" y="53"/>
                    </a:cubicBezTo>
                    <a:cubicBezTo>
                      <a:pt x="27" y="53"/>
                      <a:pt x="27" y="53"/>
                      <a:pt x="27" y="53"/>
                    </a:cubicBezTo>
                    <a:cubicBezTo>
                      <a:pt x="30" y="54"/>
                      <a:pt x="32" y="54"/>
                      <a:pt x="34" y="54"/>
                    </a:cubicBezTo>
                    <a:cubicBezTo>
                      <a:pt x="34" y="62"/>
                      <a:pt x="34" y="62"/>
                      <a:pt x="34" y="62"/>
                    </a:cubicBezTo>
                    <a:cubicBezTo>
                      <a:pt x="33" y="62"/>
                      <a:pt x="32" y="62"/>
                      <a:pt x="30" y="62"/>
                    </a:cubicBezTo>
                    <a:cubicBezTo>
                      <a:pt x="29" y="66"/>
                      <a:pt x="29" y="66"/>
                      <a:pt x="29" y="66"/>
                    </a:cubicBezTo>
                    <a:cubicBezTo>
                      <a:pt x="19" y="63"/>
                      <a:pt x="19" y="63"/>
                      <a:pt x="19" y="63"/>
                    </a:cubicBezTo>
                    <a:cubicBezTo>
                      <a:pt x="20" y="59"/>
                      <a:pt x="20" y="59"/>
                      <a:pt x="20" y="59"/>
                    </a:cubicBezTo>
                    <a:cubicBezTo>
                      <a:pt x="17" y="57"/>
                      <a:pt x="14" y="54"/>
                      <a:pt x="11" y="51"/>
                    </a:cubicBezTo>
                    <a:cubicBezTo>
                      <a:pt x="7" y="53"/>
                      <a:pt x="7" y="53"/>
                      <a:pt x="7" y="53"/>
                    </a:cubicBezTo>
                    <a:cubicBezTo>
                      <a:pt x="2" y="44"/>
                      <a:pt x="2" y="44"/>
                      <a:pt x="2" y="44"/>
                    </a:cubicBezTo>
                    <a:cubicBezTo>
                      <a:pt x="6" y="42"/>
                      <a:pt x="6" y="42"/>
                      <a:pt x="6" y="42"/>
                    </a:cubicBezTo>
                    <a:cubicBezTo>
                      <a:pt x="5" y="38"/>
                      <a:pt x="5" y="34"/>
                      <a:pt x="5" y="30"/>
                    </a:cubicBezTo>
                    <a:cubicBezTo>
                      <a:pt x="0" y="28"/>
                      <a:pt x="0" y="28"/>
                      <a:pt x="0" y="28"/>
                    </a:cubicBezTo>
                    <a:cubicBezTo>
                      <a:pt x="3" y="18"/>
                      <a:pt x="3" y="18"/>
                      <a:pt x="3" y="18"/>
                    </a:cubicBezTo>
                    <a:cubicBezTo>
                      <a:pt x="8" y="20"/>
                      <a:pt x="8" y="20"/>
                      <a:pt x="8" y="20"/>
                    </a:cubicBezTo>
                    <a:cubicBezTo>
                      <a:pt x="10" y="16"/>
                      <a:pt x="13" y="13"/>
                      <a:pt x="16" y="11"/>
                    </a:cubicBezTo>
                    <a:close/>
                  </a:path>
                </a:pathLst>
              </a:custGeom>
              <a:grpFill/>
              <a:ln>
                <a:noFill/>
              </a:ln>
            </p:spPr>
            <p:txBody>
              <a:bodyPr anchor="ctr"/>
              <a:lstStyle/>
              <a:p>
                <a:pPr algn="ctr"/>
                <a:endParaRPr>
                  <a:solidFill>
                    <a:srgbClr val="000000"/>
                  </a:solidFill>
                </a:endParaRPr>
              </a:p>
            </p:txBody>
          </p:sp>
          <p:sp>
            <p:nvSpPr>
              <p:cNvPr id="30" name="Freeform: Shape 198">
                <a:extLst>
                  <a:ext uri="{FF2B5EF4-FFF2-40B4-BE49-F238E27FC236}">
                    <a16:creationId xmlns="" xmlns:a16="http://schemas.microsoft.com/office/drawing/2014/main" id="{2AE77089-2B52-4A75-AB5D-ACEF9D2DE8E7}"/>
                  </a:ext>
                </a:extLst>
              </p:cNvPr>
              <p:cNvSpPr>
                <a:spLocks/>
              </p:cNvSpPr>
              <p:nvPr/>
            </p:nvSpPr>
            <p:spPr bwMode="auto">
              <a:xfrm>
                <a:off x="5917185" y="2522422"/>
                <a:ext cx="259787" cy="286747"/>
              </a:xfrm>
              <a:custGeom>
                <a:avLst/>
                <a:gdLst>
                  <a:gd name="T0" fmla="*/ 27 w 59"/>
                  <a:gd name="T1" fmla="*/ 65 h 65"/>
                  <a:gd name="T2" fmla="*/ 59 w 59"/>
                  <a:gd name="T3" fmla="*/ 33 h 65"/>
                  <a:gd name="T4" fmla="*/ 27 w 59"/>
                  <a:gd name="T5" fmla="*/ 0 h 65"/>
                  <a:gd name="T6" fmla="*/ 27 w 59"/>
                  <a:gd name="T7" fmla="*/ 0 h 65"/>
                  <a:gd name="T8" fmla="*/ 27 w 59"/>
                  <a:gd name="T9" fmla="*/ 23 h 65"/>
                  <a:gd name="T10" fmla="*/ 43 w 59"/>
                  <a:gd name="T11" fmla="*/ 16 h 65"/>
                  <a:gd name="T12" fmla="*/ 33 w 59"/>
                  <a:gd name="T13" fmla="*/ 39 h 65"/>
                  <a:gd name="T14" fmla="*/ 27 w 59"/>
                  <a:gd name="T15" fmla="*/ 42 h 65"/>
                  <a:gd name="T16" fmla="*/ 27 w 59"/>
                  <a:gd name="T17" fmla="*/ 65 h 65"/>
                  <a:gd name="T18" fmla="*/ 27 w 59"/>
                  <a:gd name="T19" fmla="*/ 0 h 65"/>
                  <a:gd name="T20" fmla="*/ 1 w 59"/>
                  <a:gd name="T21" fmla="*/ 12 h 65"/>
                  <a:gd name="T22" fmla="*/ 1 w 59"/>
                  <a:gd name="T23" fmla="*/ 18 h 65"/>
                  <a:gd name="T24" fmla="*/ 0 w 59"/>
                  <a:gd name="T25" fmla="*/ 51 h 65"/>
                  <a:gd name="T26" fmla="*/ 27 w 59"/>
                  <a:gd name="T27" fmla="*/ 65 h 65"/>
                  <a:gd name="T28" fmla="*/ 27 w 59"/>
                  <a:gd name="T29" fmla="*/ 42 h 65"/>
                  <a:gd name="T30" fmla="*/ 10 w 59"/>
                  <a:gd name="T31" fmla="*/ 49 h 65"/>
                  <a:gd name="T32" fmla="*/ 20 w 59"/>
                  <a:gd name="T33" fmla="*/ 26 h 65"/>
                  <a:gd name="T34" fmla="*/ 20 w 59"/>
                  <a:gd name="T35" fmla="*/ 26 h 65"/>
                  <a:gd name="T36" fmla="*/ 27 w 59"/>
                  <a:gd name="T37" fmla="*/ 23 h 65"/>
                  <a:gd name="T38" fmla="*/ 27 w 59"/>
                  <a:gd name="T3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65">
                    <a:moveTo>
                      <a:pt x="27" y="65"/>
                    </a:moveTo>
                    <a:cubicBezTo>
                      <a:pt x="45" y="65"/>
                      <a:pt x="59" y="51"/>
                      <a:pt x="59" y="33"/>
                    </a:cubicBezTo>
                    <a:cubicBezTo>
                      <a:pt x="59" y="15"/>
                      <a:pt x="45" y="0"/>
                      <a:pt x="27" y="0"/>
                    </a:cubicBezTo>
                    <a:cubicBezTo>
                      <a:pt x="27" y="0"/>
                      <a:pt x="27" y="0"/>
                      <a:pt x="27" y="0"/>
                    </a:cubicBezTo>
                    <a:cubicBezTo>
                      <a:pt x="27" y="23"/>
                      <a:pt x="27" y="23"/>
                      <a:pt x="27" y="23"/>
                    </a:cubicBezTo>
                    <a:cubicBezTo>
                      <a:pt x="43" y="16"/>
                      <a:pt x="43" y="16"/>
                      <a:pt x="43" y="16"/>
                    </a:cubicBezTo>
                    <a:cubicBezTo>
                      <a:pt x="33" y="39"/>
                      <a:pt x="33" y="39"/>
                      <a:pt x="33" y="39"/>
                    </a:cubicBezTo>
                    <a:cubicBezTo>
                      <a:pt x="27" y="42"/>
                      <a:pt x="27" y="42"/>
                      <a:pt x="27" y="42"/>
                    </a:cubicBezTo>
                    <a:cubicBezTo>
                      <a:pt x="27" y="65"/>
                      <a:pt x="27" y="65"/>
                      <a:pt x="27" y="65"/>
                    </a:cubicBezTo>
                    <a:close/>
                    <a:moveTo>
                      <a:pt x="27" y="0"/>
                    </a:moveTo>
                    <a:cubicBezTo>
                      <a:pt x="16" y="0"/>
                      <a:pt x="7" y="5"/>
                      <a:pt x="1" y="12"/>
                    </a:cubicBezTo>
                    <a:cubicBezTo>
                      <a:pt x="1" y="14"/>
                      <a:pt x="1" y="16"/>
                      <a:pt x="1" y="18"/>
                    </a:cubicBezTo>
                    <a:cubicBezTo>
                      <a:pt x="1" y="29"/>
                      <a:pt x="1" y="40"/>
                      <a:pt x="0" y="51"/>
                    </a:cubicBezTo>
                    <a:cubicBezTo>
                      <a:pt x="6" y="60"/>
                      <a:pt x="15" y="65"/>
                      <a:pt x="27" y="65"/>
                    </a:cubicBezTo>
                    <a:cubicBezTo>
                      <a:pt x="27" y="42"/>
                      <a:pt x="27" y="42"/>
                      <a:pt x="27" y="42"/>
                    </a:cubicBezTo>
                    <a:cubicBezTo>
                      <a:pt x="10" y="49"/>
                      <a:pt x="10" y="49"/>
                      <a:pt x="10" y="49"/>
                    </a:cubicBezTo>
                    <a:cubicBezTo>
                      <a:pt x="20" y="26"/>
                      <a:pt x="20" y="26"/>
                      <a:pt x="20" y="26"/>
                    </a:cubicBezTo>
                    <a:cubicBezTo>
                      <a:pt x="20" y="26"/>
                      <a:pt x="20" y="26"/>
                      <a:pt x="20" y="26"/>
                    </a:cubicBezTo>
                    <a:cubicBezTo>
                      <a:pt x="27" y="23"/>
                      <a:pt x="27" y="23"/>
                      <a:pt x="27" y="23"/>
                    </a:cubicBezTo>
                    <a:lnTo>
                      <a:pt x="27" y="0"/>
                    </a:lnTo>
                    <a:close/>
                  </a:path>
                </a:pathLst>
              </a:custGeom>
              <a:grpFill/>
              <a:ln>
                <a:noFill/>
              </a:ln>
            </p:spPr>
            <p:txBody>
              <a:bodyPr anchor="ctr"/>
              <a:lstStyle/>
              <a:p>
                <a:pPr algn="ctr"/>
                <a:endParaRPr>
                  <a:solidFill>
                    <a:srgbClr val="000000"/>
                  </a:solidFill>
                </a:endParaRPr>
              </a:p>
            </p:txBody>
          </p:sp>
          <p:sp>
            <p:nvSpPr>
              <p:cNvPr id="31" name="Freeform: Shape 199">
                <a:extLst>
                  <a:ext uri="{FF2B5EF4-FFF2-40B4-BE49-F238E27FC236}">
                    <a16:creationId xmlns="" xmlns:a16="http://schemas.microsoft.com/office/drawing/2014/main" id="{5E9F61A2-8879-4D6D-8C2D-D7B4FE59C760}"/>
                  </a:ext>
                </a:extLst>
              </p:cNvPr>
              <p:cNvSpPr>
                <a:spLocks/>
              </p:cNvSpPr>
              <p:nvPr/>
            </p:nvSpPr>
            <p:spPr bwMode="auto">
              <a:xfrm>
                <a:off x="4291063" y="1038447"/>
                <a:ext cx="256111" cy="220574"/>
              </a:xfrm>
              <a:custGeom>
                <a:avLst/>
                <a:gdLst>
                  <a:gd name="T0" fmla="*/ 48 w 58"/>
                  <a:gd name="T1" fmla="*/ 38 h 50"/>
                  <a:gd name="T2" fmla="*/ 44 w 58"/>
                  <a:gd name="T3" fmla="*/ 8 h 50"/>
                  <a:gd name="T4" fmla="*/ 27 w 58"/>
                  <a:gd name="T5" fmla="*/ 0 h 50"/>
                  <a:gd name="T6" fmla="*/ 27 w 58"/>
                  <a:gd name="T7" fmla="*/ 20 h 50"/>
                  <a:gd name="T8" fmla="*/ 42 w 58"/>
                  <a:gd name="T9" fmla="*/ 20 h 50"/>
                  <a:gd name="T10" fmla="*/ 42 w 58"/>
                  <a:gd name="T11" fmla="*/ 30 h 50"/>
                  <a:gd name="T12" fmla="*/ 42 w 58"/>
                  <a:gd name="T13" fmla="*/ 30 h 50"/>
                  <a:gd name="T14" fmla="*/ 42 w 58"/>
                  <a:gd name="T15" fmla="*/ 30 h 50"/>
                  <a:gd name="T16" fmla="*/ 27 w 58"/>
                  <a:gd name="T17" fmla="*/ 30 h 50"/>
                  <a:gd name="T18" fmla="*/ 27 w 58"/>
                  <a:gd name="T19" fmla="*/ 50 h 50"/>
                  <a:gd name="T20" fmla="*/ 40 w 58"/>
                  <a:gd name="T21" fmla="*/ 46 h 50"/>
                  <a:gd name="T22" fmla="*/ 43 w 58"/>
                  <a:gd name="T23" fmla="*/ 49 h 50"/>
                  <a:gd name="T24" fmla="*/ 58 w 58"/>
                  <a:gd name="T25" fmla="*/ 48 h 50"/>
                  <a:gd name="T26" fmla="*/ 48 w 58"/>
                  <a:gd name="T27" fmla="*/ 38 h 50"/>
                  <a:gd name="T28" fmla="*/ 27 w 58"/>
                  <a:gd name="T29" fmla="*/ 0 h 50"/>
                  <a:gd name="T30" fmla="*/ 9 w 58"/>
                  <a:gd name="T31" fmla="*/ 8 h 50"/>
                  <a:gd name="T32" fmla="*/ 9 w 58"/>
                  <a:gd name="T33" fmla="*/ 43 h 50"/>
                  <a:gd name="T34" fmla="*/ 27 w 58"/>
                  <a:gd name="T35" fmla="*/ 50 h 50"/>
                  <a:gd name="T36" fmla="*/ 27 w 58"/>
                  <a:gd name="T37" fmla="*/ 30 h 50"/>
                  <a:gd name="T38" fmla="*/ 12 w 58"/>
                  <a:gd name="T39" fmla="*/ 30 h 50"/>
                  <a:gd name="T40" fmla="*/ 12 w 58"/>
                  <a:gd name="T41" fmla="*/ 20 h 50"/>
                  <a:gd name="T42" fmla="*/ 27 w 58"/>
                  <a:gd name="T43" fmla="*/ 20 h 50"/>
                  <a:gd name="T44" fmla="*/ 27 w 58"/>
                  <a:gd name="T4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50">
                    <a:moveTo>
                      <a:pt x="48" y="38"/>
                    </a:moveTo>
                    <a:cubicBezTo>
                      <a:pt x="54" y="29"/>
                      <a:pt x="53" y="16"/>
                      <a:pt x="44" y="8"/>
                    </a:cubicBezTo>
                    <a:cubicBezTo>
                      <a:pt x="40" y="3"/>
                      <a:pt x="33" y="0"/>
                      <a:pt x="27" y="0"/>
                    </a:cubicBezTo>
                    <a:cubicBezTo>
                      <a:pt x="27" y="20"/>
                      <a:pt x="27" y="20"/>
                      <a:pt x="27" y="20"/>
                    </a:cubicBezTo>
                    <a:cubicBezTo>
                      <a:pt x="42" y="20"/>
                      <a:pt x="42" y="20"/>
                      <a:pt x="42" y="20"/>
                    </a:cubicBezTo>
                    <a:cubicBezTo>
                      <a:pt x="42" y="30"/>
                      <a:pt x="42" y="30"/>
                      <a:pt x="42" y="30"/>
                    </a:cubicBezTo>
                    <a:cubicBezTo>
                      <a:pt x="42" y="30"/>
                      <a:pt x="42" y="30"/>
                      <a:pt x="42" y="30"/>
                    </a:cubicBezTo>
                    <a:cubicBezTo>
                      <a:pt x="42" y="30"/>
                      <a:pt x="42" y="30"/>
                      <a:pt x="42" y="30"/>
                    </a:cubicBezTo>
                    <a:cubicBezTo>
                      <a:pt x="27" y="30"/>
                      <a:pt x="27" y="30"/>
                      <a:pt x="27" y="30"/>
                    </a:cubicBezTo>
                    <a:cubicBezTo>
                      <a:pt x="27" y="50"/>
                      <a:pt x="27" y="50"/>
                      <a:pt x="27" y="50"/>
                    </a:cubicBezTo>
                    <a:cubicBezTo>
                      <a:pt x="31" y="50"/>
                      <a:pt x="36" y="49"/>
                      <a:pt x="40" y="46"/>
                    </a:cubicBezTo>
                    <a:cubicBezTo>
                      <a:pt x="43" y="49"/>
                      <a:pt x="43" y="49"/>
                      <a:pt x="43" y="49"/>
                    </a:cubicBezTo>
                    <a:cubicBezTo>
                      <a:pt x="48" y="48"/>
                      <a:pt x="53" y="48"/>
                      <a:pt x="58" y="48"/>
                    </a:cubicBezTo>
                    <a:lnTo>
                      <a:pt x="48" y="38"/>
                    </a:lnTo>
                    <a:close/>
                    <a:moveTo>
                      <a:pt x="27" y="0"/>
                    </a:moveTo>
                    <a:cubicBezTo>
                      <a:pt x="21" y="0"/>
                      <a:pt x="14" y="3"/>
                      <a:pt x="9" y="8"/>
                    </a:cubicBezTo>
                    <a:cubicBezTo>
                      <a:pt x="0" y="17"/>
                      <a:pt x="0" y="33"/>
                      <a:pt x="9" y="43"/>
                    </a:cubicBezTo>
                    <a:cubicBezTo>
                      <a:pt x="14" y="47"/>
                      <a:pt x="21" y="50"/>
                      <a:pt x="27" y="50"/>
                    </a:cubicBezTo>
                    <a:cubicBezTo>
                      <a:pt x="27" y="30"/>
                      <a:pt x="27" y="30"/>
                      <a:pt x="27" y="30"/>
                    </a:cubicBezTo>
                    <a:cubicBezTo>
                      <a:pt x="12" y="30"/>
                      <a:pt x="12" y="30"/>
                      <a:pt x="12" y="30"/>
                    </a:cubicBezTo>
                    <a:cubicBezTo>
                      <a:pt x="12" y="20"/>
                      <a:pt x="12" y="20"/>
                      <a:pt x="12" y="20"/>
                    </a:cubicBezTo>
                    <a:cubicBezTo>
                      <a:pt x="27" y="20"/>
                      <a:pt x="27" y="20"/>
                      <a:pt x="27" y="20"/>
                    </a:cubicBezTo>
                    <a:lnTo>
                      <a:pt x="27" y="0"/>
                    </a:lnTo>
                    <a:close/>
                  </a:path>
                </a:pathLst>
              </a:custGeom>
              <a:grpFill/>
              <a:ln>
                <a:noFill/>
              </a:ln>
            </p:spPr>
            <p:txBody>
              <a:bodyPr anchor="ctr"/>
              <a:lstStyle/>
              <a:p>
                <a:pPr algn="ctr"/>
                <a:endParaRPr>
                  <a:solidFill>
                    <a:srgbClr val="000000"/>
                  </a:solidFill>
                </a:endParaRPr>
              </a:p>
            </p:txBody>
          </p:sp>
          <p:sp>
            <p:nvSpPr>
              <p:cNvPr id="32" name="Oval 200">
                <a:extLst>
                  <a:ext uri="{FF2B5EF4-FFF2-40B4-BE49-F238E27FC236}">
                    <a16:creationId xmlns="" xmlns:a16="http://schemas.microsoft.com/office/drawing/2014/main" id="{21F9F539-9273-49B4-94CF-007D9AFF99B5}"/>
                  </a:ext>
                </a:extLst>
              </p:cNvPr>
              <p:cNvSpPr>
                <a:spLocks/>
              </p:cNvSpPr>
              <p:nvPr/>
            </p:nvSpPr>
            <p:spPr bwMode="auto">
              <a:xfrm>
                <a:off x="5832632" y="3219682"/>
                <a:ext cx="84553" cy="84553"/>
              </a:xfrm>
              <a:prstGeom prst="ellipse">
                <a:avLst/>
              </a:prstGeom>
              <a:grpFill/>
              <a:ln>
                <a:noFill/>
              </a:ln>
            </p:spPr>
            <p:txBody>
              <a:bodyPr anchor="ctr"/>
              <a:lstStyle/>
              <a:p>
                <a:pPr algn="ctr"/>
                <a:endParaRPr>
                  <a:solidFill>
                    <a:srgbClr val="000000"/>
                  </a:solidFill>
                </a:endParaRPr>
              </a:p>
            </p:txBody>
          </p:sp>
          <p:sp>
            <p:nvSpPr>
              <p:cNvPr id="33" name="Freeform: Shape 201">
                <a:extLst>
                  <a:ext uri="{FF2B5EF4-FFF2-40B4-BE49-F238E27FC236}">
                    <a16:creationId xmlns="" xmlns:a16="http://schemas.microsoft.com/office/drawing/2014/main" id="{CFC93F5B-EC54-4F06-A216-4B812FE65413}"/>
                  </a:ext>
                </a:extLst>
              </p:cNvPr>
              <p:cNvSpPr>
                <a:spLocks/>
              </p:cNvSpPr>
              <p:nvPr/>
            </p:nvSpPr>
            <p:spPr bwMode="auto">
              <a:xfrm>
                <a:off x="5797095" y="3180468"/>
                <a:ext cx="159304" cy="234054"/>
              </a:xfrm>
              <a:custGeom>
                <a:avLst/>
                <a:gdLst>
                  <a:gd name="T0" fmla="*/ 36 w 36"/>
                  <a:gd name="T1" fmla="*/ 0 h 53"/>
                  <a:gd name="T2" fmla="*/ 18 w 36"/>
                  <a:gd name="T3" fmla="*/ 0 h 53"/>
                  <a:gd name="T4" fmla="*/ 18 w 36"/>
                  <a:gd name="T5" fmla="*/ 4 h 53"/>
                  <a:gd name="T6" fmla="*/ 18 w 36"/>
                  <a:gd name="T7" fmla="*/ 4 h 53"/>
                  <a:gd name="T8" fmla="*/ 32 w 36"/>
                  <a:gd name="T9" fmla="*/ 18 h 53"/>
                  <a:gd name="T10" fmla="*/ 18 w 36"/>
                  <a:gd name="T11" fmla="*/ 32 h 53"/>
                  <a:gd name="T12" fmla="*/ 18 w 36"/>
                  <a:gd name="T13" fmla="*/ 32 h 53"/>
                  <a:gd name="T14" fmla="*/ 18 w 36"/>
                  <a:gd name="T15" fmla="*/ 32 h 53"/>
                  <a:gd name="T16" fmla="*/ 18 w 36"/>
                  <a:gd name="T17" fmla="*/ 38 h 53"/>
                  <a:gd name="T18" fmla="*/ 18 w 36"/>
                  <a:gd name="T19" fmla="*/ 38 h 53"/>
                  <a:gd name="T20" fmla="*/ 22 w 36"/>
                  <a:gd name="T21" fmla="*/ 43 h 53"/>
                  <a:gd name="T22" fmla="*/ 18 w 36"/>
                  <a:gd name="T23" fmla="*/ 48 h 53"/>
                  <a:gd name="T24" fmla="*/ 18 w 36"/>
                  <a:gd name="T25" fmla="*/ 48 h 53"/>
                  <a:gd name="T26" fmla="*/ 18 w 36"/>
                  <a:gd name="T27" fmla="*/ 48 h 53"/>
                  <a:gd name="T28" fmla="*/ 18 w 36"/>
                  <a:gd name="T29" fmla="*/ 53 h 53"/>
                  <a:gd name="T30" fmla="*/ 36 w 36"/>
                  <a:gd name="T31" fmla="*/ 53 h 53"/>
                  <a:gd name="T32" fmla="*/ 36 w 36"/>
                  <a:gd name="T33" fmla="*/ 0 h 53"/>
                  <a:gd name="T34" fmla="*/ 18 w 36"/>
                  <a:gd name="T35" fmla="*/ 0 h 53"/>
                  <a:gd name="T36" fmla="*/ 0 w 36"/>
                  <a:gd name="T37" fmla="*/ 0 h 53"/>
                  <a:gd name="T38" fmla="*/ 0 w 36"/>
                  <a:gd name="T39" fmla="*/ 53 h 53"/>
                  <a:gd name="T40" fmla="*/ 18 w 36"/>
                  <a:gd name="T41" fmla="*/ 53 h 53"/>
                  <a:gd name="T42" fmla="*/ 18 w 36"/>
                  <a:gd name="T43" fmla="*/ 48 h 53"/>
                  <a:gd name="T44" fmla="*/ 13 w 36"/>
                  <a:gd name="T45" fmla="*/ 43 h 53"/>
                  <a:gd name="T46" fmla="*/ 18 w 36"/>
                  <a:gd name="T47" fmla="*/ 38 h 53"/>
                  <a:gd name="T48" fmla="*/ 18 w 36"/>
                  <a:gd name="T49" fmla="*/ 32 h 53"/>
                  <a:gd name="T50" fmla="*/ 4 w 36"/>
                  <a:gd name="T51" fmla="*/ 18 h 53"/>
                  <a:gd name="T52" fmla="*/ 18 w 36"/>
                  <a:gd name="T53" fmla="*/ 4 h 53"/>
                  <a:gd name="T54" fmla="*/ 18 w 36"/>
                  <a:gd name="T5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 h="53">
                    <a:moveTo>
                      <a:pt x="36" y="0"/>
                    </a:moveTo>
                    <a:cubicBezTo>
                      <a:pt x="18" y="0"/>
                      <a:pt x="18" y="0"/>
                      <a:pt x="18" y="0"/>
                    </a:cubicBezTo>
                    <a:cubicBezTo>
                      <a:pt x="18" y="4"/>
                      <a:pt x="18" y="4"/>
                      <a:pt x="18" y="4"/>
                    </a:cubicBezTo>
                    <a:cubicBezTo>
                      <a:pt x="18" y="4"/>
                      <a:pt x="18" y="4"/>
                      <a:pt x="18" y="4"/>
                    </a:cubicBezTo>
                    <a:cubicBezTo>
                      <a:pt x="25" y="4"/>
                      <a:pt x="32" y="11"/>
                      <a:pt x="32" y="18"/>
                    </a:cubicBezTo>
                    <a:cubicBezTo>
                      <a:pt x="32" y="26"/>
                      <a:pt x="25" y="32"/>
                      <a:pt x="18" y="32"/>
                    </a:cubicBezTo>
                    <a:cubicBezTo>
                      <a:pt x="18" y="32"/>
                      <a:pt x="18" y="32"/>
                      <a:pt x="18" y="32"/>
                    </a:cubicBezTo>
                    <a:cubicBezTo>
                      <a:pt x="18" y="32"/>
                      <a:pt x="18" y="32"/>
                      <a:pt x="18" y="32"/>
                    </a:cubicBezTo>
                    <a:cubicBezTo>
                      <a:pt x="18" y="38"/>
                      <a:pt x="18" y="38"/>
                      <a:pt x="18" y="38"/>
                    </a:cubicBezTo>
                    <a:cubicBezTo>
                      <a:pt x="18" y="38"/>
                      <a:pt x="18" y="38"/>
                      <a:pt x="18" y="38"/>
                    </a:cubicBezTo>
                    <a:cubicBezTo>
                      <a:pt x="20" y="38"/>
                      <a:pt x="22" y="40"/>
                      <a:pt x="22" y="43"/>
                    </a:cubicBezTo>
                    <a:cubicBezTo>
                      <a:pt x="22" y="46"/>
                      <a:pt x="20" y="48"/>
                      <a:pt x="18" y="48"/>
                    </a:cubicBezTo>
                    <a:cubicBezTo>
                      <a:pt x="18" y="48"/>
                      <a:pt x="18" y="48"/>
                      <a:pt x="18" y="48"/>
                    </a:cubicBezTo>
                    <a:cubicBezTo>
                      <a:pt x="18" y="48"/>
                      <a:pt x="18" y="48"/>
                      <a:pt x="18" y="48"/>
                    </a:cubicBezTo>
                    <a:cubicBezTo>
                      <a:pt x="18" y="53"/>
                      <a:pt x="18" y="53"/>
                      <a:pt x="18" y="53"/>
                    </a:cubicBezTo>
                    <a:cubicBezTo>
                      <a:pt x="36" y="53"/>
                      <a:pt x="36" y="53"/>
                      <a:pt x="36" y="53"/>
                    </a:cubicBezTo>
                    <a:lnTo>
                      <a:pt x="36" y="0"/>
                    </a:lnTo>
                    <a:close/>
                    <a:moveTo>
                      <a:pt x="18" y="0"/>
                    </a:moveTo>
                    <a:cubicBezTo>
                      <a:pt x="0" y="0"/>
                      <a:pt x="0" y="0"/>
                      <a:pt x="0" y="0"/>
                    </a:cubicBezTo>
                    <a:cubicBezTo>
                      <a:pt x="0" y="53"/>
                      <a:pt x="0" y="53"/>
                      <a:pt x="0" y="53"/>
                    </a:cubicBezTo>
                    <a:cubicBezTo>
                      <a:pt x="18" y="53"/>
                      <a:pt x="18" y="53"/>
                      <a:pt x="18" y="53"/>
                    </a:cubicBezTo>
                    <a:cubicBezTo>
                      <a:pt x="18" y="48"/>
                      <a:pt x="18" y="48"/>
                      <a:pt x="18" y="48"/>
                    </a:cubicBezTo>
                    <a:cubicBezTo>
                      <a:pt x="15" y="48"/>
                      <a:pt x="13" y="46"/>
                      <a:pt x="13" y="43"/>
                    </a:cubicBezTo>
                    <a:cubicBezTo>
                      <a:pt x="13" y="40"/>
                      <a:pt x="15" y="38"/>
                      <a:pt x="18" y="38"/>
                    </a:cubicBezTo>
                    <a:cubicBezTo>
                      <a:pt x="18" y="32"/>
                      <a:pt x="18" y="32"/>
                      <a:pt x="18" y="32"/>
                    </a:cubicBezTo>
                    <a:cubicBezTo>
                      <a:pt x="10" y="32"/>
                      <a:pt x="4" y="26"/>
                      <a:pt x="4" y="18"/>
                    </a:cubicBezTo>
                    <a:cubicBezTo>
                      <a:pt x="4" y="11"/>
                      <a:pt x="10" y="4"/>
                      <a:pt x="18" y="4"/>
                    </a:cubicBezTo>
                    <a:lnTo>
                      <a:pt x="18" y="0"/>
                    </a:lnTo>
                    <a:close/>
                  </a:path>
                </a:pathLst>
              </a:custGeom>
              <a:grpFill/>
              <a:ln>
                <a:noFill/>
              </a:ln>
            </p:spPr>
            <p:txBody>
              <a:bodyPr anchor="ctr"/>
              <a:lstStyle/>
              <a:p>
                <a:pPr algn="ctr"/>
                <a:endParaRPr>
                  <a:solidFill>
                    <a:srgbClr val="000000"/>
                  </a:solidFill>
                </a:endParaRPr>
              </a:p>
            </p:txBody>
          </p:sp>
          <p:sp>
            <p:nvSpPr>
              <p:cNvPr id="34" name="Freeform: Shape 202">
                <a:extLst>
                  <a:ext uri="{FF2B5EF4-FFF2-40B4-BE49-F238E27FC236}">
                    <a16:creationId xmlns="" xmlns:a16="http://schemas.microsoft.com/office/drawing/2014/main" id="{2147B427-5905-4907-9B16-552393182716}"/>
                  </a:ext>
                </a:extLst>
              </p:cNvPr>
              <p:cNvSpPr>
                <a:spLocks/>
              </p:cNvSpPr>
              <p:nvPr/>
            </p:nvSpPr>
            <p:spPr bwMode="auto">
              <a:xfrm>
                <a:off x="5651271" y="3219682"/>
                <a:ext cx="123767" cy="194841"/>
              </a:xfrm>
              <a:custGeom>
                <a:avLst/>
                <a:gdLst>
                  <a:gd name="T0" fmla="*/ 0 w 28"/>
                  <a:gd name="T1" fmla="*/ 44 h 44"/>
                  <a:gd name="T2" fmla="*/ 28 w 28"/>
                  <a:gd name="T3" fmla="*/ 44 h 44"/>
                  <a:gd name="T4" fmla="*/ 28 w 28"/>
                  <a:gd name="T5" fmla="*/ 0 h 44"/>
                  <a:gd name="T6" fmla="*/ 24 w 28"/>
                  <a:gd name="T7" fmla="*/ 8 h 44"/>
                  <a:gd name="T8" fmla="*/ 24 w 28"/>
                  <a:gd name="T9" fmla="*/ 9 h 44"/>
                  <a:gd name="T10" fmla="*/ 15 w 28"/>
                  <a:gd name="T11" fmla="*/ 22 h 44"/>
                  <a:gd name="T12" fmla="*/ 10 w 28"/>
                  <a:gd name="T13" fmla="*/ 29 h 44"/>
                  <a:gd name="T14" fmla="*/ 15 w 28"/>
                  <a:gd name="T15" fmla="*/ 34 h 44"/>
                  <a:gd name="T16" fmla="*/ 10 w 28"/>
                  <a:gd name="T17" fmla="*/ 39 h 44"/>
                  <a:gd name="T18" fmla="*/ 10 w 28"/>
                  <a:gd name="T19" fmla="*/ 39 h 44"/>
                  <a:gd name="T20" fmla="*/ 6 w 28"/>
                  <a:gd name="T21" fmla="*/ 36 h 44"/>
                  <a:gd name="T22" fmla="*/ 0 w 28"/>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4">
                    <a:moveTo>
                      <a:pt x="0" y="44"/>
                    </a:moveTo>
                    <a:cubicBezTo>
                      <a:pt x="28" y="44"/>
                      <a:pt x="28" y="44"/>
                      <a:pt x="28" y="44"/>
                    </a:cubicBezTo>
                    <a:cubicBezTo>
                      <a:pt x="28" y="0"/>
                      <a:pt x="28" y="0"/>
                      <a:pt x="28" y="0"/>
                    </a:cubicBezTo>
                    <a:cubicBezTo>
                      <a:pt x="26" y="3"/>
                      <a:pt x="25" y="5"/>
                      <a:pt x="24" y="8"/>
                    </a:cubicBezTo>
                    <a:cubicBezTo>
                      <a:pt x="24" y="8"/>
                      <a:pt x="24" y="9"/>
                      <a:pt x="24" y="9"/>
                    </a:cubicBezTo>
                    <a:cubicBezTo>
                      <a:pt x="24" y="15"/>
                      <a:pt x="20" y="20"/>
                      <a:pt x="15" y="22"/>
                    </a:cubicBezTo>
                    <a:cubicBezTo>
                      <a:pt x="13" y="25"/>
                      <a:pt x="12" y="27"/>
                      <a:pt x="10" y="29"/>
                    </a:cubicBezTo>
                    <a:cubicBezTo>
                      <a:pt x="13" y="30"/>
                      <a:pt x="15" y="32"/>
                      <a:pt x="15" y="34"/>
                    </a:cubicBezTo>
                    <a:cubicBezTo>
                      <a:pt x="15" y="37"/>
                      <a:pt x="12" y="39"/>
                      <a:pt x="10" y="39"/>
                    </a:cubicBezTo>
                    <a:cubicBezTo>
                      <a:pt x="10" y="39"/>
                      <a:pt x="10" y="39"/>
                      <a:pt x="10" y="39"/>
                    </a:cubicBezTo>
                    <a:cubicBezTo>
                      <a:pt x="8" y="39"/>
                      <a:pt x="6" y="38"/>
                      <a:pt x="6" y="36"/>
                    </a:cubicBezTo>
                    <a:cubicBezTo>
                      <a:pt x="4" y="39"/>
                      <a:pt x="2" y="41"/>
                      <a:pt x="0" y="44"/>
                    </a:cubicBezTo>
                    <a:close/>
                  </a:path>
                </a:pathLst>
              </a:custGeom>
              <a:grpFill/>
              <a:ln>
                <a:noFill/>
              </a:ln>
            </p:spPr>
            <p:txBody>
              <a:bodyPr anchor="ctr"/>
              <a:lstStyle/>
              <a:p>
                <a:pPr algn="ctr"/>
                <a:endParaRPr>
                  <a:solidFill>
                    <a:srgbClr val="000000"/>
                  </a:solidFill>
                </a:endParaRPr>
              </a:p>
            </p:txBody>
          </p:sp>
          <p:sp>
            <p:nvSpPr>
              <p:cNvPr id="35" name="Freeform: Shape 203">
                <a:extLst>
                  <a:ext uri="{FF2B5EF4-FFF2-40B4-BE49-F238E27FC236}">
                    <a16:creationId xmlns="" xmlns:a16="http://schemas.microsoft.com/office/drawing/2014/main" id="{B25BC8AF-B709-4C78-8BC0-CFE743C3F2A7}"/>
                  </a:ext>
                </a:extLst>
              </p:cNvPr>
              <p:cNvSpPr>
                <a:spLocks/>
              </p:cNvSpPr>
              <p:nvPr/>
            </p:nvSpPr>
            <p:spPr bwMode="auto">
              <a:xfrm>
                <a:off x="5678230" y="1788400"/>
                <a:ext cx="118865" cy="62496"/>
              </a:xfrm>
              <a:custGeom>
                <a:avLst/>
                <a:gdLst>
                  <a:gd name="T0" fmla="*/ 22 w 27"/>
                  <a:gd name="T1" fmla="*/ 9 h 14"/>
                  <a:gd name="T2" fmla="*/ 0 w 27"/>
                  <a:gd name="T3" fmla="*/ 9 h 14"/>
                  <a:gd name="T4" fmla="*/ 4 w 27"/>
                  <a:gd name="T5" fmla="*/ 14 h 14"/>
                  <a:gd name="T6" fmla="*/ 27 w 27"/>
                  <a:gd name="T7" fmla="*/ 14 h 14"/>
                  <a:gd name="T8" fmla="*/ 27 w 27"/>
                  <a:gd name="T9" fmla="*/ 0 h 14"/>
                  <a:gd name="T10" fmla="*/ 22 w 27"/>
                  <a:gd name="T11" fmla="*/ 0 h 14"/>
                  <a:gd name="T12" fmla="*/ 22 w 27"/>
                  <a:gd name="T13" fmla="*/ 9 h 14"/>
                </a:gdLst>
                <a:ahLst/>
                <a:cxnLst>
                  <a:cxn ang="0">
                    <a:pos x="T0" y="T1"/>
                  </a:cxn>
                  <a:cxn ang="0">
                    <a:pos x="T2" y="T3"/>
                  </a:cxn>
                  <a:cxn ang="0">
                    <a:pos x="T4" y="T5"/>
                  </a:cxn>
                  <a:cxn ang="0">
                    <a:pos x="T6" y="T7"/>
                  </a:cxn>
                  <a:cxn ang="0">
                    <a:pos x="T8" y="T9"/>
                  </a:cxn>
                  <a:cxn ang="0">
                    <a:pos x="T10" y="T11"/>
                  </a:cxn>
                  <a:cxn ang="0">
                    <a:pos x="T12" y="T13"/>
                  </a:cxn>
                </a:cxnLst>
                <a:rect l="0" t="0" r="r" b="b"/>
                <a:pathLst>
                  <a:path w="27" h="14">
                    <a:moveTo>
                      <a:pt x="22" y="9"/>
                    </a:moveTo>
                    <a:cubicBezTo>
                      <a:pt x="0" y="9"/>
                      <a:pt x="0" y="9"/>
                      <a:pt x="0" y="9"/>
                    </a:cubicBezTo>
                    <a:cubicBezTo>
                      <a:pt x="1" y="10"/>
                      <a:pt x="3" y="12"/>
                      <a:pt x="4" y="14"/>
                    </a:cubicBezTo>
                    <a:cubicBezTo>
                      <a:pt x="27" y="14"/>
                      <a:pt x="27" y="14"/>
                      <a:pt x="27" y="14"/>
                    </a:cubicBezTo>
                    <a:cubicBezTo>
                      <a:pt x="27" y="0"/>
                      <a:pt x="27" y="0"/>
                      <a:pt x="27" y="0"/>
                    </a:cubicBezTo>
                    <a:cubicBezTo>
                      <a:pt x="22" y="0"/>
                      <a:pt x="22" y="0"/>
                      <a:pt x="22" y="0"/>
                    </a:cubicBezTo>
                    <a:lnTo>
                      <a:pt x="22" y="9"/>
                    </a:lnTo>
                    <a:close/>
                  </a:path>
                </a:pathLst>
              </a:custGeom>
              <a:grpFill/>
              <a:ln>
                <a:noFill/>
              </a:ln>
            </p:spPr>
            <p:txBody>
              <a:bodyPr anchor="ctr"/>
              <a:lstStyle/>
              <a:p>
                <a:pPr algn="ctr"/>
                <a:endParaRPr>
                  <a:solidFill>
                    <a:srgbClr val="000000"/>
                  </a:solidFill>
                </a:endParaRPr>
              </a:p>
            </p:txBody>
          </p:sp>
          <p:sp>
            <p:nvSpPr>
              <p:cNvPr id="36" name="Freeform: Shape 204">
                <a:extLst>
                  <a:ext uri="{FF2B5EF4-FFF2-40B4-BE49-F238E27FC236}">
                    <a16:creationId xmlns="" xmlns:a16="http://schemas.microsoft.com/office/drawing/2014/main" id="{4C46D422-3CAB-4655-BB27-73625888E34C}"/>
                  </a:ext>
                </a:extLst>
              </p:cNvPr>
              <p:cNvSpPr>
                <a:spLocks/>
              </p:cNvSpPr>
              <p:nvPr/>
            </p:nvSpPr>
            <p:spPr bwMode="auto">
              <a:xfrm>
                <a:off x="5585098" y="1603362"/>
                <a:ext cx="181361" cy="207095"/>
              </a:xfrm>
              <a:custGeom>
                <a:avLst/>
                <a:gdLst>
                  <a:gd name="T0" fmla="*/ 5 w 41"/>
                  <a:gd name="T1" fmla="*/ 27 h 47"/>
                  <a:gd name="T2" fmla="*/ 5 w 41"/>
                  <a:gd name="T3" fmla="*/ 30 h 47"/>
                  <a:gd name="T4" fmla="*/ 18 w 41"/>
                  <a:gd name="T5" fmla="*/ 47 h 47"/>
                  <a:gd name="T6" fmla="*/ 33 w 41"/>
                  <a:gd name="T7" fmla="*/ 47 h 47"/>
                  <a:gd name="T8" fmla="*/ 33 w 41"/>
                  <a:gd name="T9" fmla="*/ 27 h 47"/>
                  <a:gd name="T10" fmla="*/ 41 w 41"/>
                  <a:gd name="T11" fmla="*/ 27 h 47"/>
                  <a:gd name="T12" fmla="*/ 19 w 41"/>
                  <a:gd name="T13" fmla="*/ 0 h 47"/>
                  <a:gd name="T14" fmla="*/ 0 w 41"/>
                  <a:gd name="T15" fmla="*/ 24 h 47"/>
                  <a:gd name="T16" fmla="*/ 3 w 41"/>
                  <a:gd name="T17" fmla="*/ 27 h 47"/>
                  <a:gd name="T18" fmla="*/ 5 w 41"/>
                  <a:gd name="T19" fmla="*/ 2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5" y="27"/>
                    </a:moveTo>
                    <a:cubicBezTo>
                      <a:pt x="5" y="30"/>
                      <a:pt x="5" y="30"/>
                      <a:pt x="5" y="30"/>
                    </a:cubicBezTo>
                    <a:cubicBezTo>
                      <a:pt x="10" y="35"/>
                      <a:pt x="14" y="41"/>
                      <a:pt x="18" y="47"/>
                    </a:cubicBezTo>
                    <a:cubicBezTo>
                      <a:pt x="33" y="47"/>
                      <a:pt x="33" y="47"/>
                      <a:pt x="33" y="47"/>
                    </a:cubicBezTo>
                    <a:cubicBezTo>
                      <a:pt x="33" y="27"/>
                      <a:pt x="33" y="27"/>
                      <a:pt x="33" y="27"/>
                    </a:cubicBezTo>
                    <a:cubicBezTo>
                      <a:pt x="41" y="27"/>
                      <a:pt x="41" y="27"/>
                      <a:pt x="41" y="27"/>
                    </a:cubicBezTo>
                    <a:cubicBezTo>
                      <a:pt x="19" y="0"/>
                      <a:pt x="19" y="0"/>
                      <a:pt x="19" y="0"/>
                    </a:cubicBezTo>
                    <a:cubicBezTo>
                      <a:pt x="0" y="24"/>
                      <a:pt x="0" y="24"/>
                      <a:pt x="0" y="24"/>
                    </a:cubicBezTo>
                    <a:cubicBezTo>
                      <a:pt x="1" y="25"/>
                      <a:pt x="2" y="26"/>
                      <a:pt x="3" y="27"/>
                    </a:cubicBezTo>
                    <a:lnTo>
                      <a:pt x="5" y="27"/>
                    </a:lnTo>
                    <a:close/>
                  </a:path>
                </a:pathLst>
              </a:custGeom>
              <a:grpFill/>
              <a:ln>
                <a:noFill/>
              </a:ln>
            </p:spPr>
            <p:txBody>
              <a:bodyPr anchor="ctr"/>
              <a:lstStyle/>
              <a:p>
                <a:pPr algn="ctr"/>
                <a:endParaRPr>
                  <a:solidFill>
                    <a:srgbClr val="000000"/>
                  </a:solidFill>
                </a:endParaRPr>
              </a:p>
            </p:txBody>
          </p:sp>
          <p:sp>
            <p:nvSpPr>
              <p:cNvPr id="37" name="Freeform: Shape 205">
                <a:extLst>
                  <a:ext uri="{FF2B5EF4-FFF2-40B4-BE49-F238E27FC236}">
                    <a16:creationId xmlns="" xmlns:a16="http://schemas.microsoft.com/office/drawing/2014/main" id="{5CB75F4E-B87A-477E-B277-B2CA8A4CBD8A}"/>
                  </a:ext>
                </a:extLst>
              </p:cNvPr>
              <p:cNvSpPr>
                <a:spLocks/>
              </p:cNvSpPr>
              <p:nvPr/>
            </p:nvSpPr>
            <p:spPr bwMode="auto">
              <a:xfrm>
                <a:off x="5907382" y="2084949"/>
                <a:ext cx="225476" cy="357821"/>
              </a:xfrm>
              <a:custGeom>
                <a:avLst/>
                <a:gdLst>
                  <a:gd name="T0" fmla="*/ 51 w 51"/>
                  <a:gd name="T1" fmla="*/ 81 h 81"/>
                  <a:gd name="T2" fmla="*/ 45 w 51"/>
                  <a:gd name="T3" fmla="*/ 1 h 81"/>
                  <a:gd name="T4" fmla="*/ 40 w 51"/>
                  <a:gd name="T5" fmla="*/ 0 h 81"/>
                  <a:gd name="T6" fmla="*/ 45 w 51"/>
                  <a:gd name="T7" fmla="*/ 7 h 81"/>
                  <a:gd name="T8" fmla="*/ 45 w 51"/>
                  <a:gd name="T9" fmla="*/ 53 h 81"/>
                  <a:gd name="T10" fmla="*/ 40 w 51"/>
                  <a:gd name="T11" fmla="*/ 58 h 81"/>
                  <a:gd name="T12" fmla="*/ 45 w 51"/>
                  <a:gd name="T13" fmla="*/ 65 h 81"/>
                  <a:gd name="T14" fmla="*/ 40 w 51"/>
                  <a:gd name="T15" fmla="*/ 65 h 81"/>
                  <a:gd name="T16" fmla="*/ 45 w 51"/>
                  <a:gd name="T17" fmla="*/ 69 h 81"/>
                  <a:gd name="T18" fmla="*/ 45 w 51"/>
                  <a:gd name="T19" fmla="*/ 76 h 81"/>
                  <a:gd name="T20" fmla="*/ 40 w 51"/>
                  <a:gd name="T21" fmla="*/ 81 h 81"/>
                  <a:gd name="T22" fmla="*/ 35 w 51"/>
                  <a:gd name="T23" fmla="*/ 1 h 81"/>
                  <a:gd name="T24" fmla="*/ 25 w 51"/>
                  <a:gd name="T25" fmla="*/ 7 h 81"/>
                  <a:gd name="T26" fmla="*/ 40 w 51"/>
                  <a:gd name="T27" fmla="*/ 0 h 81"/>
                  <a:gd name="T28" fmla="*/ 25 w 51"/>
                  <a:gd name="T29" fmla="*/ 81 h 81"/>
                  <a:gd name="T30" fmla="*/ 40 w 51"/>
                  <a:gd name="T31" fmla="*/ 76 h 81"/>
                  <a:gd name="T32" fmla="*/ 35 w 51"/>
                  <a:gd name="T33" fmla="*/ 69 h 81"/>
                  <a:gd name="T34" fmla="*/ 40 w 51"/>
                  <a:gd name="T35" fmla="*/ 65 h 81"/>
                  <a:gd name="T36" fmla="*/ 35 w 51"/>
                  <a:gd name="T37" fmla="*/ 58 h 81"/>
                  <a:gd name="T38" fmla="*/ 40 w 51"/>
                  <a:gd name="T39" fmla="*/ 53 h 81"/>
                  <a:gd name="T40" fmla="*/ 25 w 51"/>
                  <a:gd name="T41" fmla="*/ 58 h 81"/>
                  <a:gd name="T42" fmla="*/ 30 w 51"/>
                  <a:gd name="T43" fmla="*/ 65 h 81"/>
                  <a:gd name="T44" fmla="*/ 25 w 51"/>
                  <a:gd name="T45" fmla="*/ 65 h 81"/>
                  <a:gd name="T46" fmla="*/ 30 w 51"/>
                  <a:gd name="T47" fmla="*/ 69 h 81"/>
                  <a:gd name="T48" fmla="*/ 30 w 51"/>
                  <a:gd name="T49" fmla="*/ 76 h 81"/>
                  <a:gd name="T50" fmla="*/ 25 w 51"/>
                  <a:gd name="T51" fmla="*/ 81 h 81"/>
                  <a:gd name="T52" fmla="*/ 10 w 51"/>
                  <a:gd name="T53" fmla="*/ 1 h 81"/>
                  <a:gd name="T54" fmla="*/ 25 w 51"/>
                  <a:gd name="T55" fmla="*/ 7 h 81"/>
                  <a:gd name="T56" fmla="*/ 10 w 51"/>
                  <a:gd name="T57" fmla="*/ 81 h 81"/>
                  <a:gd name="T58" fmla="*/ 25 w 51"/>
                  <a:gd name="T59" fmla="*/ 76 h 81"/>
                  <a:gd name="T60" fmla="*/ 20 w 51"/>
                  <a:gd name="T61" fmla="*/ 69 h 81"/>
                  <a:gd name="T62" fmla="*/ 25 w 51"/>
                  <a:gd name="T63" fmla="*/ 65 h 81"/>
                  <a:gd name="T64" fmla="*/ 20 w 51"/>
                  <a:gd name="T65" fmla="*/ 58 h 81"/>
                  <a:gd name="T66" fmla="*/ 25 w 51"/>
                  <a:gd name="T67" fmla="*/ 53 h 81"/>
                  <a:gd name="T68" fmla="*/ 10 w 51"/>
                  <a:gd name="T69" fmla="*/ 58 h 81"/>
                  <a:gd name="T70" fmla="*/ 15 w 51"/>
                  <a:gd name="T71" fmla="*/ 65 h 81"/>
                  <a:gd name="T72" fmla="*/ 10 w 51"/>
                  <a:gd name="T73" fmla="*/ 65 h 81"/>
                  <a:gd name="T74" fmla="*/ 15 w 51"/>
                  <a:gd name="T75" fmla="*/ 69 h 81"/>
                  <a:gd name="T76" fmla="*/ 15 w 51"/>
                  <a:gd name="T77" fmla="*/ 76 h 81"/>
                  <a:gd name="T78" fmla="*/ 10 w 51"/>
                  <a:gd name="T79" fmla="*/ 81 h 81"/>
                  <a:gd name="T80" fmla="*/ 0 w 51"/>
                  <a:gd name="T81" fmla="*/ 1 h 81"/>
                  <a:gd name="T82" fmla="*/ 1 w 51"/>
                  <a:gd name="T83" fmla="*/ 81 h 81"/>
                  <a:gd name="T84" fmla="*/ 10 w 51"/>
                  <a:gd name="T85" fmla="*/ 76 h 81"/>
                  <a:gd name="T86" fmla="*/ 5 w 51"/>
                  <a:gd name="T87" fmla="*/ 69 h 81"/>
                  <a:gd name="T88" fmla="*/ 10 w 51"/>
                  <a:gd name="T89" fmla="*/ 65 h 81"/>
                  <a:gd name="T90" fmla="*/ 5 w 51"/>
                  <a:gd name="T91" fmla="*/ 58 h 81"/>
                  <a:gd name="T92" fmla="*/ 10 w 51"/>
                  <a:gd name="T93" fmla="*/ 53 h 81"/>
                  <a:gd name="T94" fmla="*/ 5 w 51"/>
                  <a:gd name="T95" fmla="*/ 7 h 81"/>
                  <a:gd name="T96" fmla="*/ 10 w 51"/>
                  <a:gd name="T9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 h="81">
                    <a:moveTo>
                      <a:pt x="40" y="81"/>
                    </a:moveTo>
                    <a:cubicBezTo>
                      <a:pt x="51" y="81"/>
                      <a:pt x="51" y="81"/>
                      <a:pt x="51" y="81"/>
                    </a:cubicBezTo>
                    <a:cubicBezTo>
                      <a:pt x="51" y="1"/>
                      <a:pt x="51" y="1"/>
                      <a:pt x="51" y="1"/>
                    </a:cubicBezTo>
                    <a:cubicBezTo>
                      <a:pt x="45" y="1"/>
                      <a:pt x="45" y="1"/>
                      <a:pt x="45" y="1"/>
                    </a:cubicBezTo>
                    <a:cubicBezTo>
                      <a:pt x="45" y="0"/>
                      <a:pt x="45" y="0"/>
                      <a:pt x="45" y="0"/>
                    </a:cubicBezTo>
                    <a:cubicBezTo>
                      <a:pt x="40" y="0"/>
                      <a:pt x="40" y="0"/>
                      <a:pt x="40" y="0"/>
                    </a:cubicBezTo>
                    <a:cubicBezTo>
                      <a:pt x="40" y="7"/>
                      <a:pt x="40" y="7"/>
                      <a:pt x="40" y="7"/>
                    </a:cubicBezTo>
                    <a:cubicBezTo>
                      <a:pt x="45" y="7"/>
                      <a:pt x="45" y="7"/>
                      <a:pt x="45" y="7"/>
                    </a:cubicBezTo>
                    <a:cubicBezTo>
                      <a:pt x="45" y="53"/>
                      <a:pt x="45" y="53"/>
                      <a:pt x="45" y="53"/>
                    </a:cubicBezTo>
                    <a:cubicBezTo>
                      <a:pt x="45" y="53"/>
                      <a:pt x="45" y="53"/>
                      <a:pt x="45" y="53"/>
                    </a:cubicBezTo>
                    <a:cubicBezTo>
                      <a:pt x="40" y="53"/>
                      <a:pt x="40" y="53"/>
                      <a:pt x="40" y="53"/>
                    </a:cubicBezTo>
                    <a:cubicBezTo>
                      <a:pt x="40" y="58"/>
                      <a:pt x="40" y="58"/>
                      <a:pt x="40" y="58"/>
                    </a:cubicBezTo>
                    <a:cubicBezTo>
                      <a:pt x="45" y="58"/>
                      <a:pt x="45" y="58"/>
                      <a:pt x="45" y="58"/>
                    </a:cubicBezTo>
                    <a:cubicBezTo>
                      <a:pt x="45" y="65"/>
                      <a:pt x="45" y="65"/>
                      <a:pt x="45" y="65"/>
                    </a:cubicBezTo>
                    <a:cubicBezTo>
                      <a:pt x="45" y="65"/>
                      <a:pt x="45" y="65"/>
                      <a:pt x="45" y="65"/>
                    </a:cubicBezTo>
                    <a:cubicBezTo>
                      <a:pt x="40" y="65"/>
                      <a:pt x="40" y="65"/>
                      <a:pt x="40" y="65"/>
                    </a:cubicBezTo>
                    <a:cubicBezTo>
                      <a:pt x="40" y="69"/>
                      <a:pt x="40" y="69"/>
                      <a:pt x="40" y="69"/>
                    </a:cubicBezTo>
                    <a:cubicBezTo>
                      <a:pt x="45" y="69"/>
                      <a:pt x="45" y="69"/>
                      <a:pt x="45" y="69"/>
                    </a:cubicBezTo>
                    <a:cubicBezTo>
                      <a:pt x="45" y="76"/>
                      <a:pt x="45" y="76"/>
                      <a:pt x="45" y="76"/>
                    </a:cubicBezTo>
                    <a:cubicBezTo>
                      <a:pt x="45" y="76"/>
                      <a:pt x="45" y="76"/>
                      <a:pt x="45" y="76"/>
                    </a:cubicBezTo>
                    <a:cubicBezTo>
                      <a:pt x="40" y="76"/>
                      <a:pt x="40" y="76"/>
                      <a:pt x="40" y="76"/>
                    </a:cubicBezTo>
                    <a:lnTo>
                      <a:pt x="40" y="81"/>
                    </a:lnTo>
                    <a:close/>
                    <a:moveTo>
                      <a:pt x="35" y="0"/>
                    </a:moveTo>
                    <a:cubicBezTo>
                      <a:pt x="35" y="1"/>
                      <a:pt x="35" y="1"/>
                      <a:pt x="35" y="1"/>
                    </a:cubicBezTo>
                    <a:cubicBezTo>
                      <a:pt x="25" y="1"/>
                      <a:pt x="25" y="1"/>
                      <a:pt x="25" y="1"/>
                    </a:cubicBezTo>
                    <a:cubicBezTo>
                      <a:pt x="25" y="7"/>
                      <a:pt x="25" y="7"/>
                      <a:pt x="25" y="7"/>
                    </a:cubicBezTo>
                    <a:cubicBezTo>
                      <a:pt x="40" y="7"/>
                      <a:pt x="40" y="7"/>
                      <a:pt x="40" y="7"/>
                    </a:cubicBezTo>
                    <a:cubicBezTo>
                      <a:pt x="40" y="0"/>
                      <a:pt x="40" y="0"/>
                      <a:pt x="40" y="0"/>
                    </a:cubicBezTo>
                    <a:cubicBezTo>
                      <a:pt x="35" y="0"/>
                      <a:pt x="35" y="0"/>
                      <a:pt x="35" y="0"/>
                    </a:cubicBezTo>
                    <a:close/>
                    <a:moveTo>
                      <a:pt x="25" y="81"/>
                    </a:moveTo>
                    <a:cubicBezTo>
                      <a:pt x="40" y="81"/>
                      <a:pt x="40" y="81"/>
                      <a:pt x="40" y="81"/>
                    </a:cubicBezTo>
                    <a:cubicBezTo>
                      <a:pt x="40" y="76"/>
                      <a:pt x="40" y="76"/>
                      <a:pt x="40" y="76"/>
                    </a:cubicBezTo>
                    <a:cubicBezTo>
                      <a:pt x="35" y="76"/>
                      <a:pt x="35" y="76"/>
                      <a:pt x="35" y="76"/>
                    </a:cubicBezTo>
                    <a:cubicBezTo>
                      <a:pt x="35" y="69"/>
                      <a:pt x="35" y="69"/>
                      <a:pt x="35" y="69"/>
                    </a:cubicBezTo>
                    <a:cubicBezTo>
                      <a:pt x="40" y="69"/>
                      <a:pt x="40" y="69"/>
                      <a:pt x="40" y="69"/>
                    </a:cubicBezTo>
                    <a:cubicBezTo>
                      <a:pt x="40" y="65"/>
                      <a:pt x="40" y="65"/>
                      <a:pt x="40" y="65"/>
                    </a:cubicBezTo>
                    <a:cubicBezTo>
                      <a:pt x="35" y="65"/>
                      <a:pt x="35" y="65"/>
                      <a:pt x="35" y="65"/>
                    </a:cubicBezTo>
                    <a:cubicBezTo>
                      <a:pt x="35" y="58"/>
                      <a:pt x="35" y="58"/>
                      <a:pt x="35" y="58"/>
                    </a:cubicBezTo>
                    <a:cubicBezTo>
                      <a:pt x="40" y="58"/>
                      <a:pt x="40" y="58"/>
                      <a:pt x="40" y="58"/>
                    </a:cubicBezTo>
                    <a:cubicBezTo>
                      <a:pt x="40" y="53"/>
                      <a:pt x="40" y="53"/>
                      <a:pt x="40" y="53"/>
                    </a:cubicBezTo>
                    <a:cubicBezTo>
                      <a:pt x="25" y="53"/>
                      <a:pt x="25" y="53"/>
                      <a:pt x="25" y="53"/>
                    </a:cubicBezTo>
                    <a:cubicBezTo>
                      <a:pt x="25" y="58"/>
                      <a:pt x="25" y="58"/>
                      <a:pt x="25" y="58"/>
                    </a:cubicBezTo>
                    <a:cubicBezTo>
                      <a:pt x="30" y="58"/>
                      <a:pt x="30" y="58"/>
                      <a:pt x="30" y="58"/>
                    </a:cubicBezTo>
                    <a:cubicBezTo>
                      <a:pt x="30" y="65"/>
                      <a:pt x="30" y="65"/>
                      <a:pt x="30" y="65"/>
                    </a:cubicBezTo>
                    <a:cubicBezTo>
                      <a:pt x="30" y="65"/>
                      <a:pt x="30" y="65"/>
                      <a:pt x="30" y="65"/>
                    </a:cubicBezTo>
                    <a:cubicBezTo>
                      <a:pt x="25" y="65"/>
                      <a:pt x="25" y="65"/>
                      <a:pt x="25" y="65"/>
                    </a:cubicBezTo>
                    <a:cubicBezTo>
                      <a:pt x="25" y="69"/>
                      <a:pt x="25" y="69"/>
                      <a:pt x="25" y="69"/>
                    </a:cubicBezTo>
                    <a:cubicBezTo>
                      <a:pt x="30" y="69"/>
                      <a:pt x="30" y="69"/>
                      <a:pt x="30" y="69"/>
                    </a:cubicBezTo>
                    <a:cubicBezTo>
                      <a:pt x="30" y="76"/>
                      <a:pt x="30" y="76"/>
                      <a:pt x="30" y="76"/>
                    </a:cubicBezTo>
                    <a:cubicBezTo>
                      <a:pt x="30" y="76"/>
                      <a:pt x="30" y="76"/>
                      <a:pt x="30" y="76"/>
                    </a:cubicBezTo>
                    <a:cubicBezTo>
                      <a:pt x="25" y="76"/>
                      <a:pt x="25" y="76"/>
                      <a:pt x="25" y="76"/>
                    </a:cubicBezTo>
                    <a:lnTo>
                      <a:pt x="25" y="81"/>
                    </a:lnTo>
                    <a:close/>
                    <a:moveTo>
                      <a:pt x="25" y="1"/>
                    </a:moveTo>
                    <a:cubicBezTo>
                      <a:pt x="10" y="1"/>
                      <a:pt x="10" y="1"/>
                      <a:pt x="10" y="1"/>
                    </a:cubicBezTo>
                    <a:cubicBezTo>
                      <a:pt x="10" y="7"/>
                      <a:pt x="10" y="7"/>
                      <a:pt x="10" y="7"/>
                    </a:cubicBezTo>
                    <a:cubicBezTo>
                      <a:pt x="25" y="7"/>
                      <a:pt x="25" y="7"/>
                      <a:pt x="25" y="7"/>
                    </a:cubicBezTo>
                    <a:cubicBezTo>
                      <a:pt x="25" y="1"/>
                      <a:pt x="25" y="1"/>
                      <a:pt x="25" y="1"/>
                    </a:cubicBezTo>
                    <a:close/>
                    <a:moveTo>
                      <a:pt x="10" y="81"/>
                    </a:moveTo>
                    <a:cubicBezTo>
                      <a:pt x="25" y="81"/>
                      <a:pt x="25" y="81"/>
                      <a:pt x="25" y="81"/>
                    </a:cubicBezTo>
                    <a:cubicBezTo>
                      <a:pt x="25" y="76"/>
                      <a:pt x="25" y="76"/>
                      <a:pt x="25" y="76"/>
                    </a:cubicBezTo>
                    <a:cubicBezTo>
                      <a:pt x="20" y="76"/>
                      <a:pt x="20" y="76"/>
                      <a:pt x="20" y="76"/>
                    </a:cubicBezTo>
                    <a:cubicBezTo>
                      <a:pt x="20" y="69"/>
                      <a:pt x="20" y="69"/>
                      <a:pt x="20" y="69"/>
                    </a:cubicBezTo>
                    <a:cubicBezTo>
                      <a:pt x="25" y="69"/>
                      <a:pt x="25" y="69"/>
                      <a:pt x="25" y="69"/>
                    </a:cubicBezTo>
                    <a:cubicBezTo>
                      <a:pt x="25" y="65"/>
                      <a:pt x="25" y="65"/>
                      <a:pt x="25" y="65"/>
                    </a:cubicBezTo>
                    <a:cubicBezTo>
                      <a:pt x="20" y="65"/>
                      <a:pt x="20" y="65"/>
                      <a:pt x="20" y="65"/>
                    </a:cubicBezTo>
                    <a:cubicBezTo>
                      <a:pt x="20" y="58"/>
                      <a:pt x="20" y="58"/>
                      <a:pt x="20" y="58"/>
                    </a:cubicBezTo>
                    <a:cubicBezTo>
                      <a:pt x="25" y="58"/>
                      <a:pt x="25" y="58"/>
                      <a:pt x="25" y="58"/>
                    </a:cubicBezTo>
                    <a:cubicBezTo>
                      <a:pt x="25" y="53"/>
                      <a:pt x="25" y="53"/>
                      <a:pt x="25" y="53"/>
                    </a:cubicBezTo>
                    <a:cubicBezTo>
                      <a:pt x="10" y="53"/>
                      <a:pt x="10" y="53"/>
                      <a:pt x="10" y="53"/>
                    </a:cubicBezTo>
                    <a:cubicBezTo>
                      <a:pt x="10" y="58"/>
                      <a:pt x="10" y="58"/>
                      <a:pt x="10" y="58"/>
                    </a:cubicBezTo>
                    <a:cubicBezTo>
                      <a:pt x="15" y="58"/>
                      <a:pt x="15" y="58"/>
                      <a:pt x="15" y="58"/>
                    </a:cubicBezTo>
                    <a:cubicBezTo>
                      <a:pt x="15" y="65"/>
                      <a:pt x="15" y="65"/>
                      <a:pt x="15" y="65"/>
                    </a:cubicBezTo>
                    <a:cubicBezTo>
                      <a:pt x="15" y="65"/>
                      <a:pt x="15" y="65"/>
                      <a:pt x="15" y="65"/>
                    </a:cubicBezTo>
                    <a:cubicBezTo>
                      <a:pt x="10" y="65"/>
                      <a:pt x="10" y="65"/>
                      <a:pt x="10" y="65"/>
                    </a:cubicBezTo>
                    <a:cubicBezTo>
                      <a:pt x="10" y="69"/>
                      <a:pt x="10" y="69"/>
                      <a:pt x="10" y="69"/>
                    </a:cubicBezTo>
                    <a:cubicBezTo>
                      <a:pt x="15" y="69"/>
                      <a:pt x="15" y="69"/>
                      <a:pt x="15" y="69"/>
                    </a:cubicBezTo>
                    <a:cubicBezTo>
                      <a:pt x="15" y="76"/>
                      <a:pt x="15" y="76"/>
                      <a:pt x="15" y="76"/>
                    </a:cubicBezTo>
                    <a:cubicBezTo>
                      <a:pt x="15" y="76"/>
                      <a:pt x="15" y="76"/>
                      <a:pt x="15" y="76"/>
                    </a:cubicBezTo>
                    <a:cubicBezTo>
                      <a:pt x="10" y="76"/>
                      <a:pt x="10" y="76"/>
                      <a:pt x="10" y="76"/>
                    </a:cubicBezTo>
                    <a:lnTo>
                      <a:pt x="10" y="81"/>
                    </a:lnTo>
                    <a:close/>
                    <a:moveTo>
                      <a:pt x="10" y="1"/>
                    </a:moveTo>
                    <a:cubicBezTo>
                      <a:pt x="0" y="1"/>
                      <a:pt x="0" y="1"/>
                      <a:pt x="0" y="1"/>
                    </a:cubicBezTo>
                    <a:cubicBezTo>
                      <a:pt x="0" y="70"/>
                      <a:pt x="0" y="70"/>
                      <a:pt x="0" y="70"/>
                    </a:cubicBezTo>
                    <a:cubicBezTo>
                      <a:pt x="0" y="74"/>
                      <a:pt x="1" y="78"/>
                      <a:pt x="1" y="81"/>
                    </a:cubicBezTo>
                    <a:cubicBezTo>
                      <a:pt x="10" y="81"/>
                      <a:pt x="10" y="81"/>
                      <a:pt x="10" y="81"/>
                    </a:cubicBezTo>
                    <a:cubicBezTo>
                      <a:pt x="10" y="76"/>
                      <a:pt x="10" y="76"/>
                      <a:pt x="10" y="76"/>
                    </a:cubicBezTo>
                    <a:cubicBezTo>
                      <a:pt x="5" y="76"/>
                      <a:pt x="5" y="76"/>
                      <a:pt x="5" y="76"/>
                    </a:cubicBezTo>
                    <a:cubicBezTo>
                      <a:pt x="5" y="69"/>
                      <a:pt x="5" y="69"/>
                      <a:pt x="5" y="69"/>
                    </a:cubicBezTo>
                    <a:cubicBezTo>
                      <a:pt x="10" y="69"/>
                      <a:pt x="10" y="69"/>
                      <a:pt x="10" y="69"/>
                    </a:cubicBezTo>
                    <a:cubicBezTo>
                      <a:pt x="10" y="65"/>
                      <a:pt x="10" y="65"/>
                      <a:pt x="10" y="65"/>
                    </a:cubicBezTo>
                    <a:cubicBezTo>
                      <a:pt x="5" y="65"/>
                      <a:pt x="5" y="65"/>
                      <a:pt x="5" y="65"/>
                    </a:cubicBezTo>
                    <a:cubicBezTo>
                      <a:pt x="5" y="58"/>
                      <a:pt x="5" y="58"/>
                      <a:pt x="5" y="58"/>
                    </a:cubicBezTo>
                    <a:cubicBezTo>
                      <a:pt x="10" y="58"/>
                      <a:pt x="10" y="58"/>
                      <a:pt x="10" y="58"/>
                    </a:cubicBezTo>
                    <a:cubicBezTo>
                      <a:pt x="10" y="53"/>
                      <a:pt x="10" y="53"/>
                      <a:pt x="10" y="53"/>
                    </a:cubicBezTo>
                    <a:cubicBezTo>
                      <a:pt x="5" y="53"/>
                      <a:pt x="5" y="53"/>
                      <a:pt x="5" y="53"/>
                    </a:cubicBezTo>
                    <a:cubicBezTo>
                      <a:pt x="5" y="7"/>
                      <a:pt x="5" y="7"/>
                      <a:pt x="5" y="7"/>
                    </a:cubicBezTo>
                    <a:cubicBezTo>
                      <a:pt x="10" y="7"/>
                      <a:pt x="10" y="7"/>
                      <a:pt x="10" y="7"/>
                    </a:cubicBezTo>
                    <a:lnTo>
                      <a:pt x="10" y="1"/>
                    </a:lnTo>
                    <a:close/>
                  </a:path>
                </a:pathLst>
              </a:custGeom>
              <a:grpFill/>
              <a:ln>
                <a:noFill/>
              </a:ln>
            </p:spPr>
            <p:txBody>
              <a:bodyPr anchor="ctr"/>
              <a:lstStyle/>
              <a:p>
                <a:pPr algn="ctr"/>
                <a:endParaRPr>
                  <a:solidFill>
                    <a:srgbClr val="000000"/>
                  </a:solidFill>
                </a:endParaRPr>
              </a:p>
            </p:txBody>
          </p:sp>
          <p:sp>
            <p:nvSpPr>
              <p:cNvPr id="38" name="Freeform: Shape 206">
                <a:extLst>
                  <a:ext uri="{FF2B5EF4-FFF2-40B4-BE49-F238E27FC236}">
                    <a16:creationId xmlns="" xmlns:a16="http://schemas.microsoft.com/office/drawing/2014/main" id="{E4ADF4D7-2040-4DCE-90E1-3FECB79EE0EE}"/>
                  </a:ext>
                </a:extLst>
              </p:cNvPr>
              <p:cNvSpPr>
                <a:spLocks/>
              </p:cNvSpPr>
              <p:nvPr/>
            </p:nvSpPr>
            <p:spPr bwMode="auto">
              <a:xfrm>
                <a:off x="5205220" y="1330095"/>
                <a:ext cx="142148" cy="61271"/>
              </a:xfrm>
              <a:custGeom>
                <a:avLst/>
                <a:gdLst>
                  <a:gd name="T0" fmla="*/ 0 w 116"/>
                  <a:gd name="T1" fmla="*/ 28 h 50"/>
                  <a:gd name="T2" fmla="*/ 44 w 116"/>
                  <a:gd name="T3" fmla="*/ 50 h 50"/>
                  <a:gd name="T4" fmla="*/ 116 w 116"/>
                  <a:gd name="T5" fmla="*/ 50 h 50"/>
                  <a:gd name="T6" fmla="*/ 15 w 116"/>
                  <a:gd name="T7" fmla="*/ 0 h 50"/>
                  <a:gd name="T8" fmla="*/ 0 w 116"/>
                  <a:gd name="T9" fmla="*/ 28 h 50"/>
                </a:gdLst>
                <a:ahLst/>
                <a:cxnLst>
                  <a:cxn ang="0">
                    <a:pos x="T0" y="T1"/>
                  </a:cxn>
                  <a:cxn ang="0">
                    <a:pos x="T2" y="T3"/>
                  </a:cxn>
                  <a:cxn ang="0">
                    <a:pos x="T4" y="T5"/>
                  </a:cxn>
                  <a:cxn ang="0">
                    <a:pos x="T6" y="T7"/>
                  </a:cxn>
                  <a:cxn ang="0">
                    <a:pos x="T8" y="T9"/>
                  </a:cxn>
                </a:cxnLst>
                <a:rect l="0" t="0" r="r" b="b"/>
                <a:pathLst>
                  <a:path w="116" h="50">
                    <a:moveTo>
                      <a:pt x="0" y="28"/>
                    </a:moveTo>
                    <a:lnTo>
                      <a:pt x="44" y="50"/>
                    </a:lnTo>
                    <a:lnTo>
                      <a:pt x="116" y="50"/>
                    </a:lnTo>
                    <a:lnTo>
                      <a:pt x="15" y="0"/>
                    </a:lnTo>
                    <a:lnTo>
                      <a:pt x="0" y="28"/>
                    </a:lnTo>
                    <a:close/>
                  </a:path>
                </a:pathLst>
              </a:custGeom>
              <a:grpFill/>
              <a:ln>
                <a:noFill/>
              </a:ln>
            </p:spPr>
            <p:txBody>
              <a:bodyPr anchor="ctr"/>
              <a:lstStyle/>
              <a:p>
                <a:pPr algn="ctr"/>
                <a:endParaRPr>
                  <a:solidFill>
                    <a:srgbClr val="000000"/>
                  </a:solidFill>
                </a:endParaRPr>
              </a:p>
            </p:txBody>
          </p:sp>
          <p:sp>
            <p:nvSpPr>
              <p:cNvPr id="39" name="Freeform: Shape 207">
                <a:extLst>
                  <a:ext uri="{FF2B5EF4-FFF2-40B4-BE49-F238E27FC236}">
                    <a16:creationId xmlns="" xmlns:a16="http://schemas.microsoft.com/office/drawing/2014/main" id="{79907C9C-79E9-4384-B9A6-1EE9B7F59AF3}"/>
                  </a:ext>
                </a:extLst>
              </p:cNvPr>
              <p:cNvSpPr>
                <a:spLocks/>
              </p:cNvSpPr>
              <p:nvPr/>
            </p:nvSpPr>
            <p:spPr bwMode="auto">
              <a:xfrm>
                <a:off x="5205220" y="1399944"/>
                <a:ext cx="349243" cy="176459"/>
              </a:xfrm>
              <a:custGeom>
                <a:avLst/>
                <a:gdLst>
                  <a:gd name="T0" fmla="*/ 56 w 79"/>
                  <a:gd name="T1" fmla="*/ 40 h 40"/>
                  <a:gd name="T2" fmla="*/ 64 w 79"/>
                  <a:gd name="T3" fmla="*/ 40 h 40"/>
                  <a:gd name="T4" fmla="*/ 64 w 79"/>
                  <a:gd name="T5" fmla="*/ 32 h 40"/>
                  <a:gd name="T6" fmla="*/ 79 w 79"/>
                  <a:gd name="T7" fmla="*/ 32 h 40"/>
                  <a:gd name="T8" fmla="*/ 79 w 79"/>
                  <a:gd name="T9" fmla="*/ 8 h 40"/>
                  <a:gd name="T10" fmla="*/ 64 w 79"/>
                  <a:gd name="T11" fmla="*/ 8 h 40"/>
                  <a:gd name="T12" fmla="*/ 64 w 79"/>
                  <a:gd name="T13" fmla="*/ 0 h 40"/>
                  <a:gd name="T14" fmla="*/ 37 w 79"/>
                  <a:gd name="T15" fmla="*/ 0 h 40"/>
                  <a:gd name="T16" fmla="*/ 17 w 79"/>
                  <a:gd name="T17" fmla="*/ 0 h 40"/>
                  <a:gd name="T18" fmla="*/ 0 w 79"/>
                  <a:gd name="T19" fmla="*/ 0 h 40"/>
                  <a:gd name="T20" fmla="*/ 0 w 79"/>
                  <a:gd name="T21" fmla="*/ 2 h 40"/>
                  <a:gd name="T22" fmla="*/ 24 w 79"/>
                  <a:gd name="T23" fmla="*/ 16 h 40"/>
                  <a:gd name="T24" fmla="*/ 48 w 79"/>
                  <a:gd name="T25" fmla="*/ 16 h 40"/>
                  <a:gd name="T26" fmla="*/ 48 w 79"/>
                  <a:gd name="T27" fmla="*/ 25 h 40"/>
                  <a:gd name="T28" fmla="*/ 36 w 79"/>
                  <a:gd name="T29" fmla="*/ 25 h 40"/>
                  <a:gd name="T30" fmla="*/ 56 w 79"/>
                  <a:gd name="T3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40">
                    <a:moveTo>
                      <a:pt x="56" y="40"/>
                    </a:moveTo>
                    <a:cubicBezTo>
                      <a:pt x="64" y="40"/>
                      <a:pt x="64" y="40"/>
                      <a:pt x="64" y="40"/>
                    </a:cubicBezTo>
                    <a:cubicBezTo>
                      <a:pt x="64" y="32"/>
                      <a:pt x="64" y="32"/>
                      <a:pt x="64" y="32"/>
                    </a:cubicBezTo>
                    <a:cubicBezTo>
                      <a:pt x="79" y="32"/>
                      <a:pt x="79" y="32"/>
                      <a:pt x="79" y="32"/>
                    </a:cubicBezTo>
                    <a:cubicBezTo>
                      <a:pt x="79" y="8"/>
                      <a:pt x="79" y="8"/>
                      <a:pt x="79" y="8"/>
                    </a:cubicBezTo>
                    <a:cubicBezTo>
                      <a:pt x="64" y="8"/>
                      <a:pt x="64" y="8"/>
                      <a:pt x="64" y="8"/>
                    </a:cubicBezTo>
                    <a:cubicBezTo>
                      <a:pt x="64" y="0"/>
                      <a:pt x="64" y="0"/>
                      <a:pt x="64" y="0"/>
                    </a:cubicBezTo>
                    <a:cubicBezTo>
                      <a:pt x="37" y="0"/>
                      <a:pt x="37" y="0"/>
                      <a:pt x="37" y="0"/>
                    </a:cubicBezTo>
                    <a:cubicBezTo>
                      <a:pt x="17" y="0"/>
                      <a:pt x="17" y="0"/>
                      <a:pt x="17" y="0"/>
                    </a:cubicBezTo>
                    <a:cubicBezTo>
                      <a:pt x="0" y="0"/>
                      <a:pt x="0" y="0"/>
                      <a:pt x="0" y="0"/>
                    </a:cubicBezTo>
                    <a:cubicBezTo>
                      <a:pt x="0" y="2"/>
                      <a:pt x="0" y="2"/>
                      <a:pt x="0" y="2"/>
                    </a:cubicBezTo>
                    <a:cubicBezTo>
                      <a:pt x="8" y="6"/>
                      <a:pt x="16" y="11"/>
                      <a:pt x="24" y="16"/>
                    </a:cubicBezTo>
                    <a:cubicBezTo>
                      <a:pt x="48" y="16"/>
                      <a:pt x="48" y="16"/>
                      <a:pt x="48" y="16"/>
                    </a:cubicBezTo>
                    <a:cubicBezTo>
                      <a:pt x="48" y="25"/>
                      <a:pt x="48" y="25"/>
                      <a:pt x="48" y="25"/>
                    </a:cubicBezTo>
                    <a:cubicBezTo>
                      <a:pt x="36" y="25"/>
                      <a:pt x="36" y="25"/>
                      <a:pt x="36" y="25"/>
                    </a:cubicBezTo>
                    <a:cubicBezTo>
                      <a:pt x="43" y="30"/>
                      <a:pt x="50" y="35"/>
                      <a:pt x="56" y="40"/>
                    </a:cubicBezTo>
                    <a:close/>
                  </a:path>
                </a:pathLst>
              </a:custGeom>
              <a:grpFill/>
              <a:ln>
                <a:noFill/>
              </a:ln>
            </p:spPr>
            <p:txBody>
              <a:bodyPr anchor="ctr"/>
              <a:lstStyle/>
              <a:p>
                <a:pPr algn="ctr"/>
                <a:endParaRPr>
                  <a:solidFill>
                    <a:srgbClr val="000000"/>
                  </a:solidFill>
                </a:endParaRPr>
              </a:p>
            </p:txBody>
          </p:sp>
          <p:sp>
            <p:nvSpPr>
              <p:cNvPr id="40" name="Freeform: Shape 208">
                <a:extLst>
                  <a:ext uri="{FF2B5EF4-FFF2-40B4-BE49-F238E27FC236}">
                    <a16:creationId xmlns="" xmlns:a16="http://schemas.microsoft.com/office/drawing/2014/main" id="{0983DDD7-07E8-43F5-875E-3AB2042DAF85}"/>
                  </a:ext>
                </a:extLst>
              </p:cNvPr>
              <p:cNvSpPr>
                <a:spLocks/>
              </p:cNvSpPr>
              <p:nvPr/>
            </p:nvSpPr>
            <p:spPr bwMode="auto">
              <a:xfrm>
                <a:off x="4304542" y="4067667"/>
                <a:ext cx="296550" cy="79652"/>
              </a:xfrm>
              <a:custGeom>
                <a:avLst/>
                <a:gdLst>
                  <a:gd name="T0" fmla="*/ 33 w 242"/>
                  <a:gd name="T1" fmla="*/ 65 h 65"/>
                  <a:gd name="T2" fmla="*/ 36 w 242"/>
                  <a:gd name="T3" fmla="*/ 65 h 65"/>
                  <a:gd name="T4" fmla="*/ 202 w 242"/>
                  <a:gd name="T5" fmla="*/ 65 h 65"/>
                  <a:gd name="T6" fmla="*/ 206 w 242"/>
                  <a:gd name="T7" fmla="*/ 65 h 65"/>
                  <a:gd name="T8" fmla="*/ 242 w 242"/>
                  <a:gd name="T9" fmla="*/ 0 h 65"/>
                  <a:gd name="T10" fmla="*/ 238 w 242"/>
                  <a:gd name="T11" fmla="*/ 0 h 65"/>
                  <a:gd name="T12" fmla="*/ 206 w 242"/>
                  <a:gd name="T13" fmla="*/ 0 h 65"/>
                  <a:gd name="T14" fmla="*/ 177 w 242"/>
                  <a:gd name="T15" fmla="*/ 0 h 65"/>
                  <a:gd name="T16" fmla="*/ 65 w 242"/>
                  <a:gd name="T17" fmla="*/ 0 h 65"/>
                  <a:gd name="T18" fmla="*/ 36 w 242"/>
                  <a:gd name="T19" fmla="*/ 0 h 65"/>
                  <a:gd name="T20" fmla="*/ 0 w 242"/>
                  <a:gd name="T21" fmla="*/ 0 h 65"/>
                  <a:gd name="T22" fmla="*/ 33 w 242"/>
                  <a:gd name="T2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2" h="65">
                    <a:moveTo>
                      <a:pt x="33" y="65"/>
                    </a:moveTo>
                    <a:lnTo>
                      <a:pt x="36" y="65"/>
                    </a:lnTo>
                    <a:lnTo>
                      <a:pt x="202" y="65"/>
                    </a:lnTo>
                    <a:lnTo>
                      <a:pt x="206" y="65"/>
                    </a:lnTo>
                    <a:lnTo>
                      <a:pt x="242" y="0"/>
                    </a:lnTo>
                    <a:lnTo>
                      <a:pt x="238" y="0"/>
                    </a:lnTo>
                    <a:lnTo>
                      <a:pt x="206" y="0"/>
                    </a:lnTo>
                    <a:lnTo>
                      <a:pt x="177" y="0"/>
                    </a:lnTo>
                    <a:lnTo>
                      <a:pt x="65" y="0"/>
                    </a:lnTo>
                    <a:lnTo>
                      <a:pt x="36" y="0"/>
                    </a:lnTo>
                    <a:lnTo>
                      <a:pt x="0" y="0"/>
                    </a:lnTo>
                    <a:lnTo>
                      <a:pt x="33" y="65"/>
                    </a:lnTo>
                    <a:close/>
                  </a:path>
                </a:pathLst>
              </a:custGeom>
              <a:grpFill/>
              <a:ln>
                <a:noFill/>
              </a:ln>
            </p:spPr>
            <p:txBody>
              <a:bodyPr anchor="ctr"/>
              <a:lstStyle/>
              <a:p>
                <a:pPr algn="ctr"/>
                <a:endParaRPr>
                  <a:solidFill>
                    <a:srgbClr val="000000"/>
                  </a:solidFill>
                </a:endParaRPr>
              </a:p>
            </p:txBody>
          </p:sp>
          <p:sp>
            <p:nvSpPr>
              <p:cNvPr id="41" name="Freeform: Shape 209">
                <a:extLst>
                  <a:ext uri="{FF2B5EF4-FFF2-40B4-BE49-F238E27FC236}">
                    <a16:creationId xmlns="" xmlns:a16="http://schemas.microsoft.com/office/drawing/2014/main" id="{BDE797CF-5FDB-463B-B9A6-6D625701B6A6}"/>
                  </a:ext>
                </a:extLst>
              </p:cNvPr>
              <p:cNvSpPr>
                <a:spLocks/>
              </p:cNvSpPr>
              <p:nvPr/>
            </p:nvSpPr>
            <p:spPr bwMode="auto">
              <a:xfrm>
                <a:off x="4300866" y="4086048"/>
                <a:ext cx="295324" cy="140922"/>
              </a:xfrm>
              <a:custGeom>
                <a:avLst/>
                <a:gdLst>
                  <a:gd name="T0" fmla="*/ 0 w 67"/>
                  <a:gd name="T1" fmla="*/ 32 h 32"/>
                  <a:gd name="T2" fmla="*/ 67 w 67"/>
                  <a:gd name="T3" fmla="*/ 32 h 32"/>
                  <a:gd name="T4" fmla="*/ 67 w 67"/>
                  <a:gd name="T5" fmla="*/ 0 h 32"/>
                  <a:gd name="T6" fmla="*/ 60 w 67"/>
                  <a:gd name="T7" fmla="*/ 15 h 32"/>
                  <a:gd name="T8" fmla="*/ 59 w 67"/>
                  <a:gd name="T9" fmla="*/ 16 h 32"/>
                  <a:gd name="T10" fmla="*/ 58 w 67"/>
                  <a:gd name="T11" fmla="*/ 16 h 32"/>
                  <a:gd name="T12" fmla="*/ 56 w 67"/>
                  <a:gd name="T13" fmla="*/ 16 h 32"/>
                  <a:gd name="T14" fmla="*/ 39 w 67"/>
                  <a:gd name="T15" fmla="*/ 16 h 32"/>
                  <a:gd name="T16" fmla="*/ 39 w 67"/>
                  <a:gd name="T17" fmla="*/ 17 h 32"/>
                  <a:gd name="T18" fmla="*/ 39 w 67"/>
                  <a:gd name="T19" fmla="*/ 20 h 32"/>
                  <a:gd name="T20" fmla="*/ 34 w 67"/>
                  <a:gd name="T21" fmla="*/ 22 h 32"/>
                  <a:gd name="T22" fmla="*/ 30 w 67"/>
                  <a:gd name="T23" fmla="*/ 20 h 32"/>
                  <a:gd name="T24" fmla="*/ 29 w 67"/>
                  <a:gd name="T25" fmla="*/ 17 h 32"/>
                  <a:gd name="T26" fmla="*/ 29 w 67"/>
                  <a:gd name="T27" fmla="*/ 16 h 32"/>
                  <a:gd name="T28" fmla="*/ 12 w 67"/>
                  <a:gd name="T29" fmla="*/ 16 h 32"/>
                  <a:gd name="T30" fmla="*/ 10 w 67"/>
                  <a:gd name="T31" fmla="*/ 16 h 32"/>
                  <a:gd name="T32" fmla="*/ 9 w 67"/>
                  <a:gd name="T33" fmla="*/ 16 h 32"/>
                  <a:gd name="T34" fmla="*/ 8 w 67"/>
                  <a:gd name="T35" fmla="*/ 15 h 32"/>
                  <a:gd name="T36" fmla="*/ 0 w 67"/>
                  <a:gd name="T37" fmla="*/ 1 h 32"/>
                  <a:gd name="T38" fmla="*/ 0 w 67"/>
                  <a:gd name="T3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 h="32">
                    <a:moveTo>
                      <a:pt x="0" y="32"/>
                    </a:moveTo>
                    <a:cubicBezTo>
                      <a:pt x="67" y="32"/>
                      <a:pt x="67" y="32"/>
                      <a:pt x="67" y="32"/>
                    </a:cubicBezTo>
                    <a:cubicBezTo>
                      <a:pt x="67" y="0"/>
                      <a:pt x="67" y="0"/>
                      <a:pt x="67" y="0"/>
                    </a:cubicBezTo>
                    <a:cubicBezTo>
                      <a:pt x="60" y="15"/>
                      <a:pt x="60" y="15"/>
                      <a:pt x="60" y="15"/>
                    </a:cubicBezTo>
                    <a:cubicBezTo>
                      <a:pt x="59" y="16"/>
                      <a:pt x="59" y="16"/>
                      <a:pt x="59" y="16"/>
                    </a:cubicBezTo>
                    <a:cubicBezTo>
                      <a:pt x="58" y="16"/>
                      <a:pt x="58" y="16"/>
                      <a:pt x="58" y="16"/>
                    </a:cubicBezTo>
                    <a:cubicBezTo>
                      <a:pt x="56" y="16"/>
                      <a:pt x="56" y="16"/>
                      <a:pt x="56" y="16"/>
                    </a:cubicBezTo>
                    <a:cubicBezTo>
                      <a:pt x="39" y="16"/>
                      <a:pt x="39" y="16"/>
                      <a:pt x="39" y="16"/>
                    </a:cubicBezTo>
                    <a:cubicBezTo>
                      <a:pt x="39" y="16"/>
                      <a:pt x="39" y="17"/>
                      <a:pt x="39" y="17"/>
                    </a:cubicBezTo>
                    <a:cubicBezTo>
                      <a:pt x="39" y="18"/>
                      <a:pt x="39" y="19"/>
                      <a:pt x="39" y="20"/>
                    </a:cubicBezTo>
                    <a:cubicBezTo>
                      <a:pt x="38" y="21"/>
                      <a:pt x="36" y="22"/>
                      <a:pt x="34" y="22"/>
                    </a:cubicBezTo>
                    <a:cubicBezTo>
                      <a:pt x="32" y="22"/>
                      <a:pt x="31" y="21"/>
                      <a:pt x="30" y="20"/>
                    </a:cubicBezTo>
                    <a:cubicBezTo>
                      <a:pt x="29" y="19"/>
                      <a:pt x="29" y="18"/>
                      <a:pt x="29" y="17"/>
                    </a:cubicBezTo>
                    <a:cubicBezTo>
                      <a:pt x="29" y="17"/>
                      <a:pt x="29" y="16"/>
                      <a:pt x="29" y="16"/>
                    </a:cubicBezTo>
                    <a:cubicBezTo>
                      <a:pt x="12" y="16"/>
                      <a:pt x="12" y="16"/>
                      <a:pt x="12" y="16"/>
                    </a:cubicBezTo>
                    <a:cubicBezTo>
                      <a:pt x="10" y="16"/>
                      <a:pt x="10" y="16"/>
                      <a:pt x="10" y="16"/>
                    </a:cubicBezTo>
                    <a:cubicBezTo>
                      <a:pt x="9" y="16"/>
                      <a:pt x="9" y="16"/>
                      <a:pt x="9" y="16"/>
                    </a:cubicBezTo>
                    <a:cubicBezTo>
                      <a:pt x="8" y="15"/>
                      <a:pt x="8" y="15"/>
                      <a:pt x="8" y="15"/>
                    </a:cubicBezTo>
                    <a:cubicBezTo>
                      <a:pt x="0" y="1"/>
                      <a:pt x="0" y="1"/>
                      <a:pt x="0" y="1"/>
                    </a:cubicBezTo>
                    <a:lnTo>
                      <a:pt x="0" y="32"/>
                    </a:lnTo>
                    <a:close/>
                  </a:path>
                </a:pathLst>
              </a:custGeom>
              <a:grpFill/>
              <a:ln>
                <a:noFill/>
              </a:ln>
            </p:spPr>
            <p:txBody>
              <a:bodyPr anchor="ctr"/>
              <a:lstStyle/>
              <a:p>
                <a:pPr algn="ctr"/>
                <a:endParaRPr>
                  <a:solidFill>
                    <a:srgbClr val="000000"/>
                  </a:solidFill>
                </a:endParaRPr>
              </a:p>
            </p:txBody>
          </p:sp>
          <p:sp>
            <p:nvSpPr>
              <p:cNvPr id="42" name="Freeform: Shape 210">
                <a:extLst>
                  <a:ext uri="{FF2B5EF4-FFF2-40B4-BE49-F238E27FC236}">
                    <a16:creationId xmlns="" xmlns:a16="http://schemas.microsoft.com/office/drawing/2014/main" id="{FE534DFF-80D8-47A6-86D0-E2D0B897C9C2}"/>
                  </a:ext>
                </a:extLst>
              </p:cNvPr>
              <p:cNvSpPr>
                <a:spLocks/>
              </p:cNvSpPr>
              <p:nvPr/>
            </p:nvSpPr>
            <p:spPr bwMode="auto">
              <a:xfrm>
                <a:off x="4348657" y="3962282"/>
                <a:ext cx="208320" cy="96808"/>
              </a:xfrm>
              <a:custGeom>
                <a:avLst/>
                <a:gdLst>
                  <a:gd name="T0" fmla="*/ 47 w 47"/>
                  <a:gd name="T1" fmla="*/ 22 h 22"/>
                  <a:gd name="T2" fmla="*/ 47 w 47"/>
                  <a:gd name="T3" fmla="*/ 10 h 22"/>
                  <a:gd name="T4" fmla="*/ 38 w 47"/>
                  <a:gd name="T5" fmla="*/ 0 h 22"/>
                  <a:gd name="T6" fmla="*/ 9 w 47"/>
                  <a:gd name="T7" fmla="*/ 0 h 22"/>
                  <a:gd name="T8" fmla="*/ 0 w 47"/>
                  <a:gd name="T9" fmla="*/ 10 h 22"/>
                  <a:gd name="T10" fmla="*/ 0 w 47"/>
                  <a:gd name="T11" fmla="*/ 22 h 22"/>
                  <a:gd name="T12" fmla="*/ 8 w 47"/>
                  <a:gd name="T13" fmla="*/ 22 h 22"/>
                  <a:gd name="T14" fmla="*/ 8 w 47"/>
                  <a:gd name="T15" fmla="*/ 10 h 22"/>
                  <a:gd name="T16" fmla="*/ 9 w 47"/>
                  <a:gd name="T17" fmla="*/ 8 h 22"/>
                  <a:gd name="T18" fmla="*/ 38 w 47"/>
                  <a:gd name="T19" fmla="*/ 8 h 22"/>
                  <a:gd name="T20" fmla="*/ 39 w 47"/>
                  <a:gd name="T21" fmla="*/ 10 h 22"/>
                  <a:gd name="T22" fmla="*/ 39 w 47"/>
                  <a:gd name="T23" fmla="*/ 22 h 22"/>
                  <a:gd name="T24" fmla="*/ 47 w 47"/>
                  <a:gd name="T2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2">
                    <a:moveTo>
                      <a:pt x="47" y="22"/>
                    </a:moveTo>
                    <a:cubicBezTo>
                      <a:pt x="47" y="10"/>
                      <a:pt x="47" y="10"/>
                      <a:pt x="47" y="10"/>
                    </a:cubicBezTo>
                    <a:cubicBezTo>
                      <a:pt x="47" y="5"/>
                      <a:pt x="43" y="0"/>
                      <a:pt x="38" y="0"/>
                    </a:cubicBezTo>
                    <a:cubicBezTo>
                      <a:pt x="9" y="0"/>
                      <a:pt x="9" y="0"/>
                      <a:pt x="9" y="0"/>
                    </a:cubicBezTo>
                    <a:cubicBezTo>
                      <a:pt x="4" y="0"/>
                      <a:pt x="0" y="5"/>
                      <a:pt x="0" y="10"/>
                    </a:cubicBezTo>
                    <a:cubicBezTo>
                      <a:pt x="0" y="22"/>
                      <a:pt x="0" y="22"/>
                      <a:pt x="0" y="22"/>
                    </a:cubicBezTo>
                    <a:cubicBezTo>
                      <a:pt x="8" y="22"/>
                      <a:pt x="8" y="22"/>
                      <a:pt x="8" y="22"/>
                    </a:cubicBezTo>
                    <a:cubicBezTo>
                      <a:pt x="8" y="10"/>
                      <a:pt x="8" y="10"/>
                      <a:pt x="8" y="10"/>
                    </a:cubicBezTo>
                    <a:cubicBezTo>
                      <a:pt x="8" y="9"/>
                      <a:pt x="8" y="8"/>
                      <a:pt x="9" y="8"/>
                    </a:cubicBezTo>
                    <a:cubicBezTo>
                      <a:pt x="38" y="8"/>
                      <a:pt x="38" y="8"/>
                      <a:pt x="38" y="8"/>
                    </a:cubicBezTo>
                    <a:cubicBezTo>
                      <a:pt x="38" y="8"/>
                      <a:pt x="39" y="9"/>
                      <a:pt x="39" y="10"/>
                    </a:cubicBezTo>
                    <a:cubicBezTo>
                      <a:pt x="39" y="22"/>
                      <a:pt x="39" y="22"/>
                      <a:pt x="39" y="22"/>
                    </a:cubicBezTo>
                    <a:lnTo>
                      <a:pt x="47" y="22"/>
                    </a:lnTo>
                    <a:close/>
                  </a:path>
                </a:pathLst>
              </a:custGeom>
              <a:grpFill/>
              <a:ln>
                <a:noFill/>
              </a:ln>
            </p:spPr>
            <p:txBody>
              <a:bodyPr anchor="ctr"/>
              <a:lstStyle/>
              <a:p>
                <a:pPr algn="ctr"/>
                <a:endParaRPr>
                  <a:solidFill>
                    <a:srgbClr val="000000"/>
                  </a:solidFill>
                </a:endParaRPr>
              </a:p>
            </p:txBody>
          </p:sp>
          <p:sp>
            <p:nvSpPr>
              <p:cNvPr id="43" name="Freeform: Shape 211">
                <a:extLst>
                  <a:ext uri="{FF2B5EF4-FFF2-40B4-BE49-F238E27FC236}">
                    <a16:creationId xmlns="" xmlns:a16="http://schemas.microsoft.com/office/drawing/2014/main" id="{07BBF578-CD7C-4CC1-8162-DB2C792FD0B6}"/>
                  </a:ext>
                </a:extLst>
              </p:cNvPr>
              <p:cNvSpPr>
                <a:spLocks/>
              </p:cNvSpPr>
              <p:nvPr/>
            </p:nvSpPr>
            <p:spPr bwMode="auto">
              <a:xfrm>
                <a:off x="3519053" y="1250443"/>
                <a:ext cx="308804" cy="308804"/>
              </a:xfrm>
              <a:custGeom>
                <a:avLst/>
                <a:gdLst>
                  <a:gd name="T0" fmla="*/ 35 w 70"/>
                  <a:gd name="T1" fmla="*/ 70 h 70"/>
                  <a:gd name="T2" fmla="*/ 46 w 70"/>
                  <a:gd name="T3" fmla="*/ 68 h 70"/>
                  <a:gd name="T4" fmla="*/ 63 w 70"/>
                  <a:gd name="T5" fmla="*/ 55 h 70"/>
                  <a:gd name="T6" fmla="*/ 70 w 70"/>
                  <a:gd name="T7" fmla="*/ 35 h 70"/>
                  <a:gd name="T8" fmla="*/ 35 w 70"/>
                  <a:gd name="T9" fmla="*/ 0 h 70"/>
                  <a:gd name="T10" fmla="*/ 35 w 70"/>
                  <a:gd name="T11" fmla="*/ 24 h 70"/>
                  <a:gd name="T12" fmla="*/ 45 w 70"/>
                  <a:gd name="T13" fmla="*/ 35 h 70"/>
                  <a:gd name="T14" fmla="*/ 35 w 70"/>
                  <a:gd name="T15" fmla="*/ 45 h 70"/>
                  <a:gd name="T16" fmla="*/ 35 w 70"/>
                  <a:gd name="T17" fmla="*/ 70 h 70"/>
                  <a:gd name="T18" fmla="*/ 35 w 70"/>
                  <a:gd name="T19" fmla="*/ 0 h 70"/>
                  <a:gd name="T20" fmla="*/ 0 w 70"/>
                  <a:gd name="T21" fmla="*/ 35 h 70"/>
                  <a:gd name="T22" fmla="*/ 35 w 70"/>
                  <a:gd name="T23" fmla="*/ 70 h 70"/>
                  <a:gd name="T24" fmla="*/ 35 w 70"/>
                  <a:gd name="T25" fmla="*/ 70 h 70"/>
                  <a:gd name="T26" fmla="*/ 35 w 70"/>
                  <a:gd name="T27" fmla="*/ 45 h 70"/>
                  <a:gd name="T28" fmla="*/ 35 w 70"/>
                  <a:gd name="T29" fmla="*/ 45 h 70"/>
                  <a:gd name="T30" fmla="*/ 35 w 70"/>
                  <a:gd name="T31" fmla="*/ 45 h 70"/>
                  <a:gd name="T32" fmla="*/ 25 w 70"/>
                  <a:gd name="T33" fmla="*/ 35 h 70"/>
                  <a:gd name="T34" fmla="*/ 35 w 70"/>
                  <a:gd name="T35" fmla="*/ 24 h 70"/>
                  <a:gd name="T36" fmla="*/ 35 w 70"/>
                  <a:gd name="T37" fmla="*/ 24 h 70"/>
                  <a:gd name="T38" fmla="*/ 35 w 70"/>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70">
                    <a:moveTo>
                      <a:pt x="35" y="70"/>
                    </a:moveTo>
                    <a:cubicBezTo>
                      <a:pt x="39" y="70"/>
                      <a:pt x="43" y="69"/>
                      <a:pt x="46" y="68"/>
                    </a:cubicBezTo>
                    <a:cubicBezTo>
                      <a:pt x="52" y="63"/>
                      <a:pt x="57" y="59"/>
                      <a:pt x="63" y="55"/>
                    </a:cubicBezTo>
                    <a:cubicBezTo>
                      <a:pt x="67" y="49"/>
                      <a:pt x="70" y="42"/>
                      <a:pt x="70" y="35"/>
                    </a:cubicBezTo>
                    <a:cubicBezTo>
                      <a:pt x="70" y="15"/>
                      <a:pt x="54" y="0"/>
                      <a:pt x="35" y="0"/>
                    </a:cubicBezTo>
                    <a:cubicBezTo>
                      <a:pt x="35" y="24"/>
                      <a:pt x="35" y="24"/>
                      <a:pt x="35" y="24"/>
                    </a:cubicBezTo>
                    <a:cubicBezTo>
                      <a:pt x="40" y="24"/>
                      <a:pt x="45" y="29"/>
                      <a:pt x="45" y="35"/>
                    </a:cubicBezTo>
                    <a:cubicBezTo>
                      <a:pt x="45" y="40"/>
                      <a:pt x="40" y="45"/>
                      <a:pt x="35" y="45"/>
                    </a:cubicBezTo>
                    <a:lnTo>
                      <a:pt x="35" y="70"/>
                    </a:lnTo>
                    <a:close/>
                    <a:moveTo>
                      <a:pt x="35" y="0"/>
                    </a:moveTo>
                    <a:cubicBezTo>
                      <a:pt x="15" y="0"/>
                      <a:pt x="0" y="15"/>
                      <a:pt x="0" y="35"/>
                    </a:cubicBezTo>
                    <a:cubicBezTo>
                      <a:pt x="0" y="54"/>
                      <a:pt x="15" y="70"/>
                      <a:pt x="35" y="70"/>
                    </a:cubicBezTo>
                    <a:cubicBezTo>
                      <a:pt x="35" y="70"/>
                      <a:pt x="35" y="70"/>
                      <a:pt x="35" y="70"/>
                    </a:cubicBezTo>
                    <a:cubicBezTo>
                      <a:pt x="35" y="45"/>
                      <a:pt x="35" y="45"/>
                      <a:pt x="35" y="45"/>
                    </a:cubicBezTo>
                    <a:cubicBezTo>
                      <a:pt x="35" y="45"/>
                      <a:pt x="35" y="45"/>
                      <a:pt x="35" y="45"/>
                    </a:cubicBezTo>
                    <a:cubicBezTo>
                      <a:pt x="35" y="45"/>
                      <a:pt x="35" y="45"/>
                      <a:pt x="35" y="45"/>
                    </a:cubicBezTo>
                    <a:cubicBezTo>
                      <a:pt x="29" y="45"/>
                      <a:pt x="25" y="40"/>
                      <a:pt x="25" y="35"/>
                    </a:cubicBezTo>
                    <a:cubicBezTo>
                      <a:pt x="25" y="29"/>
                      <a:pt x="29" y="24"/>
                      <a:pt x="35" y="24"/>
                    </a:cubicBezTo>
                    <a:cubicBezTo>
                      <a:pt x="35" y="24"/>
                      <a:pt x="35" y="24"/>
                      <a:pt x="35" y="24"/>
                    </a:cubicBezTo>
                    <a:cubicBezTo>
                      <a:pt x="35" y="0"/>
                      <a:pt x="35" y="0"/>
                      <a:pt x="35" y="0"/>
                    </a:cubicBezTo>
                    <a:close/>
                  </a:path>
                </a:pathLst>
              </a:custGeom>
              <a:grpFill/>
              <a:ln>
                <a:noFill/>
              </a:ln>
            </p:spPr>
            <p:txBody>
              <a:bodyPr anchor="ctr"/>
              <a:lstStyle/>
              <a:p>
                <a:pPr algn="ctr"/>
                <a:endParaRPr>
                  <a:solidFill>
                    <a:srgbClr val="000000"/>
                  </a:solidFill>
                </a:endParaRPr>
              </a:p>
            </p:txBody>
          </p:sp>
          <p:sp>
            <p:nvSpPr>
              <p:cNvPr id="44" name="Freeform: Shape 212">
                <a:extLst>
                  <a:ext uri="{FF2B5EF4-FFF2-40B4-BE49-F238E27FC236}">
                    <a16:creationId xmlns="" xmlns:a16="http://schemas.microsoft.com/office/drawing/2014/main" id="{93D61AC2-C75C-4160-8DF8-0758CDF1EE10}"/>
                  </a:ext>
                </a:extLst>
              </p:cNvPr>
              <p:cNvSpPr>
                <a:spLocks/>
              </p:cNvSpPr>
              <p:nvPr/>
            </p:nvSpPr>
            <p:spPr bwMode="auto">
              <a:xfrm>
                <a:off x="3376905" y="1625420"/>
                <a:ext cx="257337" cy="216898"/>
              </a:xfrm>
              <a:custGeom>
                <a:avLst/>
                <a:gdLst>
                  <a:gd name="T0" fmla="*/ 15 w 58"/>
                  <a:gd name="T1" fmla="*/ 49 h 49"/>
                  <a:gd name="T2" fmla="*/ 17 w 58"/>
                  <a:gd name="T3" fmla="*/ 49 h 49"/>
                  <a:gd name="T4" fmla="*/ 21 w 58"/>
                  <a:gd name="T5" fmla="*/ 43 h 49"/>
                  <a:gd name="T6" fmla="*/ 15 w 58"/>
                  <a:gd name="T7" fmla="*/ 43 h 49"/>
                  <a:gd name="T8" fmla="*/ 15 w 58"/>
                  <a:gd name="T9" fmla="*/ 49 h 49"/>
                  <a:gd name="T10" fmla="*/ 15 w 58"/>
                  <a:gd name="T11" fmla="*/ 31 h 49"/>
                  <a:gd name="T12" fmla="*/ 19 w 58"/>
                  <a:gd name="T13" fmla="*/ 25 h 49"/>
                  <a:gd name="T14" fmla="*/ 27 w 58"/>
                  <a:gd name="T15" fmla="*/ 36 h 49"/>
                  <a:gd name="T16" fmla="*/ 35 w 58"/>
                  <a:gd name="T17" fmla="*/ 26 h 49"/>
                  <a:gd name="T18" fmla="*/ 41 w 58"/>
                  <a:gd name="T19" fmla="*/ 16 h 49"/>
                  <a:gd name="T20" fmla="*/ 41 w 58"/>
                  <a:gd name="T21" fmla="*/ 16 h 49"/>
                  <a:gd name="T22" fmla="*/ 42 w 58"/>
                  <a:gd name="T23" fmla="*/ 17 h 49"/>
                  <a:gd name="T24" fmla="*/ 58 w 58"/>
                  <a:gd name="T25" fmla="*/ 0 h 49"/>
                  <a:gd name="T26" fmla="*/ 15 w 58"/>
                  <a:gd name="T27" fmla="*/ 0 h 49"/>
                  <a:gd name="T28" fmla="*/ 15 w 58"/>
                  <a:gd name="T29" fmla="*/ 7 h 49"/>
                  <a:gd name="T30" fmla="*/ 20 w 58"/>
                  <a:gd name="T31" fmla="*/ 12 h 49"/>
                  <a:gd name="T32" fmla="*/ 15 w 58"/>
                  <a:gd name="T33" fmla="*/ 17 h 49"/>
                  <a:gd name="T34" fmla="*/ 15 w 58"/>
                  <a:gd name="T35" fmla="*/ 31 h 49"/>
                  <a:gd name="T36" fmla="*/ 0 w 58"/>
                  <a:gd name="T37" fmla="*/ 49 h 49"/>
                  <a:gd name="T38" fmla="*/ 15 w 58"/>
                  <a:gd name="T39" fmla="*/ 49 h 49"/>
                  <a:gd name="T40" fmla="*/ 15 w 58"/>
                  <a:gd name="T41" fmla="*/ 43 h 49"/>
                  <a:gd name="T42" fmla="*/ 5 w 58"/>
                  <a:gd name="T43" fmla="*/ 43 h 49"/>
                  <a:gd name="T44" fmla="*/ 5 w 58"/>
                  <a:gd name="T45" fmla="*/ 43 h 49"/>
                  <a:gd name="T46" fmla="*/ 15 w 58"/>
                  <a:gd name="T47" fmla="*/ 31 h 49"/>
                  <a:gd name="T48" fmla="*/ 15 w 58"/>
                  <a:gd name="T49" fmla="*/ 17 h 49"/>
                  <a:gd name="T50" fmla="*/ 15 w 58"/>
                  <a:gd name="T51" fmla="*/ 17 h 49"/>
                  <a:gd name="T52" fmla="*/ 9 w 58"/>
                  <a:gd name="T53" fmla="*/ 12 h 49"/>
                  <a:gd name="T54" fmla="*/ 15 w 58"/>
                  <a:gd name="T55" fmla="*/ 7 h 49"/>
                  <a:gd name="T56" fmla="*/ 15 w 58"/>
                  <a:gd name="T57" fmla="*/ 7 h 49"/>
                  <a:gd name="T58" fmla="*/ 15 w 58"/>
                  <a:gd name="T59" fmla="*/ 7 h 49"/>
                  <a:gd name="T60" fmla="*/ 15 w 58"/>
                  <a:gd name="T61" fmla="*/ 0 h 49"/>
                  <a:gd name="T62" fmla="*/ 0 w 58"/>
                  <a:gd name="T63" fmla="*/ 0 h 49"/>
                  <a:gd name="T64" fmla="*/ 0 w 58"/>
                  <a:gd name="T6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 h="49">
                    <a:moveTo>
                      <a:pt x="15" y="49"/>
                    </a:moveTo>
                    <a:cubicBezTo>
                      <a:pt x="17" y="49"/>
                      <a:pt x="17" y="49"/>
                      <a:pt x="17" y="49"/>
                    </a:cubicBezTo>
                    <a:cubicBezTo>
                      <a:pt x="18" y="47"/>
                      <a:pt x="20" y="45"/>
                      <a:pt x="21" y="43"/>
                    </a:cubicBezTo>
                    <a:cubicBezTo>
                      <a:pt x="15" y="43"/>
                      <a:pt x="15" y="43"/>
                      <a:pt x="15" y="43"/>
                    </a:cubicBezTo>
                    <a:cubicBezTo>
                      <a:pt x="15" y="49"/>
                      <a:pt x="15" y="49"/>
                      <a:pt x="15" y="49"/>
                    </a:cubicBezTo>
                    <a:close/>
                    <a:moveTo>
                      <a:pt x="15" y="31"/>
                    </a:moveTo>
                    <a:cubicBezTo>
                      <a:pt x="19" y="25"/>
                      <a:pt x="19" y="25"/>
                      <a:pt x="19" y="25"/>
                    </a:cubicBezTo>
                    <a:cubicBezTo>
                      <a:pt x="27" y="36"/>
                      <a:pt x="27" y="36"/>
                      <a:pt x="27" y="36"/>
                    </a:cubicBezTo>
                    <a:cubicBezTo>
                      <a:pt x="29" y="32"/>
                      <a:pt x="32" y="29"/>
                      <a:pt x="35" y="26"/>
                    </a:cubicBezTo>
                    <a:cubicBezTo>
                      <a:pt x="41" y="16"/>
                      <a:pt x="41" y="16"/>
                      <a:pt x="41" y="16"/>
                    </a:cubicBezTo>
                    <a:cubicBezTo>
                      <a:pt x="41" y="16"/>
                      <a:pt x="41" y="16"/>
                      <a:pt x="41" y="16"/>
                    </a:cubicBezTo>
                    <a:cubicBezTo>
                      <a:pt x="42" y="17"/>
                      <a:pt x="42" y="17"/>
                      <a:pt x="42" y="17"/>
                    </a:cubicBezTo>
                    <a:cubicBezTo>
                      <a:pt x="47" y="11"/>
                      <a:pt x="53" y="6"/>
                      <a:pt x="58" y="0"/>
                    </a:cubicBezTo>
                    <a:cubicBezTo>
                      <a:pt x="15" y="0"/>
                      <a:pt x="15" y="0"/>
                      <a:pt x="15" y="0"/>
                    </a:cubicBezTo>
                    <a:cubicBezTo>
                      <a:pt x="15" y="7"/>
                      <a:pt x="15" y="7"/>
                      <a:pt x="15" y="7"/>
                    </a:cubicBezTo>
                    <a:cubicBezTo>
                      <a:pt x="18" y="7"/>
                      <a:pt x="20" y="9"/>
                      <a:pt x="20" y="12"/>
                    </a:cubicBezTo>
                    <a:cubicBezTo>
                      <a:pt x="20" y="15"/>
                      <a:pt x="18" y="17"/>
                      <a:pt x="15" y="17"/>
                    </a:cubicBezTo>
                    <a:lnTo>
                      <a:pt x="15" y="31"/>
                    </a:lnTo>
                    <a:close/>
                    <a:moveTo>
                      <a:pt x="0" y="49"/>
                    </a:moveTo>
                    <a:cubicBezTo>
                      <a:pt x="15" y="49"/>
                      <a:pt x="15" y="49"/>
                      <a:pt x="15" y="49"/>
                    </a:cubicBezTo>
                    <a:cubicBezTo>
                      <a:pt x="15" y="43"/>
                      <a:pt x="15" y="43"/>
                      <a:pt x="15" y="43"/>
                    </a:cubicBezTo>
                    <a:cubicBezTo>
                      <a:pt x="5" y="43"/>
                      <a:pt x="5" y="43"/>
                      <a:pt x="5" y="43"/>
                    </a:cubicBezTo>
                    <a:cubicBezTo>
                      <a:pt x="5" y="43"/>
                      <a:pt x="5" y="43"/>
                      <a:pt x="5" y="43"/>
                    </a:cubicBezTo>
                    <a:cubicBezTo>
                      <a:pt x="15" y="31"/>
                      <a:pt x="15" y="31"/>
                      <a:pt x="15" y="31"/>
                    </a:cubicBezTo>
                    <a:cubicBezTo>
                      <a:pt x="15" y="17"/>
                      <a:pt x="15" y="17"/>
                      <a:pt x="15" y="17"/>
                    </a:cubicBezTo>
                    <a:cubicBezTo>
                      <a:pt x="15" y="17"/>
                      <a:pt x="15" y="17"/>
                      <a:pt x="15" y="17"/>
                    </a:cubicBezTo>
                    <a:cubicBezTo>
                      <a:pt x="12" y="17"/>
                      <a:pt x="9" y="15"/>
                      <a:pt x="9" y="12"/>
                    </a:cubicBezTo>
                    <a:cubicBezTo>
                      <a:pt x="9" y="9"/>
                      <a:pt x="12" y="7"/>
                      <a:pt x="15" y="7"/>
                    </a:cubicBezTo>
                    <a:cubicBezTo>
                      <a:pt x="15" y="7"/>
                      <a:pt x="15" y="7"/>
                      <a:pt x="15" y="7"/>
                    </a:cubicBezTo>
                    <a:cubicBezTo>
                      <a:pt x="15" y="7"/>
                      <a:pt x="15" y="7"/>
                      <a:pt x="15" y="7"/>
                    </a:cubicBezTo>
                    <a:cubicBezTo>
                      <a:pt x="15" y="0"/>
                      <a:pt x="15" y="0"/>
                      <a:pt x="15" y="0"/>
                    </a:cubicBezTo>
                    <a:cubicBezTo>
                      <a:pt x="0" y="0"/>
                      <a:pt x="0" y="0"/>
                      <a:pt x="0" y="0"/>
                    </a:cubicBezTo>
                    <a:lnTo>
                      <a:pt x="0" y="49"/>
                    </a:lnTo>
                    <a:close/>
                  </a:path>
                </a:pathLst>
              </a:custGeom>
              <a:grpFill/>
              <a:ln>
                <a:noFill/>
              </a:ln>
            </p:spPr>
            <p:txBody>
              <a:bodyPr anchor="ctr"/>
              <a:lstStyle/>
              <a:p>
                <a:pPr algn="ctr"/>
                <a:endParaRPr>
                  <a:solidFill>
                    <a:srgbClr val="000000"/>
                  </a:solidFill>
                </a:endParaRPr>
              </a:p>
            </p:txBody>
          </p:sp>
          <p:sp>
            <p:nvSpPr>
              <p:cNvPr id="45" name="Freeform: Shape 213">
                <a:extLst>
                  <a:ext uri="{FF2B5EF4-FFF2-40B4-BE49-F238E27FC236}">
                    <a16:creationId xmlns="" xmlns:a16="http://schemas.microsoft.com/office/drawing/2014/main" id="{39D9B420-A1DB-4A26-AD66-75583FB78A82}"/>
                  </a:ext>
                </a:extLst>
              </p:cNvPr>
              <p:cNvSpPr>
                <a:spLocks/>
              </p:cNvSpPr>
              <p:nvPr/>
            </p:nvSpPr>
            <p:spPr bwMode="auto">
              <a:xfrm>
                <a:off x="3946722" y="1143832"/>
                <a:ext cx="164205" cy="234054"/>
              </a:xfrm>
              <a:custGeom>
                <a:avLst/>
                <a:gdLst>
                  <a:gd name="T0" fmla="*/ 37 w 37"/>
                  <a:gd name="T1" fmla="*/ 35 h 53"/>
                  <a:gd name="T2" fmla="*/ 37 w 37"/>
                  <a:gd name="T3" fmla="*/ 0 h 53"/>
                  <a:gd name="T4" fmla="*/ 19 w 37"/>
                  <a:gd name="T5" fmla="*/ 0 h 53"/>
                  <a:gd name="T6" fmla="*/ 0 w 37"/>
                  <a:gd name="T7" fmla="*/ 49 h 53"/>
                  <a:gd name="T8" fmla="*/ 10 w 37"/>
                  <a:gd name="T9" fmla="*/ 53 h 53"/>
                  <a:gd name="T10" fmla="*/ 34 w 37"/>
                  <a:gd name="T11" fmla="*/ 43 h 53"/>
                  <a:gd name="T12" fmla="*/ 37 w 37"/>
                  <a:gd name="T13" fmla="*/ 35 h 53"/>
                </a:gdLst>
                <a:ahLst/>
                <a:cxnLst>
                  <a:cxn ang="0">
                    <a:pos x="T0" y="T1"/>
                  </a:cxn>
                  <a:cxn ang="0">
                    <a:pos x="T2" y="T3"/>
                  </a:cxn>
                  <a:cxn ang="0">
                    <a:pos x="T4" y="T5"/>
                  </a:cxn>
                  <a:cxn ang="0">
                    <a:pos x="T6" y="T7"/>
                  </a:cxn>
                  <a:cxn ang="0">
                    <a:pos x="T8" y="T9"/>
                  </a:cxn>
                  <a:cxn ang="0">
                    <a:pos x="T10" y="T11"/>
                  </a:cxn>
                  <a:cxn ang="0">
                    <a:pos x="T12" y="T13"/>
                  </a:cxn>
                </a:cxnLst>
                <a:rect l="0" t="0" r="r" b="b"/>
                <a:pathLst>
                  <a:path w="37" h="53">
                    <a:moveTo>
                      <a:pt x="37" y="35"/>
                    </a:moveTo>
                    <a:cubicBezTo>
                      <a:pt x="37" y="0"/>
                      <a:pt x="37" y="0"/>
                      <a:pt x="37" y="0"/>
                    </a:cubicBezTo>
                    <a:cubicBezTo>
                      <a:pt x="19" y="0"/>
                      <a:pt x="19" y="0"/>
                      <a:pt x="19" y="0"/>
                    </a:cubicBezTo>
                    <a:cubicBezTo>
                      <a:pt x="0" y="49"/>
                      <a:pt x="0" y="49"/>
                      <a:pt x="0" y="49"/>
                    </a:cubicBezTo>
                    <a:cubicBezTo>
                      <a:pt x="10" y="53"/>
                      <a:pt x="10" y="53"/>
                      <a:pt x="10" y="53"/>
                    </a:cubicBezTo>
                    <a:cubicBezTo>
                      <a:pt x="18" y="50"/>
                      <a:pt x="26" y="46"/>
                      <a:pt x="34" y="43"/>
                    </a:cubicBezTo>
                    <a:lnTo>
                      <a:pt x="37" y="35"/>
                    </a:lnTo>
                    <a:close/>
                  </a:path>
                </a:pathLst>
              </a:custGeom>
              <a:grpFill/>
              <a:ln>
                <a:noFill/>
              </a:ln>
            </p:spPr>
            <p:txBody>
              <a:bodyPr anchor="ctr"/>
              <a:lstStyle/>
              <a:p>
                <a:pPr algn="ctr"/>
                <a:endParaRPr>
                  <a:solidFill>
                    <a:srgbClr val="000000"/>
                  </a:solidFill>
                </a:endParaRPr>
              </a:p>
            </p:txBody>
          </p:sp>
          <p:sp>
            <p:nvSpPr>
              <p:cNvPr id="46" name="Freeform: Shape 214">
                <a:extLst>
                  <a:ext uri="{FF2B5EF4-FFF2-40B4-BE49-F238E27FC236}">
                    <a16:creationId xmlns="" xmlns:a16="http://schemas.microsoft.com/office/drawing/2014/main" id="{7882F914-8F95-4905-BBF6-386F7F1A1427}"/>
                  </a:ext>
                </a:extLst>
              </p:cNvPr>
              <p:cNvSpPr>
                <a:spLocks/>
              </p:cNvSpPr>
              <p:nvPr/>
            </p:nvSpPr>
            <p:spPr bwMode="auto">
              <a:xfrm>
                <a:off x="4124407" y="1143832"/>
                <a:ext cx="30635" cy="84553"/>
              </a:xfrm>
              <a:custGeom>
                <a:avLst/>
                <a:gdLst>
                  <a:gd name="T0" fmla="*/ 0 w 7"/>
                  <a:gd name="T1" fmla="*/ 19 h 19"/>
                  <a:gd name="T2" fmla="*/ 6 w 7"/>
                  <a:gd name="T3" fmla="*/ 0 h 19"/>
                  <a:gd name="T4" fmla="*/ 7 w 7"/>
                  <a:gd name="T5" fmla="*/ 0 h 19"/>
                  <a:gd name="T6" fmla="*/ 0 w 7"/>
                  <a:gd name="T7" fmla="*/ 0 h 19"/>
                  <a:gd name="T8" fmla="*/ 0 w 7"/>
                  <a:gd name="T9" fmla="*/ 19 h 19"/>
                </a:gdLst>
                <a:ahLst/>
                <a:cxnLst>
                  <a:cxn ang="0">
                    <a:pos x="T0" y="T1"/>
                  </a:cxn>
                  <a:cxn ang="0">
                    <a:pos x="T2" y="T3"/>
                  </a:cxn>
                  <a:cxn ang="0">
                    <a:pos x="T4" y="T5"/>
                  </a:cxn>
                  <a:cxn ang="0">
                    <a:pos x="T6" y="T7"/>
                  </a:cxn>
                  <a:cxn ang="0">
                    <a:pos x="T8" y="T9"/>
                  </a:cxn>
                </a:cxnLst>
                <a:rect l="0" t="0" r="r" b="b"/>
                <a:pathLst>
                  <a:path w="7" h="19">
                    <a:moveTo>
                      <a:pt x="0" y="19"/>
                    </a:moveTo>
                    <a:cubicBezTo>
                      <a:pt x="6" y="15"/>
                      <a:pt x="6" y="7"/>
                      <a:pt x="6" y="0"/>
                    </a:cubicBezTo>
                    <a:cubicBezTo>
                      <a:pt x="6" y="0"/>
                      <a:pt x="6" y="0"/>
                      <a:pt x="7" y="0"/>
                    </a:cubicBezTo>
                    <a:cubicBezTo>
                      <a:pt x="0" y="0"/>
                      <a:pt x="0" y="0"/>
                      <a:pt x="0" y="0"/>
                    </a:cubicBezTo>
                    <a:lnTo>
                      <a:pt x="0" y="19"/>
                    </a:lnTo>
                    <a:close/>
                  </a:path>
                </a:pathLst>
              </a:custGeom>
              <a:grpFill/>
              <a:ln>
                <a:noFill/>
              </a:ln>
            </p:spPr>
            <p:txBody>
              <a:bodyPr anchor="ctr"/>
              <a:lstStyle/>
              <a:p>
                <a:pPr algn="ctr"/>
                <a:endParaRPr>
                  <a:solidFill>
                    <a:srgbClr val="000000"/>
                  </a:solidFill>
                </a:endParaRPr>
              </a:p>
            </p:txBody>
          </p:sp>
          <p:sp>
            <p:nvSpPr>
              <p:cNvPr id="47" name="Freeform: Shape 215">
                <a:extLst>
                  <a:ext uri="{FF2B5EF4-FFF2-40B4-BE49-F238E27FC236}">
                    <a16:creationId xmlns="" xmlns:a16="http://schemas.microsoft.com/office/drawing/2014/main" id="{2E7EEB75-47F4-4479-93EF-FD0C621B0262}"/>
                  </a:ext>
                </a:extLst>
              </p:cNvPr>
              <p:cNvSpPr>
                <a:spLocks/>
              </p:cNvSpPr>
              <p:nvPr/>
            </p:nvSpPr>
            <p:spPr bwMode="auto">
              <a:xfrm>
                <a:off x="4124407" y="1143832"/>
                <a:ext cx="136021" cy="181361"/>
              </a:xfrm>
              <a:custGeom>
                <a:avLst/>
                <a:gdLst>
                  <a:gd name="T0" fmla="*/ 9 w 31"/>
                  <a:gd name="T1" fmla="*/ 0 h 41"/>
                  <a:gd name="T2" fmla="*/ 9 w 31"/>
                  <a:gd name="T3" fmla="*/ 0 h 41"/>
                  <a:gd name="T4" fmla="*/ 0 w 31"/>
                  <a:gd name="T5" fmla="*/ 21 h 41"/>
                  <a:gd name="T6" fmla="*/ 0 w 31"/>
                  <a:gd name="T7" fmla="*/ 35 h 41"/>
                  <a:gd name="T8" fmla="*/ 2 w 31"/>
                  <a:gd name="T9" fmla="*/ 41 h 41"/>
                  <a:gd name="T10" fmla="*/ 31 w 31"/>
                  <a:gd name="T11" fmla="*/ 32 h 41"/>
                  <a:gd name="T12" fmla="*/ 18 w 31"/>
                  <a:gd name="T13" fmla="*/ 0 h 41"/>
                  <a:gd name="T14" fmla="*/ 9 w 31"/>
                  <a:gd name="T15" fmla="*/ 0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1">
                    <a:moveTo>
                      <a:pt x="9" y="0"/>
                    </a:moveTo>
                    <a:cubicBezTo>
                      <a:pt x="9" y="0"/>
                      <a:pt x="9" y="0"/>
                      <a:pt x="9" y="0"/>
                    </a:cubicBezTo>
                    <a:cubicBezTo>
                      <a:pt x="9" y="8"/>
                      <a:pt x="8" y="18"/>
                      <a:pt x="0" y="21"/>
                    </a:cubicBezTo>
                    <a:cubicBezTo>
                      <a:pt x="0" y="35"/>
                      <a:pt x="0" y="35"/>
                      <a:pt x="0" y="35"/>
                    </a:cubicBezTo>
                    <a:cubicBezTo>
                      <a:pt x="2" y="41"/>
                      <a:pt x="2" y="41"/>
                      <a:pt x="2" y="41"/>
                    </a:cubicBezTo>
                    <a:cubicBezTo>
                      <a:pt x="11" y="37"/>
                      <a:pt x="21" y="35"/>
                      <a:pt x="31" y="32"/>
                    </a:cubicBezTo>
                    <a:cubicBezTo>
                      <a:pt x="18" y="0"/>
                      <a:pt x="18" y="0"/>
                      <a:pt x="18" y="0"/>
                    </a:cubicBezTo>
                    <a:lnTo>
                      <a:pt x="9" y="0"/>
                    </a:lnTo>
                    <a:close/>
                  </a:path>
                </a:pathLst>
              </a:custGeom>
              <a:grpFill/>
              <a:ln>
                <a:noFill/>
              </a:ln>
            </p:spPr>
            <p:txBody>
              <a:bodyPr anchor="ctr"/>
              <a:lstStyle/>
              <a:p>
                <a:pPr algn="ctr"/>
                <a:endParaRPr>
                  <a:solidFill>
                    <a:srgbClr val="000000"/>
                  </a:solidFill>
                </a:endParaRPr>
              </a:p>
            </p:txBody>
          </p:sp>
          <p:sp>
            <p:nvSpPr>
              <p:cNvPr id="48" name="Freeform: Shape 216">
                <a:extLst>
                  <a:ext uri="{FF2B5EF4-FFF2-40B4-BE49-F238E27FC236}">
                    <a16:creationId xmlns="" xmlns:a16="http://schemas.microsoft.com/office/drawing/2014/main" id="{9AB1FB9E-4154-4D17-8131-5C8A0A64E1EF}"/>
                  </a:ext>
                </a:extLst>
              </p:cNvPr>
              <p:cNvSpPr>
                <a:spLocks/>
              </p:cNvSpPr>
              <p:nvPr/>
            </p:nvSpPr>
            <p:spPr bwMode="auto">
              <a:xfrm>
                <a:off x="4031275" y="1113197"/>
                <a:ext cx="171558" cy="22057"/>
              </a:xfrm>
              <a:custGeom>
                <a:avLst/>
                <a:gdLst>
                  <a:gd name="T0" fmla="*/ 140 w 140"/>
                  <a:gd name="T1" fmla="*/ 0 h 18"/>
                  <a:gd name="T2" fmla="*/ 0 w 140"/>
                  <a:gd name="T3" fmla="*/ 0 h 18"/>
                  <a:gd name="T4" fmla="*/ 0 w 140"/>
                  <a:gd name="T5" fmla="*/ 18 h 18"/>
                  <a:gd name="T6" fmla="*/ 65 w 140"/>
                  <a:gd name="T7" fmla="*/ 18 h 18"/>
                  <a:gd name="T8" fmla="*/ 76 w 140"/>
                  <a:gd name="T9" fmla="*/ 18 h 18"/>
                  <a:gd name="T10" fmla="*/ 140 w 140"/>
                  <a:gd name="T11" fmla="*/ 18 h 18"/>
                  <a:gd name="T12" fmla="*/ 140 w 14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40" h="18">
                    <a:moveTo>
                      <a:pt x="140" y="0"/>
                    </a:moveTo>
                    <a:lnTo>
                      <a:pt x="0" y="0"/>
                    </a:lnTo>
                    <a:lnTo>
                      <a:pt x="0" y="18"/>
                    </a:lnTo>
                    <a:lnTo>
                      <a:pt x="65" y="18"/>
                    </a:lnTo>
                    <a:lnTo>
                      <a:pt x="76" y="18"/>
                    </a:lnTo>
                    <a:lnTo>
                      <a:pt x="140" y="18"/>
                    </a:lnTo>
                    <a:lnTo>
                      <a:pt x="140" y="0"/>
                    </a:lnTo>
                    <a:close/>
                  </a:path>
                </a:pathLst>
              </a:custGeom>
              <a:grpFill/>
              <a:ln>
                <a:noFill/>
              </a:ln>
            </p:spPr>
            <p:txBody>
              <a:bodyPr anchor="ctr"/>
              <a:lstStyle/>
              <a:p>
                <a:pPr algn="ctr"/>
                <a:endParaRPr>
                  <a:solidFill>
                    <a:srgbClr val="000000"/>
                  </a:solidFill>
                </a:endParaRPr>
              </a:p>
            </p:txBody>
          </p:sp>
          <p:sp>
            <p:nvSpPr>
              <p:cNvPr id="49" name="Freeform: Shape 217">
                <a:extLst>
                  <a:ext uri="{FF2B5EF4-FFF2-40B4-BE49-F238E27FC236}">
                    <a16:creationId xmlns="" xmlns:a16="http://schemas.microsoft.com/office/drawing/2014/main" id="{69DA48B5-4A00-4B7B-96C9-CAA0F1F35116}"/>
                  </a:ext>
                </a:extLst>
              </p:cNvPr>
              <p:cNvSpPr>
                <a:spLocks/>
              </p:cNvSpPr>
              <p:nvPr/>
            </p:nvSpPr>
            <p:spPr bwMode="auto">
              <a:xfrm>
                <a:off x="3351171" y="3599560"/>
                <a:ext cx="247533" cy="145824"/>
              </a:xfrm>
              <a:custGeom>
                <a:avLst/>
                <a:gdLst>
                  <a:gd name="T0" fmla="*/ 32 w 56"/>
                  <a:gd name="T1" fmla="*/ 0 h 33"/>
                  <a:gd name="T2" fmla="*/ 32 w 56"/>
                  <a:gd name="T3" fmla="*/ 6 h 33"/>
                  <a:gd name="T4" fmla="*/ 0 w 56"/>
                  <a:gd name="T5" fmla="*/ 33 h 33"/>
                  <a:gd name="T6" fmla="*/ 32 w 56"/>
                  <a:gd name="T7" fmla="*/ 27 h 33"/>
                  <a:gd name="T8" fmla="*/ 32 w 56"/>
                  <a:gd name="T9" fmla="*/ 32 h 33"/>
                  <a:gd name="T10" fmla="*/ 56 w 56"/>
                  <a:gd name="T11" fmla="*/ 16 h 33"/>
                  <a:gd name="T12" fmla="*/ 32 w 56"/>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56" h="33">
                    <a:moveTo>
                      <a:pt x="32" y="0"/>
                    </a:moveTo>
                    <a:cubicBezTo>
                      <a:pt x="32" y="6"/>
                      <a:pt x="32" y="6"/>
                      <a:pt x="32" y="6"/>
                    </a:cubicBezTo>
                    <a:cubicBezTo>
                      <a:pt x="4" y="6"/>
                      <a:pt x="0" y="33"/>
                      <a:pt x="0" y="33"/>
                    </a:cubicBezTo>
                    <a:cubicBezTo>
                      <a:pt x="0" y="33"/>
                      <a:pt x="9" y="27"/>
                      <a:pt x="32" y="27"/>
                    </a:cubicBezTo>
                    <a:cubicBezTo>
                      <a:pt x="32" y="32"/>
                      <a:pt x="32" y="32"/>
                      <a:pt x="32" y="32"/>
                    </a:cubicBezTo>
                    <a:cubicBezTo>
                      <a:pt x="56" y="16"/>
                      <a:pt x="56" y="16"/>
                      <a:pt x="56" y="16"/>
                    </a:cubicBezTo>
                    <a:lnTo>
                      <a:pt x="32" y="0"/>
                    </a:lnTo>
                    <a:close/>
                  </a:path>
                </a:pathLst>
              </a:custGeom>
              <a:grpFill/>
              <a:ln>
                <a:noFill/>
              </a:ln>
            </p:spPr>
            <p:txBody>
              <a:bodyPr anchor="ctr"/>
              <a:lstStyle/>
              <a:p>
                <a:pPr algn="ctr"/>
                <a:endParaRPr>
                  <a:solidFill>
                    <a:srgbClr val="000000"/>
                  </a:solidFill>
                </a:endParaRPr>
              </a:p>
            </p:txBody>
          </p:sp>
          <p:sp>
            <p:nvSpPr>
              <p:cNvPr id="50" name="Freeform: Shape 218">
                <a:extLst>
                  <a:ext uri="{FF2B5EF4-FFF2-40B4-BE49-F238E27FC236}">
                    <a16:creationId xmlns="" xmlns:a16="http://schemas.microsoft.com/office/drawing/2014/main" id="{82CDF6F0-EBC4-4767-A920-2C85F2A1F248}"/>
                  </a:ext>
                </a:extLst>
              </p:cNvPr>
              <p:cNvSpPr>
                <a:spLocks/>
              </p:cNvSpPr>
              <p:nvPr/>
            </p:nvSpPr>
            <p:spPr bwMode="auto">
              <a:xfrm>
                <a:off x="3329114" y="3728228"/>
                <a:ext cx="242632" cy="145824"/>
              </a:xfrm>
              <a:custGeom>
                <a:avLst/>
                <a:gdLst>
                  <a:gd name="T0" fmla="*/ 24 w 55"/>
                  <a:gd name="T1" fmla="*/ 33 h 33"/>
                  <a:gd name="T2" fmla="*/ 24 w 55"/>
                  <a:gd name="T3" fmla="*/ 28 h 33"/>
                  <a:gd name="T4" fmla="*/ 55 w 55"/>
                  <a:gd name="T5" fmla="*/ 0 h 33"/>
                  <a:gd name="T6" fmla="*/ 24 w 55"/>
                  <a:gd name="T7" fmla="*/ 7 h 33"/>
                  <a:gd name="T8" fmla="*/ 24 w 55"/>
                  <a:gd name="T9" fmla="*/ 1 h 33"/>
                  <a:gd name="T10" fmla="*/ 0 w 55"/>
                  <a:gd name="T11" fmla="*/ 17 h 33"/>
                  <a:gd name="T12" fmla="*/ 24 w 55"/>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55" h="33">
                    <a:moveTo>
                      <a:pt x="24" y="33"/>
                    </a:moveTo>
                    <a:cubicBezTo>
                      <a:pt x="24" y="28"/>
                      <a:pt x="24" y="28"/>
                      <a:pt x="24" y="28"/>
                    </a:cubicBezTo>
                    <a:cubicBezTo>
                      <a:pt x="52" y="28"/>
                      <a:pt x="55" y="0"/>
                      <a:pt x="55" y="0"/>
                    </a:cubicBezTo>
                    <a:cubicBezTo>
                      <a:pt x="55" y="0"/>
                      <a:pt x="47" y="7"/>
                      <a:pt x="24" y="7"/>
                    </a:cubicBezTo>
                    <a:cubicBezTo>
                      <a:pt x="24" y="1"/>
                      <a:pt x="24" y="1"/>
                      <a:pt x="24" y="1"/>
                    </a:cubicBezTo>
                    <a:cubicBezTo>
                      <a:pt x="0" y="17"/>
                      <a:pt x="0" y="17"/>
                      <a:pt x="0" y="17"/>
                    </a:cubicBezTo>
                    <a:lnTo>
                      <a:pt x="24" y="33"/>
                    </a:lnTo>
                    <a:close/>
                  </a:path>
                </a:pathLst>
              </a:custGeom>
              <a:grpFill/>
              <a:ln>
                <a:noFill/>
              </a:ln>
            </p:spPr>
            <p:txBody>
              <a:bodyPr anchor="ctr"/>
              <a:lstStyle/>
              <a:p>
                <a:pPr algn="ctr"/>
                <a:endParaRPr>
                  <a:solidFill>
                    <a:srgbClr val="000000"/>
                  </a:solidFill>
                </a:endParaRPr>
              </a:p>
            </p:txBody>
          </p:sp>
          <p:sp>
            <p:nvSpPr>
              <p:cNvPr id="51" name="Freeform: Shape 219">
                <a:extLst>
                  <a:ext uri="{FF2B5EF4-FFF2-40B4-BE49-F238E27FC236}">
                    <a16:creationId xmlns="" xmlns:a16="http://schemas.microsoft.com/office/drawing/2014/main" id="{2DFF5B73-0BF3-4998-82DB-8088C098B6E0}"/>
                  </a:ext>
                </a:extLst>
              </p:cNvPr>
              <p:cNvSpPr>
                <a:spLocks/>
              </p:cNvSpPr>
              <p:nvPr/>
            </p:nvSpPr>
            <p:spPr bwMode="auto">
              <a:xfrm>
                <a:off x="5196643" y="1104619"/>
                <a:ext cx="203418" cy="203419"/>
              </a:xfrm>
              <a:custGeom>
                <a:avLst/>
                <a:gdLst>
                  <a:gd name="T0" fmla="*/ 34 w 46"/>
                  <a:gd name="T1" fmla="*/ 43 h 46"/>
                  <a:gd name="T2" fmla="*/ 43 w 46"/>
                  <a:gd name="T3" fmla="*/ 34 h 46"/>
                  <a:gd name="T4" fmla="*/ 45 w 46"/>
                  <a:gd name="T5" fmla="*/ 27 h 46"/>
                  <a:gd name="T6" fmla="*/ 45 w 46"/>
                  <a:gd name="T7" fmla="*/ 18 h 46"/>
                  <a:gd name="T8" fmla="*/ 43 w 46"/>
                  <a:gd name="T9" fmla="*/ 11 h 46"/>
                  <a:gd name="T10" fmla="*/ 34 w 46"/>
                  <a:gd name="T11" fmla="*/ 3 h 46"/>
                  <a:gd name="T12" fmla="*/ 31 w 46"/>
                  <a:gd name="T13" fmla="*/ 1 h 46"/>
                  <a:gd name="T14" fmla="*/ 24 w 46"/>
                  <a:gd name="T15" fmla="*/ 0 h 46"/>
                  <a:gd name="T16" fmla="*/ 25 w 46"/>
                  <a:gd name="T17" fmla="*/ 2 h 46"/>
                  <a:gd name="T18" fmla="*/ 28 w 46"/>
                  <a:gd name="T19" fmla="*/ 2 h 46"/>
                  <a:gd name="T20" fmla="*/ 31 w 46"/>
                  <a:gd name="T21" fmla="*/ 3 h 46"/>
                  <a:gd name="T22" fmla="*/ 30 w 46"/>
                  <a:gd name="T23" fmla="*/ 3 h 46"/>
                  <a:gd name="T24" fmla="*/ 26 w 46"/>
                  <a:gd name="T25" fmla="*/ 5 h 46"/>
                  <a:gd name="T26" fmla="*/ 27 w 46"/>
                  <a:gd name="T27" fmla="*/ 7 h 46"/>
                  <a:gd name="T28" fmla="*/ 29 w 46"/>
                  <a:gd name="T29" fmla="*/ 8 h 46"/>
                  <a:gd name="T30" fmla="*/ 32 w 46"/>
                  <a:gd name="T31" fmla="*/ 4 h 46"/>
                  <a:gd name="T32" fmla="*/ 35 w 46"/>
                  <a:gd name="T33" fmla="*/ 5 h 46"/>
                  <a:gd name="T34" fmla="*/ 37 w 46"/>
                  <a:gd name="T35" fmla="*/ 6 h 46"/>
                  <a:gd name="T36" fmla="*/ 38 w 46"/>
                  <a:gd name="T37" fmla="*/ 9 h 46"/>
                  <a:gd name="T38" fmla="*/ 37 w 46"/>
                  <a:gd name="T39" fmla="*/ 11 h 46"/>
                  <a:gd name="T40" fmla="*/ 36 w 46"/>
                  <a:gd name="T41" fmla="*/ 9 h 46"/>
                  <a:gd name="T42" fmla="*/ 33 w 46"/>
                  <a:gd name="T43" fmla="*/ 10 h 46"/>
                  <a:gd name="T44" fmla="*/ 35 w 46"/>
                  <a:gd name="T45" fmla="*/ 11 h 46"/>
                  <a:gd name="T46" fmla="*/ 30 w 46"/>
                  <a:gd name="T47" fmla="*/ 13 h 46"/>
                  <a:gd name="T48" fmla="*/ 28 w 46"/>
                  <a:gd name="T49" fmla="*/ 15 h 46"/>
                  <a:gd name="T50" fmla="*/ 25 w 46"/>
                  <a:gd name="T51" fmla="*/ 17 h 46"/>
                  <a:gd name="T52" fmla="*/ 26 w 46"/>
                  <a:gd name="T53" fmla="*/ 27 h 46"/>
                  <a:gd name="T54" fmla="*/ 29 w 46"/>
                  <a:gd name="T55" fmla="*/ 28 h 46"/>
                  <a:gd name="T56" fmla="*/ 31 w 46"/>
                  <a:gd name="T57" fmla="*/ 28 h 46"/>
                  <a:gd name="T58" fmla="*/ 36 w 46"/>
                  <a:gd name="T59" fmla="*/ 31 h 46"/>
                  <a:gd name="T60" fmla="*/ 38 w 46"/>
                  <a:gd name="T61" fmla="*/ 33 h 46"/>
                  <a:gd name="T62" fmla="*/ 41 w 46"/>
                  <a:gd name="T63" fmla="*/ 34 h 46"/>
                  <a:gd name="T64" fmla="*/ 26 w 46"/>
                  <a:gd name="T65" fmla="*/ 40 h 46"/>
                  <a:gd name="T66" fmla="*/ 0 w 46"/>
                  <a:gd name="T67" fmla="*/ 19 h 46"/>
                  <a:gd name="T68" fmla="*/ 0 w 46"/>
                  <a:gd name="T69" fmla="*/ 28 h 46"/>
                  <a:gd name="T70" fmla="*/ 4 w 46"/>
                  <a:gd name="T71" fmla="*/ 37 h 46"/>
                  <a:gd name="T72" fmla="*/ 14 w 46"/>
                  <a:gd name="T73" fmla="*/ 44 h 46"/>
                  <a:gd name="T74" fmla="*/ 23 w 46"/>
                  <a:gd name="T75" fmla="*/ 36 h 46"/>
                  <a:gd name="T76" fmla="*/ 22 w 46"/>
                  <a:gd name="T77" fmla="*/ 33 h 46"/>
                  <a:gd name="T78" fmla="*/ 23 w 46"/>
                  <a:gd name="T79" fmla="*/ 29 h 46"/>
                  <a:gd name="T80" fmla="*/ 21 w 46"/>
                  <a:gd name="T81" fmla="*/ 28 h 46"/>
                  <a:gd name="T82" fmla="*/ 18 w 46"/>
                  <a:gd name="T83" fmla="*/ 26 h 46"/>
                  <a:gd name="T84" fmla="*/ 13 w 46"/>
                  <a:gd name="T85" fmla="*/ 24 h 46"/>
                  <a:gd name="T86" fmla="*/ 11 w 46"/>
                  <a:gd name="T87" fmla="*/ 20 h 46"/>
                  <a:gd name="T88" fmla="*/ 10 w 46"/>
                  <a:gd name="T89" fmla="*/ 20 h 46"/>
                  <a:gd name="T90" fmla="*/ 9 w 46"/>
                  <a:gd name="T91" fmla="*/ 21 h 46"/>
                  <a:gd name="T92" fmla="*/ 8 w 46"/>
                  <a:gd name="T93" fmla="*/ 17 h 46"/>
                  <a:gd name="T94" fmla="*/ 8 w 46"/>
                  <a:gd name="T95" fmla="*/ 13 h 46"/>
                  <a:gd name="T96" fmla="*/ 10 w 46"/>
                  <a:gd name="T97" fmla="*/ 9 h 46"/>
                  <a:gd name="T98" fmla="*/ 9 w 46"/>
                  <a:gd name="T99" fmla="*/ 6 h 46"/>
                  <a:gd name="T100" fmla="*/ 20 w 46"/>
                  <a:gd name="T101" fmla="*/ 1 h 46"/>
                  <a:gd name="T102" fmla="*/ 24 w 46"/>
                  <a:gd name="T103" fmla="*/ 0 h 46"/>
                  <a:gd name="T104" fmla="*/ 14 w 46"/>
                  <a:gd name="T105" fmla="*/ 1 h 46"/>
                  <a:gd name="T106" fmla="*/ 6 w 46"/>
                  <a:gd name="T107" fmla="*/ 6 h 46"/>
                  <a:gd name="T108" fmla="*/ 1 w 46"/>
                  <a:gd name="T109" fmla="*/ 14 h 46"/>
                  <a:gd name="T110" fmla="*/ 24 w 46"/>
                  <a:gd name="T111" fmla="*/ 29 h 46"/>
                  <a:gd name="T112" fmla="*/ 21 w 46"/>
                  <a:gd name="T113" fmla="*/ 25 h 46"/>
                  <a:gd name="T114" fmla="*/ 20 w 46"/>
                  <a:gd name="T115" fmla="*/ 23 h 46"/>
                  <a:gd name="T116" fmla="*/ 16 w 46"/>
                  <a:gd name="T117" fmla="*/ 24 h 46"/>
                  <a:gd name="T118" fmla="*/ 18 w 46"/>
                  <a:gd name="T119" fmla="*/ 19 h 46"/>
                  <a:gd name="T120" fmla="*/ 22 w 46"/>
                  <a:gd name="T121" fmla="*/ 19 h 46"/>
                  <a:gd name="T122" fmla="*/ 24 w 46"/>
                  <a:gd name="T123" fmla="*/ 1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 h="46">
                    <a:moveTo>
                      <a:pt x="24" y="46"/>
                    </a:moveTo>
                    <a:cubicBezTo>
                      <a:pt x="25" y="46"/>
                      <a:pt x="27" y="45"/>
                      <a:pt x="28" y="45"/>
                    </a:cubicBezTo>
                    <a:cubicBezTo>
                      <a:pt x="29" y="45"/>
                      <a:pt x="29" y="45"/>
                      <a:pt x="30" y="45"/>
                    </a:cubicBezTo>
                    <a:cubicBezTo>
                      <a:pt x="30" y="44"/>
                      <a:pt x="31" y="44"/>
                      <a:pt x="31" y="44"/>
                    </a:cubicBezTo>
                    <a:cubicBezTo>
                      <a:pt x="32" y="44"/>
                      <a:pt x="32" y="44"/>
                      <a:pt x="33" y="43"/>
                    </a:cubicBezTo>
                    <a:cubicBezTo>
                      <a:pt x="33" y="43"/>
                      <a:pt x="34" y="43"/>
                      <a:pt x="34" y="43"/>
                    </a:cubicBezTo>
                    <a:cubicBezTo>
                      <a:pt x="36" y="42"/>
                      <a:pt x="37" y="41"/>
                      <a:pt x="38" y="40"/>
                    </a:cubicBezTo>
                    <a:cubicBezTo>
                      <a:pt x="38" y="40"/>
                      <a:pt x="39" y="39"/>
                      <a:pt x="39" y="39"/>
                    </a:cubicBezTo>
                    <a:cubicBezTo>
                      <a:pt x="39" y="39"/>
                      <a:pt x="39" y="39"/>
                      <a:pt x="40" y="38"/>
                    </a:cubicBezTo>
                    <a:cubicBezTo>
                      <a:pt x="40" y="38"/>
                      <a:pt x="40" y="37"/>
                      <a:pt x="41" y="37"/>
                    </a:cubicBezTo>
                    <a:cubicBezTo>
                      <a:pt x="41" y="36"/>
                      <a:pt x="42" y="36"/>
                      <a:pt x="42" y="35"/>
                    </a:cubicBezTo>
                    <a:cubicBezTo>
                      <a:pt x="42" y="35"/>
                      <a:pt x="43" y="34"/>
                      <a:pt x="43" y="34"/>
                    </a:cubicBezTo>
                    <a:cubicBezTo>
                      <a:pt x="43" y="34"/>
                      <a:pt x="43" y="34"/>
                      <a:pt x="43" y="33"/>
                    </a:cubicBezTo>
                    <a:cubicBezTo>
                      <a:pt x="43" y="33"/>
                      <a:pt x="43" y="33"/>
                      <a:pt x="43" y="33"/>
                    </a:cubicBezTo>
                    <a:cubicBezTo>
                      <a:pt x="44" y="32"/>
                      <a:pt x="44" y="32"/>
                      <a:pt x="44" y="32"/>
                    </a:cubicBezTo>
                    <a:cubicBezTo>
                      <a:pt x="44" y="31"/>
                      <a:pt x="44" y="31"/>
                      <a:pt x="44" y="31"/>
                    </a:cubicBezTo>
                    <a:cubicBezTo>
                      <a:pt x="45" y="30"/>
                      <a:pt x="45" y="29"/>
                      <a:pt x="45" y="28"/>
                    </a:cubicBezTo>
                    <a:cubicBezTo>
                      <a:pt x="45" y="28"/>
                      <a:pt x="45" y="28"/>
                      <a:pt x="45" y="27"/>
                    </a:cubicBezTo>
                    <a:cubicBezTo>
                      <a:pt x="45" y="27"/>
                      <a:pt x="45" y="27"/>
                      <a:pt x="45" y="26"/>
                    </a:cubicBezTo>
                    <a:cubicBezTo>
                      <a:pt x="45" y="26"/>
                      <a:pt x="46" y="25"/>
                      <a:pt x="46" y="25"/>
                    </a:cubicBezTo>
                    <a:cubicBezTo>
                      <a:pt x="46" y="24"/>
                      <a:pt x="46" y="23"/>
                      <a:pt x="46" y="23"/>
                    </a:cubicBezTo>
                    <a:cubicBezTo>
                      <a:pt x="46" y="22"/>
                      <a:pt x="46" y="21"/>
                      <a:pt x="46" y="20"/>
                    </a:cubicBezTo>
                    <a:cubicBezTo>
                      <a:pt x="46" y="20"/>
                      <a:pt x="46" y="20"/>
                      <a:pt x="45" y="19"/>
                    </a:cubicBezTo>
                    <a:cubicBezTo>
                      <a:pt x="45" y="19"/>
                      <a:pt x="45" y="18"/>
                      <a:pt x="45" y="18"/>
                    </a:cubicBezTo>
                    <a:cubicBezTo>
                      <a:pt x="45" y="18"/>
                      <a:pt x="45" y="17"/>
                      <a:pt x="45" y="17"/>
                    </a:cubicBezTo>
                    <a:cubicBezTo>
                      <a:pt x="45" y="16"/>
                      <a:pt x="45" y="15"/>
                      <a:pt x="44" y="15"/>
                    </a:cubicBezTo>
                    <a:cubicBezTo>
                      <a:pt x="44" y="15"/>
                      <a:pt x="44" y="14"/>
                      <a:pt x="44" y="14"/>
                    </a:cubicBezTo>
                    <a:cubicBezTo>
                      <a:pt x="44" y="14"/>
                      <a:pt x="44" y="13"/>
                      <a:pt x="43" y="13"/>
                    </a:cubicBezTo>
                    <a:cubicBezTo>
                      <a:pt x="43" y="13"/>
                      <a:pt x="43" y="12"/>
                      <a:pt x="43" y="12"/>
                    </a:cubicBezTo>
                    <a:cubicBezTo>
                      <a:pt x="43" y="12"/>
                      <a:pt x="43" y="12"/>
                      <a:pt x="43" y="11"/>
                    </a:cubicBezTo>
                    <a:cubicBezTo>
                      <a:pt x="42" y="10"/>
                      <a:pt x="41" y="9"/>
                      <a:pt x="41" y="8"/>
                    </a:cubicBezTo>
                    <a:cubicBezTo>
                      <a:pt x="40" y="8"/>
                      <a:pt x="40" y="8"/>
                      <a:pt x="40" y="7"/>
                    </a:cubicBezTo>
                    <a:cubicBezTo>
                      <a:pt x="39" y="7"/>
                      <a:pt x="39" y="7"/>
                      <a:pt x="39" y="6"/>
                    </a:cubicBezTo>
                    <a:cubicBezTo>
                      <a:pt x="39" y="6"/>
                      <a:pt x="38" y="6"/>
                      <a:pt x="38" y="6"/>
                    </a:cubicBezTo>
                    <a:cubicBezTo>
                      <a:pt x="38" y="5"/>
                      <a:pt x="37" y="5"/>
                      <a:pt x="36" y="4"/>
                    </a:cubicBezTo>
                    <a:cubicBezTo>
                      <a:pt x="36" y="4"/>
                      <a:pt x="35" y="3"/>
                      <a:pt x="34" y="3"/>
                    </a:cubicBezTo>
                    <a:cubicBezTo>
                      <a:pt x="34" y="2"/>
                      <a:pt x="33" y="2"/>
                      <a:pt x="33" y="2"/>
                    </a:cubicBezTo>
                    <a:cubicBezTo>
                      <a:pt x="33" y="2"/>
                      <a:pt x="33" y="2"/>
                      <a:pt x="33" y="2"/>
                    </a:cubicBezTo>
                    <a:cubicBezTo>
                      <a:pt x="32" y="2"/>
                      <a:pt x="32" y="2"/>
                      <a:pt x="32" y="2"/>
                    </a:cubicBezTo>
                    <a:cubicBezTo>
                      <a:pt x="32" y="2"/>
                      <a:pt x="32" y="2"/>
                      <a:pt x="32" y="2"/>
                    </a:cubicBezTo>
                    <a:cubicBezTo>
                      <a:pt x="32" y="1"/>
                      <a:pt x="31" y="1"/>
                      <a:pt x="31" y="1"/>
                    </a:cubicBezTo>
                    <a:cubicBezTo>
                      <a:pt x="31" y="1"/>
                      <a:pt x="31" y="1"/>
                      <a:pt x="31" y="1"/>
                    </a:cubicBezTo>
                    <a:cubicBezTo>
                      <a:pt x="31" y="1"/>
                      <a:pt x="30" y="1"/>
                      <a:pt x="30" y="1"/>
                    </a:cubicBezTo>
                    <a:cubicBezTo>
                      <a:pt x="30" y="1"/>
                      <a:pt x="30" y="1"/>
                      <a:pt x="30" y="1"/>
                    </a:cubicBezTo>
                    <a:cubicBezTo>
                      <a:pt x="29" y="1"/>
                      <a:pt x="29" y="0"/>
                      <a:pt x="28" y="0"/>
                    </a:cubicBezTo>
                    <a:cubicBezTo>
                      <a:pt x="28" y="0"/>
                      <a:pt x="27" y="0"/>
                      <a:pt x="27" y="0"/>
                    </a:cubicBezTo>
                    <a:cubicBezTo>
                      <a:pt x="27" y="0"/>
                      <a:pt x="27" y="0"/>
                      <a:pt x="27" y="0"/>
                    </a:cubicBezTo>
                    <a:cubicBezTo>
                      <a:pt x="26" y="0"/>
                      <a:pt x="25" y="0"/>
                      <a:pt x="24" y="0"/>
                    </a:cubicBezTo>
                    <a:cubicBezTo>
                      <a:pt x="24" y="1"/>
                      <a:pt x="24" y="1"/>
                      <a:pt x="24" y="1"/>
                    </a:cubicBezTo>
                    <a:cubicBezTo>
                      <a:pt x="25" y="1"/>
                      <a:pt x="26" y="1"/>
                      <a:pt x="27" y="1"/>
                    </a:cubicBezTo>
                    <a:cubicBezTo>
                      <a:pt x="27" y="1"/>
                      <a:pt x="27" y="1"/>
                      <a:pt x="27" y="1"/>
                    </a:cubicBezTo>
                    <a:cubicBezTo>
                      <a:pt x="26" y="2"/>
                      <a:pt x="26" y="2"/>
                      <a:pt x="26" y="2"/>
                    </a:cubicBezTo>
                    <a:cubicBezTo>
                      <a:pt x="26" y="2"/>
                      <a:pt x="25" y="2"/>
                      <a:pt x="25" y="2"/>
                    </a:cubicBezTo>
                    <a:cubicBezTo>
                      <a:pt x="25" y="2"/>
                      <a:pt x="25" y="2"/>
                      <a:pt x="25" y="2"/>
                    </a:cubicBezTo>
                    <a:cubicBezTo>
                      <a:pt x="26" y="2"/>
                      <a:pt x="26" y="2"/>
                      <a:pt x="26" y="2"/>
                    </a:cubicBezTo>
                    <a:cubicBezTo>
                      <a:pt x="27" y="2"/>
                      <a:pt x="27" y="2"/>
                      <a:pt x="27" y="2"/>
                    </a:cubicBezTo>
                    <a:cubicBezTo>
                      <a:pt x="27" y="2"/>
                      <a:pt x="27" y="2"/>
                      <a:pt x="27" y="2"/>
                    </a:cubicBezTo>
                    <a:cubicBezTo>
                      <a:pt x="27" y="2"/>
                      <a:pt x="28" y="1"/>
                      <a:pt x="28" y="1"/>
                    </a:cubicBezTo>
                    <a:cubicBezTo>
                      <a:pt x="28" y="1"/>
                      <a:pt x="28" y="2"/>
                      <a:pt x="28" y="2"/>
                    </a:cubicBezTo>
                    <a:cubicBezTo>
                      <a:pt x="28" y="2"/>
                      <a:pt x="28" y="2"/>
                      <a:pt x="28" y="2"/>
                    </a:cubicBezTo>
                    <a:cubicBezTo>
                      <a:pt x="28" y="2"/>
                      <a:pt x="29" y="2"/>
                      <a:pt x="29" y="2"/>
                    </a:cubicBezTo>
                    <a:cubicBezTo>
                      <a:pt x="29" y="2"/>
                      <a:pt x="29" y="2"/>
                      <a:pt x="29" y="2"/>
                    </a:cubicBezTo>
                    <a:cubicBezTo>
                      <a:pt x="29" y="2"/>
                      <a:pt x="30" y="2"/>
                      <a:pt x="30" y="2"/>
                    </a:cubicBezTo>
                    <a:cubicBezTo>
                      <a:pt x="30" y="2"/>
                      <a:pt x="31" y="2"/>
                      <a:pt x="31" y="3"/>
                    </a:cubicBezTo>
                    <a:cubicBezTo>
                      <a:pt x="31" y="3"/>
                      <a:pt x="31" y="3"/>
                      <a:pt x="31" y="3"/>
                    </a:cubicBezTo>
                    <a:cubicBezTo>
                      <a:pt x="31" y="3"/>
                      <a:pt x="31" y="3"/>
                      <a:pt x="31" y="3"/>
                    </a:cubicBezTo>
                    <a:cubicBezTo>
                      <a:pt x="31" y="3"/>
                      <a:pt x="31" y="3"/>
                      <a:pt x="31" y="3"/>
                    </a:cubicBezTo>
                    <a:cubicBezTo>
                      <a:pt x="31" y="3"/>
                      <a:pt x="32" y="3"/>
                      <a:pt x="32" y="4"/>
                    </a:cubicBezTo>
                    <a:cubicBezTo>
                      <a:pt x="31" y="4"/>
                      <a:pt x="31" y="4"/>
                      <a:pt x="31" y="4"/>
                    </a:cubicBezTo>
                    <a:cubicBezTo>
                      <a:pt x="30" y="4"/>
                      <a:pt x="30" y="4"/>
                      <a:pt x="30" y="4"/>
                    </a:cubicBezTo>
                    <a:cubicBezTo>
                      <a:pt x="30" y="3"/>
                      <a:pt x="30" y="3"/>
                      <a:pt x="30" y="3"/>
                    </a:cubicBezTo>
                    <a:cubicBezTo>
                      <a:pt x="30" y="3"/>
                      <a:pt x="30" y="3"/>
                      <a:pt x="30" y="3"/>
                    </a:cubicBezTo>
                    <a:cubicBezTo>
                      <a:pt x="30" y="3"/>
                      <a:pt x="30" y="3"/>
                      <a:pt x="30" y="3"/>
                    </a:cubicBezTo>
                    <a:cubicBezTo>
                      <a:pt x="29" y="3"/>
                      <a:pt x="29" y="4"/>
                      <a:pt x="29" y="4"/>
                    </a:cubicBezTo>
                    <a:cubicBezTo>
                      <a:pt x="29" y="4"/>
                      <a:pt x="29" y="4"/>
                      <a:pt x="29" y="4"/>
                    </a:cubicBezTo>
                    <a:cubicBezTo>
                      <a:pt x="28" y="4"/>
                      <a:pt x="28" y="4"/>
                      <a:pt x="28" y="4"/>
                    </a:cubicBezTo>
                    <a:cubicBezTo>
                      <a:pt x="28" y="4"/>
                      <a:pt x="27" y="4"/>
                      <a:pt x="27" y="4"/>
                    </a:cubicBezTo>
                    <a:cubicBezTo>
                      <a:pt x="27" y="4"/>
                      <a:pt x="27" y="4"/>
                      <a:pt x="26" y="5"/>
                    </a:cubicBezTo>
                    <a:cubicBezTo>
                      <a:pt x="26" y="5"/>
                      <a:pt x="26" y="5"/>
                      <a:pt x="25" y="5"/>
                    </a:cubicBezTo>
                    <a:cubicBezTo>
                      <a:pt x="25" y="5"/>
                      <a:pt x="25" y="6"/>
                      <a:pt x="25" y="6"/>
                    </a:cubicBezTo>
                    <a:cubicBezTo>
                      <a:pt x="25" y="6"/>
                      <a:pt x="25" y="6"/>
                      <a:pt x="25" y="6"/>
                    </a:cubicBezTo>
                    <a:cubicBezTo>
                      <a:pt x="25" y="6"/>
                      <a:pt x="25" y="6"/>
                      <a:pt x="25" y="6"/>
                    </a:cubicBezTo>
                    <a:cubicBezTo>
                      <a:pt x="25" y="7"/>
                      <a:pt x="26" y="6"/>
                      <a:pt x="26" y="6"/>
                    </a:cubicBezTo>
                    <a:cubicBezTo>
                      <a:pt x="26" y="6"/>
                      <a:pt x="26" y="7"/>
                      <a:pt x="27" y="7"/>
                    </a:cubicBezTo>
                    <a:cubicBezTo>
                      <a:pt x="27" y="7"/>
                      <a:pt x="27" y="7"/>
                      <a:pt x="28" y="7"/>
                    </a:cubicBezTo>
                    <a:cubicBezTo>
                      <a:pt x="28" y="7"/>
                      <a:pt x="28" y="7"/>
                      <a:pt x="28" y="7"/>
                    </a:cubicBezTo>
                    <a:cubicBezTo>
                      <a:pt x="28" y="8"/>
                      <a:pt x="28" y="8"/>
                      <a:pt x="28" y="8"/>
                    </a:cubicBezTo>
                    <a:cubicBezTo>
                      <a:pt x="28" y="8"/>
                      <a:pt x="28" y="8"/>
                      <a:pt x="28" y="9"/>
                    </a:cubicBezTo>
                    <a:cubicBezTo>
                      <a:pt x="28" y="9"/>
                      <a:pt x="28" y="9"/>
                      <a:pt x="28" y="9"/>
                    </a:cubicBezTo>
                    <a:cubicBezTo>
                      <a:pt x="29" y="9"/>
                      <a:pt x="29" y="9"/>
                      <a:pt x="29" y="8"/>
                    </a:cubicBezTo>
                    <a:cubicBezTo>
                      <a:pt x="29" y="8"/>
                      <a:pt x="29" y="8"/>
                      <a:pt x="29" y="8"/>
                    </a:cubicBezTo>
                    <a:cubicBezTo>
                      <a:pt x="30" y="8"/>
                      <a:pt x="31" y="7"/>
                      <a:pt x="31" y="6"/>
                    </a:cubicBezTo>
                    <a:cubicBezTo>
                      <a:pt x="31" y="6"/>
                      <a:pt x="31" y="6"/>
                      <a:pt x="31" y="5"/>
                    </a:cubicBezTo>
                    <a:cubicBezTo>
                      <a:pt x="31" y="5"/>
                      <a:pt x="32" y="5"/>
                      <a:pt x="32" y="5"/>
                    </a:cubicBezTo>
                    <a:cubicBezTo>
                      <a:pt x="32" y="5"/>
                      <a:pt x="32" y="5"/>
                      <a:pt x="32" y="5"/>
                    </a:cubicBezTo>
                    <a:cubicBezTo>
                      <a:pt x="32" y="4"/>
                      <a:pt x="32" y="4"/>
                      <a:pt x="32" y="4"/>
                    </a:cubicBezTo>
                    <a:cubicBezTo>
                      <a:pt x="32" y="4"/>
                      <a:pt x="32" y="4"/>
                      <a:pt x="32" y="4"/>
                    </a:cubicBezTo>
                    <a:cubicBezTo>
                      <a:pt x="32" y="4"/>
                      <a:pt x="32" y="4"/>
                      <a:pt x="33" y="4"/>
                    </a:cubicBezTo>
                    <a:cubicBezTo>
                      <a:pt x="33" y="4"/>
                      <a:pt x="33" y="4"/>
                      <a:pt x="33" y="4"/>
                    </a:cubicBezTo>
                    <a:cubicBezTo>
                      <a:pt x="33" y="4"/>
                      <a:pt x="34" y="4"/>
                      <a:pt x="34" y="4"/>
                    </a:cubicBezTo>
                    <a:cubicBezTo>
                      <a:pt x="34" y="4"/>
                      <a:pt x="34" y="5"/>
                      <a:pt x="34" y="5"/>
                    </a:cubicBezTo>
                    <a:cubicBezTo>
                      <a:pt x="34" y="5"/>
                      <a:pt x="35" y="5"/>
                      <a:pt x="35" y="5"/>
                    </a:cubicBezTo>
                    <a:cubicBezTo>
                      <a:pt x="35" y="5"/>
                      <a:pt x="34" y="5"/>
                      <a:pt x="34" y="5"/>
                    </a:cubicBezTo>
                    <a:cubicBezTo>
                      <a:pt x="34" y="5"/>
                      <a:pt x="34" y="5"/>
                      <a:pt x="34" y="5"/>
                    </a:cubicBezTo>
                    <a:cubicBezTo>
                      <a:pt x="34" y="6"/>
                      <a:pt x="35" y="6"/>
                      <a:pt x="35" y="6"/>
                    </a:cubicBezTo>
                    <a:cubicBezTo>
                      <a:pt x="35" y="6"/>
                      <a:pt x="35" y="6"/>
                      <a:pt x="35" y="6"/>
                    </a:cubicBezTo>
                    <a:cubicBezTo>
                      <a:pt x="36" y="6"/>
                      <a:pt x="36" y="5"/>
                      <a:pt x="36" y="5"/>
                    </a:cubicBezTo>
                    <a:cubicBezTo>
                      <a:pt x="36" y="6"/>
                      <a:pt x="36" y="6"/>
                      <a:pt x="37" y="6"/>
                    </a:cubicBezTo>
                    <a:cubicBezTo>
                      <a:pt x="37" y="6"/>
                      <a:pt x="37" y="6"/>
                      <a:pt x="37" y="6"/>
                    </a:cubicBezTo>
                    <a:cubicBezTo>
                      <a:pt x="37" y="6"/>
                      <a:pt x="37" y="7"/>
                      <a:pt x="37" y="7"/>
                    </a:cubicBezTo>
                    <a:cubicBezTo>
                      <a:pt x="37" y="7"/>
                      <a:pt x="37" y="7"/>
                      <a:pt x="37" y="8"/>
                    </a:cubicBezTo>
                    <a:cubicBezTo>
                      <a:pt x="38" y="8"/>
                      <a:pt x="38" y="8"/>
                      <a:pt x="38" y="8"/>
                    </a:cubicBezTo>
                    <a:cubicBezTo>
                      <a:pt x="38" y="8"/>
                      <a:pt x="38" y="8"/>
                      <a:pt x="38" y="8"/>
                    </a:cubicBezTo>
                    <a:cubicBezTo>
                      <a:pt x="38" y="9"/>
                      <a:pt x="38" y="9"/>
                      <a:pt x="38" y="9"/>
                    </a:cubicBezTo>
                    <a:cubicBezTo>
                      <a:pt x="37" y="9"/>
                      <a:pt x="37" y="9"/>
                      <a:pt x="37" y="10"/>
                    </a:cubicBezTo>
                    <a:cubicBezTo>
                      <a:pt x="37" y="10"/>
                      <a:pt x="38" y="10"/>
                      <a:pt x="38" y="10"/>
                    </a:cubicBezTo>
                    <a:cubicBezTo>
                      <a:pt x="38" y="10"/>
                      <a:pt x="38" y="10"/>
                      <a:pt x="38" y="10"/>
                    </a:cubicBezTo>
                    <a:cubicBezTo>
                      <a:pt x="38" y="11"/>
                      <a:pt x="38" y="11"/>
                      <a:pt x="38" y="11"/>
                    </a:cubicBezTo>
                    <a:cubicBezTo>
                      <a:pt x="38" y="11"/>
                      <a:pt x="38" y="11"/>
                      <a:pt x="37" y="11"/>
                    </a:cubicBezTo>
                    <a:cubicBezTo>
                      <a:pt x="37" y="11"/>
                      <a:pt x="37" y="11"/>
                      <a:pt x="37" y="11"/>
                    </a:cubicBezTo>
                    <a:cubicBezTo>
                      <a:pt x="37" y="11"/>
                      <a:pt x="37" y="11"/>
                      <a:pt x="37" y="11"/>
                    </a:cubicBezTo>
                    <a:cubicBezTo>
                      <a:pt x="36" y="11"/>
                      <a:pt x="36" y="11"/>
                      <a:pt x="36" y="11"/>
                    </a:cubicBezTo>
                    <a:cubicBezTo>
                      <a:pt x="36" y="10"/>
                      <a:pt x="36" y="10"/>
                      <a:pt x="37" y="9"/>
                    </a:cubicBezTo>
                    <a:cubicBezTo>
                      <a:pt x="37" y="9"/>
                      <a:pt x="37" y="9"/>
                      <a:pt x="37" y="9"/>
                    </a:cubicBezTo>
                    <a:cubicBezTo>
                      <a:pt x="37" y="9"/>
                      <a:pt x="37" y="9"/>
                      <a:pt x="36" y="9"/>
                    </a:cubicBezTo>
                    <a:cubicBezTo>
                      <a:pt x="36" y="9"/>
                      <a:pt x="36" y="9"/>
                      <a:pt x="36" y="9"/>
                    </a:cubicBezTo>
                    <a:cubicBezTo>
                      <a:pt x="35" y="10"/>
                      <a:pt x="35" y="9"/>
                      <a:pt x="34" y="10"/>
                    </a:cubicBezTo>
                    <a:cubicBezTo>
                      <a:pt x="34" y="10"/>
                      <a:pt x="35" y="10"/>
                      <a:pt x="35" y="10"/>
                    </a:cubicBezTo>
                    <a:cubicBezTo>
                      <a:pt x="35" y="10"/>
                      <a:pt x="34" y="10"/>
                      <a:pt x="34" y="10"/>
                    </a:cubicBezTo>
                    <a:cubicBezTo>
                      <a:pt x="34" y="10"/>
                      <a:pt x="34" y="10"/>
                      <a:pt x="34" y="10"/>
                    </a:cubicBezTo>
                    <a:cubicBezTo>
                      <a:pt x="34" y="9"/>
                      <a:pt x="34" y="9"/>
                      <a:pt x="33" y="9"/>
                    </a:cubicBezTo>
                    <a:cubicBezTo>
                      <a:pt x="33" y="10"/>
                      <a:pt x="33" y="10"/>
                      <a:pt x="33" y="10"/>
                    </a:cubicBezTo>
                    <a:cubicBezTo>
                      <a:pt x="33" y="10"/>
                      <a:pt x="34" y="10"/>
                      <a:pt x="34" y="10"/>
                    </a:cubicBezTo>
                    <a:cubicBezTo>
                      <a:pt x="34" y="10"/>
                      <a:pt x="33" y="11"/>
                      <a:pt x="33" y="11"/>
                    </a:cubicBezTo>
                    <a:cubicBezTo>
                      <a:pt x="33" y="11"/>
                      <a:pt x="33" y="11"/>
                      <a:pt x="34" y="11"/>
                    </a:cubicBezTo>
                    <a:cubicBezTo>
                      <a:pt x="34" y="11"/>
                      <a:pt x="34" y="11"/>
                      <a:pt x="34" y="11"/>
                    </a:cubicBezTo>
                    <a:cubicBezTo>
                      <a:pt x="34" y="11"/>
                      <a:pt x="34" y="11"/>
                      <a:pt x="34" y="11"/>
                    </a:cubicBezTo>
                    <a:cubicBezTo>
                      <a:pt x="34" y="11"/>
                      <a:pt x="35" y="11"/>
                      <a:pt x="35" y="11"/>
                    </a:cubicBezTo>
                    <a:cubicBezTo>
                      <a:pt x="35" y="11"/>
                      <a:pt x="35" y="12"/>
                      <a:pt x="34" y="12"/>
                    </a:cubicBezTo>
                    <a:cubicBezTo>
                      <a:pt x="34" y="12"/>
                      <a:pt x="33" y="12"/>
                      <a:pt x="33" y="12"/>
                    </a:cubicBezTo>
                    <a:cubicBezTo>
                      <a:pt x="33" y="12"/>
                      <a:pt x="32" y="13"/>
                      <a:pt x="32" y="12"/>
                    </a:cubicBezTo>
                    <a:cubicBezTo>
                      <a:pt x="32" y="12"/>
                      <a:pt x="32" y="12"/>
                      <a:pt x="33" y="12"/>
                    </a:cubicBezTo>
                    <a:cubicBezTo>
                      <a:pt x="32" y="12"/>
                      <a:pt x="32" y="12"/>
                      <a:pt x="31" y="12"/>
                    </a:cubicBezTo>
                    <a:cubicBezTo>
                      <a:pt x="31" y="12"/>
                      <a:pt x="30" y="12"/>
                      <a:pt x="30" y="13"/>
                    </a:cubicBezTo>
                    <a:cubicBezTo>
                      <a:pt x="30" y="13"/>
                      <a:pt x="30" y="13"/>
                      <a:pt x="30" y="13"/>
                    </a:cubicBezTo>
                    <a:cubicBezTo>
                      <a:pt x="30" y="13"/>
                      <a:pt x="30" y="13"/>
                      <a:pt x="29" y="14"/>
                    </a:cubicBezTo>
                    <a:cubicBezTo>
                      <a:pt x="29" y="14"/>
                      <a:pt x="29" y="14"/>
                      <a:pt x="29" y="14"/>
                    </a:cubicBezTo>
                    <a:cubicBezTo>
                      <a:pt x="29" y="14"/>
                      <a:pt x="28" y="14"/>
                      <a:pt x="28" y="14"/>
                    </a:cubicBezTo>
                    <a:cubicBezTo>
                      <a:pt x="28" y="14"/>
                      <a:pt x="28" y="14"/>
                      <a:pt x="28" y="14"/>
                    </a:cubicBezTo>
                    <a:cubicBezTo>
                      <a:pt x="28" y="14"/>
                      <a:pt x="28" y="14"/>
                      <a:pt x="28" y="15"/>
                    </a:cubicBezTo>
                    <a:cubicBezTo>
                      <a:pt x="27" y="15"/>
                      <a:pt x="27" y="15"/>
                      <a:pt x="27" y="15"/>
                    </a:cubicBezTo>
                    <a:cubicBezTo>
                      <a:pt x="27" y="15"/>
                      <a:pt x="27" y="15"/>
                      <a:pt x="27" y="15"/>
                    </a:cubicBezTo>
                    <a:cubicBezTo>
                      <a:pt x="27" y="15"/>
                      <a:pt x="27" y="16"/>
                      <a:pt x="27" y="16"/>
                    </a:cubicBezTo>
                    <a:cubicBezTo>
                      <a:pt x="26" y="16"/>
                      <a:pt x="26" y="17"/>
                      <a:pt x="26" y="17"/>
                    </a:cubicBezTo>
                    <a:cubicBezTo>
                      <a:pt x="26" y="17"/>
                      <a:pt x="25" y="17"/>
                      <a:pt x="25" y="17"/>
                    </a:cubicBezTo>
                    <a:cubicBezTo>
                      <a:pt x="25" y="17"/>
                      <a:pt x="25" y="17"/>
                      <a:pt x="25" y="17"/>
                    </a:cubicBezTo>
                    <a:cubicBezTo>
                      <a:pt x="24" y="17"/>
                      <a:pt x="24" y="18"/>
                      <a:pt x="24" y="18"/>
                    </a:cubicBezTo>
                    <a:cubicBezTo>
                      <a:pt x="24" y="28"/>
                      <a:pt x="24" y="28"/>
                      <a:pt x="24" y="28"/>
                    </a:cubicBezTo>
                    <a:cubicBezTo>
                      <a:pt x="24" y="28"/>
                      <a:pt x="24" y="28"/>
                      <a:pt x="25" y="28"/>
                    </a:cubicBezTo>
                    <a:cubicBezTo>
                      <a:pt x="25" y="28"/>
                      <a:pt x="25" y="28"/>
                      <a:pt x="25" y="27"/>
                    </a:cubicBezTo>
                    <a:cubicBezTo>
                      <a:pt x="25" y="27"/>
                      <a:pt x="25" y="27"/>
                      <a:pt x="26" y="27"/>
                    </a:cubicBezTo>
                    <a:cubicBezTo>
                      <a:pt x="26" y="27"/>
                      <a:pt x="26" y="27"/>
                      <a:pt x="26" y="27"/>
                    </a:cubicBezTo>
                    <a:cubicBezTo>
                      <a:pt x="26" y="27"/>
                      <a:pt x="26" y="27"/>
                      <a:pt x="27" y="27"/>
                    </a:cubicBezTo>
                    <a:cubicBezTo>
                      <a:pt x="27" y="27"/>
                      <a:pt x="26" y="27"/>
                      <a:pt x="26" y="27"/>
                    </a:cubicBezTo>
                    <a:cubicBezTo>
                      <a:pt x="27" y="28"/>
                      <a:pt x="27" y="27"/>
                      <a:pt x="27" y="27"/>
                    </a:cubicBezTo>
                    <a:cubicBezTo>
                      <a:pt x="27" y="27"/>
                      <a:pt x="28" y="27"/>
                      <a:pt x="28" y="27"/>
                    </a:cubicBezTo>
                    <a:cubicBezTo>
                      <a:pt x="28" y="27"/>
                      <a:pt x="28" y="28"/>
                      <a:pt x="28" y="28"/>
                    </a:cubicBezTo>
                    <a:cubicBezTo>
                      <a:pt x="28" y="28"/>
                      <a:pt x="29" y="28"/>
                      <a:pt x="29" y="28"/>
                    </a:cubicBezTo>
                    <a:cubicBezTo>
                      <a:pt x="29" y="28"/>
                      <a:pt x="29" y="28"/>
                      <a:pt x="29" y="28"/>
                    </a:cubicBezTo>
                    <a:cubicBezTo>
                      <a:pt x="30" y="28"/>
                      <a:pt x="30" y="28"/>
                      <a:pt x="30" y="28"/>
                    </a:cubicBezTo>
                    <a:cubicBezTo>
                      <a:pt x="30" y="27"/>
                      <a:pt x="31" y="28"/>
                      <a:pt x="31" y="28"/>
                    </a:cubicBezTo>
                    <a:cubicBezTo>
                      <a:pt x="31" y="28"/>
                      <a:pt x="31" y="28"/>
                      <a:pt x="31" y="28"/>
                    </a:cubicBezTo>
                    <a:cubicBezTo>
                      <a:pt x="31" y="28"/>
                      <a:pt x="31" y="28"/>
                      <a:pt x="31" y="28"/>
                    </a:cubicBezTo>
                    <a:cubicBezTo>
                      <a:pt x="31" y="28"/>
                      <a:pt x="31" y="28"/>
                      <a:pt x="31" y="28"/>
                    </a:cubicBezTo>
                    <a:cubicBezTo>
                      <a:pt x="31" y="29"/>
                      <a:pt x="32" y="29"/>
                      <a:pt x="32" y="29"/>
                    </a:cubicBezTo>
                    <a:cubicBezTo>
                      <a:pt x="32" y="29"/>
                      <a:pt x="32" y="29"/>
                      <a:pt x="32" y="29"/>
                    </a:cubicBezTo>
                    <a:cubicBezTo>
                      <a:pt x="33" y="30"/>
                      <a:pt x="33" y="30"/>
                      <a:pt x="33" y="30"/>
                    </a:cubicBezTo>
                    <a:cubicBezTo>
                      <a:pt x="34" y="30"/>
                      <a:pt x="34" y="30"/>
                      <a:pt x="34" y="30"/>
                    </a:cubicBezTo>
                    <a:cubicBezTo>
                      <a:pt x="34" y="30"/>
                      <a:pt x="35" y="30"/>
                      <a:pt x="35" y="30"/>
                    </a:cubicBezTo>
                    <a:cubicBezTo>
                      <a:pt x="35" y="30"/>
                      <a:pt x="36" y="31"/>
                      <a:pt x="36" y="31"/>
                    </a:cubicBezTo>
                    <a:cubicBezTo>
                      <a:pt x="36" y="31"/>
                      <a:pt x="36" y="31"/>
                      <a:pt x="36" y="31"/>
                    </a:cubicBezTo>
                    <a:cubicBezTo>
                      <a:pt x="36" y="32"/>
                      <a:pt x="36" y="32"/>
                      <a:pt x="36" y="32"/>
                    </a:cubicBezTo>
                    <a:cubicBezTo>
                      <a:pt x="36" y="32"/>
                      <a:pt x="36" y="32"/>
                      <a:pt x="36" y="33"/>
                    </a:cubicBezTo>
                    <a:cubicBezTo>
                      <a:pt x="37" y="33"/>
                      <a:pt x="37" y="33"/>
                      <a:pt x="37" y="33"/>
                    </a:cubicBezTo>
                    <a:cubicBezTo>
                      <a:pt x="37" y="33"/>
                      <a:pt x="37" y="33"/>
                      <a:pt x="37" y="33"/>
                    </a:cubicBezTo>
                    <a:cubicBezTo>
                      <a:pt x="37" y="33"/>
                      <a:pt x="38" y="33"/>
                      <a:pt x="38" y="33"/>
                    </a:cubicBezTo>
                    <a:cubicBezTo>
                      <a:pt x="38" y="33"/>
                      <a:pt x="38" y="33"/>
                      <a:pt x="38" y="33"/>
                    </a:cubicBezTo>
                    <a:cubicBezTo>
                      <a:pt x="38" y="33"/>
                      <a:pt x="39" y="34"/>
                      <a:pt x="39" y="34"/>
                    </a:cubicBezTo>
                    <a:cubicBezTo>
                      <a:pt x="39" y="34"/>
                      <a:pt x="39" y="34"/>
                      <a:pt x="39" y="34"/>
                    </a:cubicBezTo>
                    <a:cubicBezTo>
                      <a:pt x="39" y="34"/>
                      <a:pt x="40" y="34"/>
                      <a:pt x="40" y="34"/>
                    </a:cubicBezTo>
                    <a:cubicBezTo>
                      <a:pt x="40" y="34"/>
                      <a:pt x="40" y="34"/>
                      <a:pt x="40" y="34"/>
                    </a:cubicBezTo>
                    <a:cubicBezTo>
                      <a:pt x="41" y="34"/>
                      <a:pt x="41" y="34"/>
                      <a:pt x="41" y="34"/>
                    </a:cubicBezTo>
                    <a:cubicBezTo>
                      <a:pt x="38" y="39"/>
                      <a:pt x="33" y="43"/>
                      <a:pt x="28" y="44"/>
                    </a:cubicBezTo>
                    <a:cubicBezTo>
                      <a:pt x="28" y="44"/>
                      <a:pt x="28" y="44"/>
                      <a:pt x="28" y="43"/>
                    </a:cubicBezTo>
                    <a:cubicBezTo>
                      <a:pt x="28" y="43"/>
                      <a:pt x="28" y="42"/>
                      <a:pt x="28" y="42"/>
                    </a:cubicBezTo>
                    <a:cubicBezTo>
                      <a:pt x="28" y="42"/>
                      <a:pt x="27" y="41"/>
                      <a:pt x="27" y="41"/>
                    </a:cubicBezTo>
                    <a:cubicBezTo>
                      <a:pt x="27" y="41"/>
                      <a:pt x="27" y="40"/>
                      <a:pt x="26" y="40"/>
                    </a:cubicBezTo>
                    <a:cubicBezTo>
                      <a:pt x="26" y="40"/>
                      <a:pt x="26" y="40"/>
                      <a:pt x="26" y="40"/>
                    </a:cubicBezTo>
                    <a:cubicBezTo>
                      <a:pt x="25" y="40"/>
                      <a:pt x="25" y="39"/>
                      <a:pt x="25" y="39"/>
                    </a:cubicBezTo>
                    <a:cubicBezTo>
                      <a:pt x="24" y="39"/>
                      <a:pt x="24" y="39"/>
                      <a:pt x="24" y="39"/>
                    </a:cubicBezTo>
                    <a:cubicBezTo>
                      <a:pt x="24" y="39"/>
                      <a:pt x="24" y="38"/>
                      <a:pt x="24" y="38"/>
                    </a:cubicBezTo>
                    <a:lnTo>
                      <a:pt x="24" y="46"/>
                    </a:lnTo>
                    <a:close/>
                    <a:moveTo>
                      <a:pt x="0" y="18"/>
                    </a:moveTo>
                    <a:cubicBezTo>
                      <a:pt x="0" y="18"/>
                      <a:pt x="0" y="19"/>
                      <a:pt x="0" y="19"/>
                    </a:cubicBezTo>
                    <a:cubicBezTo>
                      <a:pt x="0" y="20"/>
                      <a:pt x="0" y="20"/>
                      <a:pt x="0" y="20"/>
                    </a:cubicBezTo>
                    <a:cubicBezTo>
                      <a:pt x="0" y="21"/>
                      <a:pt x="0" y="22"/>
                      <a:pt x="0" y="23"/>
                    </a:cubicBezTo>
                    <a:cubicBezTo>
                      <a:pt x="0" y="23"/>
                      <a:pt x="0" y="24"/>
                      <a:pt x="0" y="25"/>
                    </a:cubicBezTo>
                    <a:cubicBezTo>
                      <a:pt x="0" y="25"/>
                      <a:pt x="0" y="26"/>
                      <a:pt x="0" y="26"/>
                    </a:cubicBezTo>
                    <a:cubicBezTo>
                      <a:pt x="0" y="27"/>
                      <a:pt x="0" y="27"/>
                      <a:pt x="0" y="27"/>
                    </a:cubicBezTo>
                    <a:cubicBezTo>
                      <a:pt x="0" y="28"/>
                      <a:pt x="0" y="28"/>
                      <a:pt x="0" y="28"/>
                    </a:cubicBezTo>
                    <a:cubicBezTo>
                      <a:pt x="0" y="29"/>
                      <a:pt x="1" y="30"/>
                      <a:pt x="1" y="31"/>
                    </a:cubicBezTo>
                    <a:cubicBezTo>
                      <a:pt x="1" y="31"/>
                      <a:pt x="1" y="31"/>
                      <a:pt x="1" y="32"/>
                    </a:cubicBezTo>
                    <a:cubicBezTo>
                      <a:pt x="1" y="32"/>
                      <a:pt x="2" y="32"/>
                      <a:pt x="2" y="33"/>
                    </a:cubicBezTo>
                    <a:cubicBezTo>
                      <a:pt x="2" y="33"/>
                      <a:pt x="2" y="33"/>
                      <a:pt x="2" y="33"/>
                    </a:cubicBezTo>
                    <a:cubicBezTo>
                      <a:pt x="2" y="34"/>
                      <a:pt x="2" y="34"/>
                      <a:pt x="3" y="34"/>
                    </a:cubicBezTo>
                    <a:cubicBezTo>
                      <a:pt x="3" y="35"/>
                      <a:pt x="4" y="36"/>
                      <a:pt x="4" y="37"/>
                    </a:cubicBezTo>
                    <a:cubicBezTo>
                      <a:pt x="5" y="37"/>
                      <a:pt x="5" y="38"/>
                      <a:pt x="6" y="38"/>
                    </a:cubicBezTo>
                    <a:cubicBezTo>
                      <a:pt x="6" y="39"/>
                      <a:pt x="6" y="39"/>
                      <a:pt x="6" y="39"/>
                    </a:cubicBezTo>
                    <a:cubicBezTo>
                      <a:pt x="7" y="39"/>
                      <a:pt x="7" y="40"/>
                      <a:pt x="7" y="40"/>
                    </a:cubicBezTo>
                    <a:cubicBezTo>
                      <a:pt x="8" y="41"/>
                      <a:pt x="10" y="42"/>
                      <a:pt x="11" y="43"/>
                    </a:cubicBezTo>
                    <a:cubicBezTo>
                      <a:pt x="11" y="43"/>
                      <a:pt x="12" y="43"/>
                      <a:pt x="12" y="43"/>
                    </a:cubicBezTo>
                    <a:cubicBezTo>
                      <a:pt x="13" y="44"/>
                      <a:pt x="13" y="44"/>
                      <a:pt x="14" y="44"/>
                    </a:cubicBezTo>
                    <a:cubicBezTo>
                      <a:pt x="14" y="44"/>
                      <a:pt x="15" y="44"/>
                      <a:pt x="15" y="45"/>
                    </a:cubicBezTo>
                    <a:cubicBezTo>
                      <a:pt x="18" y="45"/>
                      <a:pt x="20" y="46"/>
                      <a:pt x="23" y="46"/>
                    </a:cubicBezTo>
                    <a:cubicBezTo>
                      <a:pt x="23" y="46"/>
                      <a:pt x="24" y="46"/>
                      <a:pt x="24" y="46"/>
                    </a:cubicBezTo>
                    <a:cubicBezTo>
                      <a:pt x="24" y="38"/>
                      <a:pt x="24" y="38"/>
                      <a:pt x="24" y="38"/>
                    </a:cubicBezTo>
                    <a:cubicBezTo>
                      <a:pt x="24" y="38"/>
                      <a:pt x="24" y="38"/>
                      <a:pt x="24" y="38"/>
                    </a:cubicBezTo>
                    <a:cubicBezTo>
                      <a:pt x="24" y="37"/>
                      <a:pt x="23" y="37"/>
                      <a:pt x="23" y="36"/>
                    </a:cubicBezTo>
                    <a:cubicBezTo>
                      <a:pt x="23" y="36"/>
                      <a:pt x="23" y="36"/>
                      <a:pt x="23" y="36"/>
                    </a:cubicBezTo>
                    <a:cubicBezTo>
                      <a:pt x="22" y="36"/>
                      <a:pt x="22" y="35"/>
                      <a:pt x="22" y="35"/>
                    </a:cubicBezTo>
                    <a:cubicBezTo>
                      <a:pt x="22" y="35"/>
                      <a:pt x="22" y="35"/>
                      <a:pt x="22" y="35"/>
                    </a:cubicBezTo>
                    <a:cubicBezTo>
                      <a:pt x="22" y="34"/>
                      <a:pt x="22" y="34"/>
                      <a:pt x="22" y="34"/>
                    </a:cubicBezTo>
                    <a:cubicBezTo>
                      <a:pt x="22" y="34"/>
                      <a:pt x="22" y="34"/>
                      <a:pt x="22" y="33"/>
                    </a:cubicBezTo>
                    <a:cubicBezTo>
                      <a:pt x="22" y="33"/>
                      <a:pt x="22" y="33"/>
                      <a:pt x="22" y="33"/>
                    </a:cubicBezTo>
                    <a:cubicBezTo>
                      <a:pt x="22" y="32"/>
                      <a:pt x="22" y="32"/>
                      <a:pt x="22" y="32"/>
                    </a:cubicBezTo>
                    <a:cubicBezTo>
                      <a:pt x="23" y="32"/>
                      <a:pt x="23" y="32"/>
                      <a:pt x="23" y="32"/>
                    </a:cubicBezTo>
                    <a:cubicBezTo>
                      <a:pt x="23" y="32"/>
                      <a:pt x="23" y="32"/>
                      <a:pt x="23" y="31"/>
                    </a:cubicBezTo>
                    <a:cubicBezTo>
                      <a:pt x="23" y="31"/>
                      <a:pt x="24" y="31"/>
                      <a:pt x="24" y="31"/>
                    </a:cubicBezTo>
                    <a:cubicBezTo>
                      <a:pt x="24" y="31"/>
                      <a:pt x="24" y="30"/>
                      <a:pt x="24" y="30"/>
                    </a:cubicBezTo>
                    <a:cubicBezTo>
                      <a:pt x="24" y="29"/>
                      <a:pt x="23" y="29"/>
                      <a:pt x="23" y="29"/>
                    </a:cubicBezTo>
                    <a:cubicBezTo>
                      <a:pt x="23" y="29"/>
                      <a:pt x="23" y="28"/>
                      <a:pt x="23" y="28"/>
                    </a:cubicBezTo>
                    <a:cubicBezTo>
                      <a:pt x="23" y="28"/>
                      <a:pt x="23" y="29"/>
                      <a:pt x="23" y="29"/>
                    </a:cubicBezTo>
                    <a:cubicBezTo>
                      <a:pt x="22" y="29"/>
                      <a:pt x="22" y="29"/>
                      <a:pt x="22" y="29"/>
                    </a:cubicBezTo>
                    <a:cubicBezTo>
                      <a:pt x="22" y="29"/>
                      <a:pt x="22" y="29"/>
                      <a:pt x="22" y="29"/>
                    </a:cubicBezTo>
                    <a:cubicBezTo>
                      <a:pt x="21" y="29"/>
                      <a:pt x="21" y="29"/>
                      <a:pt x="21" y="29"/>
                    </a:cubicBezTo>
                    <a:cubicBezTo>
                      <a:pt x="21" y="29"/>
                      <a:pt x="21" y="28"/>
                      <a:pt x="21" y="28"/>
                    </a:cubicBezTo>
                    <a:cubicBezTo>
                      <a:pt x="20" y="28"/>
                      <a:pt x="20" y="28"/>
                      <a:pt x="20" y="28"/>
                    </a:cubicBezTo>
                    <a:cubicBezTo>
                      <a:pt x="20" y="28"/>
                      <a:pt x="20" y="28"/>
                      <a:pt x="20" y="27"/>
                    </a:cubicBezTo>
                    <a:cubicBezTo>
                      <a:pt x="20" y="27"/>
                      <a:pt x="20" y="27"/>
                      <a:pt x="19" y="26"/>
                    </a:cubicBezTo>
                    <a:cubicBezTo>
                      <a:pt x="19" y="26"/>
                      <a:pt x="19" y="26"/>
                      <a:pt x="18" y="26"/>
                    </a:cubicBezTo>
                    <a:cubicBezTo>
                      <a:pt x="18" y="26"/>
                      <a:pt x="18" y="26"/>
                      <a:pt x="18" y="26"/>
                    </a:cubicBezTo>
                    <a:cubicBezTo>
                      <a:pt x="18" y="26"/>
                      <a:pt x="18" y="26"/>
                      <a:pt x="18" y="26"/>
                    </a:cubicBezTo>
                    <a:cubicBezTo>
                      <a:pt x="17" y="26"/>
                      <a:pt x="17" y="25"/>
                      <a:pt x="16" y="25"/>
                    </a:cubicBezTo>
                    <a:cubicBezTo>
                      <a:pt x="16" y="25"/>
                      <a:pt x="16" y="25"/>
                      <a:pt x="16" y="25"/>
                    </a:cubicBezTo>
                    <a:cubicBezTo>
                      <a:pt x="15" y="25"/>
                      <a:pt x="15" y="25"/>
                      <a:pt x="15" y="25"/>
                    </a:cubicBezTo>
                    <a:cubicBezTo>
                      <a:pt x="14" y="25"/>
                      <a:pt x="14" y="25"/>
                      <a:pt x="14" y="25"/>
                    </a:cubicBezTo>
                    <a:cubicBezTo>
                      <a:pt x="14" y="25"/>
                      <a:pt x="13" y="24"/>
                      <a:pt x="13" y="24"/>
                    </a:cubicBezTo>
                    <a:cubicBezTo>
                      <a:pt x="13" y="24"/>
                      <a:pt x="13" y="24"/>
                      <a:pt x="13" y="24"/>
                    </a:cubicBezTo>
                    <a:cubicBezTo>
                      <a:pt x="13" y="24"/>
                      <a:pt x="12" y="24"/>
                      <a:pt x="12" y="24"/>
                    </a:cubicBezTo>
                    <a:cubicBezTo>
                      <a:pt x="12" y="24"/>
                      <a:pt x="12" y="23"/>
                      <a:pt x="12" y="23"/>
                    </a:cubicBezTo>
                    <a:cubicBezTo>
                      <a:pt x="12" y="23"/>
                      <a:pt x="12" y="23"/>
                      <a:pt x="12" y="23"/>
                    </a:cubicBezTo>
                    <a:cubicBezTo>
                      <a:pt x="12" y="22"/>
                      <a:pt x="12" y="22"/>
                      <a:pt x="11" y="21"/>
                    </a:cubicBezTo>
                    <a:cubicBezTo>
                      <a:pt x="11" y="21"/>
                      <a:pt x="11" y="21"/>
                      <a:pt x="11" y="21"/>
                    </a:cubicBezTo>
                    <a:cubicBezTo>
                      <a:pt x="11" y="20"/>
                      <a:pt x="11" y="20"/>
                      <a:pt x="11" y="20"/>
                    </a:cubicBezTo>
                    <a:cubicBezTo>
                      <a:pt x="11" y="20"/>
                      <a:pt x="10" y="20"/>
                      <a:pt x="10" y="20"/>
                    </a:cubicBezTo>
                    <a:cubicBezTo>
                      <a:pt x="10" y="19"/>
                      <a:pt x="10" y="19"/>
                      <a:pt x="10" y="19"/>
                    </a:cubicBezTo>
                    <a:cubicBezTo>
                      <a:pt x="10" y="19"/>
                      <a:pt x="10" y="19"/>
                      <a:pt x="10" y="18"/>
                    </a:cubicBezTo>
                    <a:cubicBezTo>
                      <a:pt x="10" y="18"/>
                      <a:pt x="9" y="18"/>
                      <a:pt x="9" y="19"/>
                    </a:cubicBezTo>
                    <a:cubicBezTo>
                      <a:pt x="9" y="19"/>
                      <a:pt x="9" y="19"/>
                      <a:pt x="9" y="19"/>
                    </a:cubicBezTo>
                    <a:cubicBezTo>
                      <a:pt x="10" y="19"/>
                      <a:pt x="9" y="20"/>
                      <a:pt x="10" y="20"/>
                    </a:cubicBezTo>
                    <a:cubicBezTo>
                      <a:pt x="10" y="20"/>
                      <a:pt x="10" y="20"/>
                      <a:pt x="10" y="20"/>
                    </a:cubicBezTo>
                    <a:cubicBezTo>
                      <a:pt x="10" y="21"/>
                      <a:pt x="10" y="21"/>
                      <a:pt x="10" y="21"/>
                    </a:cubicBezTo>
                    <a:cubicBezTo>
                      <a:pt x="10" y="21"/>
                      <a:pt x="10" y="22"/>
                      <a:pt x="10" y="22"/>
                    </a:cubicBezTo>
                    <a:cubicBezTo>
                      <a:pt x="10" y="22"/>
                      <a:pt x="10" y="22"/>
                      <a:pt x="10" y="21"/>
                    </a:cubicBezTo>
                    <a:cubicBezTo>
                      <a:pt x="10" y="21"/>
                      <a:pt x="9" y="21"/>
                      <a:pt x="9" y="21"/>
                    </a:cubicBezTo>
                    <a:cubicBezTo>
                      <a:pt x="9" y="21"/>
                      <a:pt x="10" y="21"/>
                      <a:pt x="9" y="21"/>
                    </a:cubicBezTo>
                    <a:cubicBezTo>
                      <a:pt x="9" y="20"/>
                      <a:pt x="9" y="20"/>
                      <a:pt x="9" y="20"/>
                    </a:cubicBezTo>
                    <a:cubicBezTo>
                      <a:pt x="9" y="20"/>
                      <a:pt x="9" y="20"/>
                      <a:pt x="9" y="19"/>
                    </a:cubicBezTo>
                    <a:cubicBezTo>
                      <a:pt x="9" y="19"/>
                      <a:pt x="9" y="19"/>
                      <a:pt x="9" y="19"/>
                    </a:cubicBezTo>
                    <a:cubicBezTo>
                      <a:pt x="8" y="19"/>
                      <a:pt x="8" y="18"/>
                      <a:pt x="8" y="18"/>
                    </a:cubicBezTo>
                    <a:cubicBezTo>
                      <a:pt x="8" y="18"/>
                      <a:pt x="8" y="17"/>
                      <a:pt x="8" y="17"/>
                    </a:cubicBezTo>
                    <a:cubicBezTo>
                      <a:pt x="8" y="17"/>
                      <a:pt x="8" y="17"/>
                      <a:pt x="8" y="17"/>
                    </a:cubicBezTo>
                    <a:cubicBezTo>
                      <a:pt x="8" y="17"/>
                      <a:pt x="8" y="17"/>
                      <a:pt x="7" y="17"/>
                    </a:cubicBezTo>
                    <a:cubicBezTo>
                      <a:pt x="7" y="16"/>
                      <a:pt x="7" y="16"/>
                      <a:pt x="7" y="16"/>
                    </a:cubicBezTo>
                    <a:cubicBezTo>
                      <a:pt x="7" y="16"/>
                      <a:pt x="7" y="15"/>
                      <a:pt x="7" y="15"/>
                    </a:cubicBezTo>
                    <a:cubicBezTo>
                      <a:pt x="7" y="15"/>
                      <a:pt x="7" y="14"/>
                      <a:pt x="7" y="14"/>
                    </a:cubicBezTo>
                    <a:cubicBezTo>
                      <a:pt x="7" y="14"/>
                      <a:pt x="8" y="14"/>
                      <a:pt x="8" y="13"/>
                    </a:cubicBezTo>
                    <a:cubicBezTo>
                      <a:pt x="8" y="13"/>
                      <a:pt x="8" y="13"/>
                      <a:pt x="8" y="13"/>
                    </a:cubicBezTo>
                    <a:cubicBezTo>
                      <a:pt x="8" y="13"/>
                      <a:pt x="8" y="12"/>
                      <a:pt x="9" y="12"/>
                    </a:cubicBezTo>
                    <a:cubicBezTo>
                      <a:pt x="9" y="12"/>
                      <a:pt x="9" y="11"/>
                      <a:pt x="9" y="11"/>
                    </a:cubicBezTo>
                    <a:cubicBezTo>
                      <a:pt x="10" y="11"/>
                      <a:pt x="10" y="10"/>
                      <a:pt x="10" y="10"/>
                    </a:cubicBezTo>
                    <a:cubicBezTo>
                      <a:pt x="10" y="10"/>
                      <a:pt x="9" y="10"/>
                      <a:pt x="9" y="9"/>
                    </a:cubicBezTo>
                    <a:cubicBezTo>
                      <a:pt x="9" y="9"/>
                      <a:pt x="10" y="9"/>
                      <a:pt x="10" y="9"/>
                    </a:cubicBezTo>
                    <a:cubicBezTo>
                      <a:pt x="10" y="9"/>
                      <a:pt x="10" y="9"/>
                      <a:pt x="10" y="9"/>
                    </a:cubicBezTo>
                    <a:cubicBezTo>
                      <a:pt x="10" y="8"/>
                      <a:pt x="10" y="8"/>
                      <a:pt x="10" y="8"/>
                    </a:cubicBezTo>
                    <a:cubicBezTo>
                      <a:pt x="10" y="8"/>
                      <a:pt x="10" y="8"/>
                      <a:pt x="10" y="7"/>
                    </a:cubicBezTo>
                    <a:cubicBezTo>
                      <a:pt x="10" y="7"/>
                      <a:pt x="9" y="8"/>
                      <a:pt x="9" y="7"/>
                    </a:cubicBezTo>
                    <a:cubicBezTo>
                      <a:pt x="9" y="7"/>
                      <a:pt x="9" y="7"/>
                      <a:pt x="9" y="7"/>
                    </a:cubicBezTo>
                    <a:cubicBezTo>
                      <a:pt x="9" y="7"/>
                      <a:pt x="9" y="7"/>
                      <a:pt x="9" y="7"/>
                    </a:cubicBezTo>
                    <a:cubicBezTo>
                      <a:pt x="9" y="6"/>
                      <a:pt x="9" y="6"/>
                      <a:pt x="9" y="6"/>
                    </a:cubicBezTo>
                    <a:cubicBezTo>
                      <a:pt x="9" y="6"/>
                      <a:pt x="9" y="6"/>
                      <a:pt x="9" y="6"/>
                    </a:cubicBezTo>
                    <a:cubicBezTo>
                      <a:pt x="12" y="3"/>
                      <a:pt x="15" y="2"/>
                      <a:pt x="19" y="1"/>
                    </a:cubicBezTo>
                    <a:cubicBezTo>
                      <a:pt x="19" y="1"/>
                      <a:pt x="19" y="1"/>
                      <a:pt x="19" y="1"/>
                    </a:cubicBezTo>
                    <a:cubicBezTo>
                      <a:pt x="19" y="1"/>
                      <a:pt x="19" y="1"/>
                      <a:pt x="19" y="1"/>
                    </a:cubicBezTo>
                    <a:cubicBezTo>
                      <a:pt x="19" y="1"/>
                      <a:pt x="19" y="1"/>
                      <a:pt x="20" y="1"/>
                    </a:cubicBezTo>
                    <a:cubicBezTo>
                      <a:pt x="20" y="1"/>
                      <a:pt x="20" y="1"/>
                      <a:pt x="20" y="1"/>
                    </a:cubicBezTo>
                    <a:cubicBezTo>
                      <a:pt x="21" y="1"/>
                      <a:pt x="21" y="2"/>
                      <a:pt x="22" y="2"/>
                    </a:cubicBezTo>
                    <a:cubicBezTo>
                      <a:pt x="22" y="2"/>
                      <a:pt x="22" y="1"/>
                      <a:pt x="22" y="1"/>
                    </a:cubicBezTo>
                    <a:cubicBezTo>
                      <a:pt x="22" y="1"/>
                      <a:pt x="22" y="1"/>
                      <a:pt x="22" y="1"/>
                    </a:cubicBezTo>
                    <a:cubicBezTo>
                      <a:pt x="22" y="1"/>
                      <a:pt x="22" y="1"/>
                      <a:pt x="23" y="1"/>
                    </a:cubicBezTo>
                    <a:cubicBezTo>
                      <a:pt x="23" y="1"/>
                      <a:pt x="24" y="1"/>
                      <a:pt x="24" y="1"/>
                    </a:cubicBezTo>
                    <a:cubicBezTo>
                      <a:pt x="24" y="0"/>
                      <a:pt x="24" y="0"/>
                      <a:pt x="24" y="0"/>
                    </a:cubicBezTo>
                    <a:cubicBezTo>
                      <a:pt x="24" y="0"/>
                      <a:pt x="23" y="0"/>
                      <a:pt x="23" y="0"/>
                    </a:cubicBezTo>
                    <a:cubicBezTo>
                      <a:pt x="23" y="0"/>
                      <a:pt x="23" y="0"/>
                      <a:pt x="23" y="0"/>
                    </a:cubicBezTo>
                    <a:cubicBezTo>
                      <a:pt x="22" y="0"/>
                      <a:pt x="22" y="0"/>
                      <a:pt x="22" y="0"/>
                    </a:cubicBezTo>
                    <a:cubicBezTo>
                      <a:pt x="20" y="0"/>
                      <a:pt x="17" y="0"/>
                      <a:pt x="15" y="1"/>
                    </a:cubicBezTo>
                    <a:cubicBezTo>
                      <a:pt x="15" y="1"/>
                      <a:pt x="14" y="1"/>
                      <a:pt x="14" y="1"/>
                    </a:cubicBezTo>
                    <a:cubicBezTo>
                      <a:pt x="14" y="1"/>
                      <a:pt x="14" y="1"/>
                      <a:pt x="14" y="1"/>
                    </a:cubicBezTo>
                    <a:cubicBezTo>
                      <a:pt x="14" y="1"/>
                      <a:pt x="13" y="2"/>
                      <a:pt x="13" y="2"/>
                    </a:cubicBezTo>
                    <a:cubicBezTo>
                      <a:pt x="13" y="2"/>
                      <a:pt x="12" y="2"/>
                      <a:pt x="12" y="2"/>
                    </a:cubicBezTo>
                    <a:cubicBezTo>
                      <a:pt x="12" y="2"/>
                      <a:pt x="11" y="2"/>
                      <a:pt x="11" y="3"/>
                    </a:cubicBezTo>
                    <a:cubicBezTo>
                      <a:pt x="10" y="3"/>
                      <a:pt x="9" y="4"/>
                      <a:pt x="7" y="5"/>
                    </a:cubicBezTo>
                    <a:cubicBezTo>
                      <a:pt x="7" y="5"/>
                      <a:pt x="7" y="5"/>
                      <a:pt x="7" y="6"/>
                    </a:cubicBezTo>
                    <a:cubicBezTo>
                      <a:pt x="7" y="6"/>
                      <a:pt x="7" y="6"/>
                      <a:pt x="6" y="6"/>
                    </a:cubicBezTo>
                    <a:cubicBezTo>
                      <a:pt x="6" y="7"/>
                      <a:pt x="6" y="7"/>
                      <a:pt x="6" y="7"/>
                    </a:cubicBezTo>
                    <a:cubicBezTo>
                      <a:pt x="5" y="8"/>
                      <a:pt x="5" y="8"/>
                      <a:pt x="4" y="8"/>
                    </a:cubicBezTo>
                    <a:cubicBezTo>
                      <a:pt x="4" y="9"/>
                      <a:pt x="3" y="10"/>
                      <a:pt x="3" y="11"/>
                    </a:cubicBezTo>
                    <a:cubicBezTo>
                      <a:pt x="2" y="12"/>
                      <a:pt x="2" y="12"/>
                      <a:pt x="2" y="12"/>
                    </a:cubicBezTo>
                    <a:cubicBezTo>
                      <a:pt x="2" y="12"/>
                      <a:pt x="2" y="13"/>
                      <a:pt x="2" y="13"/>
                    </a:cubicBezTo>
                    <a:cubicBezTo>
                      <a:pt x="2" y="13"/>
                      <a:pt x="1" y="14"/>
                      <a:pt x="1" y="14"/>
                    </a:cubicBezTo>
                    <a:cubicBezTo>
                      <a:pt x="1" y="14"/>
                      <a:pt x="1" y="15"/>
                      <a:pt x="1" y="15"/>
                    </a:cubicBezTo>
                    <a:cubicBezTo>
                      <a:pt x="1" y="15"/>
                      <a:pt x="0" y="16"/>
                      <a:pt x="0" y="17"/>
                    </a:cubicBezTo>
                    <a:cubicBezTo>
                      <a:pt x="0" y="17"/>
                      <a:pt x="0" y="18"/>
                      <a:pt x="0" y="18"/>
                    </a:cubicBezTo>
                    <a:close/>
                    <a:moveTo>
                      <a:pt x="24" y="18"/>
                    </a:moveTo>
                    <a:cubicBezTo>
                      <a:pt x="24" y="28"/>
                      <a:pt x="24" y="28"/>
                      <a:pt x="24" y="28"/>
                    </a:cubicBezTo>
                    <a:cubicBezTo>
                      <a:pt x="24" y="29"/>
                      <a:pt x="24" y="29"/>
                      <a:pt x="24" y="29"/>
                    </a:cubicBezTo>
                    <a:cubicBezTo>
                      <a:pt x="24" y="29"/>
                      <a:pt x="24" y="28"/>
                      <a:pt x="23" y="28"/>
                    </a:cubicBezTo>
                    <a:cubicBezTo>
                      <a:pt x="23" y="28"/>
                      <a:pt x="23" y="28"/>
                      <a:pt x="22" y="28"/>
                    </a:cubicBezTo>
                    <a:cubicBezTo>
                      <a:pt x="22" y="28"/>
                      <a:pt x="21" y="28"/>
                      <a:pt x="21" y="27"/>
                    </a:cubicBezTo>
                    <a:cubicBezTo>
                      <a:pt x="21" y="27"/>
                      <a:pt x="21" y="27"/>
                      <a:pt x="21" y="26"/>
                    </a:cubicBezTo>
                    <a:cubicBezTo>
                      <a:pt x="21" y="26"/>
                      <a:pt x="21" y="26"/>
                      <a:pt x="21" y="26"/>
                    </a:cubicBezTo>
                    <a:cubicBezTo>
                      <a:pt x="21" y="25"/>
                      <a:pt x="21" y="25"/>
                      <a:pt x="21" y="25"/>
                    </a:cubicBezTo>
                    <a:cubicBezTo>
                      <a:pt x="20" y="25"/>
                      <a:pt x="20" y="25"/>
                      <a:pt x="19" y="25"/>
                    </a:cubicBezTo>
                    <a:cubicBezTo>
                      <a:pt x="19" y="25"/>
                      <a:pt x="19" y="25"/>
                      <a:pt x="19" y="25"/>
                    </a:cubicBezTo>
                    <a:cubicBezTo>
                      <a:pt x="19" y="25"/>
                      <a:pt x="19" y="24"/>
                      <a:pt x="19" y="24"/>
                    </a:cubicBezTo>
                    <a:cubicBezTo>
                      <a:pt x="19" y="24"/>
                      <a:pt x="20" y="24"/>
                      <a:pt x="20" y="24"/>
                    </a:cubicBezTo>
                    <a:cubicBezTo>
                      <a:pt x="20" y="24"/>
                      <a:pt x="20" y="24"/>
                      <a:pt x="20" y="23"/>
                    </a:cubicBezTo>
                    <a:cubicBezTo>
                      <a:pt x="20" y="23"/>
                      <a:pt x="20" y="23"/>
                      <a:pt x="20" y="23"/>
                    </a:cubicBezTo>
                    <a:cubicBezTo>
                      <a:pt x="20" y="23"/>
                      <a:pt x="20" y="23"/>
                      <a:pt x="20" y="23"/>
                    </a:cubicBezTo>
                    <a:cubicBezTo>
                      <a:pt x="19" y="23"/>
                      <a:pt x="19" y="23"/>
                      <a:pt x="19" y="23"/>
                    </a:cubicBezTo>
                    <a:cubicBezTo>
                      <a:pt x="18" y="23"/>
                      <a:pt x="18" y="24"/>
                      <a:pt x="18" y="24"/>
                    </a:cubicBezTo>
                    <a:cubicBezTo>
                      <a:pt x="18" y="24"/>
                      <a:pt x="18" y="24"/>
                      <a:pt x="17" y="24"/>
                    </a:cubicBezTo>
                    <a:cubicBezTo>
                      <a:pt x="17" y="24"/>
                      <a:pt x="17" y="24"/>
                      <a:pt x="17" y="24"/>
                    </a:cubicBezTo>
                    <a:cubicBezTo>
                      <a:pt x="17" y="24"/>
                      <a:pt x="16" y="24"/>
                      <a:pt x="16" y="24"/>
                    </a:cubicBezTo>
                    <a:cubicBezTo>
                      <a:pt x="16" y="24"/>
                      <a:pt x="16" y="23"/>
                      <a:pt x="16" y="23"/>
                    </a:cubicBezTo>
                    <a:cubicBezTo>
                      <a:pt x="15" y="22"/>
                      <a:pt x="16" y="21"/>
                      <a:pt x="16" y="21"/>
                    </a:cubicBezTo>
                    <a:cubicBezTo>
                      <a:pt x="16" y="21"/>
                      <a:pt x="16" y="21"/>
                      <a:pt x="16" y="21"/>
                    </a:cubicBezTo>
                    <a:cubicBezTo>
                      <a:pt x="16" y="20"/>
                      <a:pt x="16" y="20"/>
                      <a:pt x="16" y="20"/>
                    </a:cubicBezTo>
                    <a:cubicBezTo>
                      <a:pt x="16" y="20"/>
                      <a:pt x="17" y="19"/>
                      <a:pt x="17" y="19"/>
                    </a:cubicBezTo>
                    <a:cubicBezTo>
                      <a:pt x="17" y="19"/>
                      <a:pt x="18" y="19"/>
                      <a:pt x="18" y="19"/>
                    </a:cubicBezTo>
                    <a:cubicBezTo>
                      <a:pt x="18" y="19"/>
                      <a:pt x="19" y="19"/>
                      <a:pt x="19" y="19"/>
                    </a:cubicBezTo>
                    <a:cubicBezTo>
                      <a:pt x="19" y="19"/>
                      <a:pt x="19" y="19"/>
                      <a:pt x="19" y="19"/>
                    </a:cubicBezTo>
                    <a:cubicBezTo>
                      <a:pt x="20" y="19"/>
                      <a:pt x="20" y="19"/>
                      <a:pt x="20" y="19"/>
                    </a:cubicBezTo>
                    <a:cubicBezTo>
                      <a:pt x="21" y="19"/>
                      <a:pt x="21" y="18"/>
                      <a:pt x="21" y="19"/>
                    </a:cubicBezTo>
                    <a:cubicBezTo>
                      <a:pt x="22" y="19"/>
                      <a:pt x="22" y="19"/>
                      <a:pt x="22" y="19"/>
                    </a:cubicBezTo>
                    <a:cubicBezTo>
                      <a:pt x="22" y="19"/>
                      <a:pt x="22" y="19"/>
                      <a:pt x="22" y="19"/>
                    </a:cubicBezTo>
                    <a:cubicBezTo>
                      <a:pt x="22" y="19"/>
                      <a:pt x="23" y="19"/>
                      <a:pt x="23" y="19"/>
                    </a:cubicBezTo>
                    <a:cubicBezTo>
                      <a:pt x="23" y="19"/>
                      <a:pt x="23" y="20"/>
                      <a:pt x="23" y="20"/>
                    </a:cubicBezTo>
                    <a:cubicBezTo>
                      <a:pt x="23" y="20"/>
                      <a:pt x="23" y="20"/>
                      <a:pt x="24" y="20"/>
                    </a:cubicBezTo>
                    <a:cubicBezTo>
                      <a:pt x="24" y="20"/>
                      <a:pt x="24" y="20"/>
                      <a:pt x="24" y="20"/>
                    </a:cubicBezTo>
                    <a:cubicBezTo>
                      <a:pt x="24" y="19"/>
                      <a:pt x="24" y="19"/>
                      <a:pt x="24" y="19"/>
                    </a:cubicBezTo>
                    <a:cubicBezTo>
                      <a:pt x="24" y="19"/>
                      <a:pt x="24" y="19"/>
                      <a:pt x="24" y="19"/>
                    </a:cubicBezTo>
                    <a:cubicBezTo>
                      <a:pt x="24" y="18"/>
                      <a:pt x="24" y="18"/>
                      <a:pt x="24" y="18"/>
                    </a:cubicBezTo>
                    <a:close/>
                  </a:path>
                </a:pathLst>
              </a:custGeom>
              <a:grpFill/>
              <a:ln>
                <a:noFill/>
              </a:ln>
            </p:spPr>
            <p:txBody>
              <a:bodyPr anchor="ctr"/>
              <a:lstStyle/>
              <a:p>
                <a:pPr algn="ctr"/>
                <a:endParaRPr>
                  <a:solidFill>
                    <a:srgbClr val="000000"/>
                  </a:solidFill>
                </a:endParaRPr>
              </a:p>
            </p:txBody>
          </p:sp>
          <p:sp>
            <p:nvSpPr>
              <p:cNvPr id="52" name="Freeform: Shape 220">
                <a:extLst>
                  <a:ext uri="{FF2B5EF4-FFF2-40B4-BE49-F238E27FC236}">
                    <a16:creationId xmlns="" xmlns:a16="http://schemas.microsoft.com/office/drawing/2014/main" id="{B0FEEFFC-FB07-4BB7-B60C-8C3A4755AF37}"/>
                  </a:ext>
                </a:extLst>
              </p:cNvPr>
              <p:cNvSpPr>
                <a:spLocks/>
              </p:cNvSpPr>
              <p:nvPr/>
            </p:nvSpPr>
            <p:spPr bwMode="auto">
              <a:xfrm>
                <a:off x="3152654" y="1776145"/>
                <a:ext cx="113963" cy="185037"/>
              </a:xfrm>
              <a:custGeom>
                <a:avLst/>
                <a:gdLst>
                  <a:gd name="T0" fmla="*/ 0 w 26"/>
                  <a:gd name="T1" fmla="*/ 29 h 42"/>
                  <a:gd name="T2" fmla="*/ 0 w 26"/>
                  <a:gd name="T3" fmla="*/ 35 h 42"/>
                  <a:gd name="T4" fmla="*/ 8 w 26"/>
                  <a:gd name="T5" fmla="*/ 42 h 42"/>
                  <a:gd name="T6" fmla="*/ 18 w 26"/>
                  <a:gd name="T7" fmla="*/ 42 h 42"/>
                  <a:gd name="T8" fmla="*/ 26 w 26"/>
                  <a:gd name="T9" fmla="*/ 35 h 42"/>
                  <a:gd name="T10" fmla="*/ 26 w 26"/>
                  <a:gd name="T11" fmla="*/ 29 h 42"/>
                  <a:gd name="T12" fmla="*/ 17 w 26"/>
                  <a:gd name="T13" fmla="*/ 29 h 42"/>
                  <a:gd name="T14" fmla="*/ 17 w 26"/>
                  <a:gd name="T15" fmla="*/ 24 h 42"/>
                  <a:gd name="T16" fmla="*/ 26 w 26"/>
                  <a:gd name="T17" fmla="*/ 24 h 42"/>
                  <a:gd name="T18" fmla="*/ 26 w 26"/>
                  <a:gd name="T19" fmla="*/ 16 h 42"/>
                  <a:gd name="T20" fmla="*/ 17 w 26"/>
                  <a:gd name="T21" fmla="*/ 16 h 42"/>
                  <a:gd name="T22" fmla="*/ 17 w 26"/>
                  <a:gd name="T23" fmla="*/ 10 h 42"/>
                  <a:gd name="T24" fmla="*/ 26 w 26"/>
                  <a:gd name="T25" fmla="*/ 10 h 42"/>
                  <a:gd name="T26" fmla="*/ 26 w 26"/>
                  <a:gd name="T27" fmla="*/ 7 h 42"/>
                  <a:gd name="T28" fmla="*/ 18 w 26"/>
                  <a:gd name="T29" fmla="*/ 0 h 42"/>
                  <a:gd name="T30" fmla="*/ 8 w 26"/>
                  <a:gd name="T31" fmla="*/ 0 h 42"/>
                  <a:gd name="T32" fmla="*/ 0 w 26"/>
                  <a:gd name="T33" fmla="*/ 7 h 42"/>
                  <a:gd name="T34" fmla="*/ 0 w 26"/>
                  <a:gd name="T35" fmla="*/ 10 h 42"/>
                  <a:gd name="T36" fmla="*/ 9 w 26"/>
                  <a:gd name="T37" fmla="*/ 10 h 42"/>
                  <a:gd name="T38" fmla="*/ 9 w 26"/>
                  <a:gd name="T39" fmla="*/ 16 h 42"/>
                  <a:gd name="T40" fmla="*/ 0 w 26"/>
                  <a:gd name="T41" fmla="*/ 16 h 42"/>
                  <a:gd name="T42" fmla="*/ 0 w 26"/>
                  <a:gd name="T43" fmla="*/ 24 h 42"/>
                  <a:gd name="T44" fmla="*/ 9 w 26"/>
                  <a:gd name="T45" fmla="*/ 24 h 42"/>
                  <a:gd name="T46" fmla="*/ 9 w 26"/>
                  <a:gd name="T47" fmla="*/ 29 h 42"/>
                  <a:gd name="T48" fmla="*/ 0 w 26"/>
                  <a:gd name="T49" fmla="*/ 2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42">
                    <a:moveTo>
                      <a:pt x="0" y="29"/>
                    </a:moveTo>
                    <a:cubicBezTo>
                      <a:pt x="0" y="35"/>
                      <a:pt x="0" y="35"/>
                      <a:pt x="0" y="35"/>
                    </a:cubicBezTo>
                    <a:cubicBezTo>
                      <a:pt x="0" y="39"/>
                      <a:pt x="4" y="42"/>
                      <a:pt x="8" y="42"/>
                    </a:cubicBezTo>
                    <a:cubicBezTo>
                      <a:pt x="18" y="42"/>
                      <a:pt x="18" y="42"/>
                      <a:pt x="18" y="42"/>
                    </a:cubicBezTo>
                    <a:cubicBezTo>
                      <a:pt x="22" y="42"/>
                      <a:pt x="26" y="39"/>
                      <a:pt x="26" y="35"/>
                    </a:cubicBezTo>
                    <a:cubicBezTo>
                      <a:pt x="26" y="29"/>
                      <a:pt x="26" y="29"/>
                      <a:pt x="26" y="29"/>
                    </a:cubicBezTo>
                    <a:cubicBezTo>
                      <a:pt x="17" y="29"/>
                      <a:pt x="17" y="29"/>
                      <a:pt x="17" y="29"/>
                    </a:cubicBezTo>
                    <a:cubicBezTo>
                      <a:pt x="17" y="24"/>
                      <a:pt x="17" y="24"/>
                      <a:pt x="17" y="24"/>
                    </a:cubicBezTo>
                    <a:cubicBezTo>
                      <a:pt x="26" y="24"/>
                      <a:pt x="26" y="24"/>
                      <a:pt x="26" y="24"/>
                    </a:cubicBezTo>
                    <a:cubicBezTo>
                      <a:pt x="26" y="16"/>
                      <a:pt x="26" y="16"/>
                      <a:pt x="26" y="16"/>
                    </a:cubicBezTo>
                    <a:cubicBezTo>
                      <a:pt x="17" y="16"/>
                      <a:pt x="17" y="16"/>
                      <a:pt x="17" y="16"/>
                    </a:cubicBezTo>
                    <a:cubicBezTo>
                      <a:pt x="17" y="10"/>
                      <a:pt x="17" y="10"/>
                      <a:pt x="17" y="10"/>
                    </a:cubicBezTo>
                    <a:cubicBezTo>
                      <a:pt x="26" y="10"/>
                      <a:pt x="26" y="10"/>
                      <a:pt x="26" y="10"/>
                    </a:cubicBezTo>
                    <a:cubicBezTo>
                      <a:pt x="26" y="7"/>
                      <a:pt x="26" y="7"/>
                      <a:pt x="26" y="7"/>
                    </a:cubicBezTo>
                    <a:cubicBezTo>
                      <a:pt x="26" y="3"/>
                      <a:pt x="22" y="0"/>
                      <a:pt x="18" y="0"/>
                    </a:cubicBezTo>
                    <a:cubicBezTo>
                      <a:pt x="8" y="0"/>
                      <a:pt x="8" y="0"/>
                      <a:pt x="8" y="0"/>
                    </a:cubicBezTo>
                    <a:cubicBezTo>
                      <a:pt x="4" y="0"/>
                      <a:pt x="0" y="3"/>
                      <a:pt x="0" y="7"/>
                    </a:cubicBezTo>
                    <a:cubicBezTo>
                      <a:pt x="0" y="10"/>
                      <a:pt x="0" y="10"/>
                      <a:pt x="0" y="10"/>
                    </a:cubicBezTo>
                    <a:cubicBezTo>
                      <a:pt x="9" y="10"/>
                      <a:pt x="9" y="10"/>
                      <a:pt x="9" y="10"/>
                    </a:cubicBezTo>
                    <a:cubicBezTo>
                      <a:pt x="9" y="16"/>
                      <a:pt x="9" y="16"/>
                      <a:pt x="9" y="16"/>
                    </a:cubicBezTo>
                    <a:cubicBezTo>
                      <a:pt x="0" y="16"/>
                      <a:pt x="0" y="16"/>
                      <a:pt x="0" y="16"/>
                    </a:cubicBezTo>
                    <a:cubicBezTo>
                      <a:pt x="0" y="24"/>
                      <a:pt x="0" y="24"/>
                      <a:pt x="0" y="24"/>
                    </a:cubicBezTo>
                    <a:cubicBezTo>
                      <a:pt x="9" y="24"/>
                      <a:pt x="9" y="24"/>
                      <a:pt x="9" y="24"/>
                    </a:cubicBezTo>
                    <a:cubicBezTo>
                      <a:pt x="9" y="29"/>
                      <a:pt x="9" y="29"/>
                      <a:pt x="9" y="29"/>
                    </a:cubicBezTo>
                    <a:lnTo>
                      <a:pt x="0" y="29"/>
                    </a:lnTo>
                    <a:close/>
                  </a:path>
                </a:pathLst>
              </a:custGeom>
              <a:grpFill/>
              <a:ln>
                <a:noFill/>
              </a:ln>
            </p:spPr>
            <p:txBody>
              <a:bodyPr anchor="ctr"/>
              <a:lstStyle/>
              <a:p>
                <a:pPr algn="ctr"/>
                <a:endParaRPr>
                  <a:solidFill>
                    <a:srgbClr val="000000"/>
                  </a:solidFill>
                </a:endParaRPr>
              </a:p>
            </p:txBody>
          </p:sp>
          <p:sp>
            <p:nvSpPr>
              <p:cNvPr id="53" name="Freeform: Shape 221">
                <a:extLst>
                  <a:ext uri="{FF2B5EF4-FFF2-40B4-BE49-F238E27FC236}">
                    <a16:creationId xmlns="" xmlns:a16="http://schemas.microsoft.com/office/drawing/2014/main" id="{004E1967-AC29-45DD-A2FF-C46FF2C6C3C6}"/>
                  </a:ext>
                </a:extLst>
              </p:cNvPr>
              <p:cNvSpPr>
                <a:spLocks/>
              </p:cNvSpPr>
              <p:nvPr/>
            </p:nvSpPr>
            <p:spPr bwMode="auto">
              <a:xfrm>
                <a:off x="3120794" y="1944027"/>
                <a:ext cx="177685" cy="113963"/>
              </a:xfrm>
              <a:custGeom>
                <a:avLst/>
                <a:gdLst>
                  <a:gd name="T0" fmla="*/ 0 w 40"/>
                  <a:gd name="T1" fmla="*/ 1 h 26"/>
                  <a:gd name="T2" fmla="*/ 13 w 40"/>
                  <a:gd name="T3" fmla="*/ 12 h 26"/>
                  <a:gd name="T4" fmla="*/ 17 w 40"/>
                  <a:gd name="T5" fmla="*/ 12 h 26"/>
                  <a:gd name="T6" fmla="*/ 17 w 40"/>
                  <a:gd name="T7" fmla="*/ 20 h 26"/>
                  <a:gd name="T8" fmla="*/ 12 w 40"/>
                  <a:gd name="T9" fmla="*/ 20 h 26"/>
                  <a:gd name="T10" fmla="*/ 12 w 40"/>
                  <a:gd name="T11" fmla="*/ 26 h 26"/>
                  <a:gd name="T12" fmla="*/ 28 w 40"/>
                  <a:gd name="T13" fmla="*/ 26 h 26"/>
                  <a:gd name="T14" fmla="*/ 28 w 40"/>
                  <a:gd name="T15" fmla="*/ 20 h 26"/>
                  <a:gd name="T16" fmla="*/ 23 w 40"/>
                  <a:gd name="T17" fmla="*/ 20 h 26"/>
                  <a:gd name="T18" fmla="*/ 23 w 40"/>
                  <a:gd name="T19" fmla="*/ 12 h 26"/>
                  <a:gd name="T20" fmla="*/ 27 w 40"/>
                  <a:gd name="T21" fmla="*/ 12 h 26"/>
                  <a:gd name="T22" fmla="*/ 40 w 40"/>
                  <a:gd name="T23" fmla="*/ 1 h 26"/>
                  <a:gd name="T24" fmla="*/ 35 w 40"/>
                  <a:gd name="T25" fmla="*/ 0 h 26"/>
                  <a:gd name="T26" fmla="*/ 27 w 40"/>
                  <a:gd name="T27" fmla="*/ 7 h 26"/>
                  <a:gd name="T28" fmla="*/ 13 w 40"/>
                  <a:gd name="T29" fmla="*/ 7 h 26"/>
                  <a:gd name="T30" fmla="*/ 5 w 40"/>
                  <a:gd name="T31" fmla="*/ 0 h 26"/>
                  <a:gd name="T32" fmla="*/ 0 w 40"/>
                  <a:gd name="T33"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6">
                    <a:moveTo>
                      <a:pt x="0" y="1"/>
                    </a:moveTo>
                    <a:cubicBezTo>
                      <a:pt x="1" y="7"/>
                      <a:pt x="7" y="12"/>
                      <a:pt x="13" y="12"/>
                    </a:cubicBezTo>
                    <a:cubicBezTo>
                      <a:pt x="17" y="12"/>
                      <a:pt x="17" y="12"/>
                      <a:pt x="17" y="12"/>
                    </a:cubicBezTo>
                    <a:cubicBezTo>
                      <a:pt x="17" y="20"/>
                      <a:pt x="17" y="20"/>
                      <a:pt x="17" y="20"/>
                    </a:cubicBezTo>
                    <a:cubicBezTo>
                      <a:pt x="12" y="20"/>
                      <a:pt x="12" y="20"/>
                      <a:pt x="12" y="20"/>
                    </a:cubicBezTo>
                    <a:cubicBezTo>
                      <a:pt x="12" y="26"/>
                      <a:pt x="12" y="26"/>
                      <a:pt x="12" y="26"/>
                    </a:cubicBezTo>
                    <a:cubicBezTo>
                      <a:pt x="28" y="26"/>
                      <a:pt x="28" y="26"/>
                      <a:pt x="28" y="26"/>
                    </a:cubicBezTo>
                    <a:cubicBezTo>
                      <a:pt x="28" y="20"/>
                      <a:pt x="28" y="20"/>
                      <a:pt x="28" y="20"/>
                    </a:cubicBezTo>
                    <a:cubicBezTo>
                      <a:pt x="23" y="20"/>
                      <a:pt x="23" y="20"/>
                      <a:pt x="23" y="20"/>
                    </a:cubicBezTo>
                    <a:cubicBezTo>
                      <a:pt x="23" y="12"/>
                      <a:pt x="23" y="12"/>
                      <a:pt x="23" y="12"/>
                    </a:cubicBezTo>
                    <a:cubicBezTo>
                      <a:pt x="27" y="12"/>
                      <a:pt x="27" y="12"/>
                      <a:pt x="27" y="12"/>
                    </a:cubicBezTo>
                    <a:cubicBezTo>
                      <a:pt x="33" y="12"/>
                      <a:pt x="39" y="6"/>
                      <a:pt x="40" y="1"/>
                    </a:cubicBezTo>
                    <a:cubicBezTo>
                      <a:pt x="35" y="0"/>
                      <a:pt x="35" y="0"/>
                      <a:pt x="35" y="0"/>
                    </a:cubicBezTo>
                    <a:cubicBezTo>
                      <a:pt x="34" y="3"/>
                      <a:pt x="31" y="7"/>
                      <a:pt x="27" y="7"/>
                    </a:cubicBezTo>
                    <a:cubicBezTo>
                      <a:pt x="13" y="7"/>
                      <a:pt x="13" y="7"/>
                      <a:pt x="13" y="7"/>
                    </a:cubicBezTo>
                    <a:cubicBezTo>
                      <a:pt x="10" y="7"/>
                      <a:pt x="6" y="4"/>
                      <a:pt x="5" y="0"/>
                    </a:cubicBezTo>
                    <a:lnTo>
                      <a:pt x="0" y="1"/>
                    </a:lnTo>
                    <a:close/>
                  </a:path>
                </a:pathLst>
              </a:custGeom>
              <a:grpFill/>
              <a:ln>
                <a:noFill/>
              </a:ln>
            </p:spPr>
            <p:txBody>
              <a:bodyPr anchor="ctr"/>
              <a:lstStyle/>
              <a:p>
                <a:pPr algn="ctr"/>
                <a:endParaRPr>
                  <a:solidFill>
                    <a:srgbClr val="000000"/>
                  </a:solidFill>
                </a:endParaRPr>
              </a:p>
            </p:txBody>
          </p:sp>
          <p:sp>
            <p:nvSpPr>
              <p:cNvPr id="54" name="Freeform: Shape 222">
                <a:extLst>
                  <a:ext uri="{FF2B5EF4-FFF2-40B4-BE49-F238E27FC236}">
                    <a16:creationId xmlns="" xmlns:a16="http://schemas.microsoft.com/office/drawing/2014/main" id="{98B32BFF-91CF-4C9B-BB99-38C938783945}"/>
                  </a:ext>
                </a:extLst>
              </p:cNvPr>
              <p:cNvSpPr>
                <a:spLocks/>
              </p:cNvSpPr>
              <p:nvPr/>
            </p:nvSpPr>
            <p:spPr bwMode="auto">
              <a:xfrm>
                <a:off x="2949236" y="2720939"/>
                <a:ext cx="159304" cy="251210"/>
              </a:xfrm>
              <a:custGeom>
                <a:avLst/>
                <a:gdLst>
                  <a:gd name="T0" fmla="*/ 130 w 130"/>
                  <a:gd name="T1" fmla="*/ 205 h 205"/>
                  <a:gd name="T2" fmla="*/ 115 w 130"/>
                  <a:gd name="T3" fmla="*/ 4 h 205"/>
                  <a:gd name="T4" fmla="*/ 101 w 130"/>
                  <a:gd name="T5" fmla="*/ 0 h 205"/>
                  <a:gd name="T6" fmla="*/ 115 w 130"/>
                  <a:gd name="T7" fmla="*/ 14 h 205"/>
                  <a:gd name="T8" fmla="*/ 115 w 130"/>
                  <a:gd name="T9" fmla="*/ 133 h 205"/>
                  <a:gd name="T10" fmla="*/ 101 w 130"/>
                  <a:gd name="T11" fmla="*/ 148 h 205"/>
                  <a:gd name="T12" fmla="*/ 115 w 130"/>
                  <a:gd name="T13" fmla="*/ 162 h 205"/>
                  <a:gd name="T14" fmla="*/ 101 w 130"/>
                  <a:gd name="T15" fmla="*/ 162 h 205"/>
                  <a:gd name="T16" fmla="*/ 115 w 130"/>
                  <a:gd name="T17" fmla="*/ 173 h 205"/>
                  <a:gd name="T18" fmla="*/ 115 w 130"/>
                  <a:gd name="T19" fmla="*/ 191 h 205"/>
                  <a:gd name="T20" fmla="*/ 101 w 130"/>
                  <a:gd name="T21" fmla="*/ 205 h 205"/>
                  <a:gd name="T22" fmla="*/ 90 w 130"/>
                  <a:gd name="T23" fmla="*/ 4 h 205"/>
                  <a:gd name="T24" fmla="*/ 65 w 130"/>
                  <a:gd name="T25" fmla="*/ 14 h 205"/>
                  <a:gd name="T26" fmla="*/ 101 w 130"/>
                  <a:gd name="T27" fmla="*/ 0 h 205"/>
                  <a:gd name="T28" fmla="*/ 90 w 130"/>
                  <a:gd name="T29" fmla="*/ 0 h 205"/>
                  <a:gd name="T30" fmla="*/ 101 w 130"/>
                  <a:gd name="T31" fmla="*/ 205 h 205"/>
                  <a:gd name="T32" fmla="*/ 90 w 130"/>
                  <a:gd name="T33" fmla="*/ 191 h 205"/>
                  <a:gd name="T34" fmla="*/ 101 w 130"/>
                  <a:gd name="T35" fmla="*/ 173 h 205"/>
                  <a:gd name="T36" fmla="*/ 90 w 130"/>
                  <a:gd name="T37" fmla="*/ 162 h 205"/>
                  <a:gd name="T38" fmla="*/ 101 w 130"/>
                  <a:gd name="T39" fmla="*/ 148 h 205"/>
                  <a:gd name="T40" fmla="*/ 65 w 130"/>
                  <a:gd name="T41" fmla="*/ 133 h 205"/>
                  <a:gd name="T42" fmla="*/ 76 w 130"/>
                  <a:gd name="T43" fmla="*/ 148 h 205"/>
                  <a:gd name="T44" fmla="*/ 76 w 130"/>
                  <a:gd name="T45" fmla="*/ 162 h 205"/>
                  <a:gd name="T46" fmla="*/ 65 w 130"/>
                  <a:gd name="T47" fmla="*/ 173 h 205"/>
                  <a:gd name="T48" fmla="*/ 76 w 130"/>
                  <a:gd name="T49" fmla="*/ 191 h 205"/>
                  <a:gd name="T50" fmla="*/ 65 w 130"/>
                  <a:gd name="T51" fmla="*/ 191 h 205"/>
                  <a:gd name="T52" fmla="*/ 65 w 130"/>
                  <a:gd name="T53" fmla="*/ 4 h 205"/>
                  <a:gd name="T54" fmla="*/ 25 w 130"/>
                  <a:gd name="T55" fmla="*/ 14 h 205"/>
                  <a:gd name="T56" fmla="*/ 65 w 130"/>
                  <a:gd name="T57" fmla="*/ 4 h 205"/>
                  <a:gd name="T58" fmla="*/ 25 w 130"/>
                  <a:gd name="T59" fmla="*/ 205 h 205"/>
                  <a:gd name="T60" fmla="*/ 65 w 130"/>
                  <a:gd name="T61" fmla="*/ 191 h 205"/>
                  <a:gd name="T62" fmla="*/ 50 w 130"/>
                  <a:gd name="T63" fmla="*/ 173 h 205"/>
                  <a:gd name="T64" fmla="*/ 65 w 130"/>
                  <a:gd name="T65" fmla="*/ 162 h 205"/>
                  <a:gd name="T66" fmla="*/ 50 w 130"/>
                  <a:gd name="T67" fmla="*/ 148 h 205"/>
                  <a:gd name="T68" fmla="*/ 65 w 130"/>
                  <a:gd name="T69" fmla="*/ 133 h 205"/>
                  <a:gd name="T70" fmla="*/ 25 w 130"/>
                  <a:gd name="T71" fmla="*/ 148 h 205"/>
                  <a:gd name="T72" fmla="*/ 40 w 130"/>
                  <a:gd name="T73" fmla="*/ 162 h 205"/>
                  <a:gd name="T74" fmla="*/ 25 w 130"/>
                  <a:gd name="T75" fmla="*/ 162 h 205"/>
                  <a:gd name="T76" fmla="*/ 40 w 130"/>
                  <a:gd name="T77" fmla="*/ 173 h 205"/>
                  <a:gd name="T78" fmla="*/ 40 w 130"/>
                  <a:gd name="T79" fmla="*/ 191 h 205"/>
                  <a:gd name="T80" fmla="*/ 25 w 130"/>
                  <a:gd name="T81" fmla="*/ 205 h 205"/>
                  <a:gd name="T82" fmla="*/ 0 w 130"/>
                  <a:gd name="T83" fmla="*/ 4 h 205"/>
                  <a:gd name="T84" fmla="*/ 25 w 130"/>
                  <a:gd name="T85" fmla="*/ 205 h 205"/>
                  <a:gd name="T86" fmla="*/ 14 w 130"/>
                  <a:gd name="T87" fmla="*/ 191 h 205"/>
                  <a:gd name="T88" fmla="*/ 25 w 130"/>
                  <a:gd name="T89" fmla="*/ 173 h 205"/>
                  <a:gd name="T90" fmla="*/ 14 w 130"/>
                  <a:gd name="T91" fmla="*/ 162 h 205"/>
                  <a:gd name="T92" fmla="*/ 25 w 130"/>
                  <a:gd name="T93" fmla="*/ 148 h 205"/>
                  <a:gd name="T94" fmla="*/ 14 w 130"/>
                  <a:gd name="T95" fmla="*/ 133 h 205"/>
                  <a:gd name="T96" fmla="*/ 25 w 130"/>
                  <a:gd name="T97" fmla="*/ 1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205">
                    <a:moveTo>
                      <a:pt x="101" y="205"/>
                    </a:moveTo>
                    <a:lnTo>
                      <a:pt x="130" y="205"/>
                    </a:lnTo>
                    <a:lnTo>
                      <a:pt x="130" y="4"/>
                    </a:lnTo>
                    <a:lnTo>
                      <a:pt x="115" y="4"/>
                    </a:lnTo>
                    <a:lnTo>
                      <a:pt x="115" y="0"/>
                    </a:lnTo>
                    <a:lnTo>
                      <a:pt x="101" y="0"/>
                    </a:lnTo>
                    <a:lnTo>
                      <a:pt x="101" y="14"/>
                    </a:lnTo>
                    <a:lnTo>
                      <a:pt x="115" y="14"/>
                    </a:lnTo>
                    <a:lnTo>
                      <a:pt x="115" y="133"/>
                    </a:lnTo>
                    <a:lnTo>
                      <a:pt x="115" y="133"/>
                    </a:lnTo>
                    <a:lnTo>
                      <a:pt x="101" y="133"/>
                    </a:lnTo>
                    <a:lnTo>
                      <a:pt x="101" y="148"/>
                    </a:lnTo>
                    <a:lnTo>
                      <a:pt x="115" y="148"/>
                    </a:lnTo>
                    <a:lnTo>
                      <a:pt x="115" y="162"/>
                    </a:lnTo>
                    <a:lnTo>
                      <a:pt x="115" y="162"/>
                    </a:lnTo>
                    <a:lnTo>
                      <a:pt x="101" y="162"/>
                    </a:lnTo>
                    <a:lnTo>
                      <a:pt x="101" y="173"/>
                    </a:lnTo>
                    <a:lnTo>
                      <a:pt x="115" y="173"/>
                    </a:lnTo>
                    <a:lnTo>
                      <a:pt x="115" y="191"/>
                    </a:lnTo>
                    <a:lnTo>
                      <a:pt x="115" y="191"/>
                    </a:lnTo>
                    <a:lnTo>
                      <a:pt x="101" y="191"/>
                    </a:lnTo>
                    <a:lnTo>
                      <a:pt x="101" y="205"/>
                    </a:lnTo>
                    <a:close/>
                    <a:moveTo>
                      <a:pt x="90" y="0"/>
                    </a:moveTo>
                    <a:lnTo>
                      <a:pt x="90" y="4"/>
                    </a:lnTo>
                    <a:lnTo>
                      <a:pt x="65" y="4"/>
                    </a:lnTo>
                    <a:lnTo>
                      <a:pt x="65" y="14"/>
                    </a:lnTo>
                    <a:lnTo>
                      <a:pt x="101" y="14"/>
                    </a:lnTo>
                    <a:lnTo>
                      <a:pt x="101" y="0"/>
                    </a:lnTo>
                    <a:lnTo>
                      <a:pt x="90" y="0"/>
                    </a:lnTo>
                    <a:lnTo>
                      <a:pt x="90" y="0"/>
                    </a:lnTo>
                    <a:close/>
                    <a:moveTo>
                      <a:pt x="65" y="205"/>
                    </a:moveTo>
                    <a:lnTo>
                      <a:pt x="101" y="205"/>
                    </a:lnTo>
                    <a:lnTo>
                      <a:pt x="101" y="191"/>
                    </a:lnTo>
                    <a:lnTo>
                      <a:pt x="90" y="191"/>
                    </a:lnTo>
                    <a:lnTo>
                      <a:pt x="90" y="173"/>
                    </a:lnTo>
                    <a:lnTo>
                      <a:pt x="101" y="173"/>
                    </a:lnTo>
                    <a:lnTo>
                      <a:pt x="101" y="162"/>
                    </a:lnTo>
                    <a:lnTo>
                      <a:pt x="90" y="162"/>
                    </a:lnTo>
                    <a:lnTo>
                      <a:pt x="90" y="148"/>
                    </a:lnTo>
                    <a:lnTo>
                      <a:pt x="101" y="148"/>
                    </a:lnTo>
                    <a:lnTo>
                      <a:pt x="101" y="133"/>
                    </a:lnTo>
                    <a:lnTo>
                      <a:pt x="65" y="133"/>
                    </a:lnTo>
                    <a:lnTo>
                      <a:pt x="65" y="148"/>
                    </a:lnTo>
                    <a:lnTo>
                      <a:pt x="76" y="148"/>
                    </a:lnTo>
                    <a:lnTo>
                      <a:pt x="76" y="162"/>
                    </a:lnTo>
                    <a:lnTo>
                      <a:pt x="76" y="162"/>
                    </a:lnTo>
                    <a:lnTo>
                      <a:pt x="65" y="162"/>
                    </a:lnTo>
                    <a:lnTo>
                      <a:pt x="65" y="173"/>
                    </a:lnTo>
                    <a:lnTo>
                      <a:pt x="76" y="173"/>
                    </a:lnTo>
                    <a:lnTo>
                      <a:pt x="76" y="191"/>
                    </a:lnTo>
                    <a:lnTo>
                      <a:pt x="76" y="191"/>
                    </a:lnTo>
                    <a:lnTo>
                      <a:pt x="65" y="191"/>
                    </a:lnTo>
                    <a:lnTo>
                      <a:pt x="65" y="205"/>
                    </a:lnTo>
                    <a:close/>
                    <a:moveTo>
                      <a:pt x="65" y="4"/>
                    </a:moveTo>
                    <a:lnTo>
                      <a:pt x="25" y="4"/>
                    </a:lnTo>
                    <a:lnTo>
                      <a:pt x="25" y="14"/>
                    </a:lnTo>
                    <a:lnTo>
                      <a:pt x="65" y="14"/>
                    </a:lnTo>
                    <a:lnTo>
                      <a:pt x="65" y="4"/>
                    </a:lnTo>
                    <a:lnTo>
                      <a:pt x="65" y="4"/>
                    </a:lnTo>
                    <a:close/>
                    <a:moveTo>
                      <a:pt x="25" y="205"/>
                    </a:moveTo>
                    <a:lnTo>
                      <a:pt x="65" y="205"/>
                    </a:lnTo>
                    <a:lnTo>
                      <a:pt x="65" y="191"/>
                    </a:lnTo>
                    <a:lnTo>
                      <a:pt x="50" y="191"/>
                    </a:lnTo>
                    <a:lnTo>
                      <a:pt x="50" y="173"/>
                    </a:lnTo>
                    <a:lnTo>
                      <a:pt x="65" y="173"/>
                    </a:lnTo>
                    <a:lnTo>
                      <a:pt x="65" y="162"/>
                    </a:lnTo>
                    <a:lnTo>
                      <a:pt x="50" y="162"/>
                    </a:lnTo>
                    <a:lnTo>
                      <a:pt x="50" y="148"/>
                    </a:lnTo>
                    <a:lnTo>
                      <a:pt x="65" y="148"/>
                    </a:lnTo>
                    <a:lnTo>
                      <a:pt x="65" y="133"/>
                    </a:lnTo>
                    <a:lnTo>
                      <a:pt x="25" y="133"/>
                    </a:lnTo>
                    <a:lnTo>
                      <a:pt x="25" y="148"/>
                    </a:lnTo>
                    <a:lnTo>
                      <a:pt x="40" y="148"/>
                    </a:lnTo>
                    <a:lnTo>
                      <a:pt x="40" y="162"/>
                    </a:lnTo>
                    <a:lnTo>
                      <a:pt x="40" y="162"/>
                    </a:lnTo>
                    <a:lnTo>
                      <a:pt x="25" y="162"/>
                    </a:lnTo>
                    <a:lnTo>
                      <a:pt x="25" y="173"/>
                    </a:lnTo>
                    <a:lnTo>
                      <a:pt x="40" y="173"/>
                    </a:lnTo>
                    <a:lnTo>
                      <a:pt x="40" y="191"/>
                    </a:lnTo>
                    <a:lnTo>
                      <a:pt x="40" y="191"/>
                    </a:lnTo>
                    <a:lnTo>
                      <a:pt x="25" y="191"/>
                    </a:lnTo>
                    <a:lnTo>
                      <a:pt x="25" y="205"/>
                    </a:lnTo>
                    <a:close/>
                    <a:moveTo>
                      <a:pt x="25" y="4"/>
                    </a:moveTo>
                    <a:lnTo>
                      <a:pt x="0" y="4"/>
                    </a:lnTo>
                    <a:lnTo>
                      <a:pt x="0" y="205"/>
                    </a:lnTo>
                    <a:lnTo>
                      <a:pt x="25" y="205"/>
                    </a:lnTo>
                    <a:lnTo>
                      <a:pt x="25" y="191"/>
                    </a:lnTo>
                    <a:lnTo>
                      <a:pt x="14" y="191"/>
                    </a:lnTo>
                    <a:lnTo>
                      <a:pt x="14" y="173"/>
                    </a:lnTo>
                    <a:lnTo>
                      <a:pt x="25" y="173"/>
                    </a:lnTo>
                    <a:lnTo>
                      <a:pt x="25" y="162"/>
                    </a:lnTo>
                    <a:lnTo>
                      <a:pt x="14" y="162"/>
                    </a:lnTo>
                    <a:lnTo>
                      <a:pt x="14" y="148"/>
                    </a:lnTo>
                    <a:lnTo>
                      <a:pt x="25" y="148"/>
                    </a:lnTo>
                    <a:lnTo>
                      <a:pt x="25" y="133"/>
                    </a:lnTo>
                    <a:lnTo>
                      <a:pt x="14" y="133"/>
                    </a:lnTo>
                    <a:lnTo>
                      <a:pt x="14" y="14"/>
                    </a:lnTo>
                    <a:lnTo>
                      <a:pt x="25" y="14"/>
                    </a:lnTo>
                    <a:lnTo>
                      <a:pt x="25" y="4"/>
                    </a:lnTo>
                    <a:close/>
                  </a:path>
                </a:pathLst>
              </a:custGeom>
              <a:grpFill/>
              <a:ln>
                <a:noFill/>
              </a:ln>
            </p:spPr>
            <p:txBody>
              <a:bodyPr anchor="ctr"/>
              <a:lstStyle/>
              <a:p>
                <a:pPr algn="ctr"/>
                <a:endParaRPr>
                  <a:solidFill>
                    <a:srgbClr val="000000"/>
                  </a:solidFill>
                </a:endParaRPr>
              </a:p>
            </p:txBody>
          </p:sp>
          <p:sp>
            <p:nvSpPr>
              <p:cNvPr id="55" name="Freeform: Shape 223">
                <a:extLst>
                  <a:ext uri="{FF2B5EF4-FFF2-40B4-BE49-F238E27FC236}">
                    <a16:creationId xmlns="" xmlns:a16="http://schemas.microsoft.com/office/drawing/2014/main" id="{0F3F5E97-767C-4D6D-88D7-6F43780F493D}"/>
                  </a:ext>
                </a:extLst>
              </p:cNvPr>
              <p:cNvSpPr>
                <a:spLocks/>
              </p:cNvSpPr>
              <p:nvPr/>
            </p:nvSpPr>
            <p:spPr bwMode="auto">
              <a:xfrm>
                <a:off x="5708865" y="1497977"/>
                <a:ext cx="145824" cy="145824"/>
              </a:xfrm>
              <a:custGeom>
                <a:avLst/>
                <a:gdLst>
                  <a:gd name="T0" fmla="*/ 16 w 33"/>
                  <a:gd name="T1" fmla="*/ 31 h 33"/>
                  <a:gd name="T2" fmla="*/ 19 w 33"/>
                  <a:gd name="T3" fmla="*/ 31 h 33"/>
                  <a:gd name="T4" fmla="*/ 20 w 33"/>
                  <a:gd name="T5" fmla="*/ 33 h 33"/>
                  <a:gd name="T6" fmla="*/ 26 w 33"/>
                  <a:gd name="T7" fmla="*/ 31 h 33"/>
                  <a:gd name="T8" fmla="*/ 25 w 33"/>
                  <a:gd name="T9" fmla="*/ 29 h 33"/>
                  <a:gd name="T10" fmla="*/ 28 w 33"/>
                  <a:gd name="T11" fmla="*/ 25 h 33"/>
                  <a:gd name="T12" fmla="*/ 30 w 33"/>
                  <a:gd name="T13" fmla="*/ 26 h 33"/>
                  <a:gd name="T14" fmla="*/ 33 w 33"/>
                  <a:gd name="T15" fmla="*/ 20 h 33"/>
                  <a:gd name="T16" fmla="*/ 30 w 33"/>
                  <a:gd name="T17" fmla="*/ 19 h 33"/>
                  <a:gd name="T18" fmla="*/ 30 w 33"/>
                  <a:gd name="T19" fmla="*/ 14 h 33"/>
                  <a:gd name="T20" fmla="*/ 33 w 33"/>
                  <a:gd name="T21" fmla="*/ 13 h 33"/>
                  <a:gd name="T22" fmla="*/ 30 w 33"/>
                  <a:gd name="T23" fmla="*/ 8 h 33"/>
                  <a:gd name="T24" fmla="*/ 28 w 33"/>
                  <a:gd name="T25" fmla="*/ 9 h 33"/>
                  <a:gd name="T26" fmla="*/ 24 w 33"/>
                  <a:gd name="T27" fmla="*/ 5 h 33"/>
                  <a:gd name="T28" fmla="*/ 25 w 33"/>
                  <a:gd name="T29" fmla="*/ 3 h 33"/>
                  <a:gd name="T30" fmla="*/ 20 w 33"/>
                  <a:gd name="T31" fmla="*/ 0 h 33"/>
                  <a:gd name="T32" fmla="*/ 19 w 33"/>
                  <a:gd name="T33" fmla="*/ 3 h 33"/>
                  <a:gd name="T34" fmla="*/ 16 w 33"/>
                  <a:gd name="T35" fmla="*/ 3 h 33"/>
                  <a:gd name="T36" fmla="*/ 16 w 33"/>
                  <a:gd name="T37" fmla="*/ 7 h 33"/>
                  <a:gd name="T38" fmla="*/ 25 w 33"/>
                  <a:gd name="T39" fmla="*/ 13 h 33"/>
                  <a:gd name="T40" fmla="*/ 20 w 33"/>
                  <a:gd name="T41" fmla="*/ 26 h 33"/>
                  <a:gd name="T42" fmla="*/ 16 w 33"/>
                  <a:gd name="T43" fmla="*/ 26 h 33"/>
                  <a:gd name="T44" fmla="*/ 16 w 33"/>
                  <a:gd name="T45" fmla="*/ 26 h 33"/>
                  <a:gd name="T46" fmla="*/ 16 w 33"/>
                  <a:gd name="T47" fmla="*/ 31 h 33"/>
                  <a:gd name="T48" fmla="*/ 2 w 33"/>
                  <a:gd name="T49" fmla="*/ 20 h 33"/>
                  <a:gd name="T50" fmla="*/ 0 w 33"/>
                  <a:gd name="T51" fmla="*/ 21 h 33"/>
                  <a:gd name="T52" fmla="*/ 2 w 33"/>
                  <a:gd name="T53" fmla="*/ 26 h 33"/>
                  <a:gd name="T54" fmla="*/ 5 w 33"/>
                  <a:gd name="T55" fmla="*/ 25 h 33"/>
                  <a:gd name="T56" fmla="*/ 8 w 33"/>
                  <a:gd name="T57" fmla="*/ 29 h 33"/>
                  <a:gd name="T58" fmla="*/ 7 w 33"/>
                  <a:gd name="T59" fmla="*/ 31 h 33"/>
                  <a:gd name="T60" fmla="*/ 13 w 33"/>
                  <a:gd name="T61" fmla="*/ 33 h 33"/>
                  <a:gd name="T62" fmla="*/ 14 w 33"/>
                  <a:gd name="T63" fmla="*/ 31 h 33"/>
                  <a:gd name="T64" fmla="*/ 16 w 33"/>
                  <a:gd name="T65" fmla="*/ 31 h 33"/>
                  <a:gd name="T66" fmla="*/ 16 w 33"/>
                  <a:gd name="T67" fmla="*/ 26 h 33"/>
                  <a:gd name="T68" fmla="*/ 8 w 33"/>
                  <a:gd name="T69" fmla="*/ 21 h 33"/>
                  <a:gd name="T70" fmla="*/ 13 w 33"/>
                  <a:gd name="T71" fmla="*/ 8 h 33"/>
                  <a:gd name="T72" fmla="*/ 13 w 33"/>
                  <a:gd name="T73" fmla="*/ 8 h 33"/>
                  <a:gd name="T74" fmla="*/ 16 w 33"/>
                  <a:gd name="T75" fmla="*/ 7 h 33"/>
                  <a:gd name="T76" fmla="*/ 16 w 33"/>
                  <a:gd name="T77" fmla="*/ 7 h 33"/>
                  <a:gd name="T78" fmla="*/ 16 w 33"/>
                  <a:gd name="T79" fmla="*/ 3 h 33"/>
                  <a:gd name="T80" fmla="*/ 14 w 33"/>
                  <a:gd name="T81" fmla="*/ 3 h 33"/>
                  <a:gd name="T82" fmla="*/ 13 w 33"/>
                  <a:gd name="T83" fmla="*/ 1 h 33"/>
                  <a:gd name="T84" fmla="*/ 7 w 33"/>
                  <a:gd name="T85" fmla="*/ 3 h 33"/>
                  <a:gd name="T86" fmla="*/ 8 w 33"/>
                  <a:gd name="T87" fmla="*/ 5 h 33"/>
                  <a:gd name="T88" fmla="*/ 5 w 33"/>
                  <a:gd name="T89" fmla="*/ 9 h 33"/>
                  <a:gd name="T90" fmla="*/ 2 w 33"/>
                  <a:gd name="T91" fmla="*/ 8 h 33"/>
                  <a:gd name="T92" fmla="*/ 0 w 33"/>
                  <a:gd name="T93" fmla="*/ 14 h 33"/>
                  <a:gd name="T94" fmla="*/ 2 w 33"/>
                  <a:gd name="T95" fmla="*/ 15 h 33"/>
                  <a:gd name="T96" fmla="*/ 2 w 33"/>
                  <a:gd name="T97"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 h="33">
                    <a:moveTo>
                      <a:pt x="16" y="31"/>
                    </a:moveTo>
                    <a:cubicBezTo>
                      <a:pt x="17" y="31"/>
                      <a:pt x="18" y="31"/>
                      <a:pt x="19" y="31"/>
                    </a:cubicBezTo>
                    <a:cubicBezTo>
                      <a:pt x="20" y="33"/>
                      <a:pt x="20" y="33"/>
                      <a:pt x="20" y="33"/>
                    </a:cubicBezTo>
                    <a:cubicBezTo>
                      <a:pt x="26" y="31"/>
                      <a:pt x="26" y="31"/>
                      <a:pt x="26" y="31"/>
                    </a:cubicBezTo>
                    <a:cubicBezTo>
                      <a:pt x="25" y="29"/>
                      <a:pt x="25" y="29"/>
                      <a:pt x="25" y="29"/>
                    </a:cubicBezTo>
                    <a:cubicBezTo>
                      <a:pt x="26" y="28"/>
                      <a:pt x="27" y="26"/>
                      <a:pt x="28" y="25"/>
                    </a:cubicBezTo>
                    <a:cubicBezTo>
                      <a:pt x="30" y="26"/>
                      <a:pt x="30" y="26"/>
                      <a:pt x="30" y="26"/>
                    </a:cubicBezTo>
                    <a:cubicBezTo>
                      <a:pt x="33" y="20"/>
                      <a:pt x="33" y="20"/>
                      <a:pt x="33" y="20"/>
                    </a:cubicBezTo>
                    <a:cubicBezTo>
                      <a:pt x="30" y="19"/>
                      <a:pt x="30" y="19"/>
                      <a:pt x="30" y="19"/>
                    </a:cubicBezTo>
                    <a:cubicBezTo>
                      <a:pt x="31" y="18"/>
                      <a:pt x="31" y="16"/>
                      <a:pt x="30" y="14"/>
                    </a:cubicBezTo>
                    <a:cubicBezTo>
                      <a:pt x="33" y="13"/>
                      <a:pt x="33" y="13"/>
                      <a:pt x="33" y="13"/>
                    </a:cubicBezTo>
                    <a:cubicBezTo>
                      <a:pt x="30" y="8"/>
                      <a:pt x="30" y="8"/>
                      <a:pt x="30" y="8"/>
                    </a:cubicBezTo>
                    <a:cubicBezTo>
                      <a:pt x="28" y="9"/>
                      <a:pt x="28" y="9"/>
                      <a:pt x="28" y="9"/>
                    </a:cubicBezTo>
                    <a:cubicBezTo>
                      <a:pt x="27" y="7"/>
                      <a:pt x="26" y="6"/>
                      <a:pt x="24" y="5"/>
                    </a:cubicBezTo>
                    <a:cubicBezTo>
                      <a:pt x="25" y="3"/>
                      <a:pt x="25" y="3"/>
                      <a:pt x="25" y="3"/>
                    </a:cubicBezTo>
                    <a:cubicBezTo>
                      <a:pt x="20" y="0"/>
                      <a:pt x="20" y="0"/>
                      <a:pt x="20" y="0"/>
                    </a:cubicBezTo>
                    <a:cubicBezTo>
                      <a:pt x="19" y="3"/>
                      <a:pt x="19" y="3"/>
                      <a:pt x="19" y="3"/>
                    </a:cubicBezTo>
                    <a:cubicBezTo>
                      <a:pt x="18" y="3"/>
                      <a:pt x="17" y="3"/>
                      <a:pt x="16" y="3"/>
                    </a:cubicBezTo>
                    <a:cubicBezTo>
                      <a:pt x="16" y="7"/>
                      <a:pt x="16" y="7"/>
                      <a:pt x="16" y="7"/>
                    </a:cubicBezTo>
                    <a:cubicBezTo>
                      <a:pt x="20" y="7"/>
                      <a:pt x="24" y="10"/>
                      <a:pt x="25" y="13"/>
                    </a:cubicBezTo>
                    <a:cubicBezTo>
                      <a:pt x="27" y="18"/>
                      <a:pt x="25" y="24"/>
                      <a:pt x="20" y="26"/>
                    </a:cubicBezTo>
                    <a:cubicBezTo>
                      <a:pt x="19" y="26"/>
                      <a:pt x="18" y="26"/>
                      <a:pt x="16" y="26"/>
                    </a:cubicBezTo>
                    <a:cubicBezTo>
                      <a:pt x="16" y="26"/>
                      <a:pt x="16" y="26"/>
                      <a:pt x="16" y="26"/>
                    </a:cubicBezTo>
                    <a:lnTo>
                      <a:pt x="16" y="31"/>
                    </a:lnTo>
                    <a:close/>
                    <a:moveTo>
                      <a:pt x="2" y="20"/>
                    </a:moveTo>
                    <a:cubicBezTo>
                      <a:pt x="0" y="21"/>
                      <a:pt x="0" y="21"/>
                      <a:pt x="0" y="21"/>
                    </a:cubicBezTo>
                    <a:cubicBezTo>
                      <a:pt x="2" y="26"/>
                      <a:pt x="2" y="26"/>
                      <a:pt x="2" y="26"/>
                    </a:cubicBezTo>
                    <a:cubicBezTo>
                      <a:pt x="5" y="25"/>
                      <a:pt x="5" y="25"/>
                      <a:pt x="5" y="25"/>
                    </a:cubicBezTo>
                    <a:cubicBezTo>
                      <a:pt x="6" y="27"/>
                      <a:pt x="7" y="28"/>
                      <a:pt x="8" y="29"/>
                    </a:cubicBezTo>
                    <a:cubicBezTo>
                      <a:pt x="7" y="31"/>
                      <a:pt x="7" y="31"/>
                      <a:pt x="7" y="31"/>
                    </a:cubicBezTo>
                    <a:cubicBezTo>
                      <a:pt x="13" y="33"/>
                      <a:pt x="13" y="33"/>
                      <a:pt x="13" y="33"/>
                    </a:cubicBezTo>
                    <a:cubicBezTo>
                      <a:pt x="14" y="31"/>
                      <a:pt x="14" y="31"/>
                      <a:pt x="14" y="31"/>
                    </a:cubicBezTo>
                    <a:cubicBezTo>
                      <a:pt x="15" y="31"/>
                      <a:pt x="16" y="31"/>
                      <a:pt x="16" y="31"/>
                    </a:cubicBezTo>
                    <a:cubicBezTo>
                      <a:pt x="16" y="26"/>
                      <a:pt x="16" y="26"/>
                      <a:pt x="16" y="26"/>
                    </a:cubicBezTo>
                    <a:cubicBezTo>
                      <a:pt x="13" y="26"/>
                      <a:pt x="9" y="24"/>
                      <a:pt x="8" y="21"/>
                    </a:cubicBezTo>
                    <a:cubicBezTo>
                      <a:pt x="5" y="16"/>
                      <a:pt x="8" y="10"/>
                      <a:pt x="13" y="8"/>
                    </a:cubicBezTo>
                    <a:cubicBezTo>
                      <a:pt x="13" y="8"/>
                      <a:pt x="13" y="8"/>
                      <a:pt x="13" y="8"/>
                    </a:cubicBezTo>
                    <a:cubicBezTo>
                      <a:pt x="14" y="8"/>
                      <a:pt x="15" y="7"/>
                      <a:pt x="16" y="7"/>
                    </a:cubicBezTo>
                    <a:cubicBezTo>
                      <a:pt x="16" y="7"/>
                      <a:pt x="16" y="7"/>
                      <a:pt x="16" y="7"/>
                    </a:cubicBezTo>
                    <a:cubicBezTo>
                      <a:pt x="16" y="3"/>
                      <a:pt x="16" y="3"/>
                      <a:pt x="16" y="3"/>
                    </a:cubicBezTo>
                    <a:cubicBezTo>
                      <a:pt x="15" y="3"/>
                      <a:pt x="15" y="3"/>
                      <a:pt x="14" y="3"/>
                    </a:cubicBezTo>
                    <a:cubicBezTo>
                      <a:pt x="13" y="1"/>
                      <a:pt x="13" y="1"/>
                      <a:pt x="13" y="1"/>
                    </a:cubicBezTo>
                    <a:cubicBezTo>
                      <a:pt x="7" y="3"/>
                      <a:pt x="7" y="3"/>
                      <a:pt x="7" y="3"/>
                    </a:cubicBezTo>
                    <a:cubicBezTo>
                      <a:pt x="8" y="5"/>
                      <a:pt x="8" y="5"/>
                      <a:pt x="8" y="5"/>
                    </a:cubicBezTo>
                    <a:cubicBezTo>
                      <a:pt x="7" y="6"/>
                      <a:pt x="6" y="7"/>
                      <a:pt x="5" y="9"/>
                    </a:cubicBezTo>
                    <a:cubicBezTo>
                      <a:pt x="2" y="8"/>
                      <a:pt x="2" y="8"/>
                      <a:pt x="2" y="8"/>
                    </a:cubicBezTo>
                    <a:cubicBezTo>
                      <a:pt x="0" y="14"/>
                      <a:pt x="0" y="14"/>
                      <a:pt x="0" y="14"/>
                    </a:cubicBezTo>
                    <a:cubicBezTo>
                      <a:pt x="2" y="15"/>
                      <a:pt x="2" y="15"/>
                      <a:pt x="2" y="15"/>
                    </a:cubicBezTo>
                    <a:cubicBezTo>
                      <a:pt x="2" y="16"/>
                      <a:pt x="2" y="18"/>
                      <a:pt x="2" y="20"/>
                    </a:cubicBezTo>
                    <a:close/>
                  </a:path>
                </a:pathLst>
              </a:custGeom>
              <a:grpFill/>
              <a:ln>
                <a:noFill/>
              </a:ln>
            </p:spPr>
            <p:txBody>
              <a:bodyPr anchor="ctr"/>
              <a:lstStyle/>
              <a:p>
                <a:pPr algn="ctr"/>
                <a:endParaRPr>
                  <a:solidFill>
                    <a:srgbClr val="000000"/>
                  </a:solidFill>
                </a:endParaRPr>
              </a:p>
            </p:txBody>
          </p:sp>
          <p:sp>
            <p:nvSpPr>
              <p:cNvPr id="56" name="Freeform: Shape 224">
                <a:extLst>
                  <a:ext uri="{FF2B5EF4-FFF2-40B4-BE49-F238E27FC236}">
                    <a16:creationId xmlns="" xmlns:a16="http://schemas.microsoft.com/office/drawing/2014/main" id="{B59389D6-B87A-43E9-8856-453C83540800}"/>
                  </a:ext>
                </a:extLst>
              </p:cNvPr>
              <p:cNvSpPr>
                <a:spLocks/>
              </p:cNvSpPr>
              <p:nvPr/>
            </p:nvSpPr>
            <p:spPr bwMode="auto">
              <a:xfrm>
                <a:off x="3876873" y="1241865"/>
                <a:ext cx="25734" cy="30635"/>
              </a:xfrm>
              <a:custGeom>
                <a:avLst/>
                <a:gdLst>
                  <a:gd name="T0" fmla="*/ 0 w 6"/>
                  <a:gd name="T1" fmla="*/ 0 h 7"/>
                  <a:gd name="T2" fmla="*/ 2 w 6"/>
                  <a:gd name="T3" fmla="*/ 7 h 7"/>
                  <a:gd name="T4" fmla="*/ 6 w 6"/>
                  <a:gd name="T5" fmla="*/ 0 h 7"/>
                  <a:gd name="T6" fmla="*/ 0 w 6"/>
                  <a:gd name="T7" fmla="*/ 0 h 7"/>
                </a:gdLst>
                <a:ahLst/>
                <a:cxnLst>
                  <a:cxn ang="0">
                    <a:pos x="T0" y="T1"/>
                  </a:cxn>
                  <a:cxn ang="0">
                    <a:pos x="T2" y="T3"/>
                  </a:cxn>
                  <a:cxn ang="0">
                    <a:pos x="T4" y="T5"/>
                  </a:cxn>
                  <a:cxn ang="0">
                    <a:pos x="T6" y="T7"/>
                  </a:cxn>
                </a:cxnLst>
                <a:rect l="0" t="0" r="r" b="b"/>
                <a:pathLst>
                  <a:path w="6" h="7">
                    <a:moveTo>
                      <a:pt x="0" y="0"/>
                    </a:moveTo>
                    <a:cubicBezTo>
                      <a:pt x="0" y="3"/>
                      <a:pt x="1" y="5"/>
                      <a:pt x="2" y="7"/>
                    </a:cubicBezTo>
                    <a:cubicBezTo>
                      <a:pt x="5" y="5"/>
                      <a:pt x="6" y="3"/>
                      <a:pt x="6" y="0"/>
                    </a:cubicBezTo>
                    <a:lnTo>
                      <a:pt x="0" y="0"/>
                    </a:lnTo>
                    <a:close/>
                  </a:path>
                </a:pathLst>
              </a:custGeom>
              <a:grpFill/>
              <a:ln>
                <a:noFill/>
              </a:ln>
            </p:spPr>
            <p:txBody>
              <a:bodyPr anchor="ctr"/>
              <a:lstStyle/>
              <a:p>
                <a:pPr algn="ctr"/>
                <a:endParaRPr>
                  <a:solidFill>
                    <a:srgbClr val="000000"/>
                  </a:solidFill>
                </a:endParaRPr>
              </a:p>
            </p:txBody>
          </p:sp>
          <p:sp>
            <p:nvSpPr>
              <p:cNvPr id="57" name="Freeform: Shape 225">
                <a:extLst>
                  <a:ext uri="{FF2B5EF4-FFF2-40B4-BE49-F238E27FC236}">
                    <a16:creationId xmlns="" xmlns:a16="http://schemas.microsoft.com/office/drawing/2014/main" id="{4A53E251-2388-43F1-922D-A5060EE1BED5}"/>
                  </a:ext>
                </a:extLst>
              </p:cNvPr>
              <p:cNvSpPr>
                <a:spLocks/>
              </p:cNvSpPr>
              <p:nvPr/>
            </p:nvSpPr>
            <p:spPr bwMode="auto">
              <a:xfrm>
                <a:off x="3876873" y="1197751"/>
                <a:ext cx="25734" cy="34312"/>
              </a:xfrm>
              <a:custGeom>
                <a:avLst/>
                <a:gdLst>
                  <a:gd name="T0" fmla="*/ 2 w 6"/>
                  <a:gd name="T1" fmla="*/ 0 h 8"/>
                  <a:gd name="T2" fmla="*/ 0 w 6"/>
                  <a:gd name="T3" fmla="*/ 8 h 8"/>
                  <a:gd name="T4" fmla="*/ 6 w 6"/>
                  <a:gd name="T5" fmla="*/ 8 h 8"/>
                  <a:gd name="T6" fmla="*/ 2 w 6"/>
                  <a:gd name="T7" fmla="*/ 0 h 8"/>
                </a:gdLst>
                <a:ahLst/>
                <a:cxnLst>
                  <a:cxn ang="0">
                    <a:pos x="T0" y="T1"/>
                  </a:cxn>
                  <a:cxn ang="0">
                    <a:pos x="T2" y="T3"/>
                  </a:cxn>
                  <a:cxn ang="0">
                    <a:pos x="T4" y="T5"/>
                  </a:cxn>
                  <a:cxn ang="0">
                    <a:pos x="T6" y="T7"/>
                  </a:cxn>
                </a:cxnLst>
                <a:rect l="0" t="0" r="r" b="b"/>
                <a:pathLst>
                  <a:path w="6" h="8">
                    <a:moveTo>
                      <a:pt x="2" y="0"/>
                    </a:moveTo>
                    <a:cubicBezTo>
                      <a:pt x="1" y="2"/>
                      <a:pt x="0" y="5"/>
                      <a:pt x="0" y="8"/>
                    </a:cubicBezTo>
                    <a:cubicBezTo>
                      <a:pt x="6" y="8"/>
                      <a:pt x="6" y="8"/>
                      <a:pt x="6" y="8"/>
                    </a:cubicBezTo>
                    <a:cubicBezTo>
                      <a:pt x="6" y="5"/>
                      <a:pt x="5" y="2"/>
                      <a:pt x="2" y="0"/>
                    </a:cubicBezTo>
                    <a:close/>
                  </a:path>
                </a:pathLst>
              </a:custGeom>
              <a:grpFill/>
              <a:ln>
                <a:noFill/>
              </a:ln>
            </p:spPr>
            <p:txBody>
              <a:bodyPr anchor="ctr"/>
              <a:lstStyle/>
              <a:p>
                <a:pPr algn="ctr"/>
                <a:endParaRPr>
                  <a:solidFill>
                    <a:srgbClr val="000000"/>
                  </a:solidFill>
                </a:endParaRPr>
              </a:p>
            </p:txBody>
          </p:sp>
          <p:sp>
            <p:nvSpPr>
              <p:cNvPr id="58" name="Freeform: Shape 226">
                <a:extLst>
                  <a:ext uri="{FF2B5EF4-FFF2-40B4-BE49-F238E27FC236}">
                    <a16:creationId xmlns="" xmlns:a16="http://schemas.microsoft.com/office/drawing/2014/main" id="{BEC03BAF-38BA-4AE1-A411-3F1F95013F4F}"/>
                  </a:ext>
                </a:extLst>
              </p:cNvPr>
              <p:cNvSpPr>
                <a:spLocks/>
              </p:cNvSpPr>
              <p:nvPr/>
            </p:nvSpPr>
            <p:spPr bwMode="auto">
              <a:xfrm>
                <a:off x="3854816" y="1184271"/>
                <a:ext cx="25734" cy="47791"/>
              </a:xfrm>
              <a:custGeom>
                <a:avLst/>
                <a:gdLst>
                  <a:gd name="T0" fmla="*/ 0 w 6"/>
                  <a:gd name="T1" fmla="*/ 0 h 11"/>
                  <a:gd name="T2" fmla="*/ 0 w 6"/>
                  <a:gd name="T3" fmla="*/ 11 h 11"/>
                  <a:gd name="T4" fmla="*/ 3 w 6"/>
                  <a:gd name="T5" fmla="*/ 11 h 11"/>
                  <a:gd name="T6" fmla="*/ 6 w 6"/>
                  <a:gd name="T7" fmla="*/ 2 h 11"/>
                  <a:gd name="T8" fmla="*/ 0 w 6"/>
                  <a:gd name="T9" fmla="*/ 0 h 11"/>
                </a:gdLst>
                <a:ahLst/>
                <a:cxnLst>
                  <a:cxn ang="0">
                    <a:pos x="T0" y="T1"/>
                  </a:cxn>
                  <a:cxn ang="0">
                    <a:pos x="T2" y="T3"/>
                  </a:cxn>
                  <a:cxn ang="0">
                    <a:pos x="T4" y="T5"/>
                  </a:cxn>
                  <a:cxn ang="0">
                    <a:pos x="T6" y="T7"/>
                  </a:cxn>
                  <a:cxn ang="0">
                    <a:pos x="T8" y="T9"/>
                  </a:cxn>
                </a:cxnLst>
                <a:rect l="0" t="0" r="r" b="b"/>
                <a:pathLst>
                  <a:path w="6" h="11">
                    <a:moveTo>
                      <a:pt x="0" y="0"/>
                    </a:moveTo>
                    <a:cubicBezTo>
                      <a:pt x="0" y="11"/>
                      <a:pt x="0" y="11"/>
                      <a:pt x="0" y="11"/>
                    </a:cubicBezTo>
                    <a:cubicBezTo>
                      <a:pt x="3" y="11"/>
                      <a:pt x="3" y="11"/>
                      <a:pt x="3" y="11"/>
                    </a:cubicBezTo>
                    <a:cubicBezTo>
                      <a:pt x="3" y="7"/>
                      <a:pt x="4" y="4"/>
                      <a:pt x="6" y="2"/>
                    </a:cubicBezTo>
                    <a:cubicBezTo>
                      <a:pt x="4" y="1"/>
                      <a:pt x="2" y="0"/>
                      <a:pt x="0" y="0"/>
                    </a:cubicBezTo>
                    <a:close/>
                  </a:path>
                </a:pathLst>
              </a:custGeom>
              <a:grpFill/>
              <a:ln>
                <a:noFill/>
              </a:ln>
            </p:spPr>
            <p:txBody>
              <a:bodyPr anchor="ctr"/>
              <a:lstStyle/>
              <a:p>
                <a:pPr algn="ctr"/>
                <a:endParaRPr>
                  <a:solidFill>
                    <a:srgbClr val="000000"/>
                  </a:solidFill>
                </a:endParaRPr>
              </a:p>
            </p:txBody>
          </p:sp>
          <p:sp>
            <p:nvSpPr>
              <p:cNvPr id="59" name="Freeform: Shape 227">
                <a:extLst>
                  <a:ext uri="{FF2B5EF4-FFF2-40B4-BE49-F238E27FC236}">
                    <a16:creationId xmlns="" xmlns:a16="http://schemas.microsoft.com/office/drawing/2014/main" id="{7786D4C7-9ADE-4B59-B07F-B83D5743C6E1}"/>
                  </a:ext>
                </a:extLst>
              </p:cNvPr>
              <p:cNvSpPr>
                <a:spLocks/>
              </p:cNvSpPr>
              <p:nvPr/>
            </p:nvSpPr>
            <p:spPr bwMode="auto">
              <a:xfrm>
                <a:off x="3822955" y="1241865"/>
                <a:ext cx="26959" cy="44115"/>
              </a:xfrm>
              <a:custGeom>
                <a:avLst/>
                <a:gdLst>
                  <a:gd name="T0" fmla="*/ 6 w 6"/>
                  <a:gd name="T1" fmla="*/ 10 h 10"/>
                  <a:gd name="T2" fmla="*/ 6 w 6"/>
                  <a:gd name="T3" fmla="*/ 0 h 10"/>
                  <a:gd name="T4" fmla="*/ 3 w 6"/>
                  <a:gd name="T5" fmla="*/ 0 h 10"/>
                  <a:gd name="T6" fmla="*/ 0 w 6"/>
                  <a:gd name="T7" fmla="*/ 8 h 10"/>
                  <a:gd name="T8" fmla="*/ 6 w 6"/>
                  <a:gd name="T9" fmla="*/ 10 h 10"/>
                </a:gdLst>
                <a:ahLst/>
                <a:cxnLst>
                  <a:cxn ang="0">
                    <a:pos x="T0" y="T1"/>
                  </a:cxn>
                  <a:cxn ang="0">
                    <a:pos x="T2" y="T3"/>
                  </a:cxn>
                  <a:cxn ang="0">
                    <a:pos x="T4" y="T5"/>
                  </a:cxn>
                  <a:cxn ang="0">
                    <a:pos x="T6" y="T7"/>
                  </a:cxn>
                  <a:cxn ang="0">
                    <a:pos x="T8" y="T9"/>
                  </a:cxn>
                </a:cxnLst>
                <a:rect l="0" t="0" r="r" b="b"/>
                <a:pathLst>
                  <a:path w="6" h="10">
                    <a:moveTo>
                      <a:pt x="6" y="10"/>
                    </a:moveTo>
                    <a:cubicBezTo>
                      <a:pt x="6" y="0"/>
                      <a:pt x="6" y="0"/>
                      <a:pt x="6" y="0"/>
                    </a:cubicBezTo>
                    <a:cubicBezTo>
                      <a:pt x="3" y="0"/>
                      <a:pt x="3" y="0"/>
                      <a:pt x="3" y="0"/>
                    </a:cubicBezTo>
                    <a:cubicBezTo>
                      <a:pt x="3" y="3"/>
                      <a:pt x="2" y="6"/>
                      <a:pt x="0" y="8"/>
                    </a:cubicBezTo>
                    <a:cubicBezTo>
                      <a:pt x="2" y="9"/>
                      <a:pt x="4" y="10"/>
                      <a:pt x="6" y="10"/>
                    </a:cubicBezTo>
                    <a:close/>
                  </a:path>
                </a:pathLst>
              </a:custGeom>
              <a:grpFill/>
              <a:ln>
                <a:noFill/>
              </a:ln>
            </p:spPr>
            <p:txBody>
              <a:bodyPr anchor="ctr"/>
              <a:lstStyle/>
              <a:p>
                <a:pPr algn="ctr"/>
                <a:endParaRPr>
                  <a:solidFill>
                    <a:srgbClr val="000000"/>
                  </a:solidFill>
                </a:endParaRPr>
              </a:p>
            </p:txBody>
          </p:sp>
          <p:sp>
            <p:nvSpPr>
              <p:cNvPr id="60" name="Freeform: Shape 228">
                <a:extLst>
                  <a:ext uri="{FF2B5EF4-FFF2-40B4-BE49-F238E27FC236}">
                    <a16:creationId xmlns="" xmlns:a16="http://schemas.microsoft.com/office/drawing/2014/main" id="{4C91B8A3-F47D-429B-87D7-5E1270176350}"/>
                  </a:ext>
                </a:extLst>
              </p:cNvPr>
              <p:cNvSpPr>
                <a:spLocks/>
              </p:cNvSpPr>
              <p:nvPr/>
            </p:nvSpPr>
            <p:spPr bwMode="auto">
              <a:xfrm>
                <a:off x="3822955" y="1184271"/>
                <a:ext cx="26959" cy="47791"/>
              </a:xfrm>
              <a:custGeom>
                <a:avLst/>
                <a:gdLst>
                  <a:gd name="T0" fmla="*/ 3 w 6"/>
                  <a:gd name="T1" fmla="*/ 11 h 11"/>
                  <a:gd name="T2" fmla="*/ 6 w 6"/>
                  <a:gd name="T3" fmla="*/ 11 h 11"/>
                  <a:gd name="T4" fmla="*/ 6 w 6"/>
                  <a:gd name="T5" fmla="*/ 0 h 11"/>
                  <a:gd name="T6" fmla="*/ 0 w 6"/>
                  <a:gd name="T7" fmla="*/ 2 h 11"/>
                  <a:gd name="T8" fmla="*/ 3 w 6"/>
                  <a:gd name="T9" fmla="*/ 11 h 11"/>
                </a:gdLst>
                <a:ahLst/>
                <a:cxnLst>
                  <a:cxn ang="0">
                    <a:pos x="T0" y="T1"/>
                  </a:cxn>
                  <a:cxn ang="0">
                    <a:pos x="T2" y="T3"/>
                  </a:cxn>
                  <a:cxn ang="0">
                    <a:pos x="T4" y="T5"/>
                  </a:cxn>
                  <a:cxn ang="0">
                    <a:pos x="T6" y="T7"/>
                  </a:cxn>
                  <a:cxn ang="0">
                    <a:pos x="T8" y="T9"/>
                  </a:cxn>
                </a:cxnLst>
                <a:rect l="0" t="0" r="r" b="b"/>
                <a:pathLst>
                  <a:path w="6" h="11">
                    <a:moveTo>
                      <a:pt x="3" y="11"/>
                    </a:moveTo>
                    <a:cubicBezTo>
                      <a:pt x="6" y="11"/>
                      <a:pt x="6" y="11"/>
                      <a:pt x="6" y="11"/>
                    </a:cubicBezTo>
                    <a:cubicBezTo>
                      <a:pt x="6" y="0"/>
                      <a:pt x="6" y="0"/>
                      <a:pt x="6" y="0"/>
                    </a:cubicBezTo>
                    <a:cubicBezTo>
                      <a:pt x="4" y="0"/>
                      <a:pt x="2" y="1"/>
                      <a:pt x="0" y="2"/>
                    </a:cubicBezTo>
                    <a:cubicBezTo>
                      <a:pt x="2" y="4"/>
                      <a:pt x="3" y="7"/>
                      <a:pt x="3" y="11"/>
                    </a:cubicBezTo>
                    <a:close/>
                  </a:path>
                </a:pathLst>
              </a:custGeom>
              <a:grpFill/>
              <a:ln>
                <a:noFill/>
              </a:ln>
            </p:spPr>
            <p:txBody>
              <a:bodyPr anchor="ctr"/>
              <a:lstStyle/>
              <a:p>
                <a:pPr algn="ctr"/>
                <a:endParaRPr>
                  <a:solidFill>
                    <a:srgbClr val="000000"/>
                  </a:solidFill>
                </a:endParaRPr>
              </a:p>
            </p:txBody>
          </p:sp>
          <p:sp>
            <p:nvSpPr>
              <p:cNvPr id="61" name="Freeform: Shape 229">
                <a:extLst>
                  <a:ext uri="{FF2B5EF4-FFF2-40B4-BE49-F238E27FC236}">
                    <a16:creationId xmlns="" xmlns:a16="http://schemas.microsoft.com/office/drawing/2014/main" id="{BFE64742-72D9-4EBB-88FE-65F67D44BA9B}"/>
                  </a:ext>
                </a:extLst>
              </p:cNvPr>
              <p:cNvSpPr>
                <a:spLocks/>
              </p:cNvSpPr>
              <p:nvPr/>
            </p:nvSpPr>
            <p:spPr bwMode="auto">
              <a:xfrm>
                <a:off x="3800898" y="1241865"/>
                <a:ext cx="26959" cy="30635"/>
              </a:xfrm>
              <a:custGeom>
                <a:avLst/>
                <a:gdLst>
                  <a:gd name="T0" fmla="*/ 4 w 6"/>
                  <a:gd name="T1" fmla="*/ 7 h 7"/>
                  <a:gd name="T2" fmla="*/ 6 w 6"/>
                  <a:gd name="T3" fmla="*/ 0 h 7"/>
                  <a:gd name="T4" fmla="*/ 0 w 6"/>
                  <a:gd name="T5" fmla="*/ 0 h 7"/>
                  <a:gd name="T6" fmla="*/ 4 w 6"/>
                  <a:gd name="T7" fmla="*/ 7 h 7"/>
                </a:gdLst>
                <a:ahLst/>
                <a:cxnLst>
                  <a:cxn ang="0">
                    <a:pos x="T0" y="T1"/>
                  </a:cxn>
                  <a:cxn ang="0">
                    <a:pos x="T2" y="T3"/>
                  </a:cxn>
                  <a:cxn ang="0">
                    <a:pos x="T4" y="T5"/>
                  </a:cxn>
                  <a:cxn ang="0">
                    <a:pos x="T6" y="T7"/>
                  </a:cxn>
                </a:cxnLst>
                <a:rect l="0" t="0" r="r" b="b"/>
                <a:pathLst>
                  <a:path w="6" h="7">
                    <a:moveTo>
                      <a:pt x="4" y="7"/>
                    </a:moveTo>
                    <a:cubicBezTo>
                      <a:pt x="5" y="5"/>
                      <a:pt x="6" y="3"/>
                      <a:pt x="6" y="0"/>
                    </a:cubicBezTo>
                    <a:cubicBezTo>
                      <a:pt x="0" y="0"/>
                      <a:pt x="0" y="0"/>
                      <a:pt x="0" y="0"/>
                    </a:cubicBezTo>
                    <a:cubicBezTo>
                      <a:pt x="0" y="3"/>
                      <a:pt x="1" y="5"/>
                      <a:pt x="4" y="7"/>
                    </a:cubicBezTo>
                    <a:close/>
                  </a:path>
                </a:pathLst>
              </a:custGeom>
              <a:grpFill/>
              <a:ln>
                <a:noFill/>
              </a:ln>
            </p:spPr>
            <p:txBody>
              <a:bodyPr anchor="ctr"/>
              <a:lstStyle/>
              <a:p>
                <a:pPr algn="ctr"/>
                <a:endParaRPr>
                  <a:solidFill>
                    <a:srgbClr val="000000"/>
                  </a:solidFill>
                </a:endParaRPr>
              </a:p>
            </p:txBody>
          </p:sp>
          <p:sp>
            <p:nvSpPr>
              <p:cNvPr id="62" name="Freeform: Shape 230">
                <a:extLst>
                  <a:ext uri="{FF2B5EF4-FFF2-40B4-BE49-F238E27FC236}">
                    <a16:creationId xmlns="" xmlns:a16="http://schemas.microsoft.com/office/drawing/2014/main" id="{B52A9CF4-597B-403E-8801-CA0074FA566F}"/>
                  </a:ext>
                </a:extLst>
              </p:cNvPr>
              <p:cNvSpPr>
                <a:spLocks/>
              </p:cNvSpPr>
              <p:nvPr/>
            </p:nvSpPr>
            <p:spPr bwMode="auto">
              <a:xfrm>
                <a:off x="3800898" y="1197751"/>
                <a:ext cx="26959" cy="34312"/>
              </a:xfrm>
              <a:custGeom>
                <a:avLst/>
                <a:gdLst>
                  <a:gd name="T0" fmla="*/ 4 w 6"/>
                  <a:gd name="T1" fmla="*/ 0 h 8"/>
                  <a:gd name="T2" fmla="*/ 0 w 6"/>
                  <a:gd name="T3" fmla="*/ 8 h 8"/>
                  <a:gd name="T4" fmla="*/ 6 w 6"/>
                  <a:gd name="T5" fmla="*/ 8 h 8"/>
                  <a:gd name="T6" fmla="*/ 4 w 6"/>
                  <a:gd name="T7" fmla="*/ 0 h 8"/>
                </a:gdLst>
                <a:ahLst/>
                <a:cxnLst>
                  <a:cxn ang="0">
                    <a:pos x="T0" y="T1"/>
                  </a:cxn>
                  <a:cxn ang="0">
                    <a:pos x="T2" y="T3"/>
                  </a:cxn>
                  <a:cxn ang="0">
                    <a:pos x="T4" y="T5"/>
                  </a:cxn>
                  <a:cxn ang="0">
                    <a:pos x="T6" y="T7"/>
                  </a:cxn>
                </a:cxnLst>
                <a:rect l="0" t="0" r="r" b="b"/>
                <a:pathLst>
                  <a:path w="6" h="8">
                    <a:moveTo>
                      <a:pt x="4" y="0"/>
                    </a:moveTo>
                    <a:cubicBezTo>
                      <a:pt x="1" y="2"/>
                      <a:pt x="0" y="5"/>
                      <a:pt x="0" y="8"/>
                    </a:cubicBezTo>
                    <a:cubicBezTo>
                      <a:pt x="6" y="8"/>
                      <a:pt x="6" y="8"/>
                      <a:pt x="6" y="8"/>
                    </a:cubicBezTo>
                    <a:cubicBezTo>
                      <a:pt x="6" y="5"/>
                      <a:pt x="5" y="2"/>
                      <a:pt x="4" y="0"/>
                    </a:cubicBezTo>
                    <a:close/>
                  </a:path>
                </a:pathLst>
              </a:custGeom>
              <a:grpFill/>
              <a:ln>
                <a:noFill/>
              </a:ln>
            </p:spPr>
            <p:txBody>
              <a:bodyPr anchor="ctr"/>
              <a:lstStyle/>
              <a:p>
                <a:pPr algn="ctr"/>
                <a:endParaRPr>
                  <a:solidFill>
                    <a:srgbClr val="000000"/>
                  </a:solidFill>
                </a:endParaRPr>
              </a:p>
            </p:txBody>
          </p:sp>
          <p:sp>
            <p:nvSpPr>
              <p:cNvPr id="63" name="Freeform: Shape 231">
                <a:extLst>
                  <a:ext uri="{FF2B5EF4-FFF2-40B4-BE49-F238E27FC236}">
                    <a16:creationId xmlns="" xmlns:a16="http://schemas.microsoft.com/office/drawing/2014/main" id="{3F50AADB-7866-4566-A8DD-7D644BF7B920}"/>
                  </a:ext>
                </a:extLst>
              </p:cNvPr>
              <p:cNvSpPr>
                <a:spLocks/>
              </p:cNvSpPr>
              <p:nvPr/>
            </p:nvSpPr>
            <p:spPr bwMode="auto">
              <a:xfrm>
                <a:off x="3854816" y="1241865"/>
                <a:ext cx="25734" cy="44115"/>
              </a:xfrm>
              <a:custGeom>
                <a:avLst/>
                <a:gdLst>
                  <a:gd name="T0" fmla="*/ 0 w 6"/>
                  <a:gd name="T1" fmla="*/ 10 h 10"/>
                  <a:gd name="T2" fmla="*/ 6 w 6"/>
                  <a:gd name="T3" fmla="*/ 8 h 10"/>
                  <a:gd name="T4" fmla="*/ 3 w 6"/>
                  <a:gd name="T5" fmla="*/ 0 h 10"/>
                  <a:gd name="T6" fmla="*/ 0 w 6"/>
                  <a:gd name="T7" fmla="*/ 0 h 10"/>
                  <a:gd name="T8" fmla="*/ 0 w 6"/>
                  <a:gd name="T9" fmla="*/ 10 h 10"/>
                </a:gdLst>
                <a:ahLst/>
                <a:cxnLst>
                  <a:cxn ang="0">
                    <a:pos x="T0" y="T1"/>
                  </a:cxn>
                  <a:cxn ang="0">
                    <a:pos x="T2" y="T3"/>
                  </a:cxn>
                  <a:cxn ang="0">
                    <a:pos x="T4" y="T5"/>
                  </a:cxn>
                  <a:cxn ang="0">
                    <a:pos x="T6" y="T7"/>
                  </a:cxn>
                  <a:cxn ang="0">
                    <a:pos x="T8" y="T9"/>
                  </a:cxn>
                </a:cxnLst>
                <a:rect l="0" t="0" r="r" b="b"/>
                <a:pathLst>
                  <a:path w="6" h="10">
                    <a:moveTo>
                      <a:pt x="0" y="10"/>
                    </a:moveTo>
                    <a:cubicBezTo>
                      <a:pt x="2" y="10"/>
                      <a:pt x="4" y="9"/>
                      <a:pt x="6" y="8"/>
                    </a:cubicBezTo>
                    <a:cubicBezTo>
                      <a:pt x="4" y="6"/>
                      <a:pt x="3" y="3"/>
                      <a:pt x="3" y="0"/>
                    </a:cubicBezTo>
                    <a:cubicBezTo>
                      <a:pt x="0" y="0"/>
                      <a:pt x="0" y="0"/>
                      <a:pt x="0" y="0"/>
                    </a:cubicBezTo>
                    <a:lnTo>
                      <a:pt x="0" y="10"/>
                    </a:lnTo>
                    <a:close/>
                  </a:path>
                </a:pathLst>
              </a:custGeom>
              <a:grpFill/>
              <a:ln>
                <a:noFill/>
              </a:ln>
            </p:spPr>
            <p:txBody>
              <a:bodyPr anchor="ctr"/>
              <a:lstStyle/>
              <a:p>
                <a:pPr algn="ctr"/>
                <a:endParaRPr>
                  <a:solidFill>
                    <a:srgbClr val="000000"/>
                  </a:solidFill>
                </a:endParaRPr>
              </a:p>
            </p:txBody>
          </p:sp>
          <p:sp>
            <p:nvSpPr>
              <p:cNvPr id="64" name="Freeform: Shape 232">
                <a:extLst>
                  <a:ext uri="{FF2B5EF4-FFF2-40B4-BE49-F238E27FC236}">
                    <a16:creationId xmlns="" xmlns:a16="http://schemas.microsoft.com/office/drawing/2014/main" id="{6AC845E4-6972-4495-A885-03BA442A1BE3}"/>
                  </a:ext>
                </a:extLst>
              </p:cNvPr>
              <p:cNvSpPr>
                <a:spLocks/>
              </p:cNvSpPr>
              <p:nvPr/>
            </p:nvSpPr>
            <p:spPr bwMode="auto">
              <a:xfrm>
                <a:off x="4543498" y="972275"/>
                <a:ext cx="115189" cy="110287"/>
              </a:xfrm>
              <a:custGeom>
                <a:avLst/>
                <a:gdLst>
                  <a:gd name="T0" fmla="*/ 26 w 26"/>
                  <a:gd name="T1" fmla="*/ 10 h 25"/>
                  <a:gd name="T2" fmla="*/ 21 w 26"/>
                  <a:gd name="T3" fmla="*/ 12 h 25"/>
                  <a:gd name="T4" fmla="*/ 19 w 26"/>
                  <a:gd name="T5" fmla="*/ 12 h 25"/>
                  <a:gd name="T6" fmla="*/ 18 w 26"/>
                  <a:gd name="T7" fmla="*/ 9 h 25"/>
                  <a:gd name="T8" fmla="*/ 19 w 26"/>
                  <a:gd name="T9" fmla="*/ 8 h 25"/>
                  <a:gd name="T10" fmla="*/ 24 w 26"/>
                  <a:gd name="T11" fmla="*/ 6 h 25"/>
                  <a:gd name="T12" fmla="*/ 22 w 26"/>
                  <a:gd name="T13" fmla="*/ 3 h 25"/>
                  <a:gd name="T14" fmla="*/ 19 w 26"/>
                  <a:gd name="T15" fmla="*/ 2 h 25"/>
                  <a:gd name="T16" fmla="*/ 18 w 26"/>
                  <a:gd name="T17" fmla="*/ 6 h 25"/>
                  <a:gd name="T18" fmla="*/ 16 w 26"/>
                  <a:gd name="T19" fmla="*/ 9 h 25"/>
                  <a:gd name="T20" fmla="*/ 16 w 26"/>
                  <a:gd name="T21" fmla="*/ 5 h 25"/>
                  <a:gd name="T22" fmla="*/ 14 w 26"/>
                  <a:gd name="T23" fmla="*/ 4 h 25"/>
                  <a:gd name="T24" fmla="*/ 14 w 26"/>
                  <a:gd name="T25" fmla="*/ 2 h 25"/>
                  <a:gd name="T26" fmla="*/ 13 w 26"/>
                  <a:gd name="T27" fmla="*/ 2 h 25"/>
                  <a:gd name="T28" fmla="*/ 13 w 26"/>
                  <a:gd name="T29" fmla="*/ 4 h 25"/>
                  <a:gd name="T30" fmla="*/ 11 w 26"/>
                  <a:gd name="T31" fmla="*/ 5 h 25"/>
                  <a:gd name="T32" fmla="*/ 11 w 26"/>
                  <a:gd name="T33" fmla="*/ 9 h 25"/>
                  <a:gd name="T34" fmla="*/ 9 w 26"/>
                  <a:gd name="T35" fmla="*/ 6 h 25"/>
                  <a:gd name="T36" fmla="*/ 8 w 26"/>
                  <a:gd name="T37" fmla="*/ 2 h 25"/>
                  <a:gd name="T38" fmla="*/ 5 w 26"/>
                  <a:gd name="T39" fmla="*/ 3 h 25"/>
                  <a:gd name="T40" fmla="*/ 2 w 26"/>
                  <a:gd name="T41" fmla="*/ 6 h 25"/>
                  <a:gd name="T42" fmla="*/ 8 w 26"/>
                  <a:gd name="T43" fmla="*/ 8 h 25"/>
                  <a:gd name="T44" fmla="*/ 9 w 26"/>
                  <a:gd name="T45" fmla="*/ 9 h 25"/>
                  <a:gd name="T46" fmla="*/ 8 w 26"/>
                  <a:gd name="T47" fmla="*/ 12 h 25"/>
                  <a:gd name="T48" fmla="*/ 6 w 26"/>
                  <a:gd name="T49" fmla="*/ 12 h 25"/>
                  <a:gd name="T50" fmla="*/ 1 w 26"/>
                  <a:gd name="T51" fmla="*/ 10 h 25"/>
                  <a:gd name="T52" fmla="*/ 0 w 26"/>
                  <a:gd name="T53" fmla="*/ 13 h 25"/>
                  <a:gd name="T54" fmla="*/ 2 w 26"/>
                  <a:gd name="T55" fmla="*/ 17 h 25"/>
                  <a:gd name="T56" fmla="*/ 5 w 26"/>
                  <a:gd name="T57" fmla="*/ 14 h 25"/>
                  <a:gd name="T58" fmla="*/ 9 w 26"/>
                  <a:gd name="T59" fmla="*/ 13 h 25"/>
                  <a:gd name="T60" fmla="*/ 6 w 26"/>
                  <a:gd name="T61" fmla="*/ 16 h 25"/>
                  <a:gd name="T62" fmla="*/ 7 w 26"/>
                  <a:gd name="T63" fmla="*/ 18 h 25"/>
                  <a:gd name="T64" fmla="*/ 6 w 26"/>
                  <a:gd name="T65" fmla="*/ 19 h 25"/>
                  <a:gd name="T66" fmla="*/ 7 w 26"/>
                  <a:gd name="T67" fmla="*/ 20 h 25"/>
                  <a:gd name="T68" fmla="*/ 8 w 26"/>
                  <a:gd name="T69" fmla="*/ 19 h 25"/>
                  <a:gd name="T70" fmla="*/ 10 w 26"/>
                  <a:gd name="T71" fmla="*/ 19 h 25"/>
                  <a:gd name="T72" fmla="*/ 13 w 26"/>
                  <a:gd name="T73" fmla="*/ 16 h 25"/>
                  <a:gd name="T74" fmla="*/ 12 w 26"/>
                  <a:gd name="T75" fmla="*/ 21 h 25"/>
                  <a:gd name="T76" fmla="*/ 9 w 26"/>
                  <a:gd name="T77" fmla="*/ 24 h 25"/>
                  <a:gd name="T78" fmla="*/ 13 w 26"/>
                  <a:gd name="T79" fmla="*/ 25 h 25"/>
                  <a:gd name="T80" fmla="*/ 16 w 26"/>
                  <a:gd name="T81" fmla="*/ 25 h 25"/>
                  <a:gd name="T82" fmla="*/ 14 w 26"/>
                  <a:gd name="T83" fmla="*/ 20 h 25"/>
                  <a:gd name="T84" fmla="*/ 14 w 26"/>
                  <a:gd name="T85" fmla="*/ 18 h 25"/>
                  <a:gd name="T86" fmla="*/ 17 w 26"/>
                  <a:gd name="T87" fmla="*/ 17 h 25"/>
                  <a:gd name="T88" fmla="*/ 18 w 26"/>
                  <a:gd name="T89" fmla="*/ 18 h 25"/>
                  <a:gd name="T90" fmla="*/ 20 w 26"/>
                  <a:gd name="T91" fmla="*/ 24 h 25"/>
                  <a:gd name="T92" fmla="*/ 23 w 26"/>
                  <a:gd name="T93" fmla="*/ 21 h 25"/>
                  <a:gd name="T94" fmla="*/ 24 w 26"/>
                  <a:gd name="T95" fmla="*/ 18 h 25"/>
                  <a:gd name="T96" fmla="*/ 20 w 26"/>
                  <a:gd name="T97" fmla="*/ 17 h 25"/>
                  <a:gd name="T98" fmla="*/ 17 w 26"/>
                  <a:gd name="T99" fmla="*/ 15 h 25"/>
                  <a:gd name="T100" fmla="*/ 20 w 26"/>
                  <a:gd name="T101" fmla="*/ 15 h 25"/>
                  <a:gd name="T102" fmla="*/ 22 w 26"/>
                  <a:gd name="T103" fmla="*/ 13 h 25"/>
                  <a:gd name="T104" fmla="*/ 24 w 26"/>
                  <a:gd name="T105" fmla="*/ 1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 h="25">
                    <a:moveTo>
                      <a:pt x="26" y="12"/>
                    </a:moveTo>
                    <a:cubicBezTo>
                      <a:pt x="24" y="12"/>
                      <a:pt x="24" y="12"/>
                      <a:pt x="24" y="12"/>
                    </a:cubicBezTo>
                    <a:cubicBezTo>
                      <a:pt x="26" y="10"/>
                      <a:pt x="26" y="10"/>
                      <a:pt x="26" y="10"/>
                    </a:cubicBezTo>
                    <a:cubicBezTo>
                      <a:pt x="25" y="9"/>
                      <a:pt x="25" y="9"/>
                      <a:pt x="25" y="9"/>
                    </a:cubicBezTo>
                    <a:cubicBezTo>
                      <a:pt x="22" y="12"/>
                      <a:pt x="22" y="12"/>
                      <a:pt x="22" y="12"/>
                    </a:cubicBezTo>
                    <a:cubicBezTo>
                      <a:pt x="21" y="12"/>
                      <a:pt x="21" y="12"/>
                      <a:pt x="21" y="12"/>
                    </a:cubicBezTo>
                    <a:cubicBezTo>
                      <a:pt x="21" y="11"/>
                      <a:pt x="21" y="11"/>
                      <a:pt x="21" y="11"/>
                    </a:cubicBezTo>
                    <a:cubicBezTo>
                      <a:pt x="20" y="10"/>
                      <a:pt x="20" y="10"/>
                      <a:pt x="20" y="10"/>
                    </a:cubicBezTo>
                    <a:cubicBezTo>
                      <a:pt x="19" y="12"/>
                      <a:pt x="19" y="12"/>
                      <a:pt x="19" y="12"/>
                    </a:cubicBezTo>
                    <a:cubicBezTo>
                      <a:pt x="17" y="12"/>
                      <a:pt x="17" y="12"/>
                      <a:pt x="17" y="12"/>
                    </a:cubicBezTo>
                    <a:cubicBezTo>
                      <a:pt x="17" y="11"/>
                      <a:pt x="17" y="11"/>
                      <a:pt x="17" y="10"/>
                    </a:cubicBezTo>
                    <a:cubicBezTo>
                      <a:pt x="18" y="9"/>
                      <a:pt x="18" y="9"/>
                      <a:pt x="18" y="9"/>
                    </a:cubicBezTo>
                    <a:cubicBezTo>
                      <a:pt x="20" y="9"/>
                      <a:pt x="20" y="9"/>
                      <a:pt x="20" y="9"/>
                    </a:cubicBezTo>
                    <a:cubicBezTo>
                      <a:pt x="20" y="8"/>
                      <a:pt x="20" y="8"/>
                      <a:pt x="20" y="8"/>
                    </a:cubicBezTo>
                    <a:cubicBezTo>
                      <a:pt x="19" y="8"/>
                      <a:pt x="19" y="8"/>
                      <a:pt x="19" y="8"/>
                    </a:cubicBezTo>
                    <a:cubicBezTo>
                      <a:pt x="20" y="7"/>
                      <a:pt x="20" y="7"/>
                      <a:pt x="20" y="7"/>
                    </a:cubicBezTo>
                    <a:cubicBezTo>
                      <a:pt x="24" y="7"/>
                      <a:pt x="24" y="7"/>
                      <a:pt x="24" y="7"/>
                    </a:cubicBezTo>
                    <a:cubicBezTo>
                      <a:pt x="24" y="6"/>
                      <a:pt x="24" y="6"/>
                      <a:pt x="24" y="6"/>
                    </a:cubicBezTo>
                    <a:cubicBezTo>
                      <a:pt x="21" y="6"/>
                      <a:pt x="21" y="6"/>
                      <a:pt x="21" y="6"/>
                    </a:cubicBezTo>
                    <a:cubicBezTo>
                      <a:pt x="23" y="4"/>
                      <a:pt x="23" y="4"/>
                      <a:pt x="23" y="4"/>
                    </a:cubicBezTo>
                    <a:cubicBezTo>
                      <a:pt x="22" y="3"/>
                      <a:pt x="22" y="3"/>
                      <a:pt x="22" y="3"/>
                    </a:cubicBezTo>
                    <a:cubicBezTo>
                      <a:pt x="20" y="5"/>
                      <a:pt x="20" y="5"/>
                      <a:pt x="20" y="5"/>
                    </a:cubicBezTo>
                    <a:cubicBezTo>
                      <a:pt x="20" y="2"/>
                      <a:pt x="20" y="2"/>
                      <a:pt x="20" y="2"/>
                    </a:cubicBezTo>
                    <a:cubicBezTo>
                      <a:pt x="19" y="2"/>
                      <a:pt x="19" y="2"/>
                      <a:pt x="19" y="2"/>
                    </a:cubicBezTo>
                    <a:cubicBezTo>
                      <a:pt x="19" y="6"/>
                      <a:pt x="19" y="6"/>
                      <a:pt x="19" y="6"/>
                    </a:cubicBezTo>
                    <a:cubicBezTo>
                      <a:pt x="18" y="7"/>
                      <a:pt x="18" y="7"/>
                      <a:pt x="18" y="7"/>
                    </a:cubicBezTo>
                    <a:cubicBezTo>
                      <a:pt x="18" y="6"/>
                      <a:pt x="18" y="6"/>
                      <a:pt x="18" y="6"/>
                    </a:cubicBezTo>
                    <a:cubicBezTo>
                      <a:pt x="17" y="6"/>
                      <a:pt x="17" y="6"/>
                      <a:pt x="17" y="6"/>
                    </a:cubicBezTo>
                    <a:cubicBezTo>
                      <a:pt x="17" y="8"/>
                      <a:pt x="17" y="8"/>
                      <a:pt x="17" y="8"/>
                    </a:cubicBezTo>
                    <a:cubicBezTo>
                      <a:pt x="16" y="9"/>
                      <a:pt x="16" y="9"/>
                      <a:pt x="16" y="9"/>
                    </a:cubicBezTo>
                    <a:cubicBezTo>
                      <a:pt x="15" y="9"/>
                      <a:pt x="15" y="9"/>
                      <a:pt x="14" y="9"/>
                    </a:cubicBezTo>
                    <a:cubicBezTo>
                      <a:pt x="14" y="7"/>
                      <a:pt x="14" y="7"/>
                      <a:pt x="14" y="7"/>
                    </a:cubicBezTo>
                    <a:cubicBezTo>
                      <a:pt x="16" y="5"/>
                      <a:pt x="16" y="5"/>
                      <a:pt x="16" y="5"/>
                    </a:cubicBezTo>
                    <a:cubicBezTo>
                      <a:pt x="15" y="4"/>
                      <a:pt x="15" y="4"/>
                      <a:pt x="15" y="4"/>
                    </a:cubicBezTo>
                    <a:cubicBezTo>
                      <a:pt x="14" y="5"/>
                      <a:pt x="14" y="5"/>
                      <a:pt x="14" y="5"/>
                    </a:cubicBezTo>
                    <a:cubicBezTo>
                      <a:pt x="14" y="4"/>
                      <a:pt x="14" y="4"/>
                      <a:pt x="14" y="4"/>
                    </a:cubicBezTo>
                    <a:cubicBezTo>
                      <a:pt x="17" y="1"/>
                      <a:pt x="17" y="1"/>
                      <a:pt x="17" y="1"/>
                    </a:cubicBezTo>
                    <a:cubicBezTo>
                      <a:pt x="16" y="0"/>
                      <a:pt x="16" y="0"/>
                      <a:pt x="16" y="0"/>
                    </a:cubicBezTo>
                    <a:cubicBezTo>
                      <a:pt x="14" y="2"/>
                      <a:pt x="14" y="2"/>
                      <a:pt x="14" y="2"/>
                    </a:cubicBezTo>
                    <a:cubicBezTo>
                      <a:pt x="14" y="0"/>
                      <a:pt x="14" y="0"/>
                      <a:pt x="14" y="0"/>
                    </a:cubicBezTo>
                    <a:cubicBezTo>
                      <a:pt x="13" y="0"/>
                      <a:pt x="13" y="0"/>
                      <a:pt x="13" y="0"/>
                    </a:cubicBezTo>
                    <a:cubicBezTo>
                      <a:pt x="13" y="2"/>
                      <a:pt x="13" y="2"/>
                      <a:pt x="13" y="2"/>
                    </a:cubicBezTo>
                    <a:cubicBezTo>
                      <a:pt x="10" y="0"/>
                      <a:pt x="10" y="0"/>
                      <a:pt x="10" y="0"/>
                    </a:cubicBezTo>
                    <a:cubicBezTo>
                      <a:pt x="9" y="1"/>
                      <a:pt x="9" y="1"/>
                      <a:pt x="9" y="1"/>
                    </a:cubicBezTo>
                    <a:cubicBezTo>
                      <a:pt x="13" y="4"/>
                      <a:pt x="13" y="4"/>
                      <a:pt x="13" y="4"/>
                    </a:cubicBezTo>
                    <a:cubicBezTo>
                      <a:pt x="13" y="5"/>
                      <a:pt x="13" y="5"/>
                      <a:pt x="13" y="5"/>
                    </a:cubicBezTo>
                    <a:cubicBezTo>
                      <a:pt x="12" y="4"/>
                      <a:pt x="12" y="4"/>
                      <a:pt x="12" y="4"/>
                    </a:cubicBezTo>
                    <a:cubicBezTo>
                      <a:pt x="11" y="5"/>
                      <a:pt x="11" y="5"/>
                      <a:pt x="11" y="5"/>
                    </a:cubicBezTo>
                    <a:cubicBezTo>
                      <a:pt x="13" y="7"/>
                      <a:pt x="13" y="7"/>
                      <a:pt x="13" y="7"/>
                    </a:cubicBezTo>
                    <a:cubicBezTo>
                      <a:pt x="13" y="9"/>
                      <a:pt x="13" y="9"/>
                      <a:pt x="13" y="9"/>
                    </a:cubicBezTo>
                    <a:cubicBezTo>
                      <a:pt x="12" y="9"/>
                      <a:pt x="11" y="9"/>
                      <a:pt x="11" y="9"/>
                    </a:cubicBezTo>
                    <a:cubicBezTo>
                      <a:pt x="10" y="8"/>
                      <a:pt x="10" y="8"/>
                      <a:pt x="10" y="8"/>
                    </a:cubicBezTo>
                    <a:cubicBezTo>
                      <a:pt x="10" y="6"/>
                      <a:pt x="10" y="6"/>
                      <a:pt x="10" y="6"/>
                    </a:cubicBezTo>
                    <a:cubicBezTo>
                      <a:pt x="9" y="6"/>
                      <a:pt x="9" y="6"/>
                      <a:pt x="9" y="6"/>
                    </a:cubicBezTo>
                    <a:cubicBezTo>
                      <a:pt x="9" y="7"/>
                      <a:pt x="9" y="7"/>
                      <a:pt x="9" y="7"/>
                    </a:cubicBezTo>
                    <a:cubicBezTo>
                      <a:pt x="8" y="6"/>
                      <a:pt x="8" y="6"/>
                      <a:pt x="8" y="6"/>
                    </a:cubicBezTo>
                    <a:cubicBezTo>
                      <a:pt x="8" y="2"/>
                      <a:pt x="8" y="2"/>
                      <a:pt x="8" y="2"/>
                    </a:cubicBezTo>
                    <a:cubicBezTo>
                      <a:pt x="7" y="2"/>
                      <a:pt x="7" y="2"/>
                      <a:pt x="7" y="2"/>
                    </a:cubicBezTo>
                    <a:cubicBezTo>
                      <a:pt x="7" y="5"/>
                      <a:pt x="7" y="5"/>
                      <a:pt x="7" y="5"/>
                    </a:cubicBezTo>
                    <a:cubicBezTo>
                      <a:pt x="5" y="3"/>
                      <a:pt x="5" y="3"/>
                      <a:pt x="5" y="3"/>
                    </a:cubicBezTo>
                    <a:cubicBezTo>
                      <a:pt x="4" y="4"/>
                      <a:pt x="4" y="4"/>
                      <a:pt x="4" y="4"/>
                    </a:cubicBezTo>
                    <a:cubicBezTo>
                      <a:pt x="6" y="6"/>
                      <a:pt x="6" y="6"/>
                      <a:pt x="6" y="6"/>
                    </a:cubicBezTo>
                    <a:cubicBezTo>
                      <a:pt x="2" y="6"/>
                      <a:pt x="2" y="6"/>
                      <a:pt x="2" y="6"/>
                    </a:cubicBezTo>
                    <a:cubicBezTo>
                      <a:pt x="2" y="7"/>
                      <a:pt x="2" y="7"/>
                      <a:pt x="2" y="7"/>
                    </a:cubicBezTo>
                    <a:cubicBezTo>
                      <a:pt x="7" y="7"/>
                      <a:pt x="7" y="7"/>
                      <a:pt x="7" y="7"/>
                    </a:cubicBezTo>
                    <a:cubicBezTo>
                      <a:pt x="8" y="8"/>
                      <a:pt x="8" y="8"/>
                      <a:pt x="8" y="8"/>
                    </a:cubicBezTo>
                    <a:cubicBezTo>
                      <a:pt x="6" y="8"/>
                      <a:pt x="6" y="8"/>
                      <a:pt x="6" y="8"/>
                    </a:cubicBezTo>
                    <a:cubicBezTo>
                      <a:pt x="6" y="9"/>
                      <a:pt x="6" y="9"/>
                      <a:pt x="6" y="9"/>
                    </a:cubicBezTo>
                    <a:cubicBezTo>
                      <a:pt x="9" y="9"/>
                      <a:pt x="9" y="9"/>
                      <a:pt x="9" y="9"/>
                    </a:cubicBezTo>
                    <a:cubicBezTo>
                      <a:pt x="10" y="10"/>
                      <a:pt x="10" y="10"/>
                      <a:pt x="10" y="10"/>
                    </a:cubicBezTo>
                    <a:cubicBezTo>
                      <a:pt x="10" y="11"/>
                      <a:pt x="9" y="11"/>
                      <a:pt x="9" y="12"/>
                    </a:cubicBezTo>
                    <a:cubicBezTo>
                      <a:pt x="8" y="12"/>
                      <a:pt x="8" y="12"/>
                      <a:pt x="8" y="12"/>
                    </a:cubicBezTo>
                    <a:cubicBezTo>
                      <a:pt x="6" y="10"/>
                      <a:pt x="6" y="10"/>
                      <a:pt x="6" y="10"/>
                    </a:cubicBezTo>
                    <a:cubicBezTo>
                      <a:pt x="5" y="11"/>
                      <a:pt x="5" y="11"/>
                      <a:pt x="5" y="11"/>
                    </a:cubicBezTo>
                    <a:cubicBezTo>
                      <a:pt x="6" y="12"/>
                      <a:pt x="6" y="12"/>
                      <a:pt x="6" y="12"/>
                    </a:cubicBezTo>
                    <a:cubicBezTo>
                      <a:pt x="5" y="12"/>
                      <a:pt x="5" y="12"/>
                      <a:pt x="5" y="12"/>
                    </a:cubicBezTo>
                    <a:cubicBezTo>
                      <a:pt x="2" y="9"/>
                      <a:pt x="2" y="9"/>
                      <a:pt x="2" y="9"/>
                    </a:cubicBezTo>
                    <a:cubicBezTo>
                      <a:pt x="1" y="10"/>
                      <a:pt x="1" y="10"/>
                      <a:pt x="1" y="10"/>
                    </a:cubicBezTo>
                    <a:cubicBezTo>
                      <a:pt x="3" y="12"/>
                      <a:pt x="3" y="12"/>
                      <a:pt x="3" y="12"/>
                    </a:cubicBezTo>
                    <a:cubicBezTo>
                      <a:pt x="0" y="12"/>
                      <a:pt x="0" y="12"/>
                      <a:pt x="0" y="12"/>
                    </a:cubicBezTo>
                    <a:cubicBezTo>
                      <a:pt x="0" y="13"/>
                      <a:pt x="0" y="13"/>
                      <a:pt x="0" y="13"/>
                    </a:cubicBezTo>
                    <a:cubicBezTo>
                      <a:pt x="3" y="13"/>
                      <a:pt x="3" y="13"/>
                      <a:pt x="3" y="13"/>
                    </a:cubicBezTo>
                    <a:cubicBezTo>
                      <a:pt x="1" y="16"/>
                      <a:pt x="1" y="16"/>
                      <a:pt x="1" y="16"/>
                    </a:cubicBezTo>
                    <a:cubicBezTo>
                      <a:pt x="2" y="17"/>
                      <a:pt x="2" y="17"/>
                      <a:pt x="2" y="17"/>
                    </a:cubicBezTo>
                    <a:cubicBezTo>
                      <a:pt x="5" y="13"/>
                      <a:pt x="5" y="13"/>
                      <a:pt x="5" y="13"/>
                    </a:cubicBezTo>
                    <a:cubicBezTo>
                      <a:pt x="6" y="13"/>
                      <a:pt x="6" y="13"/>
                      <a:pt x="6" y="13"/>
                    </a:cubicBezTo>
                    <a:cubicBezTo>
                      <a:pt x="5" y="14"/>
                      <a:pt x="5" y="14"/>
                      <a:pt x="5" y="14"/>
                    </a:cubicBezTo>
                    <a:cubicBezTo>
                      <a:pt x="6" y="15"/>
                      <a:pt x="6" y="15"/>
                      <a:pt x="6" y="15"/>
                    </a:cubicBezTo>
                    <a:cubicBezTo>
                      <a:pt x="8" y="13"/>
                      <a:pt x="8" y="13"/>
                      <a:pt x="8" y="13"/>
                    </a:cubicBezTo>
                    <a:cubicBezTo>
                      <a:pt x="9" y="13"/>
                      <a:pt x="9" y="13"/>
                      <a:pt x="9" y="13"/>
                    </a:cubicBezTo>
                    <a:cubicBezTo>
                      <a:pt x="9" y="14"/>
                      <a:pt x="10" y="14"/>
                      <a:pt x="10" y="15"/>
                    </a:cubicBezTo>
                    <a:cubicBezTo>
                      <a:pt x="9" y="16"/>
                      <a:pt x="9" y="16"/>
                      <a:pt x="9" y="16"/>
                    </a:cubicBezTo>
                    <a:cubicBezTo>
                      <a:pt x="6" y="16"/>
                      <a:pt x="6" y="16"/>
                      <a:pt x="6" y="16"/>
                    </a:cubicBezTo>
                    <a:cubicBezTo>
                      <a:pt x="6" y="17"/>
                      <a:pt x="6" y="17"/>
                      <a:pt x="6" y="17"/>
                    </a:cubicBezTo>
                    <a:cubicBezTo>
                      <a:pt x="8" y="17"/>
                      <a:pt x="8" y="17"/>
                      <a:pt x="8" y="17"/>
                    </a:cubicBezTo>
                    <a:cubicBezTo>
                      <a:pt x="7" y="18"/>
                      <a:pt x="7" y="18"/>
                      <a:pt x="7" y="18"/>
                    </a:cubicBezTo>
                    <a:cubicBezTo>
                      <a:pt x="2" y="18"/>
                      <a:pt x="2" y="18"/>
                      <a:pt x="2" y="18"/>
                    </a:cubicBezTo>
                    <a:cubicBezTo>
                      <a:pt x="2" y="19"/>
                      <a:pt x="2" y="19"/>
                      <a:pt x="2" y="19"/>
                    </a:cubicBezTo>
                    <a:cubicBezTo>
                      <a:pt x="6" y="19"/>
                      <a:pt x="6" y="19"/>
                      <a:pt x="6" y="19"/>
                    </a:cubicBezTo>
                    <a:cubicBezTo>
                      <a:pt x="4" y="21"/>
                      <a:pt x="4" y="21"/>
                      <a:pt x="4" y="21"/>
                    </a:cubicBezTo>
                    <a:cubicBezTo>
                      <a:pt x="5" y="22"/>
                      <a:pt x="5" y="22"/>
                      <a:pt x="5" y="22"/>
                    </a:cubicBezTo>
                    <a:cubicBezTo>
                      <a:pt x="7" y="20"/>
                      <a:pt x="7" y="20"/>
                      <a:pt x="7" y="20"/>
                    </a:cubicBezTo>
                    <a:cubicBezTo>
                      <a:pt x="7" y="24"/>
                      <a:pt x="7" y="24"/>
                      <a:pt x="7" y="24"/>
                    </a:cubicBezTo>
                    <a:cubicBezTo>
                      <a:pt x="8" y="24"/>
                      <a:pt x="8" y="24"/>
                      <a:pt x="8" y="24"/>
                    </a:cubicBezTo>
                    <a:cubicBezTo>
                      <a:pt x="8" y="19"/>
                      <a:pt x="8" y="19"/>
                      <a:pt x="8" y="19"/>
                    </a:cubicBezTo>
                    <a:cubicBezTo>
                      <a:pt x="9" y="18"/>
                      <a:pt x="9" y="18"/>
                      <a:pt x="9" y="18"/>
                    </a:cubicBezTo>
                    <a:cubicBezTo>
                      <a:pt x="9" y="19"/>
                      <a:pt x="9" y="19"/>
                      <a:pt x="9" y="19"/>
                    </a:cubicBezTo>
                    <a:cubicBezTo>
                      <a:pt x="10" y="19"/>
                      <a:pt x="10" y="19"/>
                      <a:pt x="10" y="19"/>
                    </a:cubicBezTo>
                    <a:cubicBezTo>
                      <a:pt x="10" y="17"/>
                      <a:pt x="10" y="17"/>
                      <a:pt x="10" y="17"/>
                    </a:cubicBezTo>
                    <a:cubicBezTo>
                      <a:pt x="11" y="16"/>
                      <a:pt x="11" y="16"/>
                      <a:pt x="11" y="16"/>
                    </a:cubicBezTo>
                    <a:cubicBezTo>
                      <a:pt x="11" y="16"/>
                      <a:pt x="12" y="16"/>
                      <a:pt x="13" y="16"/>
                    </a:cubicBezTo>
                    <a:cubicBezTo>
                      <a:pt x="13" y="18"/>
                      <a:pt x="13" y="18"/>
                      <a:pt x="13" y="18"/>
                    </a:cubicBezTo>
                    <a:cubicBezTo>
                      <a:pt x="11" y="20"/>
                      <a:pt x="11" y="20"/>
                      <a:pt x="11" y="20"/>
                    </a:cubicBezTo>
                    <a:cubicBezTo>
                      <a:pt x="12" y="21"/>
                      <a:pt x="12" y="21"/>
                      <a:pt x="12" y="21"/>
                    </a:cubicBezTo>
                    <a:cubicBezTo>
                      <a:pt x="13" y="20"/>
                      <a:pt x="13" y="20"/>
                      <a:pt x="13" y="20"/>
                    </a:cubicBezTo>
                    <a:cubicBezTo>
                      <a:pt x="13" y="21"/>
                      <a:pt x="13" y="21"/>
                      <a:pt x="13" y="21"/>
                    </a:cubicBezTo>
                    <a:cubicBezTo>
                      <a:pt x="9" y="24"/>
                      <a:pt x="9" y="24"/>
                      <a:pt x="9" y="24"/>
                    </a:cubicBezTo>
                    <a:cubicBezTo>
                      <a:pt x="10" y="25"/>
                      <a:pt x="10" y="25"/>
                      <a:pt x="10" y="25"/>
                    </a:cubicBezTo>
                    <a:cubicBezTo>
                      <a:pt x="13" y="23"/>
                      <a:pt x="13" y="23"/>
                      <a:pt x="13" y="23"/>
                    </a:cubicBezTo>
                    <a:cubicBezTo>
                      <a:pt x="13" y="25"/>
                      <a:pt x="13" y="25"/>
                      <a:pt x="13" y="25"/>
                    </a:cubicBezTo>
                    <a:cubicBezTo>
                      <a:pt x="14" y="25"/>
                      <a:pt x="14" y="25"/>
                      <a:pt x="14" y="25"/>
                    </a:cubicBezTo>
                    <a:cubicBezTo>
                      <a:pt x="14" y="23"/>
                      <a:pt x="14" y="23"/>
                      <a:pt x="14" y="23"/>
                    </a:cubicBezTo>
                    <a:cubicBezTo>
                      <a:pt x="16" y="25"/>
                      <a:pt x="16" y="25"/>
                      <a:pt x="16" y="25"/>
                    </a:cubicBezTo>
                    <a:cubicBezTo>
                      <a:pt x="17" y="24"/>
                      <a:pt x="17" y="24"/>
                      <a:pt x="17" y="24"/>
                    </a:cubicBezTo>
                    <a:cubicBezTo>
                      <a:pt x="14" y="21"/>
                      <a:pt x="14" y="21"/>
                      <a:pt x="14" y="21"/>
                    </a:cubicBezTo>
                    <a:cubicBezTo>
                      <a:pt x="14" y="20"/>
                      <a:pt x="14" y="20"/>
                      <a:pt x="14" y="20"/>
                    </a:cubicBezTo>
                    <a:cubicBezTo>
                      <a:pt x="15" y="21"/>
                      <a:pt x="15" y="21"/>
                      <a:pt x="15" y="21"/>
                    </a:cubicBezTo>
                    <a:cubicBezTo>
                      <a:pt x="16" y="20"/>
                      <a:pt x="16" y="20"/>
                      <a:pt x="16" y="20"/>
                    </a:cubicBezTo>
                    <a:cubicBezTo>
                      <a:pt x="14" y="18"/>
                      <a:pt x="14" y="18"/>
                      <a:pt x="14" y="18"/>
                    </a:cubicBezTo>
                    <a:cubicBezTo>
                      <a:pt x="14" y="16"/>
                      <a:pt x="14" y="16"/>
                      <a:pt x="14" y="16"/>
                    </a:cubicBezTo>
                    <a:cubicBezTo>
                      <a:pt x="15" y="16"/>
                      <a:pt x="15" y="16"/>
                      <a:pt x="16" y="16"/>
                    </a:cubicBezTo>
                    <a:cubicBezTo>
                      <a:pt x="17" y="17"/>
                      <a:pt x="17" y="17"/>
                      <a:pt x="17" y="17"/>
                    </a:cubicBezTo>
                    <a:cubicBezTo>
                      <a:pt x="17" y="19"/>
                      <a:pt x="17" y="19"/>
                      <a:pt x="17" y="19"/>
                    </a:cubicBezTo>
                    <a:cubicBezTo>
                      <a:pt x="18" y="19"/>
                      <a:pt x="18" y="19"/>
                      <a:pt x="18" y="19"/>
                    </a:cubicBezTo>
                    <a:cubicBezTo>
                      <a:pt x="18" y="18"/>
                      <a:pt x="18" y="18"/>
                      <a:pt x="18" y="18"/>
                    </a:cubicBezTo>
                    <a:cubicBezTo>
                      <a:pt x="19" y="19"/>
                      <a:pt x="19" y="19"/>
                      <a:pt x="19" y="19"/>
                    </a:cubicBezTo>
                    <a:cubicBezTo>
                      <a:pt x="19" y="24"/>
                      <a:pt x="19" y="24"/>
                      <a:pt x="19" y="24"/>
                    </a:cubicBezTo>
                    <a:cubicBezTo>
                      <a:pt x="20" y="24"/>
                      <a:pt x="20" y="24"/>
                      <a:pt x="20" y="24"/>
                    </a:cubicBezTo>
                    <a:cubicBezTo>
                      <a:pt x="20" y="20"/>
                      <a:pt x="20" y="20"/>
                      <a:pt x="20" y="20"/>
                    </a:cubicBezTo>
                    <a:cubicBezTo>
                      <a:pt x="22" y="22"/>
                      <a:pt x="22" y="22"/>
                      <a:pt x="22" y="22"/>
                    </a:cubicBezTo>
                    <a:cubicBezTo>
                      <a:pt x="23" y="21"/>
                      <a:pt x="23" y="21"/>
                      <a:pt x="23" y="21"/>
                    </a:cubicBezTo>
                    <a:cubicBezTo>
                      <a:pt x="21" y="19"/>
                      <a:pt x="21" y="19"/>
                      <a:pt x="21" y="19"/>
                    </a:cubicBezTo>
                    <a:cubicBezTo>
                      <a:pt x="24" y="19"/>
                      <a:pt x="24" y="19"/>
                      <a:pt x="24" y="19"/>
                    </a:cubicBezTo>
                    <a:cubicBezTo>
                      <a:pt x="24" y="18"/>
                      <a:pt x="24" y="18"/>
                      <a:pt x="24" y="18"/>
                    </a:cubicBezTo>
                    <a:cubicBezTo>
                      <a:pt x="20" y="18"/>
                      <a:pt x="20" y="18"/>
                      <a:pt x="20" y="18"/>
                    </a:cubicBezTo>
                    <a:cubicBezTo>
                      <a:pt x="19" y="17"/>
                      <a:pt x="19" y="17"/>
                      <a:pt x="19" y="17"/>
                    </a:cubicBezTo>
                    <a:cubicBezTo>
                      <a:pt x="20" y="17"/>
                      <a:pt x="20" y="17"/>
                      <a:pt x="20" y="17"/>
                    </a:cubicBezTo>
                    <a:cubicBezTo>
                      <a:pt x="20" y="16"/>
                      <a:pt x="20" y="16"/>
                      <a:pt x="20" y="16"/>
                    </a:cubicBezTo>
                    <a:cubicBezTo>
                      <a:pt x="18" y="16"/>
                      <a:pt x="18" y="16"/>
                      <a:pt x="18" y="16"/>
                    </a:cubicBezTo>
                    <a:cubicBezTo>
                      <a:pt x="17" y="15"/>
                      <a:pt x="17" y="15"/>
                      <a:pt x="17" y="15"/>
                    </a:cubicBezTo>
                    <a:cubicBezTo>
                      <a:pt x="17" y="14"/>
                      <a:pt x="17" y="14"/>
                      <a:pt x="17" y="13"/>
                    </a:cubicBezTo>
                    <a:cubicBezTo>
                      <a:pt x="19" y="13"/>
                      <a:pt x="19" y="13"/>
                      <a:pt x="19" y="13"/>
                    </a:cubicBezTo>
                    <a:cubicBezTo>
                      <a:pt x="20" y="15"/>
                      <a:pt x="20" y="15"/>
                      <a:pt x="20" y="15"/>
                    </a:cubicBezTo>
                    <a:cubicBezTo>
                      <a:pt x="21" y="14"/>
                      <a:pt x="21" y="14"/>
                      <a:pt x="21" y="14"/>
                    </a:cubicBezTo>
                    <a:cubicBezTo>
                      <a:pt x="21" y="13"/>
                      <a:pt x="21" y="13"/>
                      <a:pt x="21" y="13"/>
                    </a:cubicBezTo>
                    <a:cubicBezTo>
                      <a:pt x="22" y="13"/>
                      <a:pt x="22" y="13"/>
                      <a:pt x="22" y="13"/>
                    </a:cubicBezTo>
                    <a:cubicBezTo>
                      <a:pt x="25" y="17"/>
                      <a:pt x="25" y="17"/>
                      <a:pt x="25" y="17"/>
                    </a:cubicBezTo>
                    <a:cubicBezTo>
                      <a:pt x="26" y="16"/>
                      <a:pt x="26" y="16"/>
                      <a:pt x="26" y="16"/>
                    </a:cubicBezTo>
                    <a:cubicBezTo>
                      <a:pt x="24" y="13"/>
                      <a:pt x="24" y="13"/>
                      <a:pt x="24" y="13"/>
                    </a:cubicBezTo>
                    <a:cubicBezTo>
                      <a:pt x="26" y="13"/>
                      <a:pt x="26" y="13"/>
                      <a:pt x="26" y="13"/>
                    </a:cubicBezTo>
                    <a:lnTo>
                      <a:pt x="26" y="12"/>
                    </a:lnTo>
                    <a:close/>
                  </a:path>
                </a:pathLst>
              </a:custGeom>
              <a:grpFill/>
              <a:ln>
                <a:noFill/>
              </a:ln>
            </p:spPr>
            <p:txBody>
              <a:bodyPr anchor="ctr"/>
              <a:lstStyle/>
              <a:p>
                <a:pPr algn="ctr"/>
                <a:endParaRPr>
                  <a:solidFill>
                    <a:srgbClr val="000000"/>
                  </a:solidFill>
                </a:endParaRPr>
              </a:p>
            </p:txBody>
          </p:sp>
          <p:sp>
            <p:nvSpPr>
              <p:cNvPr id="65" name="Freeform: Shape 233">
                <a:extLst>
                  <a:ext uri="{FF2B5EF4-FFF2-40B4-BE49-F238E27FC236}">
                    <a16:creationId xmlns="" xmlns:a16="http://schemas.microsoft.com/office/drawing/2014/main" id="{ACCC81B8-030A-4441-BDBD-94C51809738F}"/>
                  </a:ext>
                </a:extLst>
              </p:cNvPr>
              <p:cNvSpPr>
                <a:spLocks/>
              </p:cNvSpPr>
              <p:nvPr/>
            </p:nvSpPr>
            <p:spPr bwMode="auto">
              <a:xfrm>
                <a:off x="3015408" y="2124163"/>
                <a:ext cx="220574" cy="164205"/>
              </a:xfrm>
              <a:custGeom>
                <a:avLst/>
                <a:gdLst>
                  <a:gd name="T0" fmla="*/ 25 w 50"/>
                  <a:gd name="T1" fmla="*/ 0 h 37"/>
                  <a:gd name="T2" fmla="*/ 0 w 50"/>
                  <a:gd name="T3" fmla="*/ 25 h 37"/>
                  <a:gd name="T4" fmla="*/ 3 w 50"/>
                  <a:gd name="T5" fmla="*/ 37 h 37"/>
                  <a:gd name="T6" fmla="*/ 3 w 50"/>
                  <a:gd name="T7" fmla="*/ 30 h 37"/>
                  <a:gd name="T8" fmla="*/ 4 w 50"/>
                  <a:gd name="T9" fmla="*/ 27 h 37"/>
                  <a:gd name="T10" fmla="*/ 4 w 50"/>
                  <a:gd name="T11" fmla="*/ 25 h 37"/>
                  <a:gd name="T12" fmla="*/ 25 w 50"/>
                  <a:gd name="T13" fmla="*/ 4 h 37"/>
                  <a:gd name="T14" fmla="*/ 46 w 50"/>
                  <a:gd name="T15" fmla="*/ 25 h 37"/>
                  <a:gd name="T16" fmla="*/ 46 w 50"/>
                  <a:gd name="T17" fmla="*/ 27 h 37"/>
                  <a:gd name="T18" fmla="*/ 47 w 50"/>
                  <a:gd name="T19" fmla="*/ 30 h 37"/>
                  <a:gd name="T20" fmla="*/ 47 w 50"/>
                  <a:gd name="T21" fmla="*/ 37 h 37"/>
                  <a:gd name="T22" fmla="*/ 50 w 50"/>
                  <a:gd name="T23" fmla="*/ 25 h 37"/>
                  <a:gd name="T24" fmla="*/ 25 w 50"/>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7">
                    <a:moveTo>
                      <a:pt x="25" y="0"/>
                    </a:moveTo>
                    <a:cubicBezTo>
                      <a:pt x="11" y="0"/>
                      <a:pt x="0" y="11"/>
                      <a:pt x="0" y="25"/>
                    </a:cubicBezTo>
                    <a:cubicBezTo>
                      <a:pt x="0" y="29"/>
                      <a:pt x="1" y="33"/>
                      <a:pt x="3" y="37"/>
                    </a:cubicBezTo>
                    <a:cubicBezTo>
                      <a:pt x="3" y="30"/>
                      <a:pt x="3" y="30"/>
                      <a:pt x="3" y="30"/>
                    </a:cubicBezTo>
                    <a:cubicBezTo>
                      <a:pt x="3" y="29"/>
                      <a:pt x="3" y="28"/>
                      <a:pt x="4" y="27"/>
                    </a:cubicBezTo>
                    <a:cubicBezTo>
                      <a:pt x="4" y="26"/>
                      <a:pt x="4" y="26"/>
                      <a:pt x="4" y="25"/>
                    </a:cubicBezTo>
                    <a:cubicBezTo>
                      <a:pt x="4" y="14"/>
                      <a:pt x="13" y="4"/>
                      <a:pt x="25" y="4"/>
                    </a:cubicBezTo>
                    <a:cubicBezTo>
                      <a:pt x="36" y="4"/>
                      <a:pt x="46" y="14"/>
                      <a:pt x="46" y="25"/>
                    </a:cubicBezTo>
                    <a:cubicBezTo>
                      <a:pt x="46" y="26"/>
                      <a:pt x="46" y="27"/>
                      <a:pt x="46" y="27"/>
                    </a:cubicBezTo>
                    <a:cubicBezTo>
                      <a:pt x="46" y="28"/>
                      <a:pt x="47" y="29"/>
                      <a:pt x="47" y="30"/>
                    </a:cubicBezTo>
                    <a:cubicBezTo>
                      <a:pt x="47" y="37"/>
                      <a:pt x="47" y="37"/>
                      <a:pt x="47" y="37"/>
                    </a:cubicBezTo>
                    <a:cubicBezTo>
                      <a:pt x="49" y="34"/>
                      <a:pt x="50" y="29"/>
                      <a:pt x="50" y="25"/>
                    </a:cubicBezTo>
                    <a:cubicBezTo>
                      <a:pt x="50" y="11"/>
                      <a:pt x="39" y="0"/>
                      <a:pt x="25" y="0"/>
                    </a:cubicBezTo>
                    <a:close/>
                  </a:path>
                </a:pathLst>
              </a:custGeom>
              <a:grpFill/>
              <a:ln>
                <a:noFill/>
              </a:ln>
            </p:spPr>
            <p:txBody>
              <a:bodyPr anchor="ctr"/>
              <a:lstStyle/>
              <a:p>
                <a:pPr algn="ctr"/>
                <a:endParaRPr>
                  <a:solidFill>
                    <a:srgbClr val="000000"/>
                  </a:solidFill>
                </a:endParaRPr>
              </a:p>
            </p:txBody>
          </p:sp>
          <p:sp>
            <p:nvSpPr>
              <p:cNvPr id="66" name="Freeform: Shape 234">
                <a:extLst>
                  <a:ext uri="{FF2B5EF4-FFF2-40B4-BE49-F238E27FC236}">
                    <a16:creationId xmlns="" xmlns:a16="http://schemas.microsoft.com/office/drawing/2014/main" id="{01B0311B-A15E-420F-A681-0E48C36485FB}"/>
                  </a:ext>
                </a:extLst>
              </p:cNvPr>
              <p:cNvSpPr>
                <a:spLocks/>
              </p:cNvSpPr>
              <p:nvPr/>
            </p:nvSpPr>
            <p:spPr bwMode="auto">
              <a:xfrm>
                <a:off x="3032564" y="2234450"/>
                <a:ext cx="49017" cy="89455"/>
              </a:xfrm>
              <a:custGeom>
                <a:avLst/>
                <a:gdLst>
                  <a:gd name="T0" fmla="*/ 1 w 11"/>
                  <a:gd name="T1" fmla="*/ 4 h 20"/>
                  <a:gd name="T2" fmla="*/ 0 w 11"/>
                  <a:gd name="T3" fmla="*/ 5 h 20"/>
                  <a:gd name="T4" fmla="*/ 0 w 11"/>
                  <a:gd name="T5" fmla="*/ 12 h 20"/>
                  <a:gd name="T6" fmla="*/ 0 w 11"/>
                  <a:gd name="T7" fmla="*/ 15 h 20"/>
                  <a:gd name="T8" fmla="*/ 8 w 11"/>
                  <a:gd name="T9" fmla="*/ 20 h 20"/>
                  <a:gd name="T10" fmla="*/ 11 w 11"/>
                  <a:gd name="T11" fmla="*/ 20 h 20"/>
                  <a:gd name="T12" fmla="*/ 11 w 11"/>
                  <a:gd name="T13" fmla="*/ 0 h 20"/>
                  <a:gd name="T14" fmla="*/ 8 w 11"/>
                  <a:gd name="T15" fmla="*/ 0 h 20"/>
                  <a:gd name="T16" fmla="*/ 1 w 11"/>
                  <a:gd name="T17"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0">
                    <a:moveTo>
                      <a:pt x="1" y="4"/>
                    </a:moveTo>
                    <a:cubicBezTo>
                      <a:pt x="0" y="5"/>
                      <a:pt x="0" y="5"/>
                      <a:pt x="0" y="5"/>
                    </a:cubicBezTo>
                    <a:cubicBezTo>
                      <a:pt x="0" y="12"/>
                      <a:pt x="0" y="12"/>
                      <a:pt x="0" y="12"/>
                    </a:cubicBezTo>
                    <a:cubicBezTo>
                      <a:pt x="0" y="15"/>
                      <a:pt x="0" y="15"/>
                      <a:pt x="0" y="15"/>
                    </a:cubicBezTo>
                    <a:cubicBezTo>
                      <a:pt x="0" y="18"/>
                      <a:pt x="4" y="20"/>
                      <a:pt x="8" y="20"/>
                    </a:cubicBezTo>
                    <a:cubicBezTo>
                      <a:pt x="11" y="20"/>
                      <a:pt x="11" y="20"/>
                      <a:pt x="11" y="20"/>
                    </a:cubicBezTo>
                    <a:cubicBezTo>
                      <a:pt x="11" y="0"/>
                      <a:pt x="11" y="0"/>
                      <a:pt x="11" y="0"/>
                    </a:cubicBezTo>
                    <a:cubicBezTo>
                      <a:pt x="8" y="0"/>
                      <a:pt x="8" y="0"/>
                      <a:pt x="8" y="0"/>
                    </a:cubicBezTo>
                    <a:cubicBezTo>
                      <a:pt x="4" y="0"/>
                      <a:pt x="1" y="2"/>
                      <a:pt x="1" y="4"/>
                    </a:cubicBezTo>
                    <a:close/>
                  </a:path>
                </a:pathLst>
              </a:custGeom>
              <a:grpFill/>
              <a:ln>
                <a:noFill/>
              </a:ln>
            </p:spPr>
            <p:txBody>
              <a:bodyPr anchor="ctr"/>
              <a:lstStyle/>
              <a:p>
                <a:pPr algn="ctr"/>
                <a:endParaRPr>
                  <a:solidFill>
                    <a:srgbClr val="000000"/>
                  </a:solidFill>
                </a:endParaRPr>
              </a:p>
            </p:txBody>
          </p:sp>
          <p:sp>
            <p:nvSpPr>
              <p:cNvPr id="67" name="Freeform: Shape 235">
                <a:extLst>
                  <a:ext uri="{FF2B5EF4-FFF2-40B4-BE49-F238E27FC236}">
                    <a16:creationId xmlns="" xmlns:a16="http://schemas.microsoft.com/office/drawing/2014/main" id="{8C34D9A7-2603-4C93-B8C9-65A24F2AEB4F}"/>
                  </a:ext>
                </a:extLst>
              </p:cNvPr>
              <p:cNvSpPr>
                <a:spLocks/>
              </p:cNvSpPr>
              <p:nvPr/>
            </p:nvSpPr>
            <p:spPr bwMode="auto">
              <a:xfrm>
                <a:off x="3166134" y="2234450"/>
                <a:ext cx="47791" cy="89455"/>
              </a:xfrm>
              <a:custGeom>
                <a:avLst/>
                <a:gdLst>
                  <a:gd name="T0" fmla="*/ 11 w 11"/>
                  <a:gd name="T1" fmla="*/ 15 h 20"/>
                  <a:gd name="T2" fmla="*/ 11 w 11"/>
                  <a:gd name="T3" fmla="*/ 12 h 20"/>
                  <a:gd name="T4" fmla="*/ 11 w 11"/>
                  <a:gd name="T5" fmla="*/ 5 h 20"/>
                  <a:gd name="T6" fmla="*/ 11 w 11"/>
                  <a:gd name="T7" fmla="*/ 5 h 20"/>
                  <a:gd name="T8" fmla="*/ 4 w 11"/>
                  <a:gd name="T9" fmla="*/ 0 h 20"/>
                  <a:gd name="T10" fmla="*/ 0 w 11"/>
                  <a:gd name="T11" fmla="*/ 0 h 20"/>
                  <a:gd name="T12" fmla="*/ 0 w 11"/>
                  <a:gd name="T13" fmla="*/ 20 h 20"/>
                  <a:gd name="T14" fmla="*/ 4 w 11"/>
                  <a:gd name="T15" fmla="*/ 20 h 20"/>
                  <a:gd name="T16" fmla="*/ 11 w 11"/>
                  <a:gd name="T17"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0">
                    <a:moveTo>
                      <a:pt x="11" y="15"/>
                    </a:moveTo>
                    <a:cubicBezTo>
                      <a:pt x="11" y="12"/>
                      <a:pt x="11" y="12"/>
                      <a:pt x="11" y="12"/>
                    </a:cubicBezTo>
                    <a:cubicBezTo>
                      <a:pt x="11" y="5"/>
                      <a:pt x="11" y="5"/>
                      <a:pt x="11" y="5"/>
                    </a:cubicBezTo>
                    <a:cubicBezTo>
                      <a:pt x="11" y="5"/>
                      <a:pt x="11" y="5"/>
                      <a:pt x="11" y="5"/>
                    </a:cubicBezTo>
                    <a:cubicBezTo>
                      <a:pt x="11" y="2"/>
                      <a:pt x="7" y="0"/>
                      <a:pt x="4" y="0"/>
                    </a:cubicBezTo>
                    <a:cubicBezTo>
                      <a:pt x="0" y="0"/>
                      <a:pt x="0" y="0"/>
                      <a:pt x="0" y="0"/>
                    </a:cubicBezTo>
                    <a:cubicBezTo>
                      <a:pt x="0" y="20"/>
                      <a:pt x="0" y="20"/>
                      <a:pt x="0" y="20"/>
                    </a:cubicBezTo>
                    <a:cubicBezTo>
                      <a:pt x="4" y="20"/>
                      <a:pt x="4" y="20"/>
                      <a:pt x="4" y="20"/>
                    </a:cubicBezTo>
                    <a:cubicBezTo>
                      <a:pt x="8" y="20"/>
                      <a:pt x="11" y="18"/>
                      <a:pt x="11" y="15"/>
                    </a:cubicBezTo>
                    <a:close/>
                  </a:path>
                </a:pathLst>
              </a:custGeom>
              <a:grpFill/>
              <a:ln>
                <a:noFill/>
              </a:ln>
            </p:spPr>
            <p:txBody>
              <a:bodyPr anchor="ctr"/>
              <a:lstStyle/>
              <a:p>
                <a:pPr algn="ctr"/>
                <a:endParaRPr>
                  <a:solidFill>
                    <a:srgbClr val="000000"/>
                  </a:solidFill>
                </a:endParaRPr>
              </a:p>
            </p:txBody>
          </p:sp>
          <p:sp>
            <p:nvSpPr>
              <p:cNvPr id="68" name="Freeform: Shape 236">
                <a:extLst>
                  <a:ext uri="{FF2B5EF4-FFF2-40B4-BE49-F238E27FC236}">
                    <a16:creationId xmlns="" xmlns:a16="http://schemas.microsoft.com/office/drawing/2014/main" id="{D8236DAB-B2D6-467E-AE2C-A61405F8185E}"/>
                  </a:ext>
                </a:extLst>
              </p:cNvPr>
              <p:cNvSpPr>
                <a:spLocks/>
              </p:cNvSpPr>
              <p:nvPr/>
            </p:nvSpPr>
            <p:spPr bwMode="auto">
              <a:xfrm>
                <a:off x="3712668" y="3687789"/>
                <a:ext cx="177685" cy="164205"/>
              </a:xfrm>
              <a:custGeom>
                <a:avLst/>
                <a:gdLst>
                  <a:gd name="T0" fmla="*/ 32 w 40"/>
                  <a:gd name="T1" fmla="*/ 16 h 37"/>
                  <a:gd name="T2" fmla="*/ 31 w 40"/>
                  <a:gd name="T3" fmla="*/ 13 h 37"/>
                  <a:gd name="T4" fmla="*/ 25 w 40"/>
                  <a:gd name="T5" fmla="*/ 14 h 37"/>
                  <a:gd name="T6" fmla="*/ 25 w 40"/>
                  <a:gd name="T7" fmla="*/ 9 h 37"/>
                  <a:gd name="T8" fmla="*/ 21 w 40"/>
                  <a:gd name="T9" fmla="*/ 11 h 37"/>
                  <a:gd name="T10" fmla="*/ 19 w 40"/>
                  <a:gd name="T11" fmla="*/ 5 h 37"/>
                  <a:gd name="T12" fmla="*/ 16 w 40"/>
                  <a:gd name="T13" fmla="*/ 6 h 37"/>
                  <a:gd name="T14" fmla="*/ 17 w 40"/>
                  <a:gd name="T15" fmla="*/ 12 h 37"/>
                  <a:gd name="T16" fmla="*/ 13 w 40"/>
                  <a:gd name="T17" fmla="*/ 6 h 37"/>
                  <a:gd name="T18" fmla="*/ 12 w 40"/>
                  <a:gd name="T19" fmla="*/ 0 h 37"/>
                  <a:gd name="T20" fmla="*/ 7 w 40"/>
                  <a:gd name="T21" fmla="*/ 2 h 37"/>
                  <a:gd name="T22" fmla="*/ 3 w 40"/>
                  <a:gd name="T23" fmla="*/ 7 h 37"/>
                  <a:gd name="T24" fmla="*/ 11 w 40"/>
                  <a:gd name="T25" fmla="*/ 10 h 37"/>
                  <a:gd name="T26" fmla="*/ 14 w 40"/>
                  <a:gd name="T27" fmla="*/ 12 h 37"/>
                  <a:gd name="T28" fmla="*/ 12 w 40"/>
                  <a:gd name="T29" fmla="*/ 16 h 37"/>
                  <a:gd name="T30" fmla="*/ 9 w 40"/>
                  <a:gd name="T31" fmla="*/ 16 h 37"/>
                  <a:gd name="T32" fmla="*/ 1 w 40"/>
                  <a:gd name="T33" fmla="*/ 12 h 37"/>
                  <a:gd name="T34" fmla="*/ 0 w 40"/>
                  <a:gd name="T35" fmla="*/ 18 h 37"/>
                  <a:gd name="T36" fmla="*/ 2 w 40"/>
                  <a:gd name="T37" fmla="*/ 23 h 37"/>
                  <a:gd name="T38" fmla="*/ 7 w 40"/>
                  <a:gd name="T39" fmla="*/ 19 h 37"/>
                  <a:gd name="T40" fmla="*/ 14 w 40"/>
                  <a:gd name="T41" fmla="*/ 18 h 37"/>
                  <a:gd name="T42" fmla="*/ 9 w 40"/>
                  <a:gd name="T43" fmla="*/ 22 h 37"/>
                  <a:gd name="T44" fmla="*/ 10 w 40"/>
                  <a:gd name="T45" fmla="*/ 25 h 37"/>
                  <a:gd name="T46" fmla="*/ 8 w 40"/>
                  <a:gd name="T47" fmla="*/ 27 h 37"/>
                  <a:gd name="T48" fmla="*/ 10 w 40"/>
                  <a:gd name="T49" fmla="*/ 29 h 37"/>
                  <a:gd name="T50" fmla="*/ 12 w 40"/>
                  <a:gd name="T51" fmla="*/ 27 h 37"/>
                  <a:gd name="T52" fmla="*/ 15 w 40"/>
                  <a:gd name="T53" fmla="*/ 28 h 37"/>
                  <a:gd name="T54" fmla="*/ 19 w 40"/>
                  <a:gd name="T55" fmla="*/ 23 h 37"/>
                  <a:gd name="T56" fmla="*/ 18 w 40"/>
                  <a:gd name="T57" fmla="*/ 30 h 37"/>
                  <a:gd name="T58" fmla="*/ 14 w 40"/>
                  <a:gd name="T59" fmla="*/ 35 h 37"/>
                  <a:gd name="T60" fmla="*/ 19 w 40"/>
                  <a:gd name="T61" fmla="*/ 37 h 37"/>
                  <a:gd name="T62" fmla="*/ 25 w 40"/>
                  <a:gd name="T63" fmla="*/ 36 h 37"/>
                  <a:gd name="T64" fmla="*/ 21 w 40"/>
                  <a:gd name="T65" fmla="*/ 28 h 37"/>
                  <a:gd name="T66" fmla="*/ 21 w 40"/>
                  <a:gd name="T67" fmla="*/ 25 h 37"/>
                  <a:gd name="T68" fmla="*/ 25 w 40"/>
                  <a:gd name="T69" fmla="*/ 24 h 37"/>
                  <a:gd name="T70" fmla="*/ 27 w 40"/>
                  <a:gd name="T71" fmla="*/ 26 h 37"/>
                  <a:gd name="T72" fmla="*/ 31 w 40"/>
                  <a:gd name="T73" fmla="*/ 34 h 37"/>
                  <a:gd name="T74" fmla="*/ 35 w 40"/>
                  <a:gd name="T75" fmla="*/ 30 h 37"/>
                  <a:gd name="T76" fmla="*/ 37 w 40"/>
                  <a:gd name="T77" fmla="*/ 25 h 37"/>
                  <a:gd name="T78" fmla="*/ 31 w 40"/>
                  <a:gd name="T79" fmla="*/ 24 h 37"/>
                  <a:gd name="T80" fmla="*/ 25 w 40"/>
                  <a:gd name="T81" fmla="*/ 21 h 37"/>
                  <a:gd name="T82" fmla="*/ 31 w 40"/>
                  <a:gd name="T83" fmla="*/ 21 h 37"/>
                  <a:gd name="T84" fmla="*/ 33 w 40"/>
                  <a:gd name="T85" fmla="*/ 18 h 37"/>
                  <a:gd name="T86" fmla="*/ 36 w 40"/>
                  <a:gd name="T87" fmla="*/ 1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 h="37">
                    <a:moveTo>
                      <a:pt x="34" y="15"/>
                    </a:moveTo>
                    <a:cubicBezTo>
                      <a:pt x="33" y="16"/>
                      <a:pt x="33" y="16"/>
                      <a:pt x="33" y="16"/>
                    </a:cubicBezTo>
                    <a:cubicBezTo>
                      <a:pt x="32" y="16"/>
                      <a:pt x="32" y="16"/>
                      <a:pt x="32" y="16"/>
                    </a:cubicBezTo>
                    <a:cubicBezTo>
                      <a:pt x="33" y="15"/>
                      <a:pt x="33" y="15"/>
                      <a:pt x="33" y="15"/>
                    </a:cubicBezTo>
                    <a:cubicBezTo>
                      <a:pt x="32" y="14"/>
                      <a:pt x="32" y="14"/>
                      <a:pt x="32" y="14"/>
                    </a:cubicBezTo>
                    <a:cubicBezTo>
                      <a:pt x="32" y="14"/>
                      <a:pt x="31" y="13"/>
                      <a:pt x="31" y="13"/>
                    </a:cubicBezTo>
                    <a:cubicBezTo>
                      <a:pt x="28" y="16"/>
                      <a:pt x="28" y="16"/>
                      <a:pt x="28" y="16"/>
                    </a:cubicBezTo>
                    <a:cubicBezTo>
                      <a:pt x="26" y="16"/>
                      <a:pt x="26" y="16"/>
                      <a:pt x="26" y="16"/>
                    </a:cubicBezTo>
                    <a:cubicBezTo>
                      <a:pt x="26" y="15"/>
                      <a:pt x="26" y="14"/>
                      <a:pt x="25" y="14"/>
                    </a:cubicBezTo>
                    <a:cubicBezTo>
                      <a:pt x="27" y="12"/>
                      <a:pt x="27" y="12"/>
                      <a:pt x="27" y="12"/>
                    </a:cubicBezTo>
                    <a:cubicBezTo>
                      <a:pt x="29" y="12"/>
                      <a:pt x="29" y="12"/>
                      <a:pt x="29" y="12"/>
                    </a:cubicBezTo>
                    <a:cubicBezTo>
                      <a:pt x="28" y="11"/>
                      <a:pt x="27" y="10"/>
                      <a:pt x="25" y="9"/>
                    </a:cubicBezTo>
                    <a:cubicBezTo>
                      <a:pt x="25" y="10"/>
                      <a:pt x="25" y="10"/>
                      <a:pt x="25" y="10"/>
                    </a:cubicBezTo>
                    <a:cubicBezTo>
                      <a:pt x="24" y="12"/>
                      <a:pt x="24" y="12"/>
                      <a:pt x="24" y="12"/>
                    </a:cubicBezTo>
                    <a:cubicBezTo>
                      <a:pt x="23" y="11"/>
                      <a:pt x="22" y="11"/>
                      <a:pt x="21" y="11"/>
                    </a:cubicBezTo>
                    <a:cubicBezTo>
                      <a:pt x="21" y="9"/>
                      <a:pt x="21" y="9"/>
                      <a:pt x="21" y="9"/>
                    </a:cubicBezTo>
                    <a:cubicBezTo>
                      <a:pt x="22" y="8"/>
                      <a:pt x="22" y="8"/>
                      <a:pt x="22" y="8"/>
                    </a:cubicBezTo>
                    <a:cubicBezTo>
                      <a:pt x="21" y="7"/>
                      <a:pt x="20" y="6"/>
                      <a:pt x="19" y="5"/>
                    </a:cubicBezTo>
                    <a:cubicBezTo>
                      <a:pt x="19" y="6"/>
                      <a:pt x="19" y="6"/>
                      <a:pt x="19" y="6"/>
                    </a:cubicBezTo>
                    <a:cubicBezTo>
                      <a:pt x="18" y="4"/>
                      <a:pt x="18" y="4"/>
                      <a:pt x="18" y="4"/>
                    </a:cubicBezTo>
                    <a:cubicBezTo>
                      <a:pt x="16" y="6"/>
                      <a:pt x="16" y="6"/>
                      <a:pt x="16" y="6"/>
                    </a:cubicBezTo>
                    <a:cubicBezTo>
                      <a:pt x="19" y="9"/>
                      <a:pt x="19" y="9"/>
                      <a:pt x="19" y="9"/>
                    </a:cubicBezTo>
                    <a:cubicBezTo>
                      <a:pt x="19" y="11"/>
                      <a:pt x="19" y="11"/>
                      <a:pt x="19" y="11"/>
                    </a:cubicBezTo>
                    <a:cubicBezTo>
                      <a:pt x="18" y="11"/>
                      <a:pt x="17" y="11"/>
                      <a:pt x="17" y="12"/>
                    </a:cubicBezTo>
                    <a:cubicBezTo>
                      <a:pt x="15" y="10"/>
                      <a:pt x="15" y="10"/>
                      <a:pt x="15" y="10"/>
                    </a:cubicBezTo>
                    <a:cubicBezTo>
                      <a:pt x="15" y="6"/>
                      <a:pt x="15" y="6"/>
                      <a:pt x="15" y="6"/>
                    </a:cubicBezTo>
                    <a:cubicBezTo>
                      <a:pt x="13" y="6"/>
                      <a:pt x="13" y="6"/>
                      <a:pt x="13" y="6"/>
                    </a:cubicBezTo>
                    <a:cubicBezTo>
                      <a:pt x="13" y="8"/>
                      <a:pt x="13" y="8"/>
                      <a:pt x="13" y="8"/>
                    </a:cubicBezTo>
                    <a:cubicBezTo>
                      <a:pt x="12" y="7"/>
                      <a:pt x="12" y="7"/>
                      <a:pt x="12" y="7"/>
                    </a:cubicBezTo>
                    <a:cubicBezTo>
                      <a:pt x="12" y="0"/>
                      <a:pt x="12" y="0"/>
                      <a:pt x="12" y="0"/>
                    </a:cubicBezTo>
                    <a:cubicBezTo>
                      <a:pt x="10" y="0"/>
                      <a:pt x="10" y="0"/>
                      <a:pt x="10" y="0"/>
                    </a:cubicBezTo>
                    <a:cubicBezTo>
                      <a:pt x="10" y="5"/>
                      <a:pt x="10" y="5"/>
                      <a:pt x="10" y="5"/>
                    </a:cubicBezTo>
                    <a:cubicBezTo>
                      <a:pt x="7" y="2"/>
                      <a:pt x="7" y="2"/>
                      <a:pt x="7" y="2"/>
                    </a:cubicBezTo>
                    <a:cubicBezTo>
                      <a:pt x="5" y="4"/>
                      <a:pt x="5" y="4"/>
                      <a:pt x="5" y="4"/>
                    </a:cubicBezTo>
                    <a:cubicBezTo>
                      <a:pt x="8" y="7"/>
                      <a:pt x="8" y="7"/>
                      <a:pt x="8" y="7"/>
                    </a:cubicBezTo>
                    <a:cubicBezTo>
                      <a:pt x="3" y="7"/>
                      <a:pt x="3" y="7"/>
                      <a:pt x="3" y="7"/>
                    </a:cubicBezTo>
                    <a:cubicBezTo>
                      <a:pt x="3" y="9"/>
                      <a:pt x="3" y="9"/>
                      <a:pt x="3" y="9"/>
                    </a:cubicBezTo>
                    <a:cubicBezTo>
                      <a:pt x="10" y="9"/>
                      <a:pt x="10" y="9"/>
                      <a:pt x="10" y="9"/>
                    </a:cubicBezTo>
                    <a:cubicBezTo>
                      <a:pt x="11" y="10"/>
                      <a:pt x="11" y="10"/>
                      <a:pt x="11" y="10"/>
                    </a:cubicBezTo>
                    <a:cubicBezTo>
                      <a:pt x="9" y="10"/>
                      <a:pt x="9" y="10"/>
                      <a:pt x="9" y="10"/>
                    </a:cubicBezTo>
                    <a:cubicBezTo>
                      <a:pt x="9" y="12"/>
                      <a:pt x="9" y="12"/>
                      <a:pt x="9" y="12"/>
                    </a:cubicBezTo>
                    <a:cubicBezTo>
                      <a:pt x="14" y="12"/>
                      <a:pt x="14" y="12"/>
                      <a:pt x="14" y="12"/>
                    </a:cubicBezTo>
                    <a:cubicBezTo>
                      <a:pt x="15" y="14"/>
                      <a:pt x="15" y="14"/>
                      <a:pt x="15" y="14"/>
                    </a:cubicBezTo>
                    <a:cubicBezTo>
                      <a:pt x="15" y="14"/>
                      <a:pt x="14" y="15"/>
                      <a:pt x="14" y="16"/>
                    </a:cubicBezTo>
                    <a:cubicBezTo>
                      <a:pt x="12" y="16"/>
                      <a:pt x="12" y="16"/>
                      <a:pt x="12" y="16"/>
                    </a:cubicBezTo>
                    <a:cubicBezTo>
                      <a:pt x="9" y="13"/>
                      <a:pt x="9" y="13"/>
                      <a:pt x="9" y="13"/>
                    </a:cubicBezTo>
                    <a:cubicBezTo>
                      <a:pt x="7" y="15"/>
                      <a:pt x="7" y="15"/>
                      <a:pt x="7" y="15"/>
                    </a:cubicBezTo>
                    <a:cubicBezTo>
                      <a:pt x="9" y="16"/>
                      <a:pt x="9" y="16"/>
                      <a:pt x="9" y="16"/>
                    </a:cubicBezTo>
                    <a:cubicBezTo>
                      <a:pt x="7" y="16"/>
                      <a:pt x="7" y="16"/>
                      <a:pt x="7" y="16"/>
                    </a:cubicBezTo>
                    <a:cubicBezTo>
                      <a:pt x="2" y="11"/>
                      <a:pt x="2" y="11"/>
                      <a:pt x="2" y="11"/>
                    </a:cubicBezTo>
                    <a:cubicBezTo>
                      <a:pt x="1" y="12"/>
                      <a:pt x="1" y="12"/>
                      <a:pt x="1" y="12"/>
                    </a:cubicBezTo>
                    <a:cubicBezTo>
                      <a:pt x="4" y="16"/>
                      <a:pt x="4" y="16"/>
                      <a:pt x="4" y="16"/>
                    </a:cubicBezTo>
                    <a:cubicBezTo>
                      <a:pt x="0" y="16"/>
                      <a:pt x="0" y="16"/>
                      <a:pt x="0" y="16"/>
                    </a:cubicBezTo>
                    <a:cubicBezTo>
                      <a:pt x="0" y="18"/>
                      <a:pt x="0" y="18"/>
                      <a:pt x="0" y="18"/>
                    </a:cubicBezTo>
                    <a:cubicBezTo>
                      <a:pt x="4" y="18"/>
                      <a:pt x="4" y="18"/>
                      <a:pt x="4" y="18"/>
                    </a:cubicBezTo>
                    <a:cubicBezTo>
                      <a:pt x="1" y="22"/>
                      <a:pt x="1" y="22"/>
                      <a:pt x="1" y="22"/>
                    </a:cubicBezTo>
                    <a:cubicBezTo>
                      <a:pt x="2" y="23"/>
                      <a:pt x="2" y="23"/>
                      <a:pt x="2" y="23"/>
                    </a:cubicBezTo>
                    <a:cubicBezTo>
                      <a:pt x="7" y="18"/>
                      <a:pt x="7" y="18"/>
                      <a:pt x="7" y="18"/>
                    </a:cubicBezTo>
                    <a:cubicBezTo>
                      <a:pt x="9" y="18"/>
                      <a:pt x="9" y="18"/>
                      <a:pt x="9" y="18"/>
                    </a:cubicBezTo>
                    <a:cubicBezTo>
                      <a:pt x="7" y="19"/>
                      <a:pt x="7" y="19"/>
                      <a:pt x="7" y="19"/>
                    </a:cubicBezTo>
                    <a:cubicBezTo>
                      <a:pt x="9" y="21"/>
                      <a:pt x="9" y="21"/>
                      <a:pt x="9" y="21"/>
                    </a:cubicBezTo>
                    <a:cubicBezTo>
                      <a:pt x="12" y="18"/>
                      <a:pt x="12" y="18"/>
                      <a:pt x="12" y="18"/>
                    </a:cubicBezTo>
                    <a:cubicBezTo>
                      <a:pt x="14" y="18"/>
                      <a:pt x="14" y="18"/>
                      <a:pt x="14" y="18"/>
                    </a:cubicBezTo>
                    <a:cubicBezTo>
                      <a:pt x="14" y="19"/>
                      <a:pt x="15" y="20"/>
                      <a:pt x="15" y="21"/>
                    </a:cubicBezTo>
                    <a:cubicBezTo>
                      <a:pt x="14" y="22"/>
                      <a:pt x="14" y="22"/>
                      <a:pt x="14" y="22"/>
                    </a:cubicBezTo>
                    <a:cubicBezTo>
                      <a:pt x="9" y="22"/>
                      <a:pt x="9" y="22"/>
                      <a:pt x="9" y="22"/>
                    </a:cubicBezTo>
                    <a:cubicBezTo>
                      <a:pt x="9" y="24"/>
                      <a:pt x="9" y="24"/>
                      <a:pt x="9" y="24"/>
                    </a:cubicBezTo>
                    <a:cubicBezTo>
                      <a:pt x="11" y="24"/>
                      <a:pt x="11" y="24"/>
                      <a:pt x="11" y="24"/>
                    </a:cubicBezTo>
                    <a:cubicBezTo>
                      <a:pt x="10" y="25"/>
                      <a:pt x="10" y="25"/>
                      <a:pt x="10" y="25"/>
                    </a:cubicBezTo>
                    <a:cubicBezTo>
                      <a:pt x="3" y="25"/>
                      <a:pt x="3" y="25"/>
                      <a:pt x="3" y="25"/>
                    </a:cubicBezTo>
                    <a:cubicBezTo>
                      <a:pt x="3" y="27"/>
                      <a:pt x="3" y="27"/>
                      <a:pt x="3" y="27"/>
                    </a:cubicBezTo>
                    <a:cubicBezTo>
                      <a:pt x="8" y="27"/>
                      <a:pt x="8" y="27"/>
                      <a:pt x="8" y="27"/>
                    </a:cubicBezTo>
                    <a:cubicBezTo>
                      <a:pt x="5" y="30"/>
                      <a:pt x="5" y="30"/>
                      <a:pt x="5" y="30"/>
                    </a:cubicBezTo>
                    <a:cubicBezTo>
                      <a:pt x="7" y="32"/>
                      <a:pt x="7" y="32"/>
                      <a:pt x="7" y="32"/>
                    </a:cubicBezTo>
                    <a:cubicBezTo>
                      <a:pt x="10" y="29"/>
                      <a:pt x="10" y="29"/>
                      <a:pt x="10" y="29"/>
                    </a:cubicBezTo>
                    <a:cubicBezTo>
                      <a:pt x="10" y="34"/>
                      <a:pt x="10" y="34"/>
                      <a:pt x="10" y="34"/>
                    </a:cubicBezTo>
                    <a:cubicBezTo>
                      <a:pt x="12" y="34"/>
                      <a:pt x="12" y="34"/>
                      <a:pt x="12" y="34"/>
                    </a:cubicBezTo>
                    <a:cubicBezTo>
                      <a:pt x="12" y="27"/>
                      <a:pt x="12" y="27"/>
                      <a:pt x="12" y="27"/>
                    </a:cubicBezTo>
                    <a:cubicBezTo>
                      <a:pt x="13" y="26"/>
                      <a:pt x="13" y="26"/>
                      <a:pt x="13" y="26"/>
                    </a:cubicBezTo>
                    <a:cubicBezTo>
                      <a:pt x="13" y="28"/>
                      <a:pt x="13" y="28"/>
                      <a:pt x="13" y="28"/>
                    </a:cubicBezTo>
                    <a:cubicBezTo>
                      <a:pt x="15" y="28"/>
                      <a:pt x="15" y="28"/>
                      <a:pt x="15" y="28"/>
                    </a:cubicBezTo>
                    <a:cubicBezTo>
                      <a:pt x="15" y="24"/>
                      <a:pt x="15" y="24"/>
                      <a:pt x="15" y="24"/>
                    </a:cubicBezTo>
                    <a:cubicBezTo>
                      <a:pt x="17" y="22"/>
                      <a:pt x="17" y="22"/>
                      <a:pt x="17" y="22"/>
                    </a:cubicBezTo>
                    <a:cubicBezTo>
                      <a:pt x="17" y="23"/>
                      <a:pt x="18" y="23"/>
                      <a:pt x="19" y="23"/>
                    </a:cubicBezTo>
                    <a:cubicBezTo>
                      <a:pt x="19" y="25"/>
                      <a:pt x="19" y="25"/>
                      <a:pt x="19" y="25"/>
                    </a:cubicBezTo>
                    <a:cubicBezTo>
                      <a:pt x="16" y="28"/>
                      <a:pt x="16" y="28"/>
                      <a:pt x="16" y="28"/>
                    </a:cubicBezTo>
                    <a:cubicBezTo>
                      <a:pt x="18" y="30"/>
                      <a:pt x="18" y="30"/>
                      <a:pt x="18" y="30"/>
                    </a:cubicBezTo>
                    <a:cubicBezTo>
                      <a:pt x="19" y="28"/>
                      <a:pt x="19" y="28"/>
                      <a:pt x="19" y="28"/>
                    </a:cubicBezTo>
                    <a:cubicBezTo>
                      <a:pt x="19" y="30"/>
                      <a:pt x="19" y="30"/>
                      <a:pt x="19" y="30"/>
                    </a:cubicBezTo>
                    <a:cubicBezTo>
                      <a:pt x="14" y="35"/>
                      <a:pt x="14" y="35"/>
                      <a:pt x="14" y="35"/>
                    </a:cubicBezTo>
                    <a:cubicBezTo>
                      <a:pt x="16" y="36"/>
                      <a:pt x="16" y="36"/>
                      <a:pt x="16" y="36"/>
                    </a:cubicBezTo>
                    <a:cubicBezTo>
                      <a:pt x="19" y="33"/>
                      <a:pt x="19" y="33"/>
                      <a:pt x="19" y="33"/>
                    </a:cubicBezTo>
                    <a:cubicBezTo>
                      <a:pt x="19" y="37"/>
                      <a:pt x="19" y="37"/>
                      <a:pt x="19" y="37"/>
                    </a:cubicBezTo>
                    <a:cubicBezTo>
                      <a:pt x="21" y="37"/>
                      <a:pt x="21" y="37"/>
                      <a:pt x="21" y="37"/>
                    </a:cubicBezTo>
                    <a:cubicBezTo>
                      <a:pt x="21" y="33"/>
                      <a:pt x="21" y="33"/>
                      <a:pt x="21" y="33"/>
                    </a:cubicBezTo>
                    <a:cubicBezTo>
                      <a:pt x="25" y="36"/>
                      <a:pt x="25" y="36"/>
                      <a:pt x="25" y="36"/>
                    </a:cubicBezTo>
                    <a:cubicBezTo>
                      <a:pt x="26" y="35"/>
                      <a:pt x="26" y="35"/>
                      <a:pt x="26" y="35"/>
                    </a:cubicBezTo>
                    <a:cubicBezTo>
                      <a:pt x="21" y="30"/>
                      <a:pt x="21" y="30"/>
                      <a:pt x="21" y="30"/>
                    </a:cubicBezTo>
                    <a:cubicBezTo>
                      <a:pt x="21" y="28"/>
                      <a:pt x="21" y="28"/>
                      <a:pt x="21" y="28"/>
                    </a:cubicBezTo>
                    <a:cubicBezTo>
                      <a:pt x="23" y="30"/>
                      <a:pt x="23" y="30"/>
                      <a:pt x="23" y="30"/>
                    </a:cubicBezTo>
                    <a:cubicBezTo>
                      <a:pt x="24" y="28"/>
                      <a:pt x="24" y="28"/>
                      <a:pt x="24" y="28"/>
                    </a:cubicBezTo>
                    <a:cubicBezTo>
                      <a:pt x="21" y="25"/>
                      <a:pt x="21" y="25"/>
                      <a:pt x="21" y="25"/>
                    </a:cubicBezTo>
                    <a:cubicBezTo>
                      <a:pt x="21" y="23"/>
                      <a:pt x="21" y="23"/>
                      <a:pt x="21" y="23"/>
                    </a:cubicBezTo>
                    <a:cubicBezTo>
                      <a:pt x="22" y="23"/>
                      <a:pt x="23" y="23"/>
                      <a:pt x="24" y="22"/>
                    </a:cubicBezTo>
                    <a:cubicBezTo>
                      <a:pt x="25" y="24"/>
                      <a:pt x="25" y="24"/>
                      <a:pt x="25" y="24"/>
                    </a:cubicBezTo>
                    <a:cubicBezTo>
                      <a:pt x="25" y="28"/>
                      <a:pt x="25" y="28"/>
                      <a:pt x="25" y="28"/>
                    </a:cubicBezTo>
                    <a:cubicBezTo>
                      <a:pt x="27" y="28"/>
                      <a:pt x="27" y="28"/>
                      <a:pt x="27" y="28"/>
                    </a:cubicBezTo>
                    <a:cubicBezTo>
                      <a:pt x="27" y="26"/>
                      <a:pt x="27" y="26"/>
                      <a:pt x="27" y="26"/>
                    </a:cubicBezTo>
                    <a:cubicBezTo>
                      <a:pt x="28" y="27"/>
                      <a:pt x="28" y="27"/>
                      <a:pt x="28" y="27"/>
                    </a:cubicBezTo>
                    <a:cubicBezTo>
                      <a:pt x="28" y="34"/>
                      <a:pt x="28" y="34"/>
                      <a:pt x="28" y="34"/>
                    </a:cubicBezTo>
                    <a:cubicBezTo>
                      <a:pt x="31" y="34"/>
                      <a:pt x="31" y="34"/>
                      <a:pt x="31" y="34"/>
                    </a:cubicBezTo>
                    <a:cubicBezTo>
                      <a:pt x="31" y="29"/>
                      <a:pt x="31" y="29"/>
                      <a:pt x="31" y="29"/>
                    </a:cubicBezTo>
                    <a:cubicBezTo>
                      <a:pt x="34" y="32"/>
                      <a:pt x="34" y="32"/>
                      <a:pt x="34" y="32"/>
                    </a:cubicBezTo>
                    <a:cubicBezTo>
                      <a:pt x="35" y="30"/>
                      <a:pt x="35" y="30"/>
                      <a:pt x="35" y="30"/>
                    </a:cubicBezTo>
                    <a:cubicBezTo>
                      <a:pt x="32" y="27"/>
                      <a:pt x="32" y="27"/>
                      <a:pt x="32" y="27"/>
                    </a:cubicBezTo>
                    <a:cubicBezTo>
                      <a:pt x="37" y="27"/>
                      <a:pt x="37" y="27"/>
                      <a:pt x="37" y="27"/>
                    </a:cubicBezTo>
                    <a:cubicBezTo>
                      <a:pt x="37" y="25"/>
                      <a:pt x="37" y="25"/>
                      <a:pt x="37" y="25"/>
                    </a:cubicBezTo>
                    <a:cubicBezTo>
                      <a:pt x="30" y="25"/>
                      <a:pt x="30" y="25"/>
                      <a:pt x="30" y="25"/>
                    </a:cubicBezTo>
                    <a:cubicBezTo>
                      <a:pt x="29" y="24"/>
                      <a:pt x="29" y="24"/>
                      <a:pt x="29" y="24"/>
                    </a:cubicBezTo>
                    <a:cubicBezTo>
                      <a:pt x="31" y="24"/>
                      <a:pt x="31" y="24"/>
                      <a:pt x="31" y="24"/>
                    </a:cubicBezTo>
                    <a:cubicBezTo>
                      <a:pt x="31" y="22"/>
                      <a:pt x="31" y="22"/>
                      <a:pt x="31" y="22"/>
                    </a:cubicBezTo>
                    <a:cubicBezTo>
                      <a:pt x="27" y="22"/>
                      <a:pt x="27" y="22"/>
                      <a:pt x="27" y="22"/>
                    </a:cubicBezTo>
                    <a:cubicBezTo>
                      <a:pt x="25" y="21"/>
                      <a:pt x="25" y="21"/>
                      <a:pt x="25" y="21"/>
                    </a:cubicBezTo>
                    <a:cubicBezTo>
                      <a:pt x="26" y="20"/>
                      <a:pt x="26" y="19"/>
                      <a:pt x="26" y="18"/>
                    </a:cubicBezTo>
                    <a:cubicBezTo>
                      <a:pt x="28" y="18"/>
                      <a:pt x="28" y="18"/>
                      <a:pt x="28" y="18"/>
                    </a:cubicBezTo>
                    <a:cubicBezTo>
                      <a:pt x="31" y="21"/>
                      <a:pt x="31" y="21"/>
                      <a:pt x="31" y="21"/>
                    </a:cubicBezTo>
                    <a:cubicBezTo>
                      <a:pt x="33" y="19"/>
                      <a:pt x="33" y="19"/>
                      <a:pt x="33" y="19"/>
                    </a:cubicBezTo>
                    <a:cubicBezTo>
                      <a:pt x="32" y="18"/>
                      <a:pt x="32" y="18"/>
                      <a:pt x="32" y="18"/>
                    </a:cubicBezTo>
                    <a:cubicBezTo>
                      <a:pt x="33" y="18"/>
                      <a:pt x="33" y="18"/>
                      <a:pt x="33" y="18"/>
                    </a:cubicBezTo>
                    <a:cubicBezTo>
                      <a:pt x="38" y="23"/>
                      <a:pt x="38" y="23"/>
                      <a:pt x="38" y="23"/>
                    </a:cubicBezTo>
                    <a:cubicBezTo>
                      <a:pt x="40" y="22"/>
                      <a:pt x="40" y="22"/>
                      <a:pt x="40" y="22"/>
                    </a:cubicBezTo>
                    <a:cubicBezTo>
                      <a:pt x="36" y="18"/>
                      <a:pt x="36" y="18"/>
                      <a:pt x="36" y="18"/>
                    </a:cubicBezTo>
                    <a:cubicBezTo>
                      <a:pt x="39" y="18"/>
                      <a:pt x="39" y="18"/>
                      <a:pt x="39" y="18"/>
                    </a:cubicBezTo>
                    <a:cubicBezTo>
                      <a:pt x="37" y="17"/>
                      <a:pt x="36" y="16"/>
                      <a:pt x="34" y="15"/>
                    </a:cubicBezTo>
                    <a:close/>
                  </a:path>
                </a:pathLst>
              </a:custGeom>
              <a:grpFill/>
              <a:ln>
                <a:noFill/>
              </a:ln>
            </p:spPr>
            <p:txBody>
              <a:bodyPr anchor="ctr"/>
              <a:lstStyle/>
              <a:p>
                <a:pPr algn="ctr"/>
                <a:endParaRPr>
                  <a:solidFill>
                    <a:srgbClr val="000000"/>
                  </a:solidFill>
                </a:endParaRPr>
              </a:p>
            </p:txBody>
          </p:sp>
          <p:sp>
            <p:nvSpPr>
              <p:cNvPr id="69" name="Freeform: Shape 237">
                <a:extLst>
                  <a:ext uri="{FF2B5EF4-FFF2-40B4-BE49-F238E27FC236}">
                    <a16:creationId xmlns="" xmlns:a16="http://schemas.microsoft.com/office/drawing/2014/main" id="{385D3973-62F2-4D9D-9715-791EEE1A5DEC}"/>
                  </a:ext>
                </a:extLst>
              </p:cNvPr>
              <p:cNvSpPr>
                <a:spLocks/>
              </p:cNvSpPr>
              <p:nvPr/>
            </p:nvSpPr>
            <p:spPr bwMode="auto">
              <a:xfrm>
                <a:off x="3329114" y="1475919"/>
                <a:ext cx="115189" cy="113963"/>
              </a:xfrm>
              <a:custGeom>
                <a:avLst/>
                <a:gdLst>
                  <a:gd name="T0" fmla="*/ 25 w 26"/>
                  <a:gd name="T1" fmla="*/ 10 h 26"/>
                  <a:gd name="T2" fmla="*/ 20 w 26"/>
                  <a:gd name="T3" fmla="*/ 12 h 26"/>
                  <a:gd name="T4" fmla="*/ 18 w 26"/>
                  <a:gd name="T5" fmla="*/ 12 h 26"/>
                  <a:gd name="T6" fmla="*/ 17 w 26"/>
                  <a:gd name="T7" fmla="*/ 10 h 26"/>
                  <a:gd name="T8" fmla="*/ 18 w 26"/>
                  <a:gd name="T9" fmla="*/ 8 h 26"/>
                  <a:gd name="T10" fmla="*/ 24 w 26"/>
                  <a:gd name="T11" fmla="*/ 6 h 26"/>
                  <a:gd name="T12" fmla="*/ 21 w 26"/>
                  <a:gd name="T13" fmla="*/ 3 h 26"/>
                  <a:gd name="T14" fmla="*/ 18 w 26"/>
                  <a:gd name="T15" fmla="*/ 2 h 26"/>
                  <a:gd name="T16" fmla="*/ 17 w 26"/>
                  <a:gd name="T17" fmla="*/ 6 h 26"/>
                  <a:gd name="T18" fmla="*/ 15 w 26"/>
                  <a:gd name="T19" fmla="*/ 10 h 26"/>
                  <a:gd name="T20" fmla="*/ 15 w 26"/>
                  <a:gd name="T21" fmla="*/ 6 h 26"/>
                  <a:gd name="T22" fmla="*/ 13 w 26"/>
                  <a:gd name="T23" fmla="*/ 5 h 26"/>
                  <a:gd name="T24" fmla="*/ 13 w 26"/>
                  <a:gd name="T25" fmla="*/ 3 h 26"/>
                  <a:gd name="T26" fmla="*/ 12 w 26"/>
                  <a:gd name="T27" fmla="*/ 3 h 26"/>
                  <a:gd name="T28" fmla="*/ 12 w 26"/>
                  <a:gd name="T29" fmla="*/ 5 h 26"/>
                  <a:gd name="T30" fmla="*/ 10 w 26"/>
                  <a:gd name="T31" fmla="*/ 6 h 26"/>
                  <a:gd name="T32" fmla="*/ 10 w 26"/>
                  <a:gd name="T33" fmla="*/ 10 h 26"/>
                  <a:gd name="T34" fmla="*/ 8 w 26"/>
                  <a:gd name="T35" fmla="*/ 6 h 26"/>
                  <a:gd name="T36" fmla="*/ 7 w 26"/>
                  <a:gd name="T37" fmla="*/ 2 h 26"/>
                  <a:gd name="T38" fmla="*/ 4 w 26"/>
                  <a:gd name="T39" fmla="*/ 3 h 26"/>
                  <a:gd name="T40" fmla="*/ 2 w 26"/>
                  <a:gd name="T41" fmla="*/ 6 h 26"/>
                  <a:gd name="T42" fmla="*/ 7 w 26"/>
                  <a:gd name="T43" fmla="*/ 8 h 26"/>
                  <a:gd name="T44" fmla="*/ 8 w 26"/>
                  <a:gd name="T45" fmla="*/ 10 h 26"/>
                  <a:gd name="T46" fmla="*/ 7 w 26"/>
                  <a:gd name="T47" fmla="*/ 12 h 26"/>
                  <a:gd name="T48" fmla="*/ 5 w 26"/>
                  <a:gd name="T49" fmla="*/ 12 h 26"/>
                  <a:gd name="T50" fmla="*/ 0 w 26"/>
                  <a:gd name="T51" fmla="*/ 10 h 26"/>
                  <a:gd name="T52" fmla="*/ 0 w 26"/>
                  <a:gd name="T53" fmla="*/ 14 h 26"/>
                  <a:gd name="T54" fmla="*/ 1 w 26"/>
                  <a:gd name="T55" fmla="*/ 17 h 26"/>
                  <a:gd name="T56" fmla="*/ 4 w 26"/>
                  <a:gd name="T57" fmla="*/ 15 h 26"/>
                  <a:gd name="T58" fmla="*/ 9 w 26"/>
                  <a:gd name="T59" fmla="*/ 14 h 26"/>
                  <a:gd name="T60" fmla="*/ 6 w 26"/>
                  <a:gd name="T61" fmla="*/ 16 h 26"/>
                  <a:gd name="T62" fmla="*/ 6 w 26"/>
                  <a:gd name="T63" fmla="*/ 18 h 26"/>
                  <a:gd name="T64" fmla="*/ 5 w 26"/>
                  <a:gd name="T65" fmla="*/ 20 h 26"/>
                  <a:gd name="T66" fmla="*/ 6 w 26"/>
                  <a:gd name="T67" fmla="*/ 21 h 26"/>
                  <a:gd name="T68" fmla="*/ 7 w 26"/>
                  <a:gd name="T69" fmla="*/ 19 h 26"/>
                  <a:gd name="T70" fmla="*/ 9 w 26"/>
                  <a:gd name="T71" fmla="*/ 20 h 26"/>
                  <a:gd name="T72" fmla="*/ 12 w 26"/>
                  <a:gd name="T73" fmla="*/ 17 h 26"/>
                  <a:gd name="T74" fmla="*/ 11 w 26"/>
                  <a:gd name="T75" fmla="*/ 21 h 26"/>
                  <a:gd name="T76" fmla="*/ 9 w 26"/>
                  <a:gd name="T77" fmla="*/ 25 h 26"/>
                  <a:gd name="T78" fmla="*/ 12 w 26"/>
                  <a:gd name="T79" fmla="*/ 26 h 26"/>
                  <a:gd name="T80" fmla="*/ 16 w 26"/>
                  <a:gd name="T81" fmla="*/ 26 h 26"/>
                  <a:gd name="T82" fmla="*/ 13 w 26"/>
                  <a:gd name="T83" fmla="*/ 20 h 26"/>
                  <a:gd name="T84" fmla="*/ 13 w 26"/>
                  <a:gd name="T85" fmla="*/ 18 h 26"/>
                  <a:gd name="T86" fmla="*/ 16 w 26"/>
                  <a:gd name="T87" fmla="*/ 17 h 26"/>
                  <a:gd name="T88" fmla="*/ 17 w 26"/>
                  <a:gd name="T89" fmla="*/ 19 h 26"/>
                  <a:gd name="T90" fmla="*/ 19 w 26"/>
                  <a:gd name="T91" fmla="*/ 24 h 26"/>
                  <a:gd name="T92" fmla="*/ 22 w 26"/>
                  <a:gd name="T93" fmla="*/ 22 h 26"/>
                  <a:gd name="T94" fmla="*/ 24 w 26"/>
                  <a:gd name="T95" fmla="*/ 18 h 26"/>
                  <a:gd name="T96" fmla="*/ 19 w 26"/>
                  <a:gd name="T97" fmla="*/ 18 h 26"/>
                  <a:gd name="T98" fmla="*/ 16 w 26"/>
                  <a:gd name="T99" fmla="*/ 15 h 26"/>
                  <a:gd name="T100" fmla="*/ 20 w 26"/>
                  <a:gd name="T101" fmla="*/ 16 h 26"/>
                  <a:gd name="T102" fmla="*/ 21 w 26"/>
                  <a:gd name="T103" fmla="*/ 14 h 26"/>
                  <a:gd name="T104" fmla="*/ 23 w 26"/>
                  <a:gd name="T105"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 h="26">
                    <a:moveTo>
                      <a:pt x="26" y="12"/>
                    </a:moveTo>
                    <a:cubicBezTo>
                      <a:pt x="23" y="12"/>
                      <a:pt x="23" y="12"/>
                      <a:pt x="23" y="12"/>
                    </a:cubicBezTo>
                    <a:cubicBezTo>
                      <a:pt x="25" y="10"/>
                      <a:pt x="25" y="10"/>
                      <a:pt x="25" y="10"/>
                    </a:cubicBezTo>
                    <a:cubicBezTo>
                      <a:pt x="24" y="9"/>
                      <a:pt x="24" y="9"/>
                      <a:pt x="24" y="9"/>
                    </a:cubicBezTo>
                    <a:cubicBezTo>
                      <a:pt x="21" y="12"/>
                      <a:pt x="21" y="12"/>
                      <a:pt x="21" y="12"/>
                    </a:cubicBezTo>
                    <a:cubicBezTo>
                      <a:pt x="20" y="12"/>
                      <a:pt x="20" y="12"/>
                      <a:pt x="20" y="12"/>
                    </a:cubicBezTo>
                    <a:cubicBezTo>
                      <a:pt x="21" y="12"/>
                      <a:pt x="21" y="12"/>
                      <a:pt x="21" y="12"/>
                    </a:cubicBezTo>
                    <a:cubicBezTo>
                      <a:pt x="20" y="11"/>
                      <a:pt x="20" y="11"/>
                      <a:pt x="20" y="11"/>
                    </a:cubicBezTo>
                    <a:cubicBezTo>
                      <a:pt x="18" y="12"/>
                      <a:pt x="18" y="12"/>
                      <a:pt x="18" y="12"/>
                    </a:cubicBezTo>
                    <a:cubicBezTo>
                      <a:pt x="17" y="12"/>
                      <a:pt x="17" y="12"/>
                      <a:pt x="17" y="12"/>
                    </a:cubicBezTo>
                    <a:cubicBezTo>
                      <a:pt x="16" y="12"/>
                      <a:pt x="16" y="11"/>
                      <a:pt x="16" y="11"/>
                    </a:cubicBezTo>
                    <a:cubicBezTo>
                      <a:pt x="17" y="10"/>
                      <a:pt x="17" y="10"/>
                      <a:pt x="17" y="10"/>
                    </a:cubicBezTo>
                    <a:cubicBezTo>
                      <a:pt x="19" y="10"/>
                      <a:pt x="19" y="10"/>
                      <a:pt x="19" y="10"/>
                    </a:cubicBezTo>
                    <a:cubicBezTo>
                      <a:pt x="19" y="8"/>
                      <a:pt x="19" y="8"/>
                      <a:pt x="19" y="8"/>
                    </a:cubicBezTo>
                    <a:cubicBezTo>
                      <a:pt x="18" y="8"/>
                      <a:pt x="18" y="8"/>
                      <a:pt x="18" y="8"/>
                    </a:cubicBezTo>
                    <a:cubicBezTo>
                      <a:pt x="19" y="8"/>
                      <a:pt x="19" y="8"/>
                      <a:pt x="19" y="8"/>
                    </a:cubicBezTo>
                    <a:cubicBezTo>
                      <a:pt x="24" y="8"/>
                      <a:pt x="24" y="8"/>
                      <a:pt x="24" y="8"/>
                    </a:cubicBezTo>
                    <a:cubicBezTo>
                      <a:pt x="24" y="6"/>
                      <a:pt x="24" y="6"/>
                      <a:pt x="24" y="6"/>
                    </a:cubicBezTo>
                    <a:cubicBezTo>
                      <a:pt x="20" y="6"/>
                      <a:pt x="20" y="6"/>
                      <a:pt x="20" y="6"/>
                    </a:cubicBezTo>
                    <a:cubicBezTo>
                      <a:pt x="22" y="4"/>
                      <a:pt x="22" y="4"/>
                      <a:pt x="22" y="4"/>
                    </a:cubicBezTo>
                    <a:cubicBezTo>
                      <a:pt x="21" y="3"/>
                      <a:pt x="21" y="3"/>
                      <a:pt x="21" y="3"/>
                    </a:cubicBezTo>
                    <a:cubicBezTo>
                      <a:pt x="19" y="5"/>
                      <a:pt x="19" y="5"/>
                      <a:pt x="19" y="5"/>
                    </a:cubicBezTo>
                    <a:cubicBezTo>
                      <a:pt x="19" y="2"/>
                      <a:pt x="19" y="2"/>
                      <a:pt x="19" y="2"/>
                    </a:cubicBezTo>
                    <a:cubicBezTo>
                      <a:pt x="18" y="2"/>
                      <a:pt x="18" y="2"/>
                      <a:pt x="18" y="2"/>
                    </a:cubicBezTo>
                    <a:cubicBezTo>
                      <a:pt x="18" y="7"/>
                      <a:pt x="18" y="7"/>
                      <a:pt x="18" y="7"/>
                    </a:cubicBezTo>
                    <a:cubicBezTo>
                      <a:pt x="17" y="7"/>
                      <a:pt x="17" y="7"/>
                      <a:pt x="17" y="7"/>
                    </a:cubicBezTo>
                    <a:cubicBezTo>
                      <a:pt x="17" y="6"/>
                      <a:pt x="17" y="6"/>
                      <a:pt x="17" y="6"/>
                    </a:cubicBezTo>
                    <a:cubicBezTo>
                      <a:pt x="16" y="6"/>
                      <a:pt x="16" y="6"/>
                      <a:pt x="16" y="6"/>
                    </a:cubicBezTo>
                    <a:cubicBezTo>
                      <a:pt x="16" y="9"/>
                      <a:pt x="16" y="9"/>
                      <a:pt x="16" y="9"/>
                    </a:cubicBezTo>
                    <a:cubicBezTo>
                      <a:pt x="15" y="10"/>
                      <a:pt x="15" y="10"/>
                      <a:pt x="15" y="10"/>
                    </a:cubicBezTo>
                    <a:cubicBezTo>
                      <a:pt x="14" y="10"/>
                      <a:pt x="14" y="9"/>
                      <a:pt x="13" y="9"/>
                    </a:cubicBezTo>
                    <a:cubicBezTo>
                      <a:pt x="13" y="8"/>
                      <a:pt x="13" y="8"/>
                      <a:pt x="13" y="8"/>
                    </a:cubicBezTo>
                    <a:cubicBezTo>
                      <a:pt x="15" y="6"/>
                      <a:pt x="15" y="6"/>
                      <a:pt x="15" y="6"/>
                    </a:cubicBezTo>
                    <a:cubicBezTo>
                      <a:pt x="14" y="5"/>
                      <a:pt x="14" y="5"/>
                      <a:pt x="14" y="5"/>
                    </a:cubicBezTo>
                    <a:cubicBezTo>
                      <a:pt x="13" y="6"/>
                      <a:pt x="13" y="6"/>
                      <a:pt x="13" y="6"/>
                    </a:cubicBezTo>
                    <a:cubicBezTo>
                      <a:pt x="13" y="5"/>
                      <a:pt x="13" y="5"/>
                      <a:pt x="13" y="5"/>
                    </a:cubicBezTo>
                    <a:cubicBezTo>
                      <a:pt x="17" y="2"/>
                      <a:pt x="17" y="2"/>
                      <a:pt x="17" y="2"/>
                    </a:cubicBezTo>
                    <a:cubicBezTo>
                      <a:pt x="16" y="1"/>
                      <a:pt x="16" y="1"/>
                      <a:pt x="16" y="1"/>
                    </a:cubicBezTo>
                    <a:cubicBezTo>
                      <a:pt x="13" y="3"/>
                      <a:pt x="13" y="3"/>
                      <a:pt x="13" y="3"/>
                    </a:cubicBezTo>
                    <a:cubicBezTo>
                      <a:pt x="13" y="0"/>
                      <a:pt x="13" y="0"/>
                      <a:pt x="13" y="0"/>
                    </a:cubicBezTo>
                    <a:cubicBezTo>
                      <a:pt x="12" y="0"/>
                      <a:pt x="12" y="0"/>
                      <a:pt x="12" y="0"/>
                    </a:cubicBezTo>
                    <a:cubicBezTo>
                      <a:pt x="12" y="3"/>
                      <a:pt x="12" y="3"/>
                      <a:pt x="12" y="3"/>
                    </a:cubicBezTo>
                    <a:cubicBezTo>
                      <a:pt x="10" y="1"/>
                      <a:pt x="10" y="1"/>
                      <a:pt x="10" y="1"/>
                    </a:cubicBezTo>
                    <a:cubicBezTo>
                      <a:pt x="9" y="2"/>
                      <a:pt x="9" y="2"/>
                      <a:pt x="9" y="2"/>
                    </a:cubicBezTo>
                    <a:cubicBezTo>
                      <a:pt x="12" y="5"/>
                      <a:pt x="12" y="5"/>
                      <a:pt x="12" y="5"/>
                    </a:cubicBezTo>
                    <a:cubicBezTo>
                      <a:pt x="12" y="6"/>
                      <a:pt x="12" y="6"/>
                      <a:pt x="12" y="6"/>
                    </a:cubicBezTo>
                    <a:cubicBezTo>
                      <a:pt x="11" y="5"/>
                      <a:pt x="11" y="5"/>
                      <a:pt x="11" y="5"/>
                    </a:cubicBezTo>
                    <a:cubicBezTo>
                      <a:pt x="10" y="6"/>
                      <a:pt x="10" y="6"/>
                      <a:pt x="10" y="6"/>
                    </a:cubicBezTo>
                    <a:cubicBezTo>
                      <a:pt x="12" y="8"/>
                      <a:pt x="12" y="8"/>
                      <a:pt x="12" y="8"/>
                    </a:cubicBezTo>
                    <a:cubicBezTo>
                      <a:pt x="12" y="9"/>
                      <a:pt x="12" y="9"/>
                      <a:pt x="12" y="9"/>
                    </a:cubicBezTo>
                    <a:cubicBezTo>
                      <a:pt x="11" y="9"/>
                      <a:pt x="11" y="10"/>
                      <a:pt x="10" y="10"/>
                    </a:cubicBezTo>
                    <a:cubicBezTo>
                      <a:pt x="9" y="9"/>
                      <a:pt x="9" y="9"/>
                      <a:pt x="9" y="9"/>
                    </a:cubicBezTo>
                    <a:cubicBezTo>
                      <a:pt x="9" y="6"/>
                      <a:pt x="9" y="6"/>
                      <a:pt x="9" y="6"/>
                    </a:cubicBezTo>
                    <a:cubicBezTo>
                      <a:pt x="8" y="6"/>
                      <a:pt x="8" y="6"/>
                      <a:pt x="8" y="6"/>
                    </a:cubicBezTo>
                    <a:cubicBezTo>
                      <a:pt x="8" y="7"/>
                      <a:pt x="8" y="7"/>
                      <a:pt x="8" y="7"/>
                    </a:cubicBezTo>
                    <a:cubicBezTo>
                      <a:pt x="7" y="7"/>
                      <a:pt x="7" y="7"/>
                      <a:pt x="7" y="7"/>
                    </a:cubicBezTo>
                    <a:cubicBezTo>
                      <a:pt x="7" y="2"/>
                      <a:pt x="7" y="2"/>
                      <a:pt x="7" y="2"/>
                    </a:cubicBezTo>
                    <a:cubicBezTo>
                      <a:pt x="6" y="2"/>
                      <a:pt x="6" y="2"/>
                      <a:pt x="6" y="2"/>
                    </a:cubicBezTo>
                    <a:cubicBezTo>
                      <a:pt x="6" y="5"/>
                      <a:pt x="6" y="5"/>
                      <a:pt x="6" y="5"/>
                    </a:cubicBezTo>
                    <a:cubicBezTo>
                      <a:pt x="4" y="3"/>
                      <a:pt x="4" y="3"/>
                      <a:pt x="4" y="3"/>
                    </a:cubicBezTo>
                    <a:cubicBezTo>
                      <a:pt x="3" y="4"/>
                      <a:pt x="3" y="4"/>
                      <a:pt x="3" y="4"/>
                    </a:cubicBezTo>
                    <a:cubicBezTo>
                      <a:pt x="5" y="6"/>
                      <a:pt x="5" y="6"/>
                      <a:pt x="5" y="6"/>
                    </a:cubicBezTo>
                    <a:cubicBezTo>
                      <a:pt x="2" y="6"/>
                      <a:pt x="2" y="6"/>
                      <a:pt x="2" y="6"/>
                    </a:cubicBezTo>
                    <a:cubicBezTo>
                      <a:pt x="2" y="8"/>
                      <a:pt x="2" y="8"/>
                      <a:pt x="2" y="8"/>
                    </a:cubicBezTo>
                    <a:cubicBezTo>
                      <a:pt x="6" y="8"/>
                      <a:pt x="6" y="8"/>
                      <a:pt x="6" y="8"/>
                    </a:cubicBezTo>
                    <a:cubicBezTo>
                      <a:pt x="7" y="8"/>
                      <a:pt x="7" y="8"/>
                      <a:pt x="7" y="8"/>
                    </a:cubicBezTo>
                    <a:cubicBezTo>
                      <a:pt x="6" y="8"/>
                      <a:pt x="6" y="8"/>
                      <a:pt x="6" y="8"/>
                    </a:cubicBezTo>
                    <a:cubicBezTo>
                      <a:pt x="6" y="10"/>
                      <a:pt x="6" y="10"/>
                      <a:pt x="6" y="10"/>
                    </a:cubicBezTo>
                    <a:cubicBezTo>
                      <a:pt x="8" y="10"/>
                      <a:pt x="8" y="10"/>
                      <a:pt x="8" y="10"/>
                    </a:cubicBezTo>
                    <a:cubicBezTo>
                      <a:pt x="9" y="11"/>
                      <a:pt x="9" y="11"/>
                      <a:pt x="9" y="11"/>
                    </a:cubicBezTo>
                    <a:cubicBezTo>
                      <a:pt x="9" y="11"/>
                      <a:pt x="9" y="12"/>
                      <a:pt x="9" y="12"/>
                    </a:cubicBezTo>
                    <a:cubicBezTo>
                      <a:pt x="7" y="12"/>
                      <a:pt x="7" y="12"/>
                      <a:pt x="7" y="12"/>
                    </a:cubicBezTo>
                    <a:cubicBezTo>
                      <a:pt x="5" y="11"/>
                      <a:pt x="5" y="11"/>
                      <a:pt x="5" y="11"/>
                    </a:cubicBezTo>
                    <a:cubicBezTo>
                      <a:pt x="4" y="12"/>
                      <a:pt x="4" y="12"/>
                      <a:pt x="4" y="12"/>
                    </a:cubicBezTo>
                    <a:cubicBezTo>
                      <a:pt x="5" y="12"/>
                      <a:pt x="5" y="12"/>
                      <a:pt x="5" y="12"/>
                    </a:cubicBezTo>
                    <a:cubicBezTo>
                      <a:pt x="4" y="12"/>
                      <a:pt x="4" y="12"/>
                      <a:pt x="4" y="12"/>
                    </a:cubicBezTo>
                    <a:cubicBezTo>
                      <a:pt x="1" y="9"/>
                      <a:pt x="1" y="9"/>
                      <a:pt x="1" y="9"/>
                    </a:cubicBezTo>
                    <a:cubicBezTo>
                      <a:pt x="0" y="10"/>
                      <a:pt x="0" y="10"/>
                      <a:pt x="0" y="10"/>
                    </a:cubicBezTo>
                    <a:cubicBezTo>
                      <a:pt x="2" y="12"/>
                      <a:pt x="2" y="12"/>
                      <a:pt x="2" y="12"/>
                    </a:cubicBezTo>
                    <a:cubicBezTo>
                      <a:pt x="0" y="12"/>
                      <a:pt x="0" y="12"/>
                      <a:pt x="0" y="12"/>
                    </a:cubicBezTo>
                    <a:cubicBezTo>
                      <a:pt x="0" y="14"/>
                      <a:pt x="0" y="14"/>
                      <a:pt x="0" y="14"/>
                    </a:cubicBezTo>
                    <a:cubicBezTo>
                      <a:pt x="2" y="14"/>
                      <a:pt x="2" y="14"/>
                      <a:pt x="2" y="14"/>
                    </a:cubicBezTo>
                    <a:cubicBezTo>
                      <a:pt x="0" y="16"/>
                      <a:pt x="0" y="16"/>
                      <a:pt x="0" y="16"/>
                    </a:cubicBezTo>
                    <a:cubicBezTo>
                      <a:pt x="1" y="17"/>
                      <a:pt x="1" y="17"/>
                      <a:pt x="1" y="17"/>
                    </a:cubicBezTo>
                    <a:cubicBezTo>
                      <a:pt x="4" y="14"/>
                      <a:pt x="4" y="14"/>
                      <a:pt x="4" y="14"/>
                    </a:cubicBezTo>
                    <a:cubicBezTo>
                      <a:pt x="5" y="14"/>
                      <a:pt x="5" y="14"/>
                      <a:pt x="5" y="14"/>
                    </a:cubicBezTo>
                    <a:cubicBezTo>
                      <a:pt x="4" y="15"/>
                      <a:pt x="4" y="15"/>
                      <a:pt x="4" y="15"/>
                    </a:cubicBezTo>
                    <a:cubicBezTo>
                      <a:pt x="5" y="16"/>
                      <a:pt x="5" y="16"/>
                      <a:pt x="5" y="16"/>
                    </a:cubicBezTo>
                    <a:cubicBezTo>
                      <a:pt x="7" y="14"/>
                      <a:pt x="7" y="14"/>
                      <a:pt x="7" y="14"/>
                    </a:cubicBezTo>
                    <a:cubicBezTo>
                      <a:pt x="9" y="14"/>
                      <a:pt x="9" y="14"/>
                      <a:pt x="9" y="14"/>
                    </a:cubicBezTo>
                    <a:cubicBezTo>
                      <a:pt x="9" y="14"/>
                      <a:pt x="9" y="15"/>
                      <a:pt x="9" y="15"/>
                    </a:cubicBezTo>
                    <a:cubicBezTo>
                      <a:pt x="8" y="16"/>
                      <a:pt x="8" y="16"/>
                      <a:pt x="8" y="16"/>
                    </a:cubicBezTo>
                    <a:cubicBezTo>
                      <a:pt x="6" y="16"/>
                      <a:pt x="6" y="16"/>
                      <a:pt x="6" y="16"/>
                    </a:cubicBezTo>
                    <a:cubicBezTo>
                      <a:pt x="6" y="18"/>
                      <a:pt x="6" y="18"/>
                      <a:pt x="6" y="18"/>
                    </a:cubicBezTo>
                    <a:cubicBezTo>
                      <a:pt x="7" y="18"/>
                      <a:pt x="7" y="18"/>
                      <a:pt x="7" y="18"/>
                    </a:cubicBezTo>
                    <a:cubicBezTo>
                      <a:pt x="6" y="18"/>
                      <a:pt x="6" y="18"/>
                      <a:pt x="6" y="18"/>
                    </a:cubicBezTo>
                    <a:cubicBezTo>
                      <a:pt x="2" y="18"/>
                      <a:pt x="2" y="18"/>
                      <a:pt x="2" y="18"/>
                    </a:cubicBezTo>
                    <a:cubicBezTo>
                      <a:pt x="2" y="20"/>
                      <a:pt x="2" y="20"/>
                      <a:pt x="2" y="20"/>
                    </a:cubicBezTo>
                    <a:cubicBezTo>
                      <a:pt x="5" y="20"/>
                      <a:pt x="5" y="20"/>
                      <a:pt x="5" y="20"/>
                    </a:cubicBezTo>
                    <a:cubicBezTo>
                      <a:pt x="3" y="22"/>
                      <a:pt x="3" y="22"/>
                      <a:pt x="3" y="22"/>
                    </a:cubicBezTo>
                    <a:cubicBezTo>
                      <a:pt x="4" y="23"/>
                      <a:pt x="4" y="23"/>
                      <a:pt x="4" y="23"/>
                    </a:cubicBezTo>
                    <a:cubicBezTo>
                      <a:pt x="6" y="21"/>
                      <a:pt x="6" y="21"/>
                      <a:pt x="6" y="21"/>
                    </a:cubicBezTo>
                    <a:cubicBezTo>
                      <a:pt x="6" y="24"/>
                      <a:pt x="6" y="24"/>
                      <a:pt x="6" y="24"/>
                    </a:cubicBezTo>
                    <a:cubicBezTo>
                      <a:pt x="7" y="24"/>
                      <a:pt x="7" y="24"/>
                      <a:pt x="7" y="24"/>
                    </a:cubicBezTo>
                    <a:cubicBezTo>
                      <a:pt x="7" y="19"/>
                      <a:pt x="7" y="19"/>
                      <a:pt x="7" y="19"/>
                    </a:cubicBezTo>
                    <a:cubicBezTo>
                      <a:pt x="8" y="19"/>
                      <a:pt x="8" y="19"/>
                      <a:pt x="8" y="19"/>
                    </a:cubicBezTo>
                    <a:cubicBezTo>
                      <a:pt x="8" y="20"/>
                      <a:pt x="8" y="20"/>
                      <a:pt x="8" y="20"/>
                    </a:cubicBezTo>
                    <a:cubicBezTo>
                      <a:pt x="9" y="20"/>
                      <a:pt x="9" y="20"/>
                      <a:pt x="9" y="20"/>
                    </a:cubicBezTo>
                    <a:cubicBezTo>
                      <a:pt x="9" y="17"/>
                      <a:pt x="9" y="17"/>
                      <a:pt x="9" y="17"/>
                    </a:cubicBezTo>
                    <a:cubicBezTo>
                      <a:pt x="10" y="16"/>
                      <a:pt x="10" y="16"/>
                      <a:pt x="10" y="16"/>
                    </a:cubicBezTo>
                    <a:cubicBezTo>
                      <a:pt x="11" y="17"/>
                      <a:pt x="11" y="17"/>
                      <a:pt x="12" y="17"/>
                    </a:cubicBezTo>
                    <a:cubicBezTo>
                      <a:pt x="12" y="18"/>
                      <a:pt x="12" y="18"/>
                      <a:pt x="12" y="18"/>
                    </a:cubicBezTo>
                    <a:cubicBezTo>
                      <a:pt x="10" y="20"/>
                      <a:pt x="10" y="20"/>
                      <a:pt x="10" y="20"/>
                    </a:cubicBezTo>
                    <a:cubicBezTo>
                      <a:pt x="11" y="21"/>
                      <a:pt x="11" y="21"/>
                      <a:pt x="11" y="21"/>
                    </a:cubicBezTo>
                    <a:cubicBezTo>
                      <a:pt x="12" y="20"/>
                      <a:pt x="12" y="20"/>
                      <a:pt x="12" y="20"/>
                    </a:cubicBezTo>
                    <a:cubicBezTo>
                      <a:pt x="12" y="21"/>
                      <a:pt x="12" y="21"/>
                      <a:pt x="12" y="21"/>
                    </a:cubicBezTo>
                    <a:cubicBezTo>
                      <a:pt x="9" y="25"/>
                      <a:pt x="9" y="25"/>
                      <a:pt x="9" y="25"/>
                    </a:cubicBezTo>
                    <a:cubicBezTo>
                      <a:pt x="10" y="26"/>
                      <a:pt x="10" y="26"/>
                      <a:pt x="10" y="26"/>
                    </a:cubicBezTo>
                    <a:cubicBezTo>
                      <a:pt x="12" y="23"/>
                      <a:pt x="12" y="23"/>
                      <a:pt x="12" y="23"/>
                    </a:cubicBezTo>
                    <a:cubicBezTo>
                      <a:pt x="12" y="26"/>
                      <a:pt x="12" y="26"/>
                      <a:pt x="12" y="26"/>
                    </a:cubicBezTo>
                    <a:cubicBezTo>
                      <a:pt x="13" y="26"/>
                      <a:pt x="13" y="26"/>
                      <a:pt x="13" y="26"/>
                    </a:cubicBezTo>
                    <a:cubicBezTo>
                      <a:pt x="13" y="23"/>
                      <a:pt x="13" y="23"/>
                      <a:pt x="13" y="23"/>
                    </a:cubicBezTo>
                    <a:cubicBezTo>
                      <a:pt x="16" y="26"/>
                      <a:pt x="16" y="26"/>
                      <a:pt x="16" y="26"/>
                    </a:cubicBezTo>
                    <a:cubicBezTo>
                      <a:pt x="17" y="25"/>
                      <a:pt x="17" y="25"/>
                      <a:pt x="17" y="25"/>
                    </a:cubicBezTo>
                    <a:cubicBezTo>
                      <a:pt x="13" y="21"/>
                      <a:pt x="13" y="21"/>
                      <a:pt x="13" y="21"/>
                    </a:cubicBezTo>
                    <a:cubicBezTo>
                      <a:pt x="13" y="20"/>
                      <a:pt x="13" y="20"/>
                      <a:pt x="13" y="20"/>
                    </a:cubicBezTo>
                    <a:cubicBezTo>
                      <a:pt x="14" y="21"/>
                      <a:pt x="14" y="21"/>
                      <a:pt x="14" y="21"/>
                    </a:cubicBezTo>
                    <a:cubicBezTo>
                      <a:pt x="15" y="20"/>
                      <a:pt x="15" y="20"/>
                      <a:pt x="15" y="20"/>
                    </a:cubicBezTo>
                    <a:cubicBezTo>
                      <a:pt x="13" y="18"/>
                      <a:pt x="13" y="18"/>
                      <a:pt x="13" y="18"/>
                    </a:cubicBezTo>
                    <a:cubicBezTo>
                      <a:pt x="13" y="17"/>
                      <a:pt x="13" y="17"/>
                      <a:pt x="13" y="17"/>
                    </a:cubicBezTo>
                    <a:cubicBezTo>
                      <a:pt x="14" y="17"/>
                      <a:pt x="14" y="17"/>
                      <a:pt x="15" y="16"/>
                    </a:cubicBezTo>
                    <a:cubicBezTo>
                      <a:pt x="16" y="17"/>
                      <a:pt x="16" y="17"/>
                      <a:pt x="16" y="17"/>
                    </a:cubicBezTo>
                    <a:cubicBezTo>
                      <a:pt x="16" y="20"/>
                      <a:pt x="16" y="20"/>
                      <a:pt x="16" y="20"/>
                    </a:cubicBezTo>
                    <a:cubicBezTo>
                      <a:pt x="17" y="20"/>
                      <a:pt x="17" y="20"/>
                      <a:pt x="17" y="20"/>
                    </a:cubicBezTo>
                    <a:cubicBezTo>
                      <a:pt x="17" y="19"/>
                      <a:pt x="17" y="19"/>
                      <a:pt x="17" y="19"/>
                    </a:cubicBezTo>
                    <a:cubicBezTo>
                      <a:pt x="18" y="19"/>
                      <a:pt x="18" y="19"/>
                      <a:pt x="18" y="19"/>
                    </a:cubicBezTo>
                    <a:cubicBezTo>
                      <a:pt x="18" y="24"/>
                      <a:pt x="18" y="24"/>
                      <a:pt x="18" y="24"/>
                    </a:cubicBezTo>
                    <a:cubicBezTo>
                      <a:pt x="19" y="24"/>
                      <a:pt x="19" y="24"/>
                      <a:pt x="19" y="24"/>
                    </a:cubicBezTo>
                    <a:cubicBezTo>
                      <a:pt x="19" y="21"/>
                      <a:pt x="19" y="21"/>
                      <a:pt x="19" y="21"/>
                    </a:cubicBezTo>
                    <a:cubicBezTo>
                      <a:pt x="21" y="23"/>
                      <a:pt x="21" y="23"/>
                      <a:pt x="21" y="23"/>
                    </a:cubicBezTo>
                    <a:cubicBezTo>
                      <a:pt x="22" y="22"/>
                      <a:pt x="22" y="22"/>
                      <a:pt x="22" y="22"/>
                    </a:cubicBezTo>
                    <a:cubicBezTo>
                      <a:pt x="20" y="20"/>
                      <a:pt x="20" y="20"/>
                      <a:pt x="20" y="20"/>
                    </a:cubicBezTo>
                    <a:cubicBezTo>
                      <a:pt x="24" y="20"/>
                      <a:pt x="24" y="20"/>
                      <a:pt x="24" y="20"/>
                    </a:cubicBezTo>
                    <a:cubicBezTo>
                      <a:pt x="24" y="18"/>
                      <a:pt x="24" y="18"/>
                      <a:pt x="24" y="18"/>
                    </a:cubicBezTo>
                    <a:cubicBezTo>
                      <a:pt x="19" y="18"/>
                      <a:pt x="19" y="18"/>
                      <a:pt x="19" y="18"/>
                    </a:cubicBezTo>
                    <a:cubicBezTo>
                      <a:pt x="18" y="18"/>
                      <a:pt x="18" y="18"/>
                      <a:pt x="18" y="18"/>
                    </a:cubicBezTo>
                    <a:cubicBezTo>
                      <a:pt x="19" y="18"/>
                      <a:pt x="19" y="18"/>
                      <a:pt x="19" y="18"/>
                    </a:cubicBezTo>
                    <a:cubicBezTo>
                      <a:pt x="19" y="16"/>
                      <a:pt x="19" y="16"/>
                      <a:pt x="19" y="16"/>
                    </a:cubicBezTo>
                    <a:cubicBezTo>
                      <a:pt x="17" y="16"/>
                      <a:pt x="17" y="16"/>
                      <a:pt x="17" y="16"/>
                    </a:cubicBezTo>
                    <a:cubicBezTo>
                      <a:pt x="16" y="15"/>
                      <a:pt x="16" y="15"/>
                      <a:pt x="16" y="15"/>
                    </a:cubicBezTo>
                    <a:cubicBezTo>
                      <a:pt x="16" y="15"/>
                      <a:pt x="16" y="14"/>
                      <a:pt x="17" y="14"/>
                    </a:cubicBezTo>
                    <a:cubicBezTo>
                      <a:pt x="18" y="14"/>
                      <a:pt x="18" y="14"/>
                      <a:pt x="18" y="14"/>
                    </a:cubicBezTo>
                    <a:cubicBezTo>
                      <a:pt x="20" y="16"/>
                      <a:pt x="20" y="16"/>
                      <a:pt x="20" y="16"/>
                    </a:cubicBezTo>
                    <a:cubicBezTo>
                      <a:pt x="21" y="15"/>
                      <a:pt x="21" y="15"/>
                      <a:pt x="21" y="15"/>
                    </a:cubicBezTo>
                    <a:cubicBezTo>
                      <a:pt x="20" y="14"/>
                      <a:pt x="20" y="14"/>
                      <a:pt x="20" y="14"/>
                    </a:cubicBezTo>
                    <a:cubicBezTo>
                      <a:pt x="21" y="14"/>
                      <a:pt x="21" y="14"/>
                      <a:pt x="21" y="14"/>
                    </a:cubicBezTo>
                    <a:cubicBezTo>
                      <a:pt x="24" y="17"/>
                      <a:pt x="24" y="17"/>
                      <a:pt x="24" y="17"/>
                    </a:cubicBezTo>
                    <a:cubicBezTo>
                      <a:pt x="25" y="16"/>
                      <a:pt x="25" y="16"/>
                      <a:pt x="25" y="16"/>
                    </a:cubicBezTo>
                    <a:cubicBezTo>
                      <a:pt x="23" y="14"/>
                      <a:pt x="23" y="14"/>
                      <a:pt x="23" y="14"/>
                    </a:cubicBezTo>
                    <a:cubicBezTo>
                      <a:pt x="26" y="14"/>
                      <a:pt x="26" y="14"/>
                      <a:pt x="26" y="14"/>
                    </a:cubicBezTo>
                    <a:lnTo>
                      <a:pt x="26" y="12"/>
                    </a:lnTo>
                    <a:close/>
                  </a:path>
                </a:pathLst>
              </a:custGeom>
              <a:grpFill/>
              <a:ln>
                <a:noFill/>
              </a:ln>
            </p:spPr>
            <p:txBody>
              <a:bodyPr anchor="ctr"/>
              <a:lstStyle/>
              <a:p>
                <a:pPr algn="ctr"/>
                <a:endParaRPr>
                  <a:solidFill>
                    <a:srgbClr val="000000"/>
                  </a:solidFill>
                </a:endParaRPr>
              </a:p>
            </p:txBody>
          </p:sp>
          <p:sp>
            <p:nvSpPr>
              <p:cNvPr id="70" name="Freeform: Shape 238">
                <a:extLst>
                  <a:ext uri="{FF2B5EF4-FFF2-40B4-BE49-F238E27FC236}">
                    <a16:creationId xmlns="" xmlns:a16="http://schemas.microsoft.com/office/drawing/2014/main" id="{43741B5B-51F1-4F4B-B5E1-D9F595ED2F54}"/>
                  </a:ext>
                </a:extLst>
              </p:cNvPr>
              <p:cNvSpPr>
                <a:spLocks/>
              </p:cNvSpPr>
              <p:nvPr/>
            </p:nvSpPr>
            <p:spPr bwMode="auto">
              <a:xfrm>
                <a:off x="4764072" y="3984339"/>
                <a:ext cx="278169" cy="136021"/>
              </a:xfrm>
              <a:custGeom>
                <a:avLst/>
                <a:gdLst>
                  <a:gd name="T0" fmla="*/ 54 w 63"/>
                  <a:gd name="T1" fmla="*/ 22 h 31"/>
                  <a:gd name="T2" fmla="*/ 63 w 63"/>
                  <a:gd name="T3" fmla="*/ 11 h 31"/>
                  <a:gd name="T4" fmla="*/ 54 w 63"/>
                  <a:gd name="T5" fmla="*/ 0 h 31"/>
                  <a:gd name="T6" fmla="*/ 54 w 63"/>
                  <a:gd name="T7" fmla="*/ 5 h 31"/>
                  <a:gd name="T8" fmla="*/ 58 w 63"/>
                  <a:gd name="T9" fmla="*/ 11 h 31"/>
                  <a:gd name="T10" fmla="*/ 54 w 63"/>
                  <a:gd name="T11" fmla="*/ 17 h 31"/>
                  <a:gd name="T12" fmla="*/ 54 w 63"/>
                  <a:gd name="T13" fmla="*/ 22 h 31"/>
                  <a:gd name="T14" fmla="*/ 26 w 63"/>
                  <a:gd name="T15" fmla="*/ 31 h 31"/>
                  <a:gd name="T16" fmla="*/ 47 w 63"/>
                  <a:gd name="T17" fmla="*/ 21 h 31"/>
                  <a:gd name="T18" fmla="*/ 52 w 63"/>
                  <a:gd name="T19" fmla="*/ 22 h 31"/>
                  <a:gd name="T20" fmla="*/ 54 w 63"/>
                  <a:gd name="T21" fmla="*/ 22 h 31"/>
                  <a:gd name="T22" fmla="*/ 54 w 63"/>
                  <a:gd name="T23" fmla="*/ 17 h 31"/>
                  <a:gd name="T24" fmla="*/ 52 w 63"/>
                  <a:gd name="T25" fmla="*/ 17 h 31"/>
                  <a:gd name="T26" fmla="*/ 50 w 63"/>
                  <a:gd name="T27" fmla="*/ 17 h 31"/>
                  <a:gd name="T28" fmla="*/ 53 w 63"/>
                  <a:gd name="T29" fmla="*/ 5 h 31"/>
                  <a:gd name="T30" fmla="*/ 53 w 63"/>
                  <a:gd name="T31" fmla="*/ 5 h 31"/>
                  <a:gd name="T32" fmla="*/ 53 w 63"/>
                  <a:gd name="T33" fmla="*/ 5 h 31"/>
                  <a:gd name="T34" fmla="*/ 54 w 63"/>
                  <a:gd name="T35" fmla="*/ 5 h 31"/>
                  <a:gd name="T36" fmla="*/ 54 w 63"/>
                  <a:gd name="T37" fmla="*/ 0 h 31"/>
                  <a:gd name="T38" fmla="*/ 52 w 63"/>
                  <a:gd name="T39" fmla="*/ 0 h 31"/>
                  <a:gd name="T40" fmla="*/ 52 w 63"/>
                  <a:gd name="T41" fmla="*/ 0 h 31"/>
                  <a:gd name="T42" fmla="*/ 0 w 63"/>
                  <a:gd name="T43" fmla="*/ 0 h 31"/>
                  <a:gd name="T44" fmla="*/ 0 w 63"/>
                  <a:gd name="T45" fmla="*/ 5 h 31"/>
                  <a:gd name="T46" fmla="*/ 26 w 63"/>
                  <a:gd name="T4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31">
                    <a:moveTo>
                      <a:pt x="54" y="22"/>
                    </a:moveTo>
                    <a:cubicBezTo>
                      <a:pt x="59" y="21"/>
                      <a:pt x="63" y="16"/>
                      <a:pt x="63" y="11"/>
                    </a:cubicBezTo>
                    <a:cubicBezTo>
                      <a:pt x="63" y="5"/>
                      <a:pt x="59" y="1"/>
                      <a:pt x="54" y="0"/>
                    </a:cubicBezTo>
                    <a:cubicBezTo>
                      <a:pt x="54" y="5"/>
                      <a:pt x="54" y="5"/>
                      <a:pt x="54" y="5"/>
                    </a:cubicBezTo>
                    <a:cubicBezTo>
                      <a:pt x="56" y="6"/>
                      <a:pt x="58" y="8"/>
                      <a:pt x="58" y="11"/>
                    </a:cubicBezTo>
                    <a:cubicBezTo>
                      <a:pt x="58" y="14"/>
                      <a:pt x="56" y="16"/>
                      <a:pt x="54" y="17"/>
                    </a:cubicBezTo>
                    <a:lnTo>
                      <a:pt x="54" y="22"/>
                    </a:lnTo>
                    <a:close/>
                    <a:moveTo>
                      <a:pt x="26" y="31"/>
                    </a:moveTo>
                    <a:cubicBezTo>
                      <a:pt x="35" y="31"/>
                      <a:pt x="42" y="27"/>
                      <a:pt x="47" y="21"/>
                    </a:cubicBezTo>
                    <a:cubicBezTo>
                      <a:pt x="49" y="22"/>
                      <a:pt x="50" y="22"/>
                      <a:pt x="52" y="22"/>
                    </a:cubicBezTo>
                    <a:cubicBezTo>
                      <a:pt x="53" y="22"/>
                      <a:pt x="53" y="22"/>
                      <a:pt x="54" y="22"/>
                    </a:cubicBezTo>
                    <a:cubicBezTo>
                      <a:pt x="54" y="17"/>
                      <a:pt x="54" y="17"/>
                      <a:pt x="54" y="17"/>
                    </a:cubicBezTo>
                    <a:cubicBezTo>
                      <a:pt x="53" y="17"/>
                      <a:pt x="53" y="17"/>
                      <a:pt x="52" y="17"/>
                    </a:cubicBezTo>
                    <a:cubicBezTo>
                      <a:pt x="51" y="17"/>
                      <a:pt x="50" y="17"/>
                      <a:pt x="50" y="17"/>
                    </a:cubicBezTo>
                    <a:cubicBezTo>
                      <a:pt x="52" y="13"/>
                      <a:pt x="53" y="9"/>
                      <a:pt x="53" y="5"/>
                    </a:cubicBezTo>
                    <a:cubicBezTo>
                      <a:pt x="53" y="5"/>
                      <a:pt x="53" y="5"/>
                      <a:pt x="53" y="5"/>
                    </a:cubicBezTo>
                    <a:cubicBezTo>
                      <a:pt x="53" y="5"/>
                      <a:pt x="53" y="5"/>
                      <a:pt x="53" y="5"/>
                    </a:cubicBezTo>
                    <a:cubicBezTo>
                      <a:pt x="53" y="5"/>
                      <a:pt x="54" y="5"/>
                      <a:pt x="54" y="5"/>
                    </a:cubicBezTo>
                    <a:cubicBezTo>
                      <a:pt x="54" y="0"/>
                      <a:pt x="54" y="0"/>
                      <a:pt x="54" y="0"/>
                    </a:cubicBezTo>
                    <a:cubicBezTo>
                      <a:pt x="54" y="0"/>
                      <a:pt x="53" y="0"/>
                      <a:pt x="52" y="0"/>
                    </a:cubicBezTo>
                    <a:cubicBezTo>
                      <a:pt x="52" y="0"/>
                      <a:pt x="52" y="0"/>
                      <a:pt x="52" y="0"/>
                    </a:cubicBezTo>
                    <a:cubicBezTo>
                      <a:pt x="0" y="0"/>
                      <a:pt x="0" y="0"/>
                      <a:pt x="0" y="0"/>
                    </a:cubicBezTo>
                    <a:cubicBezTo>
                      <a:pt x="0" y="1"/>
                      <a:pt x="0" y="3"/>
                      <a:pt x="0" y="5"/>
                    </a:cubicBezTo>
                    <a:cubicBezTo>
                      <a:pt x="0" y="19"/>
                      <a:pt x="12" y="31"/>
                      <a:pt x="26" y="31"/>
                    </a:cubicBezTo>
                    <a:close/>
                  </a:path>
                </a:pathLst>
              </a:custGeom>
              <a:grpFill/>
              <a:ln>
                <a:noFill/>
              </a:ln>
            </p:spPr>
            <p:txBody>
              <a:bodyPr anchor="ctr"/>
              <a:lstStyle/>
              <a:p>
                <a:pPr algn="ctr"/>
                <a:endParaRPr>
                  <a:solidFill>
                    <a:srgbClr val="000000"/>
                  </a:solidFill>
                </a:endParaRPr>
              </a:p>
            </p:txBody>
          </p:sp>
          <p:sp>
            <p:nvSpPr>
              <p:cNvPr id="71" name="Rectangle 239">
                <a:extLst>
                  <a:ext uri="{FF2B5EF4-FFF2-40B4-BE49-F238E27FC236}">
                    <a16:creationId xmlns="" xmlns:a16="http://schemas.microsoft.com/office/drawing/2014/main" id="{B339328E-7B64-4679-A3ED-28AB34CE7B8E}"/>
                  </a:ext>
                </a:extLst>
              </p:cNvPr>
              <p:cNvSpPr>
                <a:spLocks/>
              </p:cNvSpPr>
              <p:nvPr/>
            </p:nvSpPr>
            <p:spPr bwMode="auto">
              <a:xfrm>
                <a:off x="4764072" y="4133840"/>
                <a:ext cx="251210" cy="22057"/>
              </a:xfrm>
              <a:prstGeom prst="rect">
                <a:avLst/>
              </a:prstGeom>
              <a:grpFill/>
              <a:ln>
                <a:noFill/>
              </a:ln>
            </p:spPr>
            <p:txBody>
              <a:bodyPr anchor="ctr"/>
              <a:lstStyle/>
              <a:p>
                <a:pPr algn="ctr"/>
                <a:endParaRPr>
                  <a:solidFill>
                    <a:srgbClr val="000000"/>
                  </a:solidFill>
                </a:endParaRPr>
              </a:p>
            </p:txBody>
          </p:sp>
          <p:sp>
            <p:nvSpPr>
              <p:cNvPr id="72" name="Freeform: Shape 240">
                <a:extLst>
                  <a:ext uri="{FF2B5EF4-FFF2-40B4-BE49-F238E27FC236}">
                    <a16:creationId xmlns="" xmlns:a16="http://schemas.microsoft.com/office/drawing/2014/main" id="{5A9F05E6-57F1-472D-8E03-1D317A096FD9}"/>
                  </a:ext>
                </a:extLst>
              </p:cNvPr>
              <p:cNvSpPr>
                <a:spLocks/>
              </p:cNvSpPr>
              <p:nvPr/>
            </p:nvSpPr>
            <p:spPr bwMode="auto">
              <a:xfrm>
                <a:off x="4821666" y="3921843"/>
                <a:ext cx="44115" cy="52693"/>
              </a:xfrm>
              <a:custGeom>
                <a:avLst/>
                <a:gdLst>
                  <a:gd name="T0" fmla="*/ 3 w 10"/>
                  <a:gd name="T1" fmla="*/ 6 h 12"/>
                  <a:gd name="T2" fmla="*/ 5 w 10"/>
                  <a:gd name="T3" fmla="*/ 11 h 12"/>
                  <a:gd name="T4" fmla="*/ 9 w 10"/>
                  <a:gd name="T5" fmla="*/ 2 h 12"/>
                  <a:gd name="T6" fmla="*/ 9 w 10"/>
                  <a:gd name="T7" fmla="*/ 0 h 12"/>
                  <a:gd name="T8" fmla="*/ 3 w 10"/>
                  <a:gd name="T9" fmla="*/ 1 h 12"/>
                  <a:gd name="T10" fmla="*/ 3 w 10"/>
                  <a:gd name="T11" fmla="*/ 6 h 12"/>
                </a:gdLst>
                <a:ahLst/>
                <a:cxnLst>
                  <a:cxn ang="0">
                    <a:pos x="T0" y="T1"/>
                  </a:cxn>
                  <a:cxn ang="0">
                    <a:pos x="T2" y="T3"/>
                  </a:cxn>
                  <a:cxn ang="0">
                    <a:pos x="T4" y="T5"/>
                  </a:cxn>
                  <a:cxn ang="0">
                    <a:pos x="T6" y="T7"/>
                  </a:cxn>
                  <a:cxn ang="0">
                    <a:pos x="T8" y="T9"/>
                  </a:cxn>
                  <a:cxn ang="0">
                    <a:pos x="T10" y="T11"/>
                  </a:cxn>
                </a:cxnLst>
                <a:rect l="0" t="0" r="r" b="b"/>
                <a:pathLst>
                  <a:path w="10" h="12">
                    <a:moveTo>
                      <a:pt x="3" y="6"/>
                    </a:moveTo>
                    <a:cubicBezTo>
                      <a:pt x="0" y="7"/>
                      <a:pt x="2" y="12"/>
                      <a:pt x="5" y="11"/>
                    </a:cubicBezTo>
                    <a:cubicBezTo>
                      <a:pt x="9" y="9"/>
                      <a:pt x="10" y="5"/>
                      <a:pt x="9" y="2"/>
                    </a:cubicBezTo>
                    <a:cubicBezTo>
                      <a:pt x="9" y="1"/>
                      <a:pt x="9" y="1"/>
                      <a:pt x="9" y="0"/>
                    </a:cubicBezTo>
                    <a:cubicBezTo>
                      <a:pt x="7" y="1"/>
                      <a:pt x="5" y="1"/>
                      <a:pt x="3" y="1"/>
                    </a:cubicBezTo>
                    <a:cubicBezTo>
                      <a:pt x="4" y="3"/>
                      <a:pt x="5" y="5"/>
                      <a:pt x="3" y="6"/>
                    </a:cubicBezTo>
                    <a:close/>
                  </a:path>
                </a:pathLst>
              </a:custGeom>
              <a:grpFill/>
              <a:ln>
                <a:noFill/>
              </a:ln>
            </p:spPr>
            <p:txBody>
              <a:bodyPr anchor="ctr"/>
              <a:lstStyle/>
              <a:p>
                <a:pPr algn="ctr"/>
                <a:endParaRPr>
                  <a:solidFill>
                    <a:srgbClr val="000000"/>
                  </a:solidFill>
                </a:endParaRPr>
              </a:p>
            </p:txBody>
          </p:sp>
          <p:sp>
            <p:nvSpPr>
              <p:cNvPr id="73" name="Freeform: Shape 241">
                <a:extLst>
                  <a:ext uri="{FF2B5EF4-FFF2-40B4-BE49-F238E27FC236}">
                    <a16:creationId xmlns="" xmlns:a16="http://schemas.microsoft.com/office/drawing/2014/main" id="{3A6FC884-A5CE-4FE0-888E-92071B65075F}"/>
                  </a:ext>
                </a:extLst>
              </p:cNvPr>
              <p:cNvSpPr>
                <a:spLocks/>
              </p:cNvSpPr>
              <p:nvPr/>
            </p:nvSpPr>
            <p:spPr bwMode="auto">
              <a:xfrm>
                <a:off x="4887839" y="3908364"/>
                <a:ext cx="44115" cy="66172"/>
              </a:xfrm>
              <a:custGeom>
                <a:avLst/>
                <a:gdLst>
                  <a:gd name="T0" fmla="*/ 3 w 10"/>
                  <a:gd name="T1" fmla="*/ 9 h 15"/>
                  <a:gd name="T2" fmla="*/ 5 w 10"/>
                  <a:gd name="T3" fmla="*/ 14 h 15"/>
                  <a:gd name="T4" fmla="*/ 9 w 10"/>
                  <a:gd name="T5" fmla="*/ 5 h 15"/>
                  <a:gd name="T6" fmla="*/ 7 w 10"/>
                  <a:gd name="T7" fmla="*/ 0 h 15"/>
                  <a:gd name="T8" fmla="*/ 2 w 10"/>
                  <a:gd name="T9" fmla="*/ 1 h 15"/>
                  <a:gd name="T10" fmla="*/ 3 w 10"/>
                  <a:gd name="T11" fmla="*/ 9 h 15"/>
                </a:gdLst>
                <a:ahLst/>
                <a:cxnLst>
                  <a:cxn ang="0">
                    <a:pos x="T0" y="T1"/>
                  </a:cxn>
                  <a:cxn ang="0">
                    <a:pos x="T2" y="T3"/>
                  </a:cxn>
                  <a:cxn ang="0">
                    <a:pos x="T4" y="T5"/>
                  </a:cxn>
                  <a:cxn ang="0">
                    <a:pos x="T6" y="T7"/>
                  </a:cxn>
                  <a:cxn ang="0">
                    <a:pos x="T8" y="T9"/>
                  </a:cxn>
                  <a:cxn ang="0">
                    <a:pos x="T10" y="T11"/>
                  </a:cxn>
                </a:cxnLst>
                <a:rect l="0" t="0" r="r" b="b"/>
                <a:pathLst>
                  <a:path w="10" h="15">
                    <a:moveTo>
                      <a:pt x="3" y="9"/>
                    </a:moveTo>
                    <a:cubicBezTo>
                      <a:pt x="0" y="10"/>
                      <a:pt x="2" y="15"/>
                      <a:pt x="5" y="14"/>
                    </a:cubicBezTo>
                    <a:cubicBezTo>
                      <a:pt x="9" y="12"/>
                      <a:pt x="10" y="8"/>
                      <a:pt x="9" y="5"/>
                    </a:cubicBezTo>
                    <a:cubicBezTo>
                      <a:pt x="9" y="3"/>
                      <a:pt x="8" y="2"/>
                      <a:pt x="7" y="0"/>
                    </a:cubicBezTo>
                    <a:cubicBezTo>
                      <a:pt x="5" y="1"/>
                      <a:pt x="3" y="1"/>
                      <a:pt x="2" y="1"/>
                    </a:cubicBezTo>
                    <a:cubicBezTo>
                      <a:pt x="3" y="4"/>
                      <a:pt x="5" y="8"/>
                      <a:pt x="3" y="9"/>
                    </a:cubicBezTo>
                    <a:close/>
                  </a:path>
                </a:pathLst>
              </a:custGeom>
              <a:grpFill/>
              <a:ln>
                <a:noFill/>
              </a:ln>
            </p:spPr>
            <p:txBody>
              <a:bodyPr anchor="ctr"/>
              <a:lstStyle/>
              <a:p>
                <a:pPr algn="ctr"/>
                <a:endParaRPr>
                  <a:solidFill>
                    <a:srgbClr val="000000"/>
                  </a:solidFill>
                </a:endParaRPr>
              </a:p>
            </p:txBody>
          </p:sp>
          <p:sp>
            <p:nvSpPr>
              <p:cNvPr id="74" name="Freeform: Shape 242">
                <a:extLst>
                  <a:ext uri="{FF2B5EF4-FFF2-40B4-BE49-F238E27FC236}">
                    <a16:creationId xmlns="" xmlns:a16="http://schemas.microsoft.com/office/drawing/2014/main" id="{A8BD877A-D4B0-46B5-A745-13C14A5785C7}"/>
                  </a:ext>
                </a:extLst>
              </p:cNvPr>
              <p:cNvSpPr>
                <a:spLocks/>
              </p:cNvSpPr>
              <p:nvPr/>
            </p:nvSpPr>
            <p:spPr bwMode="auto">
              <a:xfrm>
                <a:off x="5775037" y="3467215"/>
                <a:ext cx="75976" cy="35537"/>
              </a:xfrm>
              <a:custGeom>
                <a:avLst/>
                <a:gdLst>
                  <a:gd name="T0" fmla="*/ 0 w 62"/>
                  <a:gd name="T1" fmla="*/ 18 h 29"/>
                  <a:gd name="T2" fmla="*/ 22 w 62"/>
                  <a:gd name="T3" fmla="*/ 29 h 29"/>
                  <a:gd name="T4" fmla="*/ 62 w 62"/>
                  <a:gd name="T5" fmla="*/ 29 h 29"/>
                  <a:gd name="T6" fmla="*/ 7 w 62"/>
                  <a:gd name="T7" fmla="*/ 0 h 29"/>
                  <a:gd name="T8" fmla="*/ 0 w 62"/>
                  <a:gd name="T9" fmla="*/ 18 h 29"/>
                </a:gdLst>
                <a:ahLst/>
                <a:cxnLst>
                  <a:cxn ang="0">
                    <a:pos x="T0" y="T1"/>
                  </a:cxn>
                  <a:cxn ang="0">
                    <a:pos x="T2" y="T3"/>
                  </a:cxn>
                  <a:cxn ang="0">
                    <a:pos x="T4" y="T5"/>
                  </a:cxn>
                  <a:cxn ang="0">
                    <a:pos x="T6" y="T7"/>
                  </a:cxn>
                  <a:cxn ang="0">
                    <a:pos x="T8" y="T9"/>
                  </a:cxn>
                </a:cxnLst>
                <a:rect l="0" t="0" r="r" b="b"/>
                <a:pathLst>
                  <a:path w="62" h="29">
                    <a:moveTo>
                      <a:pt x="0" y="18"/>
                    </a:moveTo>
                    <a:lnTo>
                      <a:pt x="22" y="29"/>
                    </a:lnTo>
                    <a:lnTo>
                      <a:pt x="62" y="29"/>
                    </a:lnTo>
                    <a:lnTo>
                      <a:pt x="7" y="0"/>
                    </a:lnTo>
                    <a:lnTo>
                      <a:pt x="0" y="18"/>
                    </a:lnTo>
                    <a:close/>
                  </a:path>
                </a:pathLst>
              </a:custGeom>
              <a:grpFill/>
              <a:ln>
                <a:noFill/>
              </a:ln>
            </p:spPr>
            <p:txBody>
              <a:bodyPr anchor="ctr"/>
              <a:lstStyle/>
              <a:p>
                <a:pPr algn="ctr"/>
                <a:endParaRPr>
                  <a:solidFill>
                    <a:srgbClr val="000000"/>
                  </a:solidFill>
                </a:endParaRPr>
              </a:p>
            </p:txBody>
          </p:sp>
          <p:sp>
            <p:nvSpPr>
              <p:cNvPr id="75" name="Freeform: Shape 243">
                <a:extLst>
                  <a:ext uri="{FF2B5EF4-FFF2-40B4-BE49-F238E27FC236}">
                    <a16:creationId xmlns="" xmlns:a16="http://schemas.microsoft.com/office/drawing/2014/main" id="{FE51A85C-CAAD-4DA0-9402-6793099F8827}"/>
                  </a:ext>
                </a:extLst>
              </p:cNvPr>
              <p:cNvSpPr>
                <a:spLocks/>
              </p:cNvSpPr>
              <p:nvPr/>
            </p:nvSpPr>
            <p:spPr bwMode="auto">
              <a:xfrm>
                <a:off x="5775037" y="3506428"/>
                <a:ext cx="186263" cy="93131"/>
              </a:xfrm>
              <a:custGeom>
                <a:avLst/>
                <a:gdLst>
                  <a:gd name="T0" fmla="*/ 62 w 152"/>
                  <a:gd name="T1" fmla="*/ 76 h 76"/>
                  <a:gd name="T2" fmla="*/ 123 w 152"/>
                  <a:gd name="T3" fmla="*/ 76 h 76"/>
                  <a:gd name="T4" fmla="*/ 123 w 152"/>
                  <a:gd name="T5" fmla="*/ 62 h 76"/>
                  <a:gd name="T6" fmla="*/ 152 w 152"/>
                  <a:gd name="T7" fmla="*/ 62 h 76"/>
                  <a:gd name="T8" fmla="*/ 152 w 152"/>
                  <a:gd name="T9" fmla="*/ 15 h 76"/>
                  <a:gd name="T10" fmla="*/ 123 w 152"/>
                  <a:gd name="T11" fmla="*/ 15 h 76"/>
                  <a:gd name="T12" fmla="*/ 123 w 152"/>
                  <a:gd name="T13" fmla="*/ 0 h 76"/>
                  <a:gd name="T14" fmla="*/ 69 w 152"/>
                  <a:gd name="T15" fmla="*/ 0 h 76"/>
                  <a:gd name="T16" fmla="*/ 62 w 152"/>
                  <a:gd name="T17" fmla="*/ 0 h 76"/>
                  <a:gd name="T18" fmla="*/ 62 w 152"/>
                  <a:gd name="T19" fmla="*/ 29 h 76"/>
                  <a:gd name="T20" fmla="*/ 90 w 152"/>
                  <a:gd name="T21" fmla="*/ 29 h 76"/>
                  <a:gd name="T22" fmla="*/ 90 w 152"/>
                  <a:gd name="T23" fmla="*/ 47 h 76"/>
                  <a:gd name="T24" fmla="*/ 62 w 152"/>
                  <a:gd name="T25" fmla="*/ 47 h 76"/>
                  <a:gd name="T26" fmla="*/ 62 w 152"/>
                  <a:gd name="T27" fmla="*/ 76 h 76"/>
                  <a:gd name="T28" fmla="*/ 0 w 152"/>
                  <a:gd name="T29" fmla="*/ 76 h 76"/>
                  <a:gd name="T30" fmla="*/ 62 w 152"/>
                  <a:gd name="T31" fmla="*/ 76 h 76"/>
                  <a:gd name="T32" fmla="*/ 62 w 152"/>
                  <a:gd name="T33" fmla="*/ 47 h 76"/>
                  <a:gd name="T34" fmla="*/ 29 w 152"/>
                  <a:gd name="T35" fmla="*/ 47 h 76"/>
                  <a:gd name="T36" fmla="*/ 29 w 152"/>
                  <a:gd name="T37" fmla="*/ 29 h 76"/>
                  <a:gd name="T38" fmla="*/ 29 w 152"/>
                  <a:gd name="T39" fmla="*/ 29 h 76"/>
                  <a:gd name="T40" fmla="*/ 62 w 152"/>
                  <a:gd name="T41" fmla="*/ 29 h 76"/>
                  <a:gd name="T42" fmla="*/ 62 w 152"/>
                  <a:gd name="T43" fmla="*/ 0 h 76"/>
                  <a:gd name="T44" fmla="*/ 33 w 152"/>
                  <a:gd name="T45" fmla="*/ 0 h 76"/>
                  <a:gd name="T46" fmla="*/ 0 w 152"/>
                  <a:gd name="T47" fmla="*/ 0 h 76"/>
                  <a:gd name="T48" fmla="*/ 0 w 152"/>
                  <a:gd name="T49"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76">
                    <a:moveTo>
                      <a:pt x="62" y="76"/>
                    </a:moveTo>
                    <a:lnTo>
                      <a:pt x="123" y="76"/>
                    </a:lnTo>
                    <a:lnTo>
                      <a:pt x="123" y="62"/>
                    </a:lnTo>
                    <a:lnTo>
                      <a:pt x="152" y="62"/>
                    </a:lnTo>
                    <a:lnTo>
                      <a:pt x="152" y="15"/>
                    </a:lnTo>
                    <a:lnTo>
                      <a:pt x="123" y="15"/>
                    </a:lnTo>
                    <a:lnTo>
                      <a:pt x="123" y="0"/>
                    </a:lnTo>
                    <a:lnTo>
                      <a:pt x="69" y="0"/>
                    </a:lnTo>
                    <a:lnTo>
                      <a:pt x="62" y="0"/>
                    </a:lnTo>
                    <a:lnTo>
                      <a:pt x="62" y="29"/>
                    </a:lnTo>
                    <a:lnTo>
                      <a:pt x="90" y="29"/>
                    </a:lnTo>
                    <a:lnTo>
                      <a:pt x="90" y="47"/>
                    </a:lnTo>
                    <a:lnTo>
                      <a:pt x="62" y="47"/>
                    </a:lnTo>
                    <a:lnTo>
                      <a:pt x="62" y="76"/>
                    </a:lnTo>
                    <a:close/>
                    <a:moveTo>
                      <a:pt x="0" y="76"/>
                    </a:moveTo>
                    <a:lnTo>
                      <a:pt x="62" y="76"/>
                    </a:lnTo>
                    <a:lnTo>
                      <a:pt x="62" y="47"/>
                    </a:lnTo>
                    <a:lnTo>
                      <a:pt x="29" y="47"/>
                    </a:lnTo>
                    <a:lnTo>
                      <a:pt x="29" y="29"/>
                    </a:lnTo>
                    <a:lnTo>
                      <a:pt x="29" y="29"/>
                    </a:lnTo>
                    <a:lnTo>
                      <a:pt x="62" y="29"/>
                    </a:lnTo>
                    <a:lnTo>
                      <a:pt x="62" y="0"/>
                    </a:lnTo>
                    <a:lnTo>
                      <a:pt x="33" y="0"/>
                    </a:lnTo>
                    <a:lnTo>
                      <a:pt x="0" y="0"/>
                    </a:lnTo>
                    <a:lnTo>
                      <a:pt x="0" y="76"/>
                    </a:lnTo>
                    <a:close/>
                  </a:path>
                </a:pathLst>
              </a:custGeom>
              <a:grpFill/>
              <a:ln>
                <a:noFill/>
              </a:ln>
            </p:spPr>
            <p:txBody>
              <a:bodyPr anchor="ctr"/>
              <a:lstStyle/>
              <a:p>
                <a:pPr algn="ctr"/>
                <a:endParaRPr>
                  <a:solidFill>
                    <a:srgbClr val="000000"/>
                  </a:solidFill>
                </a:endParaRPr>
              </a:p>
            </p:txBody>
          </p:sp>
          <p:sp>
            <p:nvSpPr>
              <p:cNvPr id="76" name="Freeform: Shape 244">
                <a:extLst>
                  <a:ext uri="{FF2B5EF4-FFF2-40B4-BE49-F238E27FC236}">
                    <a16:creationId xmlns="" xmlns:a16="http://schemas.microsoft.com/office/drawing/2014/main" id="{879B3C34-19F2-42F0-B9A6-D33B6209F3A1}"/>
                  </a:ext>
                </a:extLst>
              </p:cNvPr>
              <p:cNvSpPr>
                <a:spLocks/>
              </p:cNvSpPr>
              <p:nvPr/>
            </p:nvSpPr>
            <p:spPr bwMode="auto">
              <a:xfrm>
                <a:off x="5064298" y="1038447"/>
                <a:ext cx="115189" cy="118865"/>
              </a:xfrm>
              <a:custGeom>
                <a:avLst/>
                <a:gdLst>
                  <a:gd name="T0" fmla="*/ 23 w 26"/>
                  <a:gd name="T1" fmla="*/ 19 h 27"/>
                  <a:gd name="T2" fmla="*/ 25 w 26"/>
                  <a:gd name="T3" fmla="*/ 20 h 27"/>
                  <a:gd name="T4" fmla="*/ 22 w 26"/>
                  <a:gd name="T5" fmla="*/ 24 h 27"/>
                  <a:gd name="T6" fmla="*/ 20 w 26"/>
                  <a:gd name="T7" fmla="*/ 22 h 27"/>
                  <a:gd name="T8" fmla="*/ 17 w 26"/>
                  <a:gd name="T9" fmla="*/ 24 h 27"/>
                  <a:gd name="T10" fmla="*/ 17 w 26"/>
                  <a:gd name="T11" fmla="*/ 26 h 27"/>
                  <a:gd name="T12" fmla="*/ 13 w 26"/>
                  <a:gd name="T13" fmla="*/ 27 h 27"/>
                  <a:gd name="T14" fmla="*/ 13 w 26"/>
                  <a:gd name="T15" fmla="*/ 21 h 27"/>
                  <a:gd name="T16" fmla="*/ 19 w 26"/>
                  <a:gd name="T17" fmla="*/ 18 h 27"/>
                  <a:gd name="T18" fmla="*/ 18 w 26"/>
                  <a:gd name="T19" fmla="*/ 8 h 27"/>
                  <a:gd name="T20" fmla="*/ 18 w 26"/>
                  <a:gd name="T21" fmla="*/ 8 h 27"/>
                  <a:gd name="T22" fmla="*/ 15 w 26"/>
                  <a:gd name="T23" fmla="*/ 6 h 27"/>
                  <a:gd name="T24" fmla="*/ 13 w 26"/>
                  <a:gd name="T25" fmla="*/ 6 h 27"/>
                  <a:gd name="T26" fmla="*/ 13 w 26"/>
                  <a:gd name="T27" fmla="*/ 0 h 27"/>
                  <a:gd name="T28" fmla="*/ 14 w 26"/>
                  <a:gd name="T29" fmla="*/ 0 h 27"/>
                  <a:gd name="T30" fmla="*/ 15 w 26"/>
                  <a:gd name="T31" fmla="*/ 2 h 27"/>
                  <a:gd name="T32" fmla="*/ 18 w 26"/>
                  <a:gd name="T33" fmla="*/ 3 h 27"/>
                  <a:gd name="T34" fmla="*/ 20 w 26"/>
                  <a:gd name="T35" fmla="*/ 2 h 27"/>
                  <a:gd name="T36" fmla="*/ 23 w 26"/>
                  <a:gd name="T37" fmla="*/ 5 h 27"/>
                  <a:gd name="T38" fmla="*/ 22 w 26"/>
                  <a:gd name="T39" fmla="*/ 7 h 27"/>
                  <a:gd name="T40" fmla="*/ 24 w 26"/>
                  <a:gd name="T41" fmla="*/ 10 h 27"/>
                  <a:gd name="T42" fmla="*/ 26 w 26"/>
                  <a:gd name="T43" fmla="*/ 10 h 27"/>
                  <a:gd name="T44" fmla="*/ 26 w 26"/>
                  <a:gd name="T45" fmla="*/ 15 h 27"/>
                  <a:gd name="T46" fmla="*/ 24 w 26"/>
                  <a:gd name="T47" fmla="*/ 15 h 27"/>
                  <a:gd name="T48" fmla="*/ 23 w 26"/>
                  <a:gd name="T49" fmla="*/ 19 h 27"/>
                  <a:gd name="T50" fmla="*/ 13 w 26"/>
                  <a:gd name="T51" fmla="*/ 27 h 27"/>
                  <a:gd name="T52" fmla="*/ 12 w 26"/>
                  <a:gd name="T53" fmla="*/ 27 h 27"/>
                  <a:gd name="T54" fmla="*/ 12 w 26"/>
                  <a:gd name="T55" fmla="*/ 25 h 27"/>
                  <a:gd name="T56" fmla="*/ 8 w 26"/>
                  <a:gd name="T57" fmla="*/ 24 h 27"/>
                  <a:gd name="T58" fmla="*/ 7 w 26"/>
                  <a:gd name="T59" fmla="*/ 25 h 27"/>
                  <a:gd name="T60" fmla="*/ 3 w 26"/>
                  <a:gd name="T61" fmla="*/ 22 h 27"/>
                  <a:gd name="T62" fmla="*/ 4 w 26"/>
                  <a:gd name="T63" fmla="*/ 20 h 27"/>
                  <a:gd name="T64" fmla="*/ 2 w 26"/>
                  <a:gd name="T65" fmla="*/ 17 h 27"/>
                  <a:gd name="T66" fmla="*/ 0 w 26"/>
                  <a:gd name="T67" fmla="*/ 17 h 27"/>
                  <a:gd name="T68" fmla="*/ 0 w 26"/>
                  <a:gd name="T69" fmla="*/ 12 h 27"/>
                  <a:gd name="T70" fmla="*/ 2 w 26"/>
                  <a:gd name="T71" fmla="*/ 12 h 27"/>
                  <a:gd name="T72" fmla="*/ 3 w 26"/>
                  <a:gd name="T73" fmla="*/ 8 h 27"/>
                  <a:gd name="T74" fmla="*/ 2 w 26"/>
                  <a:gd name="T75" fmla="*/ 7 h 27"/>
                  <a:gd name="T76" fmla="*/ 5 w 26"/>
                  <a:gd name="T77" fmla="*/ 3 h 27"/>
                  <a:gd name="T78" fmla="*/ 6 w 26"/>
                  <a:gd name="T79" fmla="*/ 4 h 27"/>
                  <a:gd name="T80" fmla="*/ 10 w 26"/>
                  <a:gd name="T81" fmla="*/ 3 h 27"/>
                  <a:gd name="T82" fmla="*/ 10 w 26"/>
                  <a:gd name="T83" fmla="*/ 1 h 27"/>
                  <a:gd name="T84" fmla="*/ 13 w 26"/>
                  <a:gd name="T85" fmla="*/ 0 h 27"/>
                  <a:gd name="T86" fmla="*/ 13 w 26"/>
                  <a:gd name="T87" fmla="*/ 6 h 27"/>
                  <a:gd name="T88" fmla="*/ 7 w 26"/>
                  <a:gd name="T89" fmla="*/ 9 h 27"/>
                  <a:gd name="T90" fmla="*/ 8 w 26"/>
                  <a:gd name="T91" fmla="*/ 19 h 27"/>
                  <a:gd name="T92" fmla="*/ 11 w 26"/>
                  <a:gd name="T93" fmla="*/ 21 h 27"/>
                  <a:gd name="T94" fmla="*/ 13 w 26"/>
                  <a:gd name="T95" fmla="*/ 21 h 27"/>
                  <a:gd name="T96" fmla="*/ 13 w 26"/>
                  <a:gd name="T9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 h="27">
                    <a:moveTo>
                      <a:pt x="23" y="19"/>
                    </a:moveTo>
                    <a:cubicBezTo>
                      <a:pt x="25" y="20"/>
                      <a:pt x="25" y="20"/>
                      <a:pt x="25" y="20"/>
                    </a:cubicBezTo>
                    <a:cubicBezTo>
                      <a:pt x="22" y="24"/>
                      <a:pt x="22" y="24"/>
                      <a:pt x="22" y="24"/>
                    </a:cubicBezTo>
                    <a:cubicBezTo>
                      <a:pt x="20" y="22"/>
                      <a:pt x="20" y="22"/>
                      <a:pt x="20" y="22"/>
                    </a:cubicBezTo>
                    <a:cubicBezTo>
                      <a:pt x="19" y="23"/>
                      <a:pt x="18" y="24"/>
                      <a:pt x="17" y="24"/>
                    </a:cubicBezTo>
                    <a:cubicBezTo>
                      <a:pt x="17" y="26"/>
                      <a:pt x="17" y="26"/>
                      <a:pt x="17" y="26"/>
                    </a:cubicBezTo>
                    <a:cubicBezTo>
                      <a:pt x="13" y="27"/>
                      <a:pt x="13" y="27"/>
                      <a:pt x="13" y="27"/>
                    </a:cubicBezTo>
                    <a:cubicBezTo>
                      <a:pt x="13" y="21"/>
                      <a:pt x="13" y="21"/>
                      <a:pt x="13" y="21"/>
                    </a:cubicBezTo>
                    <a:cubicBezTo>
                      <a:pt x="15" y="21"/>
                      <a:pt x="17" y="20"/>
                      <a:pt x="19" y="18"/>
                    </a:cubicBezTo>
                    <a:cubicBezTo>
                      <a:pt x="22" y="15"/>
                      <a:pt x="21" y="10"/>
                      <a:pt x="18" y="8"/>
                    </a:cubicBezTo>
                    <a:cubicBezTo>
                      <a:pt x="18" y="8"/>
                      <a:pt x="18" y="8"/>
                      <a:pt x="18" y="8"/>
                    </a:cubicBezTo>
                    <a:cubicBezTo>
                      <a:pt x="17" y="7"/>
                      <a:pt x="16" y="7"/>
                      <a:pt x="15" y="6"/>
                    </a:cubicBezTo>
                    <a:cubicBezTo>
                      <a:pt x="15" y="6"/>
                      <a:pt x="14" y="6"/>
                      <a:pt x="13" y="6"/>
                    </a:cubicBezTo>
                    <a:cubicBezTo>
                      <a:pt x="13" y="0"/>
                      <a:pt x="13" y="0"/>
                      <a:pt x="13" y="0"/>
                    </a:cubicBezTo>
                    <a:cubicBezTo>
                      <a:pt x="14" y="0"/>
                      <a:pt x="14" y="0"/>
                      <a:pt x="14" y="0"/>
                    </a:cubicBezTo>
                    <a:cubicBezTo>
                      <a:pt x="15" y="2"/>
                      <a:pt x="15" y="2"/>
                      <a:pt x="15" y="2"/>
                    </a:cubicBezTo>
                    <a:cubicBezTo>
                      <a:pt x="16" y="2"/>
                      <a:pt x="17" y="3"/>
                      <a:pt x="18" y="3"/>
                    </a:cubicBezTo>
                    <a:cubicBezTo>
                      <a:pt x="20" y="2"/>
                      <a:pt x="20" y="2"/>
                      <a:pt x="20" y="2"/>
                    </a:cubicBezTo>
                    <a:cubicBezTo>
                      <a:pt x="23" y="5"/>
                      <a:pt x="23" y="5"/>
                      <a:pt x="23" y="5"/>
                    </a:cubicBezTo>
                    <a:cubicBezTo>
                      <a:pt x="22" y="7"/>
                      <a:pt x="22" y="7"/>
                      <a:pt x="22" y="7"/>
                    </a:cubicBezTo>
                    <a:cubicBezTo>
                      <a:pt x="23" y="8"/>
                      <a:pt x="24" y="9"/>
                      <a:pt x="24" y="10"/>
                    </a:cubicBezTo>
                    <a:cubicBezTo>
                      <a:pt x="26" y="10"/>
                      <a:pt x="26" y="10"/>
                      <a:pt x="26" y="10"/>
                    </a:cubicBezTo>
                    <a:cubicBezTo>
                      <a:pt x="26" y="15"/>
                      <a:pt x="26" y="15"/>
                      <a:pt x="26" y="15"/>
                    </a:cubicBezTo>
                    <a:cubicBezTo>
                      <a:pt x="24" y="15"/>
                      <a:pt x="24" y="15"/>
                      <a:pt x="24" y="15"/>
                    </a:cubicBezTo>
                    <a:cubicBezTo>
                      <a:pt x="24" y="16"/>
                      <a:pt x="24" y="18"/>
                      <a:pt x="23" y="19"/>
                    </a:cubicBezTo>
                    <a:close/>
                    <a:moveTo>
                      <a:pt x="13" y="27"/>
                    </a:moveTo>
                    <a:cubicBezTo>
                      <a:pt x="12" y="27"/>
                      <a:pt x="12" y="27"/>
                      <a:pt x="12" y="27"/>
                    </a:cubicBezTo>
                    <a:cubicBezTo>
                      <a:pt x="12" y="25"/>
                      <a:pt x="12" y="25"/>
                      <a:pt x="12" y="25"/>
                    </a:cubicBezTo>
                    <a:cubicBezTo>
                      <a:pt x="10" y="25"/>
                      <a:pt x="9" y="24"/>
                      <a:pt x="8" y="24"/>
                    </a:cubicBezTo>
                    <a:cubicBezTo>
                      <a:pt x="7" y="25"/>
                      <a:pt x="7" y="25"/>
                      <a:pt x="7" y="25"/>
                    </a:cubicBezTo>
                    <a:cubicBezTo>
                      <a:pt x="3" y="22"/>
                      <a:pt x="3" y="22"/>
                      <a:pt x="3" y="22"/>
                    </a:cubicBezTo>
                    <a:cubicBezTo>
                      <a:pt x="4" y="20"/>
                      <a:pt x="4" y="20"/>
                      <a:pt x="4" y="20"/>
                    </a:cubicBezTo>
                    <a:cubicBezTo>
                      <a:pt x="3" y="19"/>
                      <a:pt x="3" y="18"/>
                      <a:pt x="2" y="17"/>
                    </a:cubicBezTo>
                    <a:cubicBezTo>
                      <a:pt x="0" y="17"/>
                      <a:pt x="0" y="17"/>
                      <a:pt x="0" y="17"/>
                    </a:cubicBezTo>
                    <a:cubicBezTo>
                      <a:pt x="0" y="12"/>
                      <a:pt x="0" y="12"/>
                      <a:pt x="0" y="12"/>
                    </a:cubicBezTo>
                    <a:cubicBezTo>
                      <a:pt x="2" y="12"/>
                      <a:pt x="2" y="12"/>
                      <a:pt x="2" y="12"/>
                    </a:cubicBezTo>
                    <a:cubicBezTo>
                      <a:pt x="2" y="11"/>
                      <a:pt x="2" y="9"/>
                      <a:pt x="3" y="8"/>
                    </a:cubicBezTo>
                    <a:cubicBezTo>
                      <a:pt x="2" y="7"/>
                      <a:pt x="2" y="7"/>
                      <a:pt x="2" y="7"/>
                    </a:cubicBezTo>
                    <a:cubicBezTo>
                      <a:pt x="5" y="3"/>
                      <a:pt x="5" y="3"/>
                      <a:pt x="5" y="3"/>
                    </a:cubicBezTo>
                    <a:cubicBezTo>
                      <a:pt x="6" y="4"/>
                      <a:pt x="6" y="4"/>
                      <a:pt x="6" y="4"/>
                    </a:cubicBezTo>
                    <a:cubicBezTo>
                      <a:pt x="7" y="4"/>
                      <a:pt x="8" y="3"/>
                      <a:pt x="10" y="3"/>
                    </a:cubicBezTo>
                    <a:cubicBezTo>
                      <a:pt x="10" y="1"/>
                      <a:pt x="10" y="1"/>
                      <a:pt x="10" y="1"/>
                    </a:cubicBezTo>
                    <a:cubicBezTo>
                      <a:pt x="13" y="0"/>
                      <a:pt x="13" y="0"/>
                      <a:pt x="13" y="0"/>
                    </a:cubicBezTo>
                    <a:cubicBezTo>
                      <a:pt x="13" y="6"/>
                      <a:pt x="13" y="6"/>
                      <a:pt x="13" y="6"/>
                    </a:cubicBezTo>
                    <a:cubicBezTo>
                      <a:pt x="11" y="6"/>
                      <a:pt x="9" y="7"/>
                      <a:pt x="7" y="9"/>
                    </a:cubicBezTo>
                    <a:cubicBezTo>
                      <a:pt x="5" y="12"/>
                      <a:pt x="5" y="17"/>
                      <a:pt x="8" y="19"/>
                    </a:cubicBezTo>
                    <a:cubicBezTo>
                      <a:pt x="9" y="20"/>
                      <a:pt x="10" y="20"/>
                      <a:pt x="11" y="21"/>
                    </a:cubicBezTo>
                    <a:cubicBezTo>
                      <a:pt x="12" y="21"/>
                      <a:pt x="12" y="21"/>
                      <a:pt x="13" y="21"/>
                    </a:cubicBezTo>
                    <a:lnTo>
                      <a:pt x="13" y="27"/>
                    </a:lnTo>
                    <a:close/>
                  </a:path>
                </a:pathLst>
              </a:custGeom>
              <a:grpFill/>
              <a:ln>
                <a:noFill/>
              </a:ln>
            </p:spPr>
            <p:txBody>
              <a:bodyPr anchor="ctr"/>
              <a:lstStyle/>
              <a:p>
                <a:pPr algn="ctr"/>
                <a:endParaRPr>
                  <a:solidFill>
                    <a:srgbClr val="000000"/>
                  </a:solidFill>
                </a:endParaRPr>
              </a:p>
            </p:txBody>
          </p:sp>
          <p:sp>
            <p:nvSpPr>
              <p:cNvPr id="77" name="Freeform: Shape 245">
                <a:extLst>
                  <a:ext uri="{FF2B5EF4-FFF2-40B4-BE49-F238E27FC236}">
                    <a16:creationId xmlns="" xmlns:a16="http://schemas.microsoft.com/office/drawing/2014/main" id="{6FC3FF47-6DEC-448C-BFEA-3EA03370D512}"/>
                  </a:ext>
                </a:extLst>
              </p:cNvPr>
              <p:cNvSpPr>
                <a:spLocks/>
              </p:cNvSpPr>
              <p:nvPr/>
            </p:nvSpPr>
            <p:spPr bwMode="auto">
              <a:xfrm>
                <a:off x="5430696" y="1236964"/>
                <a:ext cx="137246" cy="101709"/>
              </a:xfrm>
              <a:custGeom>
                <a:avLst/>
                <a:gdLst>
                  <a:gd name="T0" fmla="*/ 16 w 31"/>
                  <a:gd name="T1" fmla="*/ 0 h 23"/>
                  <a:gd name="T2" fmla="*/ 0 w 31"/>
                  <a:gd name="T3" fmla="*/ 15 h 23"/>
                  <a:gd name="T4" fmla="*/ 2 w 31"/>
                  <a:gd name="T5" fmla="*/ 23 h 23"/>
                  <a:gd name="T6" fmla="*/ 2 w 31"/>
                  <a:gd name="T7" fmla="*/ 19 h 23"/>
                  <a:gd name="T8" fmla="*/ 3 w 31"/>
                  <a:gd name="T9" fmla="*/ 17 h 23"/>
                  <a:gd name="T10" fmla="*/ 3 w 31"/>
                  <a:gd name="T11" fmla="*/ 15 h 23"/>
                  <a:gd name="T12" fmla="*/ 16 w 31"/>
                  <a:gd name="T13" fmla="*/ 3 h 23"/>
                  <a:gd name="T14" fmla="*/ 28 w 31"/>
                  <a:gd name="T15" fmla="*/ 15 h 23"/>
                  <a:gd name="T16" fmla="*/ 28 w 31"/>
                  <a:gd name="T17" fmla="*/ 17 h 23"/>
                  <a:gd name="T18" fmla="*/ 29 w 31"/>
                  <a:gd name="T19" fmla="*/ 19 h 23"/>
                  <a:gd name="T20" fmla="*/ 29 w 31"/>
                  <a:gd name="T21" fmla="*/ 23 h 23"/>
                  <a:gd name="T22" fmla="*/ 31 w 31"/>
                  <a:gd name="T23" fmla="*/ 15 h 23"/>
                  <a:gd name="T24" fmla="*/ 16 w 31"/>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3">
                    <a:moveTo>
                      <a:pt x="16" y="0"/>
                    </a:moveTo>
                    <a:cubicBezTo>
                      <a:pt x="7" y="0"/>
                      <a:pt x="0" y="7"/>
                      <a:pt x="0" y="15"/>
                    </a:cubicBezTo>
                    <a:cubicBezTo>
                      <a:pt x="0" y="18"/>
                      <a:pt x="1" y="21"/>
                      <a:pt x="2" y="23"/>
                    </a:cubicBezTo>
                    <a:cubicBezTo>
                      <a:pt x="2" y="19"/>
                      <a:pt x="2" y="19"/>
                      <a:pt x="2" y="19"/>
                    </a:cubicBezTo>
                    <a:cubicBezTo>
                      <a:pt x="2" y="18"/>
                      <a:pt x="3" y="17"/>
                      <a:pt x="3" y="17"/>
                    </a:cubicBezTo>
                    <a:cubicBezTo>
                      <a:pt x="3" y="16"/>
                      <a:pt x="3" y="16"/>
                      <a:pt x="3" y="15"/>
                    </a:cubicBezTo>
                    <a:cubicBezTo>
                      <a:pt x="3" y="8"/>
                      <a:pt x="9" y="3"/>
                      <a:pt x="16" y="3"/>
                    </a:cubicBezTo>
                    <a:cubicBezTo>
                      <a:pt x="23" y="3"/>
                      <a:pt x="28" y="8"/>
                      <a:pt x="28" y="15"/>
                    </a:cubicBezTo>
                    <a:cubicBezTo>
                      <a:pt x="28" y="16"/>
                      <a:pt x="28" y="16"/>
                      <a:pt x="28" y="17"/>
                    </a:cubicBezTo>
                    <a:cubicBezTo>
                      <a:pt x="29" y="17"/>
                      <a:pt x="29" y="18"/>
                      <a:pt x="29" y="19"/>
                    </a:cubicBezTo>
                    <a:cubicBezTo>
                      <a:pt x="29" y="23"/>
                      <a:pt x="29" y="23"/>
                      <a:pt x="29" y="23"/>
                    </a:cubicBezTo>
                    <a:cubicBezTo>
                      <a:pt x="30" y="21"/>
                      <a:pt x="31" y="18"/>
                      <a:pt x="31" y="15"/>
                    </a:cubicBezTo>
                    <a:cubicBezTo>
                      <a:pt x="31" y="7"/>
                      <a:pt x="24" y="0"/>
                      <a:pt x="16" y="0"/>
                    </a:cubicBezTo>
                    <a:close/>
                  </a:path>
                </a:pathLst>
              </a:custGeom>
              <a:grpFill/>
              <a:ln>
                <a:noFill/>
              </a:ln>
            </p:spPr>
            <p:txBody>
              <a:bodyPr anchor="ctr"/>
              <a:lstStyle/>
              <a:p>
                <a:pPr algn="ctr"/>
                <a:endParaRPr>
                  <a:solidFill>
                    <a:srgbClr val="000000"/>
                  </a:solidFill>
                </a:endParaRPr>
              </a:p>
            </p:txBody>
          </p:sp>
          <p:sp>
            <p:nvSpPr>
              <p:cNvPr id="78" name="Freeform: Shape 246">
                <a:extLst>
                  <a:ext uri="{FF2B5EF4-FFF2-40B4-BE49-F238E27FC236}">
                    <a16:creationId xmlns="" xmlns:a16="http://schemas.microsoft.com/office/drawing/2014/main" id="{9533D34E-46EE-42C0-8FF8-64C75806C84B}"/>
                  </a:ext>
                </a:extLst>
              </p:cNvPr>
              <p:cNvSpPr>
                <a:spLocks/>
              </p:cNvSpPr>
              <p:nvPr/>
            </p:nvSpPr>
            <p:spPr bwMode="auto">
              <a:xfrm>
                <a:off x="5444176" y="1308038"/>
                <a:ext cx="30635" cy="52693"/>
              </a:xfrm>
              <a:custGeom>
                <a:avLst/>
                <a:gdLst>
                  <a:gd name="T0" fmla="*/ 0 w 7"/>
                  <a:gd name="T1" fmla="*/ 2 h 12"/>
                  <a:gd name="T2" fmla="*/ 0 w 7"/>
                  <a:gd name="T3" fmla="*/ 3 h 12"/>
                  <a:gd name="T4" fmla="*/ 0 w 7"/>
                  <a:gd name="T5" fmla="*/ 7 h 12"/>
                  <a:gd name="T6" fmla="*/ 0 w 7"/>
                  <a:gd name="T7" fmla="*/ 8 h 12"/>
                  <a:gd name="T8" fmla="*/ 5 w 7"/>
                  <a:gd name="T9" fmla="*/ 12 h 12"/>
                  <a:gd name="T10" fmla="*/ 7 w 7"/>
                  <a:gd name="T11" fmla="*/ 12 h 12"/>
                  <a:gd name="T12" fmla="*/ 7 w 7"/>
                  <a:gd name="T13" fmla="*/ 0 h 12"/>
                  <a:gd name="T14" fmla="*/ 5 w 7"/>
                  <a:gd name="T15" fmla="*/ 0 h 12"/>
                  <a:gd name="T16" fmla="*/ 0 w 7"/>
                  <a:gd name="T17"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2">
                    <a:moveTo>
                      <a:pt x="0" y="2"/>
                    </a:moveTo>
                    <a:cubicBezTo>
                      <a:pt x="0" y="2"/>
                      <a:pt x="0" y="2"/>
                      <a:pt x="0" y="3"/>
                    </a:cubicBezTo>
                    <a:cubicBezTo>
                      <a:pt x="0" y="7"/>
                      <a:pt x="0" y="7"/>
                      <a:pt x="0" y="7"/>
                    </a:cubicBezTo>
                    <a:cubicBezTo>
                      <a:pt x="0" y="8"/>
                      <a:pt x="0" y="8"/>
                      <a:pt x="0" y="8"/>
                    </a:cubicBezTo>
                    <a:cubicBezTo>
                      <a:pt x="0" y="10"/>
                      <a:pt x="2" y="12"/>
                      <a:pt x="5" y="12"/>
                    </a:cubicBezTo>
                    <a:cubicBezTo>
                      <a:pt x="7" y="12"/>
                      <a:pt x="7" y="12"/>
                      <a:pt x="7" y="12"/>
                    </a:cubicBezTo>
                    <a:cubicBezTo>
                      <a:pt x="7" y="0"/>
                      <a:pt x="7" y="0"/>
                      <a:pt x="7" y="0"/>
                    </a:cubicBezTo>
                    <a:cubicBezTo>
                      <a:pt x="5" y="0"/>
                      <a:pt x="5" y="0"/>
                      <a:pt x="5" y="0"/>
                    </a:cubicBezTo>
                    <a:cubicBezTo>
                      <a:pt x="3" y="0"/>
                      <a:pt x="1" y="1"/>
                      <a:pt x="0" y="2"/>
                    </a:cubicBezTo>
                    <a:close/>
                  </a:path>
                </a:pathLst>
              </a:custGeom>
              <a:grpFill/>
              <a:ln>
                <a:noFill/>
              </a:ln>
            </p:spPr>
            <p:txBody>
              <a:bodyPr anchor="ctr"/>
              <a:lstStyle/>
              <a:p>
                <a:pPr algn="ctr"/>
                <a:endParaRPr>
                  <a:solidFill>
                    <a:srgbClr val="000000"/>
                  </a:solidFill>
                </a:endParaRPr>
              </a:p>
            </p:txBody>
          </p:sp>
          <p:sp>
            <p:nvSpPr>
              <p:cNvPr id="79" name="Freeform: Shape 247">
                <a:extLst>
                  <a:ext uri="{FF2B5EF4-FFF2-40B4-BE49-F238E27FC236}">
                    <a16:creationId xmlns="" xmlns:a16="http://schemas.microsoft.com/office/drawing/2014/main" id="{C1605E21-49D0-4FC1-A709-34F944E34EBE}"/>
                  </a:ext>
                </a:extLst>
              </p:cNvPr>
              <p:cNvSpPr>
                <a:spLocks/>
              </p:cNvSpPr>
              <p:nvPr/>
            </p:nvSpPr>
            <p:spPr bwMode="auto">
              <a:xfrm>
                <a:off x="5523828" y="1308038"/>
                <a:ext cx="30635" cy="52693"/>
              </a:xfrm>
              <a:custGeom>
                <a:avLst/>
                <a:gdLst>
                  <a:gd name="T0" fmla="*/ 7 w 7"/>
                  <a:gd name="T1" fmla="*/ 8 h 12"/>
                  <a:gd name="T2" fmla="*/ 7 w 7"/>
                  <a:gd name="T3" fmla="*/ 7 h 12"/>
                  <a:gd name="T4" fmla="*/ 7 w 7"/>
                  <a:gd name="T5" fmla="*/ 3 h 12"/>
                  <a:gd name="T6" fmla="*/ 7 w 7"/>
                  <a:gd name="T7" fmla="*/ 2 h 12"/>
                  <a:gd name="T8" fmla="*/ 2 w 7"/>
                  <a:gd name="T9" fmla="*/ 0 h 12"/>
                  <a:gd name="T10" fmla="*/ 0 w 7"/>
                  <a:gd name="T11" fmla="*/ 0 h 12"/>
                  <a:gd name="T12" fmla="*/ 0 w 7"/>
                  <a:gd name="T13" fmla="*/ 12 h 12"/>
                  <a:gd name="T14" fmla="*/ 2 w 7"/>
                  <a:gd name="T15" fmla="*/ 12 h 12"/>
                  <a:gd name="T16" fmla="*/ 7 w 7"/>
                  <a:gd name="T1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2">
                    <a:moveTo>
                      <a:pt x="7" y="8"/>
                    </a:moveTo>
                    <a:cubicBezTo>
                      <a:pt x="7" y="7"/>
                      <a:pt x="7" y="7"/>
                      <a:pt x="7" y="7"/>
                    </a:cubicBezTo>
                    <a:cubicBezTo>
                      <a:pt x="7" y="3"/>
                      <a:pt x="7" y="3"/>
                      <a:pt x="7" y="3"/>
                    </a:cubicBezTo>
                    <a:cubicBezTo>
                      <a:pt x="7" y="3"/>
                      <a:pt x="7" y="2"/>
                      <a:pt x="7" y="2"/>
                    </a:cubicBezTo>
                    <a:cubicBezTo>
                      <a:pt x="7" y="1"/>
                      <a:pt x="5" y="0"/>
                      <a:pt x="2" y="0"/>
                    </a:cubicBezTo>
                    <a:cubicBezTo>
                      <a:pt x="0" y="0"/>
                      <a:pt x="0" y="0"/>
                      <a:pt x="0" y="0"/>
                    </a:cubicBezTo>
                    <a:cubicBezTo>
                      <a:pt x="0" y="12"/>
                      <a:pt x="0" y="12"/>
                      <a:pt x="0" y="12"/>
                    </a:cubicBezTo>
                    <a:cubicBezTo>
                      <a:pt x="2" y="12"/>
                      <a:pt x="2" y="12"/>
                      <a:pt x="2" y="12"/>
                    </a:cubicBezTo>
                    <a:cubicBezTo>
                      <a:pt x="5" y="12"/>
                      <a:pt x="7" y="10"/>
                      <a:pt x="7" y="8"/>
                    </a:cubicBezTo>
                    <a:close/>
                  </a:path>
                </a:pathLst>
              </a:custGeom>
              <a:grpFill/>
              <a:ln>
                <a:noFill/>
              </a:ln>
            </p:spPr>
            <p:txBody>
              <a:bodyPr anchor="ctr"/>
              <a:lstStyle/>
              <a:p>
                <a:pPr algn="ctr"/>
                <a:endParaRPr>
                  <a:solidFill>
                    <a:srgbClr val="000000"/>
                  </a:solidFill>
                </a:endParaRPr>
              </a:p>
            </p:txBody>
          </p:sp>
          <p:sp>
            <p:nvSpPr>
              <p:cNvPr id="80" name="Freeform: Shape 248">
                <a:extLst>
                  <a:ext uri="{FF2B5EF4-FFF2-40B4-BE49-F238E27FC236}">
                    <a16:creationId xmlns="" xmlns:a16="http://schemas.microsoft.com/office/drawing/2014/main" id="{DE6C890B-1CF0-4F4B-B8EF-DA931193C3EC}"/>
                  </a:ext>
                </a:extLst>
              </p:cNvPr>
              <p:cNvSpPr>
                <a:spLocks/>
              </p:cNvSpPr>
              <p:nvPr/>
            </p:nvSpPr>
            <p:spPr bwMode="auto">
              <a:xfrm>
                <a:off x="5987034" y="2883918"/>
                <a:ext cx="186263" cy="137246"/>
              </a:xfrm>
              <a:custGeom>
                <a:avLst/>
                <a:gdLst>
                  <a:gd name="T0" fmla="*/ 28 w 42"/>
                  <a:gd name="T1" fmla="*/ 31 h 31"/>
                  <a:gd name="T2" fmla="*/ 42 w 42"/>
                  <a:gd name="T3" fmla="*/ 31 h 31"/>
                  <a:gd name="T4" fmla="*/ 42 w 42"/>
                  <a:gd name="T5" fmla="*/ 0 h 31"/>
                  <a:gd name="T6" fmla="*/ 28 w 42"/>
                  <a:gd name="T7" fmla="*/ 0 h 31"/>
                  <a:gd name="T8" fmla="*/ 28 w 42"/>
                  <a:gd name="T9" fmla="*/ 13 h 31"/>
                  <a:gd name="T10" fmla="*/ 38 w 42"/>
                  <a:gd name="T11" fmla="*/ 27 h 31"/>
                  <a:gd name="T12" fmla="*/ 28 w 42"/>
                  <a:gd name="T13" fmla="*/ 27 h 31"/>
                  <a:gd name="T14" fmla="*/ 28 w 42"/>
                  <a:gd name="T15" fmla="*/ 31 h 31"/>
                  <a:gd name="T16" fmla="*/ 19 w 42"/>
                  <a:gd name="T17" fmla="*/ 31 h 31"/>
                  <a:gd name="T18" fmla="*/ 28 w 42"/>
                  <a:gd name="T19" fmla="*/ 31 h 31"/>
                  <a:gd name="T20" fmla="*/ 28 w 42"/>
                  <a:gd name="T21" fmla="*/ 27 h 31"/>
                  <a:gd name="T22" fmla="*/ 22 w 42"/>
                  <a:gd name="T23" fmla="*/ 27 h 31"/>
                  <a:gd name="T24" fmla="*/ 21 w 42"/>
                  <a:gd name="T25" fmla="*/ 26 h 31"/>
                  <a:gd name="T26" fmla="*/ 19 w 42"/>
                  <a:gd name="T27" fmla="*/ 23 h 31"/>
                  <a:gd name="T28" fmla="*/ 19 w 42"/>
                  <a:gd name="T29" fmla="*/ 25 h 31"/>
                  <a:gd name="T30" fmla="*/ 20 w 42"/>
                  <a:gd name="T31" fmla="*/ 27 h 31"/>
                  <a:gd name="T32" fmla="*/ 19 w 42"/>
                  <a:gd name="T33" fmla="*/ 27 h 31"/>
                  <a:gd name="T34" fmla="*/ 19 w 42"/>
                  <a:gd name="T35" fmla="*/ 31 h 31"/>
                  <a:gd name="T36" fmla="*/ 28 w 42"/>
                  <a:gd name="T37" fmla="*/ 0 h 31"/>
                  <a:gd name="T38" fmla="*/ 19 w 42"/>
                  <a:gd name="T39" fmla="*/ 0 h 31"/>
                  <a:gd name="T40" fmla="*/ 19 w 42"/>
                  <a:gd name="T41" fmla="*/ 20 h 31"/>
                  <a:gd name="T42" fmla="*/ 26 w 42"/>
                  <a:gd name="T43" fmla="*/ 10 h 31"/>
                  <a:gd name="T44" fmla="*/ 26 w 42"/>
                  <a:gd name="T45" fmla="*/ 10 h 31"/>
                  <a:gd name="T46" fmla="*/ 28 w 42"/>
                  <a:gd name="T47" fmla="*/ 13 h 31"/>
                  <a:gd name="T48" fmla="*/ 28 w 42"/>
                  <a:gd name="T49" fmla="*/ 0 h 31"/>
                  <a:gd name="T50" fmla="*/ 12 w 42"/>
                  <a:gd name="T51" fmla="*/ 31 h 31"/>
                  <a:gd name="T52" fmla="*/ 19 w 42"/>
                  <a:gd name="T53" fmla="*/ 31 h 31"/>
                  <a:gd name="T54" fmla="*/ 19 w 42"/>
                  <a:gd name="T55" fmla="*/ 27 h 31"/>
                  <a:gd name="T56" fmla="*/ 14 w 42"/>
                  <a:gd name="T57" fmla="*/ 27 h 31"/>
                  <a:gd name="T58" fmla="*/ 12 w 42"/>
                  <a:gd name="T59" fmla="*/ 27 h 31"/>
                  <a:gd name="T60" fmla="*/ 12 w 42"/>
                  <a:gd name="T61" fmla="*/ 31 h 31"/>
                  <a:gd name="T62" fmla="*/ 19 w 42"/>
                  <a:gd name="T63" fmla="*/ 0 h 31"/>
                  <a:gd name="T64" fmla="*/ 12 w 42"/>
                  <a:gd name="T65" fmla="*/ 0 h 31"/>
                  <a:gd name="T66" fmla="*/ 12 w 42"/>
                  <a:gd name="T67" fmla="*/ 6 h 31"/>
                  <a:gd name="T68" fmla="*/ 13 w 42"/>
                  <a:gd name="T69" fmla="*/ 8 h 31"/>
                  <a:gd name="T70" fmla="*/ 12 w 42"/>
                  <a:gd name="T71" fmla="*/ 10 h 31"/>
                  <a:gd name="T72" fmla="*/ 12 w 42"/>
                  <a:gd name="T73" fmla="*/ 16 h 31"/>
                  <a:gd name="T74" fmla="*/ 12 w 42"/>
                  <a:gd name="T75" fmla="*/ 16 h 31"/>
                  <a:gd name="T76" fmla="*/ 17 w 42"/>
                  <a:gd name="T77" fmla="*/ 23 h 31"/>
                  <a:gd name="T78" fmla="*/ 19 w 42"/>
                  <a:gd name="T79" fmla="*/ 25 h 31"/>
                  <a:gd name="T80" fmla="*/ 19 w 42"/>
                  <a:gd name="T81" fmla="*/ 23 h 31"/>
                  <a:gd name="T82" fmla="*/ 18 w 42"/>
                  <a:gd name="T83" fmla="*/ 22 h 31"/>
                  <a:gd name="T84" fmla="*/ 19 w 42"/>
                  <a:gd name="T85" fmla="*/ 20 h 31"/>
                  <a:gd name="T86" fmla="*/ 19 w 42"/>
                  <a:gd name="T87" fmla="*/ 0 h 31"/>
                  <a:gd name="T88" fmla="*/ 0 w 42"/>
                  <a:gd name="T89" fmla="*/ 31 h 31"/>
                  <a:gd name="T90" fmla="*/ 12 w 42"/>
                  <a:gd name="T91" fmla="*/ 31 h 31"/>
                  <a:gd name="T92" fmla="*/ 12 w 42"/>
                  <a:gd name="T93" fmla="*/ 27 h 31"/>
                  <a:gd name="T94" fmla="*/ 4 w 42"/>
                  <a:gd name="T95" fmla="*/ 27 h 31"/>
                  <a:gd name="T96" fmla="*/ 4 w 42"/>
                  <a:gd name="T97" fmla="*/ 27 h 31"/>
                  <a:gd name="T98" fmla="*/ 12 w 42"/>
                  <a:gd name="T99" fmla="*/ 16 h 31"/>
                  <a:gd name="T100" fmla="*/ 12 w 42"/>
                  <a:gd name="T101" fmla="*/ 10 h 31"/>
                  <a:gd name="T102" fmla="*/ 10 w 42"/>
                  <a:gd name="T103" fmla="*/ 11 h 31"/>
                  <a:gd name="T104" fmla="*/ 6 w 42"/>
                  <a:gd name="T105" fmla="*/ 8 h 31"/>
                  <a:gd name="T106" fmla="*/ 10 w 42"/>
                  <a:gd name="T107" fmla="*/ 4 h 31"/>
                  <a:gd name="T108" fmla="*/ 10 w 42"/>
                  <a:gd name="T109" fmla="*/ 4 h 31"/>
                  <a:gd name="T110" fmla="*/ 12 w 42"/>
                  <a:gd name="T111" fmla="*/ 6 h 31"/>
                  <a:gd name="T112" fmla="*/ 12 w 42"/>
                  <a:gd name="T113" fmla="*/ 0 h 31"/>
                  <a:gd name="T114" fmla="*/ 0 w 42"/>
                  <a:gd name="T115" fmla="*/ 0 h 31"/>
                  <a:gd name="T116" fmla="*/ 0 w 42"/>
                  <a:gd name="T1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 h="31">
                    <a:moveTo>
                      <a:pt x="28" y="31"/>
                    </a:moveTo>
                    <a:cubicBezTo>
                      <a:pt x="42" y="31"/>
                      <a:pt x="42" y="31"/>
                      <a:pt x="42" y="31"/>
                    </a:cubicBezTo>
                    <a:cubicBezTo>
                      <a:pt x="42" y="0"/>
                      <a:pt x="42" y="0"/>
                      <a:pt x="42" y="0"/>
                    </a:cubicBezTo>
                    <a:cubicBezTo>
                      <a:pt x="28" y="0"/>
                      <a:pt x="28" y="0"/>
                      <a:pt x="28" y="0"/>
                    </a:cubicBezTo>
                    <a:cubicBezTo>
                      <a:pt x="28" y="13"/>
                      <a:pt x="28" y="13"/>
                      <a:pt x="28" y="13"/>
                    </a:cubicBezTo>
                    <a:cubicBezTo>
                      <a:pt x="38" y="27"/>
                      <a:pt x="38" y="27"/>
                      <a:pt x="38" y="27"/>
                    </a:cubicBezTo>
                    <a:cubicBezTo>
                      <a:pt x="28" y="27"/>
                      <a:pt x="28" y="27"/>
                      <a:pt x="28" y="27"/>
                    </a:cubicBezTo>
                    <a:lnTo>
                      <a:pt x="28" y="31"/>
                    </a:lnTo>
                    <a:close/>
                    <a:moveTo>
                      <a:pt x="19" y="31"/>
                    </a:moveTo>
                    <a:cubicBezTo>
                      <a:pt x="28" y="31"/>
                      <a:pt x="28" y="31"/>
                      <a:pt x="28" y="31"/>
                    </a:cubicBezTo>
                    <a:cubicBezTo>
                      <a:pt x="28" y="27"/>
                      <a:pt x="28" y="27"/>
                      <a:pt x="28" y="27"/>
                    </a:cubicBezTo>
                    <a:cubicBezTo>
                      <a:pt x="22" y="27"/>
                      <a:pt x="22" y="27"/>
                      <a:pt x="22" y="27"/>
                    </a:cubicBezTo>
                    <a:cubicBezTo>
                      <a:pt x="21" y="26"/>
                      <a:pt x="21" y="26"/>
                      <a:pt x="21" y="26"/>
                    </a:cubicBezTo>
                    <a:cubicBezTo>
                      <a:pt x="19" y="23"/>
                      <a:pt x="19" y="23"/>
                      <a:pt x="19" y="23"/>
                    </a:cubicBezTo>
                    <a:cubicBezTo>
                      <a:pt x="19" y="25"/>
                      <a:pt x="19" y="25"/>
                      <a:pt x="19" y="25"/>
                    </a:cubicBezTo>
                    <a:cubicBezTo>
                      <a:pt x="20" y="27"/>
                      <a:pt x="20" y="27"/>
                      <a:pt x="20" y="27"/>
                    </a:cubicBezTo>
                    <a:cubicBezTo>
                      <a:pt x="19" y="27"/>
                      <a:pt x="19" y="27"/>
                      <a:pt x="19" y="27"/>
                    </a:cubicBezTo>
                    <a:cubicBezTo>
                      <a:pt x="19" y="31"/>
                      <a:pt x="19" y="31"/>
                      <a:pt x="19" y="31"/>
                    </a:cubicBezTo>
                    <a:close/>
                    <a:moveTo>
                      <a:pt x="28" y="0"/>
                    </a:moveTo>
                    <a:cubicBezTo>
                      <a:pt x="19" y="0"/>
                      <a:pt x="19" y="0"/>
                      <a:pt x="19" y="0"/>
                    </a:cubicBezTo>
                    <a:cubicBezTo>
                      <a:pt x="19" y="20"/>
                      <a:pt x="19" y="20"/>
                      <a:pt x="19" y="20"/>
                    </a:cubicBezTo>
                    <a:cubicBezTo>
                      <a:pt x="26" y="10"/>
                      <a:pt x="26" y="10"/>
                      <a:pt x="26" y="10"/>
                    </a:cubicBezTo>
                    <a:cubicBezTo>
                      <a:pt x="26" y="10"/>
                      <a:pt x="26" y="10"/>
                      <a:pt x="26" y="10"/>
                    </a:cubicBezTo>
                    <a:cubicBezTo>
                      <a:pt x="28" y="13"/>
                      <a:pt x="28" y="13"/>
                      <a:pt x="28" y="13"/>
                    </a:cubicBezTo>
                    <a:lnTo>
                      <a:pt x="28" y="0"/>
                    </a:lnTo>
                    <a:close/>
                    <a:moveTo>
                      <a:pt x="12" y="31"/>
                    </a:moveTo>
                    <a:cubicBezTo>
                      <a:pt x="19" y="31"/>
                      <a:pt x="19" y="31"/>
                      <a:pt x="19" y="31"/>
                    </a:cubicBezTo>
                    <a:cubicBezTo>
                      <a:pt x="19" y="27"/>
                      <a:pt x="19" y="27"/>
                      <a:pt x="19" y="27"/>
                    </a:cubicBezTo>
                    <a:cubicBezTo>
                      <a:pt x="14" y="27"/>
                      <a:pt x="14" y="27"/>
                      <a:pt x="14" y="27"/>
                    </a:cubicBezTo>
                    <a:cubicBezTo>
                      <a:pt x="12" y="27"/>
                      <a:pt x="12" y="27"/>
                      <a:pt x="12" y="27"/>
                    </a:cubicBezTo>
                    <a:cubicBezTo>
                      <a:pt x="12" y="31"/>
                      <a:pt x="12" y="31"/>
                      <a:pt x="12" y="31"/>
                    </a:cubicBezTo>
                    <a:close/>
                    <a:moveTo>
                      <a:pt x="19" y="0"/>
                    </a:moveTo>
                    <a:cubicBezTo>
                      <a:pt x="12" y="0"/>
                      <a:pt x="12" y="0"/>
                      <a:pt x="12" y="0"/>
                    </a:cubicBezTo>
                    <a:cubicBezTo>
                      <a:pt x="12" y="6"/>
                      <a:pt x="12" y="6"/>
                      <a:pt x="12" y="6"/>
                    </a:cubicBezTo>
                    <a:cubicBezTo>
                      <a:pt x="13" y="6"/>
                      <a:pt x="13" y="7"/>
                      <a:pt x="13" y="8"/>
                    </a:cubicBezTo>
                    <a:cubicBezTo>
                      <a:pt x="13" y="8"/>
                      <a:pt x="13" y="9"/>
                      <a:pt x="12" y="10"/>
                    </a:cubicBezTo>
                    <a:cubicBezTo>
                      <a:pt x="12" y="16"/>
                      <a:pt x="12" y="16"/>
                      <a:pt x="12" y="16"/>
                    </a:cubicBezTo>
                    <a:cubicBezTo>
                      <a:pt x="12" y="16"/>
                      <a:pt x="12" y="16"/>
                      <a:pt x="12" y="16"/>
                    </a:cubicBezTo>
                    <a:cubicBezTo>
                      <a:pt x="17" y="23"/>
                      <a:pt x="17" y="23"/>
                      <a:pt x="17" y="23"/>
                    </a:cubicBezTo>
                    <a:cubicBezTo>
                      <a:pt x="19" y="25"/>
                      <a:pt x="19" y="25"/>
                      <a:pt x="19" y="25"/>
                    </a:cubicBezTo>
                    <a:cubicBezTo>
                      <a:pt x="19" y="23"/>
                      <a:pt x="19" y="23"/>
                      <a:pt x="19" y="23"/>
                    </a:cubicBezTo>
                    <a:cubicBezTo>
                      <a:pt x="18" y="22"/>
                      <a:pt x="18" y="22"/>
                      <a:pt x="18" y="22"/>
                    </a:cubicBezTo>
                    <a:cubicBezTo>
                      <a:pt x="19" y="20"/>
                      <a:pt x="19" y="20"/>
                      <a:pt x="19" y="20"/>
                    </a:cubicBezTo>
                    <a:lnTo>
                      <a:pt x="19" y="0"/>
                    </a:lnTo>
                    <a:close/>
                    <a:moveTo>
                      <a:pt x="0" y="31"/>
                    </a:moveTo>
                    <a:cubicBezTo>
                      <a:pt x="12" y="31"/>
                      <a:pt x="12" y="31"/>
                      <a:pt x="12" y="31"/>
                    </a:cubicBezTo>
                    <a:cubicBezTo>
                      <a:pt x="12" y="27"/>
                      <a:pt x="12" y="27"/>
                      <a:pt x="12" y="27"/>
                    </a:cubicBezTo>
                    <a:cubicBezTo>
                      <a:pt x="4" y="27"/>
                      <a:pt x="4" y="27"/>
                      <a:pt x="4" y="27"/>
                    </a:cubicBezTo>
                    <a:cubicBezTo>
                      <a:pt x="4" y="27"/>
                      <a:pt x="4" y="27"/>
                      <a:pt x="4" y="27"/>
                    </a:cubicBezTo>
                    <a:cubicBezTo>
                      <a:pt x="12" y="16"/>
                      <a:pt x="12" y="16"/>
                      <a:pt x="12" y="16"/>
                    </a:cubicBezTo>
                    <a:cubicBezTo>
                      <a:pt x="12" y="10"/>
                      <a:pt x="12" y="10"/>
                      <a:pt x="12" y="10"/>
                    </a:cubicBezTo>
                    <a:cubicBezTo>
                      <a:pt x="12" y="10"/>
                      <a:pt x="11" y="11"/>
                      <a:pt x="10" y="11"/>
                    </a:cubicBezTo>
                    <a:cubicBezTo>
                      <a:pt x="8" y="11"/>
                      <a:pt x="6" y="9"/>
                      <a:pt x="6" y="8"/>
                    </a:cubicBezTo>
                    <a:cubicBezTo>
                      <a:pt x="6" y="6"/>
                      <a:pt x="8" y="4"/>
                      <a:pt x="10" y="4"/>
                    </a:cubicBezTo>
                    <a:cubicBezTo>
                      <a:pt x="10" y="4"/>
                      <a:pt x="10" y="4"/>
                      <a:pt x="10" y="4"/>
                    </a:cubicBezTo>
                    <a:cubicBezTo>
                      <a:pt x="11" y="4"/>
                      <a:pt x="12" y="5"/>
                      <a:pt x="12" y="6"/>
                    </a:cubicBezTo>
                    <a:cubicBezTo>
                      <a:pt x="12" y="0"/>
                      <a:pt x="12" y="0"/>
                      <a:pt x="12" y="0"/>
                    </a:cubicBezTo>
                    <a:cubicBezTo>
                      <a:pt x="0" y="0"/>
                      <a:pt x="0" y="0"/>
                      <a:pt x="0" y="0"/>
                    </a:cubicBezTo>
                    <a:lnTo>
                      <a:pt x="0" y="31"/>
                    </a:lnTo>
                    <a:close/>
                  </a:path>
                </a:pathLst>
              </a:custGeom>
              <a:grpFill/>
              <a:ln>
                <a:noFill/>
              </a:ln>
            </p:spPr>
            <p:txBody>
              <a:bodyPr anchor="ctr"/>
              <a:lstStyle/>
              <a:p>
                <a:pPr algn="ctr"/>
                <a:endParaRPr>
                  <a:solidFill>
                    <a:srgbClr val="000000"/>
                  </a:solidFill>
                </a:endParaRPr>
              </a:p>
            </p:txBody>
          </p:sp>
          <p:sp>
            <p:nvSpPr>
              <p:cNvPr id="81" name="Freeform: Shape 249">
                <a:extLst>
                  <a:ext uri="{FF2B5EF4-FFF2-40B4-BE49-F238E27FC236}">
                    <a16:creationId xmlns="" xmlns:a16="http://schemas.microsoft.com/office/drawing/2014/main" id="{C6B7021B-22F8-4DA5-9B26-04820AA5F168}"/>
                  </a:ext>
                </a:extLst>
              </p:cNvPr>
              <p:cNvSpPr>
                <a:spLocks/>
              </p:cNvSpPr>
              <p:nvPr/>
            </p:nvSpPr>
            <p:spPr bwMode="auto">
              <a:xfrm>
                <a:off x="5766459" y="1895010"/>
                <a:ext cx="93131" cy="115189"/>
              </a:xfrm>
              <a:custGeom>
                <a:avLst/>
                <a:gdLst>
                  <a:gd name="T0" fmla="*/ 3 w 21"/>
                  <a:gd name="T1" fmla="*/ 23 h 26"/>
                  <a:gd name="T2" fmla="*/ 3 w 21"/>
                  <a:gd name="T3" fmla="*/ 22 h 26"/>
                  <a:gd name="T4" fmla="*/ 3 w 21"/>
                  <a:gd name="T5" fmla="*/ 22 h 26"/>
                  <a:gd name="T6" fmla="*/ 3 w 21"/>
                  <a:gd name="T7" fmla="*/ 6 h 26"/>
                  <a:gd name="T8" fmla="*/ 18 w 21"/>
                  <a:gd name="T9" fmla="*/ 6 h 26"/>
                  <a:gd name="T10" fmla="*/ 18 w 21"/>
                  <a:gd name="T11" fmla="*/ 17 h 26"/>
                  <a:gd name="T12" fmla="*/ 17 w 21"/>
                  <a:gd name="T13" fmla="*/ 17 h 26"/>
                  <a:gd name="T14" fmla="*/ 12 w 21"/>
                  <a:gd name="T15" fmla="*/ 22 h 26"/>
                  <a:gd name="T16" fmla="*/ 17 w 21"/>
                  <a:gd name="T17" fmla="*/ 26 h 26"/>
                  <a:gd name="T18" fmla="*/ 21 w 21"/>
                  <a:gd name="T19" fmla="*/ 22 h 26"/>
                  <a:gd name="T20" fmla="*/ 21 w 21"/>
                  <a:gd name="T21" fmla="*/ 22 h 26"/>
                  <a:gd name="T22" fmla="*/ 21 w 21"/>
                  <a:gd name="T23" fmla="*/ 22 h 26"/>
                  <a:gd name="T24" fmla="*/ 21 w 21"/>
                  <a:gd name="T25" fmla="*/ 6 h 26"/>
                  <a:gd name="T26" fmla="*/ 21 w 21"/>
                  <a:gd name="T27" fmla="*/ 0 h 26"/>
                  <a:gd name="T28" fmla="*/ 18 w 21"/>
                  <a:gd name="T29" fmla="*/ 0 h 26"/>
                  <a:gd name="T30" fmla="*/ 3 w 21"/>
                  <a:gd name="T31" fmla="*/ 0 h 26"/>
                  <a:gd name="T32" fmla="*/ 0 w 21"/>
                  <a:gd name="T33" fmla="*/ 0 h 26"/>
                  <a:gd name="T34" fmla="*/ 0 w 21"/>
                  <a:gd name="T35" fmla="*/ 6 h 26"/>
                  <a:gd name="T36" fmla="*/ 0 w 21"/>
                  <a:gd name="T37" fmla="*/ 17 h 26"/>
                  <a:gd name="T38" fmla="*/ 0 w 21"/>
                  <a:gd name="T39" fmla="*/ 17 h 26"/>
                  <a:gd name="T40" fmla="*/ 3 w 21"/>
                  <a:gd name="T4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26">
                    <a:moveTo>
                      <a:pt x="3" y="23"/>
                    </a:moveTo>
                    <a:cubicBezTo>
                      <a:pt x="3" y="22"/>
                      <a:pt x="3" y="22"/>
                      <a:pt x="3" y="22"/>
                    </a:cubicBezTo>
                    <a:cubicBezTo>
                      <a:pt x="3" y="22"/>
                      <a:pt x="3" y="22"/>
                      <a:pt x="3" y="22"/>
                    </a:cubicBezTo>
                    <a:cubicBezTo>
                      <a:pt x="3" y="6"/>
                      <a:pt x="3" y="6"/>
                      <a:pt x="3" y="6"/>
                    </a:cubicBezTo>
                    <a:cubicBezTo>
                      <a:pt x="18" y="6"/>
                      <a:pt x="18" y="6"/>
                      <a:pt x="18" y="6"/>
                    </a:cubicBezTo>
                    <a:cubicBezTo>
                      <a:pt x="18" y="17"/>
                      <a:pt x="18" y="17"/>
                      <a:pt x="18" y="17"/>
                    </a:cubicBezTo>
                    <a:cubicBezTo>
                      <a:pt x="18" y="17"/>
                      <a:pt x="17" y="17"/>
                      <a:pt x="17" y="17"/>
                    </a:cubicBezTo>
                    <a:cubicBezTo>
                      <a:pt x="14" y="17"/>
                      <a:pt x="12" y="19"/>
                      <a:pt x="12" y="22"/>
                    </a:cubicBezTo>
                    <a:cubicBezTo>
                      <a:pt x="12" y="24"/>
                      <a:pt x="14" y="26"/>
                      <a:pt x="17" y="26"/>
                    </a:cubicBezTo>
                    <a:cubicBezTo>
                      <a:pt x="19" y="26"/>
                      <a:pt x="21" y="24"/>
                      <a:pt x="21" y="22"/>
                    </a:cubicBezTo>
                    <a:cubicBezTo>
                      <a:pt x="21" y="22"/>
                      <a:pt x="21" y="22"/>
                      <a:pt x="21" y="22"/>
                    </a:cubicBezTo>
                    <a:cubicBezTo>
                      <a:pt x="21" y="22"/>
                      <a:pt x="21" y="22"/>
                      <a:pt x="21" y="22"/>
                    </a:cubicBezTo>
                    <a:cubicBezTo>
                      <a:pt x="21" y="6"/>
                      <a:pt x="21" y="6"/>
                      <a:pt x="21" y="6"/>
                    </a:cubicBezTo>
                    <a:cubicBezTo>
                      <a:pt x="21" y="0"/>
                      <a:pt x="21" y="0"/>
                      <a:pt x="21" y="0"/>
                    </a:cubicBezTo>
                    <a:cubicBezTo>
                      <a:pt x="18" y="0"/>
                      <a:pt x="18" y="0"/>
                      <a:pt x="18" y="0"/>
                    </a:cubicBezTo>
                    <a:cubicBezTo>
                      <a:pt x="3" y="0"/>
                      <a:pt x="3" y="0"/>
                      <a:pt x="3" y="0"/>
                    </a:cubicBezTo>
                    <a:cubicBezTo>
                      <a:pt x="0" y="0"/>
                      <a:pt x="0" y="0"/>
                      <a:pt x="0" y="0"/>
                    </a:cubicBezTo>
                    <a:cubicBezTo>
                      <a:pt x="0" y="6"/>
                      <a:pt x="0" y="6"/>
                      <a:pt x="0" y="6"/>
                    </a:cubicBezTo>
                    <a:cubicBezTo>
                      <a:pt x="0" y="17"/>
                      <a:pt x="0" y="17"/>
                      <a:pt x="0" y="17"/>
                    </a:cubicBezTo>
                    <a:cubicBezTo>
                      <a:pt x="0" y="17"/>
                      <a:pt x="0" y="17"/>
                      <a:pt x="0" y="17"/>
                    </a:cubicBezTo>
                    <a:cubicBezTo>
                      <a:pt x="1" y="19"/>
                      <a:pt x="2" y="21"/>
                      <a:pt x="3" y="23"/>
                    </a:cubicBezTo>
                    <a:close/>
                  </a:path>
                </a:pathLst>
              </a:custGeom>
              <a:grpFill/>
              <a:ln>
                <a:noFill/>
              </a:ln>
            </p:spPr>
            <p:txBody>
              <a:bodyPr anchor="ctr"/>
              <a:lstStyle/>
              <a:p>
                <a:pPr algn="ctr"/>
                <a:endParaRPr>
                  <a:solidFill>
                    <a:srgbClr val="000000"/>
                  </a:solidFill>
                </a:endParaRPr>
              </a:p>
            </p:txBody>
          </p:sp>
        </p:grpSp>
        <p:grpSp>
          <p:nvGrpSpPr>
            <p:cNvPr id="11" name="Group 250">
              <a:extLst>
                <a:ext uri="{FF2B5EF4-FFF2-40B4-BE49-F238E27FC236}">
                  <a16:creationId xmlns="" xmlns:a16="http://schemas.microsoft.com/office/drawing/2014/main" id="{1F465CB5-5BC9-4C16-A780-97B2080FC493}"/>
                </a:ext>
              </a:extLst>
            </p:cNvPr>
            <p:cNvGrpSpPr/>
            <p:nvPr/>
          </p:nvGrpSpPr>
          <p:grpSpPr>
            <a:xfrm>
              <a:off x="6118537" y="1986993"/>
              <a:ext cx="4898647" cy="4875747"/>
              <a:chOff x="4476325" y="1364544"/>
              <a:chExt cx="3796703" cy="3778956"/>
            </a:xfrm>
          </p:grpSpPr>
          <p:sp>
            <p:nvSpPr>
              <p:cNvPr id="13" name="Freeform: Shape 251">
                <a:extLst>
                  <a:ext uri="{FF2B5EF4-FFF2-40B4-BE49-F238E27FC236}">
                    <a16:creationId xmlns="" xmlns:a16="http://schemas.microsoft.com/office/drawing/2014/main" id="{E589F610-C230-4359-859A-CF94C3F0A3DA}"/>
                  </a:ext>
                </a:extLst>
              </p:cNvPr>
              <p:cNvSpPr>
                <a:spLocks/>
              </p:cNvSpPr>
              <p:nvPr/>
            </p:nvSpPr>
            <p:spPr bwMode="auto">
              <a:xfrm>
                <a:off x="4749783" y="1386364"/>
                <a:ext cx="2829064" cy="2829064"/>
              </a:xfrm>
              <a:custGeom>
                <a:avLst/>
                <a:gdLst>
                  <a:gd name="T0" fmla="*/ 315 w 630"/>
                  <a:gd name="T1" fmla="*/ 19 h 630"/>
                  <a:gd name="T2" fmla="*/ 611 w 630"/>
                  <a:gd name="T3" fmla="*/ 315 h 630"/>
                  <a:gd name="T4" fmla="*/ 315 w 630"/>
                  <a:gd name="T5" fmla="*/ 611 h 630"/>
                  <a:gd name="T6" fmla="*/ 315 w 630"/>
                  <a:gd name="T7" fmla="*/ 630 h 630"/>
                  <a:gd name="T8" fmla="*/ 630 w 630"/>
                  <a:gd name="T9" fmla="*/ 315 h 630"/>
                  <a:gd name="T10" fmla="*/ 315 w 630"/>
                  <a:gd name="T11" fmla="*/ 0 h 630"/>
                  <a:gd name="T12" fmla="*/ 315 w 630"/>
                  <a:gd name="T13" fmla="*/ 19 h 630"/>
                  <a:gd name="T14" fmla="*/ 315 w 630"/>
                  <a:gd name="T15" fmla="*/ 611 h 630"/>
                  <a:gd name="T16" fmla="*/ 19 w 630"/>
                  <a:gd name="T17" fmla="*/ 315 h 630"/>
                  <a:gd name="T18" fmla="*/ 315 w 630"/>
                  <a:gd name="T19" fmla="*/ 19 h 630"/>
                  <a:gd name="T20" fmla="*/ 315 w 630"/>
                  <a:gd name="T21" fmla="*/ 0 h 630"/>
                  <a:gd name="T22" fmla="*/ 0 w 630"/>
                  <a:gd name="T23" fmla="*/ 315 h 630"/>
                  <a:gd name="T24" fmla="*/ 315 w 630"/>
                  <a:gd name="T25" fmla="*/ 630 h 630"/>
                  <a:gd name="T26" fmla="*/ 315 w 630"/>
                  <a:gd name="T27" fmla="*/ 61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0" h="630">
                    <a:moveTo>
                      <a:pt x="315" y="19"/>
                    </a:moveTo>
                    <a:cubicBezTo>
                      <a:pt x="479" y="19"/>
                      <a:pt x="611" y="152"/>
                      <a:pt x="611" y="315"/>
                    </a:cubicBezTo>
                    <a:cubicBezTo>
                      <a:pt x="611" y="479"/>
                      <a:pt x="479" y="611"/>
                      <a:pt x="315" y="611"/>
                    </a:cubicBezTo>
                    <a:cubicBezTo>
                      <a:pt x="315" y="630"/>
                      <a:pt x="315" y="630"/>
                      <a:pt x="315" y="630"/>
                    </a:cubicBezTo>
                    <a:cubicBezTo>
                      <a:pt x="489" y="630"/>
                      <a:pt x="630" y="489"/>
                      <a:pt x="630" y="315"/>
                    </a:cubicBezTo>
                    <a:cubicBezTo>
                      <a:pt x="630" y="141"/>
                      <a:pt x="489" y="0"/>
                      <a:pt x="315" y="0"/>
                    </a:cubicBezTo>
                    <a:lnTo>
                      <a:pt x="315" y="19"/>
                    </a:lnTo>
                    <a:close/>
                    <a:moveTo>
                      <a:pt x="315" y="611"/>
                    </a:moveTo>
                    <a:cubicBezTo>
                      <a:pt x="152" y="611"/>
                      <a:pt x="19" y="479"/>
                      <a:pt x="19" y="315"/>
                    </a:cubicBezTo>
                    <a:cubicBezTo>
                      <a:pt x="19" y="152"/>
                      <a:pt x="152" y="19"/>
                      <a:pt x="315" y="19"/>
                    </a:cubicBezTo>
                    <a:cubicBezTo>
                      <a:pt x="315" y="0"/>
                      <a:pt x="315" y="0"/>
                      <a:pt x="315" y="0"/>
                    </a:cubicBezTo>
                    <a:cubicBezTo>
                      <a:pt x="141" y="0"/>
                      <a:pt x="0" y="141"/>
                      <a:pt x="0" y="315"/>
                    </a:cubicBezTo>
                    <a:cubicBezTo>
                      <a:pt x="0" y="489"/>
                      <a:pt x="141" y="630"/>
                      <a:pt x="315" y="630"/>
                    </a:cubicBezTo>
                    <a:lnTo>
                      <a:pt x="315" y="611"/>
                    </a:lnTo>
                    <a:close/>
                  </a:path>
                </a:pathLst>
              </a:custGeom>
              <a:solidFill>
                <a:schemeClr val="bg1">
                  <a:lumMod val="95000"/>
                  <a:alpha val="61000"/>
                </a:schemeClr>
              </a:solidFill>
              <a:ln>
                <a:noFill/>
              </a:ln>
            </p:spPr>
            <p:txBody>
              <a:bodyPr anchor="ctr"/>
              <a:lstStyle/>
              <a:p>
                <a:pPr algn="ctr"/>
                <a:endParaRPr>
                  <a:solidFill>
                    <a:srgbClr val="000000"/>
                  </a:solidFill>
                </a:endParaRPr>
              </a:p>
            </p:txBody>
          </p:sp>
          <p:sp>
            <p:nvSpPr>
              <p:cNvPr id="14" name="Freeform: Shape 252">
                <a:extLst>
                  <a:ext uri="{FF2B5EF4-FFF2-40B4-BE49-F238E27FC236}">
                    <a16:creationId xmlns="" xmlns:a16="http://schemas.microsoft.com/office/drawing/2014/main" id="{9B0F44C4-C548-42E7-AD90-47FB7F923FBE}"/>
                  </a:ext>
                </a:extLst>
              </p:cNvPr>
              <p:cNvSpPr>
                <a:spLocks/>
              </p:cNvSpPr>
              <p:nvPr/>
            </p:nvSpPr>
            <p:spPr bwMode="auto">
              <a:xfrm>
                <a:off x="6896145" y="3801414"/>
                <a:ext cx="1376883" cy="1342086"/>
              </a:xfrm>
              <a:custGeom>
                <a:avLst/>
                <a:gdLst>
                  <a:gd name="connsiteX0" fmla="*/ 246478 w 1376883"/>
                  <a:gd name="connsiteY0" fmla="*/ 0 h 1342086"/>
                  <a:gd name="connsiteX1" fmla="*/ 1376883 w 1376883"/>
                  <a:gd name="connsiteY1" fmla="*/ 1342086 h 1342086"/>
                  <a:gd name="connsiteX2" fmla="*/ 964218 w 1376883"/>
                  <a:gd name="connsiteY2" fmla="*/ 1342086 h 1342086"/>
                  <a:gd name="connsiteX3" fmla="*/ 0 w 1376883"/>
                  <a:gd name="connsiteY3" fmla="*/ 201522 h 1342086"/>
                </a:gdLst>
                <a:ahLst/>
                <a:cxnLst>
                  <a:cxn ang="0">
                    <a:pos x="connsiteX0" y="connsiteY0"/>
                  </a:cxn>
                  <a:cxn ang="0">
                    <a:pos x="connsiteX1" y="connsiteY1"/>
                  </a:cxn>
                  <a:cxn ang="0">
                    <a:pos x="connsiteX2" y="connsiteY2"/>
                  </a:cxn>
                  <a:cxn ang="0">
                    <a:pos x="connsiteX3" y="connsiteY3"/>
                  </a:cxn>
                </a:cxnLst>
                <a:rect l="l" t="t" r="r" b="b"/>
                <a:pathLst>
                  <a:path w="1376883" h="1342086">
                    <a:moveTo>
                      <a:pt x="246478" y="0"/>
                    </a:moveTo>
                    <a:lnTo>
                      <a:pt x="1376883" y="1342086"/>
                    </a:lnTo>
                    <a:lnTo>
                      <a:pt x="964218" y="1342086"/>
                    </a:lnTo>
                    <a:lnTo>
                      <a:pt x="0" y="201522"/>
                    </a:lnTo>
                    <a:close/>
                  </a:path>
                </a:pathLst>
              </a:custGeom>
              <a:solidFill>
                <a:schemeClr val="accent1">
                  <a:lumMod val="75000"/>
                </a:schemeClr>
              </a:solidFill>
              <a:ln>
                <a:noFill/>
              </a:ln>
            </p:spPr>
            <p:txBody>
              <a:bodyPr anchor="ctr"/>
              <a:lstStyle/>
              <a:p>
                <a:pPr algn="ctr"/>
                <a:endParaRPr>
                  <a:solidFill>
                    <a:srgbClr val="000000"/>
                  </a:solidFill>
                </a:endParaRPr>
              </a:p>
            </p:txBody>
          </p:sp>
          <p:sp>
            <p:nvSpPr>
              <p:cNvPr id="15" name="Freeform: Shape 253">
                <a:extLst>
                  <a:ext uri="{FF2B5EF4-FFF2-40B4-BE49-F238E27FC236}">
                    <a16:creationId xmlns="" xmlns:a16="http://schemas.microsoft.com/office/drawing/2014/main" id="{A4F35841-2DE6-416D-8AFC-C6AF88BF4C21}"/>
                  </a:ext>
                </a:extLst>
              </p:cNvPr>
              <p:cNvSpPr>
                <a:spLocks/>
              </p:cNvSpPr>
              <p:nvPr/>
            </p:nvSpPr>
            <p:spPr bwMode="auto">
              <a:xfrm>
                <a:off x="6810884" y="3702203"/>
                <a:ext cx="466602" cy="430948"/>
              </a:xfrm>
              <a:custGeom>
                <a:avLst/>
                <a:gdLst>
                  <a:gd name="T0" fmla="*/ 79 w 104"/>
                  <a:gd name="T1" fmla="*/ 0 h 96"/>
                  <a:gd name="T2" fmla="*/ 0 w 104"/>
                  <a:gd name="T3" fmla="*/ 65 h 96"/>
                  <a:gd name="T4" fmla="*/ 25 w 104"/>
                  <a:gd name="T5" fmla="*/ 96 h 96"/>
                  <a:gd name="T6" fmla="*/ 104 w 104"/>
                  <a:gd name="T7" fmla="*/ 31 h 96"/>
                  <a:gd name="T8" fmla="*/ 79 w 104"/>
                  <a:gd name="T9" fmla="*/ 0 h 96"/>
                </a:gdLst>
                <a:ahLst/>
                <a:cxnLst>
                  <a:cxn ang="0">
                    <a:pos x="T0" y="T1"/>
                  </a:cxn>
                  <a:cxn ang="0">
                    <a:pos x="T2" y="T3"/>
                  </a:cxn>
                  <a:cxn ang="0">
                    <a:pos x="T4" y="T5"/>
                  </a:cxn>
                  <a:cxn ang="0">
                    <a:pos x="T6" y="T7"/>
                  </a:cxn>
                  <a:cxn ang="0">
                    <a:pos x="T8" y="T9"/>
                  </a:cxn>
                </a:cxnLst>
                <a:rect l="0" t="0" r="r" b="b"/>
                <a:pathLst>
                  <a:path w="104" h="96">
                    <a:moveTo>
                      <a:pt x="79" y="0"/>
                    </a:moveTo>
                    <a:cubicBezTo>
                      <a:pt x="0" y="65"/>
                      <a:pt x="0" y="65"/>
                      <a:pt x="0" y="65"/>
                    </a:cubicBezTo>
                    <a:cubicBezTo>
                      <a:pt x="25" y="96"/>
                      <a:pt x="25" y="96"/>
                      <a:pt x="25" y="96"/>
                    </a:cubicBezTo>
                    <a:cubicBezTo>
                      <a:pt x="63" y="85"/>
                      <a:pt x="89" y="63"/>
                      <a:pt x="104" y="31"/>
                    </a:cubicBezTo>
                    <a:lnTo>
                      <a:pt x="79" y="0"/>
                    </a:lnTo>
                    <a:close/>
                  </a:path>
                </a:pathLst>
              </a:custGeom>
              <a:solidFill>
                <a:schemeClr val="accent1"/>
              </a:solidFill>
              <a:ln>
                <a:noFill/>
              </a:ln>
            </p:spPr>
            <p:txBody>
              <a:bodyPr anchor="ctr"/>
              <a:lstStyle/>
              <a:p>
                <a:pPr algn="ctr"/>
                <a:endParaRPr>
                  <a:solidFill>
                    <a:srgbClr val="000000"/>
                  </a:solidFill>
                </a:endParaRPr>
              </a:p>
            </p:txBody>
          </p:sp>
          <p:sp>
            <p:nvSpPr>
              <p:cNvPr id="16" name="Freeform: Shape 254">
                <a:extLst>
                  <a:ext uri="{FF2B5EF4-FFF2-40B4-BE49-F238E27FC236}">
                    <a16:creationId xmlns="" xmlns:a16="http://schemas.microsoft.com/office/drawing/2014/main" id="{B2EA7803-2378-47B6-9550-F81AB6884397}"/>
                  </a:ext>
                </a:extLst>
              </p:cNvPr>
              <p:cNvSpPr>
                <a:spLocks/>
              </p:cNvSpPr>
              <p:nvPr/>
            </p:nvSpPr>
            <p:spPr bwMode="auto">
              <a:xfrm>
                <a:off x="4476325" y="1364544"/>
                <a:ext cx="3260012" cy="2853867"/>
              </a:xfrm>
              <a:custGeom>
                <a:avLst/>
                <a:gdLst>
                  <a:gd name="T0" fmla="*/ 363 w 726"/>
                  <a:gd name="T1" fmla="*/ 636 h 636"/>
                  <a:gd name="T2" fmla="*/ 516 w 726"/>
                  <a:gd name="T3" fmla="*/ 597 h 636"/>
                  <a:gd name="T4" fmla="*/ 642 w 726"/>
                  <a:gd name="T5" fmla="*/ 166 h 636"/>
                  <a:gd name="T6" fmla="*/ 363 w 726"/>
                  <a:gd name="T7" fmla="*/ 0 h 636"/>
                  <a:gd name="T8" fmla="*/ 363 w 726"/>
                  <a:gd name="T9" fmla="*/ 18 h 636"/>
                  <a:gd name="T10" fmla="*/ 627 w 726"/>
                  <a:gd name="T11" fmla="*/ 174 h 636"/>
                  <a:gd name="T12" fmla="*/ 507 w 726"/>
                  <a:gd name="T13" fmla="*/ 582 h 636"/>
                  <a:gd name="T14" fmla="*/ 363 w 726"/>
                  <a:gd name="T15" fmla="*/ 618 h 636"/>
                  <a:gd name="T16" fmla="*/ 363 w 726"/>
                  <a:gd name="T17" fmla="*/ 636 h 636"/>
                  <a:gd name="T18" fmla="*/ 211 w 726"/>
                  <a:gd name="T19" fmla="*/ 39 h 636"/>
                  <a:gd name="T20" fmla="*/ 84 w 726"/>
                  <a:gd name="T21" fmla="*/ 471 h 636"/>
                  <a:gd name="T22" fmla="*/ 363 w 726"/>
                  <a:gd name="T23" fmla="*/ 636 h 636"/>
                  <a:gd name="T24" fmla="*/ 363 w 726"/>
                  <a:gd name="T25" fmla="*/ 618 h 636"/>
                  <a:gd name="T26" fmla="*/ 100 w 726"/>
                  <a:gd name="T27" fmla="*/ 462 h 636"/>
                  <a:gd name="T28" fmla="*/ 219 w 726"/>
                  <a:gd name="T29" fmla="*/ 55 h 636"/>
                  <a:gd name="T30" fmla="*/ 363 w 726"/>
                  <a:gd name="T31" fmla="*/ 18 h 636"/>
                  <a:gd name="T32" fmla="*/ 363 w 726"/>
                  <a:gd name="T33" fmla="*/ 0 h 636"/>
                  <a:gd name="T34" fmla="*/ 211 w 726"/>
                  <a:gd name="T35" fmla="*/ 39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636">
                    <a:moveTo>
                      <a:pt x="363" y="636"/>
                    </a:moveTo>
                    <a:cubicBezTo>
                      <a:pt x="415" y="636"/>
                      <a:pt x="467" y="623"/>
                      <a:pt x="516" y="597"/>
                    </a:cubicBezTo>
                    <a:cubicBezTo>
                      <a:pt x="670" y="513"/>
                      <a:pt x="726" y="320"/>
                      <a:pt x="642" y="166"/>
                    </a:cubicBezTo>
                    <a:cubicBezTo>
                      <a:pt x="584" y="60"/>
                      <a:pt x="476" y="0"/>
                      <a:pt x="363" y="0"/>
                    </a:cubicBezTo>
                    <a:cubicBezTo>
                      <a:pt x="363" y="18"/>
                      <a:pt x="363" y="18"/>
                      <a:pt x="363" y="18"/>
                    </a:cubicBezTo>
                    <a:cubicBezTo>
                      <a:pt x="469" y="18"/>
                      <a:pt x="572" y="74"/>
                      <a:pt x="627" y="174"/>
                    </a:cubicBezTo>
                    <a:cubicBezTo>
                      <a:pt x="706" y="320"/>
                      <a:pt x="653" y="502"/>
                      <a:pt x="507" y="582"/>
                    </a:cubicBezTo>
                    <a:cubicBezTo>
                      <a:pt x="462" y="607"/>
                      <a:pt x="412" y="619"/>
                      <a:pt x="363" y="618"/>
                    </a:cubicBezTo>
                    <a:lnTo>
                      <a:pt x="363" y="636"/>
                    </a:lnTo>
                    <a:close/>
                    <a:moveTo>
                      <a:pt x="211" y="39"/>
                    </a:moveTo>
                    <a:cubicBezTo>
                      <a:pt x="57" y="124"/>
                      <a:pt x="0" y="317"/>
                      <a:pt x="84" y="471"/>
                    </a:cubicBezTo>
                    <a:cubicBezTo>
                      <a:pt x="142" y="576"/>
                      <a:pt x="251" y="636"/>
                      <a:pt x="363" y="636"/>
                    </a:cubicBezTo>
                    <a:cubicBezTo>
                      <a:pt x="363" y="618"/>
                      <a:pt x="363" y="618"/>
                      <a:pt x="363" y="618"/>
                    </a:cubicBezTo>
                    <a:cubicBezTo>
                      <a:pt x="257" y="618"/>
                      <a:pt x="154" y="562"/>
                      <a:pt x="100" y="462"/>
                    </a:cubicBezTo>
                    <a:cubicBezTo>
                      <a:pt x="20" y="317"/>
                      <a:pt x="74" y="134"/>
                      <a:pt x="219" y="55"/>
                    </a:cubicBezTo>
                    <a:cubicBezTo>
                      <a:pt x="265" y="30"/>
                      <a:pt x="315" y="18"/>
                      <a:pt x="363" y="18"/>
                    </a:cubicBezTo>
                    <a:cubicBezTo>
                      <a:pt x="363" y="0"/>
                      <a:pt x="363" y="0"/>
                      <a:pt x="363" y="0"/>
                    </a:cubicBezTo>
                    <a:cubicBezTo>
                      <a:pt x="312" y="0"/>
                      <a:pt x="259" y="13"/>
                      <a:pt x="211" y="39"/>
                    </a:cubicBezTo>
                    <a:close/>
                  </a:path>
                </a:pathLst>
              </a:custGeom>
              <a:solidFill>
                <a:schemeClr val="accent1"/>
              </a:solidFill>
              <a:ln>
                <a:noFill/>
              </a:ln>
              <a:extLst>
                <a:ext uri="{91240B29-F687-4f45-9708-019B960494DF}">
                  <a14:hiddenLine xmlns:a14="http://schemas.microsoft.com/office/drawing/2010/main" xmlns:p14="http://schemas.microsoft.com/office/powerpoint/2010/main" xmlns:lc="http://schemas.openxmlformats.org/drawingml/2006/lockedCanvas" xmlns="" w="9525">
                    <a:solidFill>
                      <a:srgbClr val="000000"/>
                    </a:solidFill>
                    <a:round/>
                    <a:headEnd/>
                    <a:tailEnd/>
                  </a14:hiddenLine>
                </a:ext>
              </a:extLst>
            </p:spPr>
            <p:txBody>
              <a:bodyPr anchor="ctr"/>
              <a:lstStyle/>
              <a:p>
                <a:pPr algn="ctr"/>
                <a:endParaRPr>
                  <a:solidFill>
                    <a:srgbClr val="000000"/>
                  </a:solidFill>
                </a:endParaRPr>
              </a:p>
            </p:txBody>
          </p:sp>
        </p:grpSp>
        <p:sp>
          <p:nvSpPr>
            <p:cNvPr id="12" name="Rectangle 255">
              <a:extLst>
                <a:ext uri="{FF2B5EF4-FFF2-40B4-BE49-F238E27FC236}">
                  <a16:creationId xmlns="" xmlns:a16="http://schemas.microsoft.com/office/drawing/2014/main" id="{EC89687A-43DC-4306-9315-C16F5173A0BC}"/>
                </a:ext>
              </a:extLst>
            </p:cNvPr>
            <p:cNvSpPr/>
            <p:nvPr/>
          </p:nvSpPr>
          <p:spPr>
            <a:xfrm>
              <a:off x="6866907" y="3317104"/>
              <a:ext cx="2629316" cy="1027593"/>
            </a:xfrm>
            <a:prstGeom prst="rect">
              <a:avLst/>
            </a:prstGeom>
          </p:spPr>
          <p:txBody>
            <a:bodyPr wrap="none">
              <a:normAutofit/>
            </a:bodyPr>
            <a:lstStyle/>
            <a:p>
              <a:pPr algn="ctr"/>
              <a:r>
                <a:rPr lang="en-US" altLang="zh-CN" sz="5400" b="1" dirty="0">
                  <a:solidFill>
                    <a:srgbClr val="4F81BD">
                      <a:lumMod val="75000"/>
                    </a:srgbClr>
                  </a:solidFill>
                  <a:latin typeface="#9Slide03 FS Neusa Bold" panose="00000800000000000000" pitchFamily="2" charset="0"/>
                </a:rPr>
                <a:t>VAI TRÒ</a:t>
              </a:r>
              <a:endParaRPr lang="zh-CN" altLang="en-US" sz="5400" b="1" dirty="0">
                <a:solidFill>
                  <a:srgbClr val="4F81BD">
                    <a:lumMod val="75000"/>
                  </a:srgbClr>
                </a:solidFill>
                <a:latin typeface="#9Slide03 FS Neusa Bold" panose="00000800000000000000" pitchFamily="2" charset="0"/>
              </a:endParaRPr>
            </a:p>
          </p:txBody>
        </p:sp>
      </p:grpSp>
      <p:sp>
        <p:nvSpPr>
          <p:cNvPr id="235" name="TextBox 234"/>
          <p:cNvSpPr txBox="1"/>
          <p:nvPr/>
        </p:nvSpPr>
        <p:spPr>
          <a:xfrm>
            <a:off x="281164" y="914261"/>
            <a:ext cx="6460299" cy="466281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q"/>
            </a:pPr>
            <a:r>
              <a:rPr lang="vi-VN" sz="2200" dirty="0">
                <a:solidFill>
                  <a:srgbClr val="C00000"/>
                </a:solidFill>
              </a:rPr>
              <a:t>Một số nấm dùng làm thức ăn</a:t>
            </a:r>
            <a:r>
              <a:rPr lang="vi-VN" sz="2200" dirty="0">
                <a:solidFill>
                  <a:prstClr val="black"/>
                </a:solidFill>
              </a:rPr>
              <a:t>: nấm rơm, nấm hương, nấm mộc nhĩ,….</a:t>
            </a:r>
          </a:p>
          <a:p>
            <a:pPr marL="342900" indent="-342900" algn="just">
              <a:lnSpc>
                <a:spcPct val="150000"/>
              </a:lnSpc>
              <a:buFont typeface="Wingdings" panose="05000000000000000000" pitchFamily="2" charset="2"/>
              <a:buChar char="q"/>
            </a:pPr>
            <a:r>
              <a:rPr lang="vi-VN" sz="2200" dirty="0">
                <a:solidFill>
                  <a:srgbClr val="0070C0"/>
                </a:solidFill>
              </a:rPr>
              <a:t>Nấm được sử dụng làm tác nhân lên men </a:t>
            </a:r>
            <a:r>
              <a:rPr lang="vi-VN" sz="2200" dirty="0">
                <a:solidFill>
                  <a:prstClr val="black"/>
                </a:solidFill>
              </a:rPr>
              <a:t>trong sản xuất rượu, bia, bánh mì,…; nấm men</a:t>
            </a:r>
          </a:p>
          <a:p>
            <a:pPr marL="342900" indent="-342900" algn="just">
              <a:lnSpc>
                <a:spcPct val="150000"/>
              </a:lnSpc>
              <a:buFont typeface="Wingdings" panose="05000000000000000000" pitchFamily="2" charset="2"/>
              <a:buChar char="q"/>
            </a:pPr>
            <a:r>
              <a:rPr lang="vi-VN" sz="2200" dirty="0">
                <a:solidFill>
                  <a:srgbClr val="4BACC6">
                    <a:lumMod val="75000"/>
                  </a:srgbClr>
                </a:solidFill>
              </a:rPr>
              <a:t>Nấm được sử dụng làm thực phẩm chức năng </a:t>
            </a:r>
            <a:r>
              <a:rPr lang="vi-VN" sz="2200" dirty="0">
                <a:solidFill>
                  <a:prstClr val="black"/>
                </a:solidFill>
              </a:rPr>
              <a:t>bổ dưỡng cơ thể: nấm linh chi, nấm vân chi,….</a:t>
            </a:r>
          </a:p>
          <a:p>
            <a:pPr marL="342900" indent="-342900" algn="just">
              <a:lnSpc>
                <a:spcPct val="150000"/>
              </a:lnSpc>
              <a:buFont typeface="Wingdings" panose="05000000000000000000" pitchFamily="2" charset="2"/>
              <a:buChar char="q"/>
            </a:pPr>
            <a:r>
              <a:rPr lang="vi-VN" sz="2200" dirty="0">
                <a:solidFill>
                  <a:srgbClr val="DD23C7"/>
                </a:solidFill>
              </a:rPr>
              <a:t>Nấm được sử dụng làm thuốc trừ sâu sinh học</a:t>
            </a:r>
            <a:r>
              <a:rPr lang="vi-VN" sz="2200" dirty="0">
                <a:solidFill>
                  <a:prstClr val="black"/>
                </a:solidFill>
              </a:rPr>
              <a:t>: một số nấm có khả năng kí sinh trên cơ thể sâu làm ngưng trệ các quá trình sống của sâu.</a:t>
            </a:r>
            <a:endParaRPr lang="vi-VN" sz="2200" dirty="0">
              <a:solidFill>
                <a:prstClr val="black"/>
              </a:solidFill>
            </a:endParaRPr>
          </a:p>
        </p:txBody>
      </p:sp>
    </p:spTree>
    <p:extLst>
      <p:ext uri="{BB962C8B-B14F-4D97-AF65-F5344CB8AC3E}">
        <p14:creationId xmlns:p14="http://schemas.microsoft.com/office/powerpoint/2010/main" val="165716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500" tmFilter="0, 0; .2, .5; .8, .5; 1, 0"/>
                                        <p:tgtEl>
                                          <p:spTgt spid="235"/>
                                        </p:tgtEl>
                                      </p:cBhvr>
                                    </p:animEffect>
                                    <p:animScale>
                                      <p:cBhvr>
                                        <p:cTn id="13" dur="250" autoRev="1" fill="hold"/>
                                        <p:tgtEl>
                                          <p:spTgt spid="23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02060"/>
          </a:solidFill>
          <a:ln>
            <a:noFill/>
          </a:ln>
        </p:spPr>
        <p:txBody>
          <a:bodyPr>
            <a:normAutofit/>
          </a:bodyPr>
          <a:lstStyle/>
          <a:p>
            <a:pPr algn="ctr"/>
            <a:r>
              <a:rPr lang="en-US" sz="5400" dirty="0" smtClean="0">
                <a:solidFill>
                  <a:schemeClr val="bg1"/>
                </a:solidFill>
                <a:latin typeface="#9Slide03 FS Neusa Bold" panose="00000800000000000000" pitchFamily="2" charset="0"/>
              </a:rPr>
              <a:t>MỘT SỐ BỆNH DO NẤM</a:t>
            </a:r>
            <a:endParaRPr lang="en-US" sz="5400" dirty="0">
              <a:solidFill>
                <a:schemeClr val="bg1"/>
              </a:solidFill>
              <a:latin typeface="#9Slide03 FS Neusa Bold" panose="00000800000000000000" pitchFamily="2" charset="0"/>
            </a:endParaRPr>
          </a:p>
        </p:txBody>
      </p:sp>
      <p:sp>
        <p:nvSpPr>
          <p:cNvPr id="3" name="Subtitle 2"/>
          <p:cNvSpPr>
            <a:spLocks noGrp="1"/>
          </p:cNvSpPr>
          <p:nvPr>
            <p:ph type="subTitle" idx="1"/>
          </p:nvPr>
        </p:nvSpPr>
        <p:spPr/>
        <p:txBody>
          <a:bodyPr>
            <a:normAutofit/>
          </a:bodyPr>
          <a:lstStyle/>
          <a:p>
            <a:r>
              <a:rPr lang="en-US" sz="5400" dirty="0" smtClean="0">
                <a:solidFill>
                  <a:srgbClr val="2C778C"/>
                </a:solidFill>
                <a:latin typeface="#9Slide03 FS Neusa Bold" panose="00000800000000000000" pitchFamily="2" charset="0"/>
              </a:rPr>
              <a:t>TÌM HIỂU</a:t>
            </a:r>
            <a:endParaRPr lang="en-US" sz="5400" dirty="0">
              <a:solidFill>
                <a:srgbClr val="2C778C"/>
              </a:solidFill>
              <a:latin typeface="#9Slide03 FS Neusa Bold" panose="00000800000000000000" pitchFamily="2" charset="0"/>
            </a:endParaRPr>
          </a:p>
        </p:txBody>
      </p:sp>
      <p:pic>
        <p:nvPicPr>
          <p:cNvPr id="11266" name="Picture 2" descr="Bị lang ben ở lưng và cách trị đơn giản ai cũng làm đượ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064747" cy="205114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Bệnh da do nấm Candida - Candidosis | DA LIỄU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9585" r="6994"/>
          <a:stretch/>
        </p:blipFill>
        <p:spPr bwMode="auto">
          <a:xfrm>
            <a:off x="3064747" y="-2"/>
            <a:ext cx="3235569" cy="2050844"/>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Bác sĩ hướng dẫn điều trị các bệnh do nấm Candida gây 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7" y="2050844"/>
            <a:ext cx="3503108" cy="2510561"/>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Nấm da chân - chớ xem th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8875" y="0"/>
            <a:ext cx="2674301" cy="2050844"/>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Bệnh da do nấm sợ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6874" y="2050843"/>
            <a:ext cx="8685125" cy="25105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7"/>
          <a:srcRect l="2201" r="3209" b="3366"/>
          <a:stretch/>
        </p:blipFill>
        <p:spPr>
          <a:xfrm>
            <a:off x="8973176" y="0"/>
            <a:ext cx="3218824" cy="2086631"/>
          </a:xfrm>
          <a:prstGeom prst="rect">
            <a:avLst/>
          </a:prstGeom>
        </p:spPr>
      </p:pic>
    </p:spTree>
    <p:extLst>
      <p:ext uri="{BB962C8B-B14F-4D97-AF65-F5344CB8AC3E}">
        <p14:creationId xmlns:p14="http://schemas.microsoft.com/office/powerpoint/2010/main" val="19776132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p:cTn id="7" dur="500" fill="hold"/>
                                        <p:tgtEl>
                                          <p:spTgt spid="11270"/>
                                        </p:tgtEl>
                                        <p:attrNameLst>
                                          <p:attrName>ppt_w</p:attrName>
                                        </p:attrNameLst>
                                      </p:cBhvr>
                                      <p:tavLst>
                                        <p:tav tm="0">
                                          <p:val>
                                            <p:fltVal val="0"/>
                                          </p:val>
                                        </p:tav>
                                        <p:tav tm="100000">
                                          <p:val>
                                            <p:strVal val="#ppt_w"/>
                                          </p:val>
                                        </p:tav>
                                      </p:tavLst>
                                    </p:anim>
                                    <p:anim calcmode="lin" valueType="num">
                                      <p:cBhvr>
                                        <p:cTn id="8" dur="500" fill="hold"/>
                                        <p:tgtEl>
                                          <p:spTgt spid="11270"/>
                                        </p:tgtEl>
                                        <p:attrNameLst>
                                          <p:attrName>ppt_h</p:attrName>
                                        </p:attrNameLst>
                                      </p:cBhvr>
                                      <p:tavLst>
                                        <p:tav tm="0">
                                          <p:val>
                                            <p:fltVal val="0"/>
                                          </p:val>
                                        </p:tav>
                                        <p:tav tm="100000">
                                          <p:val>
                                            <p:strVal val="#ppt_h"/>
                                          </p:val>
                                        </p:tav>
                                      </p:tavLst>
                                    </p:anim>
                                    <p:animEffect transition="in" filter="fade">
                                      <p:cBhvr>
                                        <p:cTn id="9" dur="500"/>
                                        <p:tgtEl>
                                          <p:spTgt spid="11270"/>
                                        </p:tgtEl>
                                      </p:cBhvr>
                                    </p:animEffect>
                                  </p:childTnLst>
                                </p:cTn>
                              </p:par>
                              <p:par>
                                <p:cTn id="10" presetID="53" presetClass="entr" presetSubtype="16" fill="hold" nodeType="withEffect">
                                  <p:stCondLst>
                                    <p:cond delay="0"/>
                                  </p:stCondLst>
                                  <p:childTnLst>
                                    <p:set>
                                      <p:cBhvr>
                                        <p:cTn id="11" dur="1" fill="hold">
                                          <p:stCondLst>
                                            <p:cond delay="0"/>
                                          </p:stCondLst>
                                        </p:cTn>
                                        <p:tgtEl>
                                          <p:spTgt spid="11276"/>
                                        </p:tgtEl>
                                        <p:attrNameLst>
                                          <p:attrName>style.visibility</p:attrName>
                                        </p:attrNameLst>
                                      </p:cBhvr>
                                      <p:to>
                                        <p:strVal val="visible"/>
                                      </p:to>
                                    </p:set>
                                    <p:anim calcmode="lin" valueType="num">
                                      <p:cBhvr>
                                        <p:cTn id="12" dur="500" fill="hold"/>
                                        <p:tgtEl>
                                          <p:spTgt spid="11276"/>
                                        </p:tgtEl>
                                        <p:attrNameLst>
                                          <p:attrName>ppt_w</p:attrName>
                                        </p:attrNameLst>
                                      </p:cBhvr>
                                      <p:tavLst>
                                        <p:tav tm="0">
                                          <p:val>
                                            <p:fltVal val="0"/>
                                          </p:val>
                                        </p:tav>
                                        <p:tav tm="100000">
                                          <p:val>
                                            <p:strVal val="#ppt_w"/>
                                          </p:val>
                                        </p:tav>
                                      </p:tavLst>
                                    </p:anim>
                                    <p:anim calcmode="lin" valueType="num">
                                      <p:cBhvr>
                                        <p:cTn id="13" dur="500" fill="hold"/>
                                        <p:tgtEl>
                                          <p:spTgt spid="11276"/>
                                        </p:tgtEl>
                                        <p:attrNameLst>
                                          <p:attrName>ppt_h</p:attrName>
                                        </p:attrNameLst>
                                      </p:cBhvr>
                                      <p:tavLst>
                                        <p:tav tm="0">
                                          <p:val>
                                            <p:fltVal val="0"/>
                                          </p:val>
                                        </p:tav>
                                        <p:tav tm="100000">
                                          <p:val>
                                            <p:strVal val="#ppt_h"/>
                                          </p:val>
                                        </p:tav>
                                      </p:tavLst>
                                    </p:anim>
                                    <p:animEffect transition="in" filter="fade">
                                      <p:cBhvr>
                                        <p:cTn id="14" dur="500"/>
                                        <p:tgtEl>
                                          <p:spTgt spid="11276"/>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nodeType="withEffect">
                                  <p:stCondLst>
                                    <p:cond delay="0"/>
                                  </p:stCondLst>
                                  <p:childTnLst>
                                    <p:set>
                                      <p:cBhvr>
                                        <p:cTn id="21" dur="1" fill="hold">
                                          <p:stCondLst>
                                            <p:cond delay="0"/>
                                          </p:stCondLst>
                                        </p:cTn>
                                        <p:tgtEl>
                                          <p:spTgt spid="11274"/>
                                        </p:tgtEl>
                                        <p:attrNameLst>
                                          <p:attrName>style.visibility</p:attrName>
                                        </p:attrNameLst>
                                      </p:cBhvr>
                                      <p:to>
                                        <p:strVal val="visible"/>
                                      </p:to>
                                    </p:set>
                                    <p:anim calcmode="lin" valueType="num">
                                      <p:cBhvr>
                                        <p:cTn id="22" dur="500" fill="hold"/>
                                        <p:tgtEl>
                                          <p:spTgt spid="11274"/>
                                        </p:tgtEl>
                                        <p:attrNameLst>
                                          <p:attrName>ppt_w</p:attrName>
                                        </p:attrNameLst>
                                      </p:cBhvr>
                                      <p:tavLst>
                                        <p:tav tm="0">
                                          <p:val>
                                            <p:fltVal val="0"/>
                                          </p:val>
                                        </p:tav>
                                        <p:tav tm="100000">
                                          <p:val>
                                            <p:strVal val="#ppt_w"/>
                                          </p:val>
                                        </p:tav>
                                      </p:tavLst>
                                    </p:anim>
                                    <p:anim calcmode="lin" valueType="num">
                                      <p:cBhvr>
                                        <p:cTn id="23" dur="500" fill="hold"/>
                                        <p:tgtEl>
                                          <p:spTgt spid="11274"/>
                                        </p:tgtEl>
                                        <p:attrNameLst>
                                          <p:attrName>ppt_h</p:attrName>
                                        </p:attrNameLst>
                                      </p:cBhvr>
                                      <p:tavLst>
                                        <p:tav tm="0">
                                          <p:val>
                                            <p:fltVal val="0"/>
                                          </p:val>
                                        </p:tav>
                                        <p:tav tm="100000">
                                          <p:val>
                                            <p:strVal val="#ppt_h"/>
                                          </p:val>
                                        </p:tav>
                                      </p:tavLst>
                                    </p:anim>
                                    <p:animEffect transition="in" filter="fade">
                                      <p:cBhvr>
                                        <p:cTn id="24" dur="500"/>
                                        <p:tgtEl>
                                          <p:spTgt spid="11274"/>
                                        </p:tgtEl>
                                      </p:cBhvr>
                                    </p:animEffect>
                                  </p:childTnLst>
                                </p:cTn>
                              </p:par>
                              <p:par>
                                <p:cTn id="25" presetID="53" presetClass="entr" presetSubtype="16" fill="hold" nodeType="withEffect">
                                  <p:stCondLst>
                                    <p:cond delay="0"/>
                                  </p:stCondLst>
                                  <p:childTnLst>
                                    <p:set>
                                      <p:cBhvr>
                                        <p:cTn id="26" dur="1" fill="hold">
                                          <p:stCondLst>
                                            <p:cond delay="0"/>
                                          </p:stCondLst>
                                        </p:cTn>
                                        <p:tgtEl>
                                          <p:spTgt spid="11268"/>
                                        </p:tgtEl>
                                        <p:attrNameLst>
                                          <p:attrName>style.visibility</p:attrName>
                                        </p:attrNameLst>
                                      </p:cBhvr>
                                      <p:to>
                                        <p:strVal val="visible"/>
                                      </p:to>
                                    </p:set>
                                    <p:anim calcmode="lin" valueType="num">
                                      <p:cBhvr>
                                        <p:cTn id="27" dur="500" fill="hold"/>
                                        <p:tgtEl>
                                          <p:spTgt spid="11268"/>
                                        </p:tgtEl>
                                        <p:attrNameLst>
                                          <p:attrName>ppt_w</p:attrName>
                                        </p:attrNameLst>
                                      </p:cBhvr>
                                      <p:tavLst>
                                        <p:tav tm="0">
                                          <p:val>
                                            <p:fltVal val="0"/>
                                          </p:val>
                                        </p:tav>
                                        <p:tav tm="100000">
                                          <p:val>
                                            <p:strVal val="#ppt_w"/>
                                          </p:val>
                                        </p:tav>
                                      </p:tavLst>
                                    </p:anim>
                                    <p:anim calcmode="lin" valueType="num">
                                      <p:cBhvr>
                                        <p:cTn id="28" dur="500" fill="hold"/>
                                        <p:tgtEl>
                                          <p:spTgt spid="11268"/>
                                        </p:tgtEl>
                                        <p:attrNameLst>
                                          <p:attrName>ppt_h</p:attrName>
                                        </p:attrNameLst>
                                      </p:cBhvr>
                                      <p:tavLst>
                                        <p:tav tm="0">
                                          <p:val>
                                            <p:fltVal val="0"/>
                                          </p:val>
                                        </p:tav>
                                        <p:tav tm="100000">
                                          <p:val>
                                            <p:strVal val="#ppt_h"/>
                                          </p:val>
                                        </p:tav>
                                      </p:tavLst>
                                    </p:anim>
                                    <p:animEffect transition="in" filter="fade">
                                      <p:cBhvr>
                                        <p:cTn id="29" dur="500"/>
                                        <p:tgtEl>
                                          <p:spTgt spid="11268"/>
                                        </p:tgtEl>
                                      </p:cBhvr>
                                    </p:animEffect>
                                  </p:childTnLst>
                                </p:cTn>
                              </p:par>
                              <p:par>
                                <p:cTn id="30" presetID="53" presetClass="entr" presetSubtype="16" fill="hold" nodeType="withEffect">
                                  <p:stCondLst>
                                    <p:cond delay="0"/>
                                  </p:stCondLst>
                                  <p:childTnLst>
                                    <p:set>
                                      <p:cBhvr>
                                        <p:cTn id="31" dur="1" fill="hold">
                                          <p:stCondLst>
                                            <p:cond delay="0"/>
                                          </p:stCondLst>
                                        </p:cTn>
                                        <p:tgtEl>
                                          <p:spTgt spid="11266"/>
                                        </p:tgtEl>
                                        <p:attrNameLst>
                                          <p:attrName>style.visibility</p:attrName>
                                        </p:attrNameLst>
                                      </p:cBhvr>
                                      <p:to>
                                        <p:strVal val="visible"/>
                                      </p:to>
                                    </p:set>
                                    <p:anim calcmode="lin" valueType="num">
                                      <p:cBhvr>
                                        <p:cTn id="32" dur="500" fill="hold"/>
                                        <p:tgtEl>
                                          <p:spTgt spid="11266"/>
                                        </p:tgtEl>
                                        <p:attrNameLst>
                                          <p:attrName>ppt_w</p:attrName>
                                        </p:attrNameLst>
                                      </p:cBhvr>
                                      <p:tavLst>
                                        <p:tav tm="0">
                                          <p:val>
                                            <p:fltVal val="0"/>
                                          </p:val>
                                        </p:tav>
                                        <p:tav tm="100000">
                                          <p:val>
                                            <p:strVal val="#ppt_w"/>
                                          </p:val>
                                        </p:tav>
                                      </p:tavLst>
                                    </p:anim>
                                    <p:anim calcmode="lin" valueType="num">
                                      <p:cBhvr>
                                        <p:cTn id="33" dur="500" fill="hold"/>
                                        <p:tgtEl>
                                          <p:spTgt spid="11266"/>
                                        </p:tgtEl>
                                        <p:attrNameLst>
                                          <p:attrName>ppt_h</p:attrName>
                                        </p:attrNameLst>
                                      </p:cBhvr>
                                      <p:tavLst>
                                        <p:tav tm="0">
                                          <p:val>
                                            <p:fltVal val="0"/>
                                          </p:val>
                                        </p:tav>
                                        <p:tav tm="100000">
                                          <p:val>
                                            <p:strVal val="#ppt_h"/>
                                          </p:val>
                                        </p:tav>
                                      </p:tavLst>
                                    </p:anim>
                                    <p:animEffect transition="in" filter="fade">
                                      <p:cBhvr>
                                        <p:cTn id="34" dur="500"/>
                                        <p:tgtEl>
                                          <p:spTgt spid="1126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 calcmode="lin" valueType="num">
                                      <p:cBhvr>
                                        <p:cTn id="4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2">
                <a:lumMod val="50000"/>
              </a:schemeClr>
            </a:gs>
            <a:gs pos="34000">
              <a:schemeClr val="tx2"/>
            </a:gs>
            <a:gs pos="66000">
              <a:schemeClr val="tx2">
                <a:lumMod val="75000"/>
              </a:schemeClr>
            </a:gs>
            <a:gs pos="97000">
              <a:schemeClr val="tx2">
                <a:lumMod val="50000"/>
              </a:schemeClr>
            </a:gs>
          </a:gsLst>
          <a:lin ang="2700000" scaled="1"/>
        </a:gradFill>
        <a:effectLst/>
      </p:bgPr>
    </p:bg>
    <p:spTree>
      <p:nvGrpSpPr>
        <p:cNvPr id="1" name=""/>
        <p:cNvGrpSpPr/>
        <p:nvPr/>
      </p:nvGrpSpPr>
      <p:grpSpPr>
        <a:xfrm>
          <a:off x="0" y="0"/>
          <a:ext cx="0" cy="0"/>
          <a:chOff x="0" y="0"/>
          <a:chExt cx="0" cy="0"/>
        </a:xfrm>
      </p:grpSpPr>
      <p:grpSp>
        <p:nvGrpSpPr>
          <p:cNvPr id="13" name="Group 12"/>
          <p:cNvGrpSpPr/>
          <p:nvPr/>
        </p:nvGrpSpPr>
        <p:grpSpPr>
          <a:xfrm>
            <a:off x="257645" y="301973"/>
            <a:ext cx="11559218" cy="2541711"/>
            <a:chOff x="257645" y="301973"/>
            <a:chExt cx="11559218" cy="2541711"/>
          </a:xfrm>
        </p:grpSpPr>
        <p:grpSp>
          <p:nvGrpSpPr>
            <p:cNvPr id="8" name="Group 7"/>
            <p:cNvGrpSpPr/>
            <p:nvPr/>
          </p:nvGrpSpPr>
          <p:grpSpPr>
            <a:xfrm>
              <a:off x="257645" y="301973"/>
              <a:ext cx="11559217" cy="1952433"/>
              <a:chOff x="257645" y="301973"/>
              <a:chExt cx="11559217" cy="1952433"/>
            </a:xfrm>
          </p:grpSpPr>
          <p:pic>
            <p:nvPicPr>
              <p:cNvPr id="4" name="Picture 3"/>
              <p:cNvPicPr>
                <a:picLocks noChangeAspect="1"/>
              </p:cNvPicPr>
              <p:nvPr/>
            </p:nvPicPr>
            <p:blipFill>
              <a:blip r:embed="rId2"/>
              <a:stretch>
                <a:fillRect/>
              </a:stretch>
            </p:blipFill>
            <p:spPr>
              <a:xfrm>
                <a:off x="257645" y="301973"/>
                <a:ext cx="2766909" cy="1952433"/>
              </a:xfrm>
              <a:prstGeom prst="rect">
                <a:avLst/>
              </a:prstGeom>
            </p:spPr>
          </p:pic>
          <p:pic>
            <p:nvPicPr>
              <p:cNvPr id="5" name="Picture 4"/>
              <p:cNvPicPr>
                <a:picLocks noChangeAspect="1"/>
              </p:cNvPicPr>
              <p:nvPr/>
            </p:nvPicPr>
            <p:blipFill>
              <a:blip r:embed="rId3"/>
              <a:stretch>
                <a:fillRect/>
              </a:stretch>
            </p:blipFill>
            <p:spPr>
              <a:xfrm>
                <a:off x="3206680" y="301973"/>
                <a:ext cx="2820181" cy="1952433"/>
              </a:xfrm>
              <a:prstGeom prst="rect">
                <a:avLst/>
              </a:prstGeom>
            </p:spPr>
          </p:pic>
          <p:pic>
            <p:nvPicPr>
              <p:cNvPr id="6" name="Picture 5"/>
              <p:cNvPicPr>
                <a:picLocks noChangeAspect="1"/>
              </p:cNvPicPr>
              <p:nvPr/>
            </p:nvPicPr>
            <p:blipFill>
              <a:blip r:embed="rId4"/>
              <a:stretch>
                <a:fillRect/>
              </a:stretch>
            </p:blipFill>
            <p:spPr>
              <a:xfrm>
                <a:off x="6208987" y="301973"/>
                <a:ext cx="2825571" cy="1952433"/>
              </a:xfrm>
              <a:prstGeom prst="rect">
                <a:avLst/>
              </a:prstGeom>
            </p:spPr>
          </p:pic>
          <p:pic>
            <p:nvPicPr>
              <p:cNvPr id="7" name="Picture 6"/>
              <p:cNvPicPr>
                <a:picLocks noChangeAspect="1"/>
              </p:cNvPicPr>
              <p:nvPr/>
            </p:nvPicPr>
            <p:blipFill rotWithShape="1">
              <a:blip r:embed="rId5"/>
              <a:srcRect t="1884"/>
              <a:stretch/>
            </p:blipFill>
            <p:spPr>
              <a:xfrm>
                <a:off x="9216684" y="301973"/>
                <a:ext cx="2600178" cy="1948185"/>
              </a:xfrm>
              <a:prstGeom prst="rect">
                <a:avLst/>
              </a:prstGeom>
            </p:spPr>
          </p:pic>
        </p:grpSp>
        <p:sp>
          <p:nvSpPr>
            <p:cNvPr id="9" name="Rectangle 8"/>
            <p:cNvSpPr/>
            <p:nvPr/>
          </p:nvSpPr>
          <p:spPr>
            <a:xfrm>
              <a:off x="257645" y="2341266"/>
              <a:ext cx="2766909" cy="5024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dirty="0">
                  <a:solidFill>
                    <a:prstClr val="white"/>
                  </a:solidFill>
                </a:rPr>
                <a:t>Bệnh nấm da tay</a:t>
              </a:r>
              <a:endParaRPr lang="vi-VN" dirty="0">
                <a:solidFill>
                  <a:prstClr val="white"/>
                </a:solidFill>
              </a:endParaRPr>
            </a:p>
          </p:txBody>
        </p:sp>
        <p:sp>
          <p:nvSpPr>
            <p:cNvPr id="10" name="Rectangle 9"/>
            <p:cNvSpPr/>
            <p:nvPr/>
          </p:nvSpPr>
          <p:spPr>
            <a:xfrm>
              <a:off x="3206680" y="2341266"/>
              <a:ext cx="2820181" cy="5024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dirty="0">
                  <a:solidFill>
                    <a:prstClr val="white"/>
                  </a:solidFill>
                </a:rPr>
                <a:t>Bệnh nấm mốc cá</a:t>
              </a:r>
              <a:endParaRPr lang="vi-VN" dirty="0">
                <a:solidFill>
                  <a:prstClr val="white"/>
                </a:solidFill>
              </a:endParaRPr>
            </a:p>
          </p:txBody>
        </p:sp>
        <p:sp>
          <p:nvSpPr>
            <p:cNvPr id="11" name="Rectangle 10"/>
            <p:cNvSpPr/>
            <p:nvPr/>
          </p:nvSpPr>
          <p:spPr>
            <a:xfrm>
              <a:off x="6208987" y="2341266"/>
              <a:ext cx="2820181" cy="5024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dirty="0">
                  <a:solidFill>
                    <a:prstClr val="white"/>
                  </a:solidFill>
                </a:rPr>
                <a:t>Bệnh viêm phổi do nấm</a:t>
              </a:r>
              <a:endParaRPr lang="vi-VN" dirty="0">
                <a:solidFill>
                  <a:prstClr val="white"/>
                </a:solidFill>
              </a:endParaRPr>
            </a:p>
          </p:txBody>
        </p:sp>
        <p:sp>
          <p:nvSpPr>
            <p:cNvPr id="12" name="Rectangle 11"/>
            <p:cNvSpPr/>
            <p:nvPr/>
          </p:nvSpPr>
          <p:spPr>
            <a:xfrm>
              <a:off x="9106683" y="2341266"/>
              <a:ext cx="2710180" cy="5024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dirty="0">
                  <a:solidFill>
                    <a:prstClr val="white"/>
                  </a:solidFill>
                </a:rPr>
                <a:t>Bệnh mốc xám dâu tây</a:t>
              </a:r>
              <a:endParaRPr lang="vi-VN" dirty="0">
                <a:solidFill>
                  <a:prstClr val="white"/>
                </a:solidFill>
              </a:endParaRPr>
            </a:p>
          </p:txBody>
        </p:sp>
      </p:grpSp>
      <p:sp>
        <p:nvSpPr>
          <p:cNvPr id="14" name="TextBox 13"/>
          <p:cNvSpPr txBox="1"/>
          <p:nvPr/>
        </p:nvSpPr>
        <p:spPr>
          <a:xfrm>
            <a:off x="130629" y="3004457"/>
            <a:ext cx="2893925" cy="1421928"/>
          </a:xfrm>
          <a:prstGeom prst="rect">
            <a:avLst/>
          </a:prstGeom>
          <a:noFill/>
        </p:spPr>
        <p:txBody>
          <a:bodyPr wrap="square" rtlCol="0">
            <a:spAutoFit/>
          </a:bodyPr>
          <a:lstStyle/>
          <a:p>
            <a:pPr algn="just">
              <a:lnSpc>
                <a:spcPct val="120000"/>
              </a:lnSpc>
            </a:pPr>
            <a:r>
              <a:rPr lang="vi-VN" dirty="0">
                <a:solidFill>
                  <a:prstClr val="white"/>
                </a:solidFill>
              </a:rPr>
              <a:t>Biểu hiện: xuất hiện mảng da màu đỏ kèm vảy, ngứa, nhức, cảm giác nóng rát l</a:t>
            </a:r>
            <a:r>
              <a:rPr lang="en-US" dirty="0">
                <a:solidFill>
                  <a:prstClr val="white"/>
                </a:solidFill>
              </a:rPr>
              <a:t>ò</a:t>
            </a:r>
            <a:r>
              <a:rPr lang="vi-VN" dirty="0">
                <a:solidFill>
                  <a:prstClr val="white"/>
                </a:solidFill>
              </a:rPr>
              <a:t>ng bàn tay.</a:t>
            </a:r>
            <a:endParaRPr lang="vi-VN" dirty="0">
              <a:solidFill>
                <a:prstClr val="white"/>
              </a:solidFill>
            </a:endParaRPr>
          </a:p>
        </p:txBody>
      </p:sp>
      <p:sp>
        <p:nvSpPr>
          <p:cNvPr id="15" name="TextBox 14"/>
          <p:cNvSpPr txBox="1"/>
          <p:nvPr/>
        </p:nvSpPr>
        <p:spPr>
          <a:xfrm>
            <a:off x="3132936" y="3004457"/>
            <a:ext cx="2893925" cy="2086725"/>
          </a:xfrm>
          <a:prstGeom prst="rect">
            <a:avLst/>
          </a:prstGeom>
          <a:noFill/>
        </p:spPr>
        <p:txBody>
          <a:bodyPr wrap="square" rtlCol="0">
            <a:spAutoFit/>
          </a:bodyPr>
          <a:lstStyle/>
          <a:p>
            <a:pPr algn="just">
              <a:lnSpc>
                <a:spcPct val="120000"/>
              </a:lnSpc>
            </a:pPr>
            <a:r>
              <a:rPr lang="vi-VN" dirty="0">
                <a:solidFill>
                  <a:prstClr val="white"/>
                </a:solidFill>
              </a:rPr>
              <a:t>Biểu hiện: trên da xuất hiện vùng trắng xám, sau đó nấm phát triển thành các búi trắng như bông, cá bơi lội bất thường, da tróc vẩy.</a:t>
            </a:r>
            <a:endParaRPr lang="vi-VN" dirty="0">
              <a:solidFill>
                <a:prstClr val="white"/>
              </a:solidFill>
            </a:endParaRPr>
          </a:p>
        </p:txBody>
      </p:sp>
      <p:sp>
        <p:nvSpPr>
          <p:cNvPr id="16" name="TextBox 15"/>
          <p:cNvSpPr txBox="1"/>
          <p:nvPr/>
        </p:nvSpPr>
        <p:spPr>
          <a:xfrm>
            <a:off x="6135243" y="3004457"/>
            <a:ext cx="2893925" cy="1089529"/>
          </a:xfrm>
          <a:prstGeom prst="rect">
            <a:avLst/>
          </a:prstGeom>
          <a:noFill/>
        </p:spPr>
        <p:txBody>
          <a:bodyPr wrap="square" rtlCol="0">
            <a:spAutoFit/>
          </a:bodyPr>
          <a:lstStyle/>
          <a:p>
            <a:pPr algn="just">
              <a:lnSpc>
                <a:spcPct val="120000"/>
              </a:lnSpc>
            </a:pPr>
            <a:r>
              <a:rPr lang="vi-VN" dirty="0">
                <a:solidFill>
                  <a:prstClr val="white"/>
                </a:solidFill>
              </a:rPr>
              <a:t>Biểu hiện: sốt cao kéo dài, ho khan, đau ngực, khó chịu ở ngực.</a:t>
            </a:r>
            <a:endParaRPr lang="vi-VN" dirty="0">
              <a:solidFill>
                <a:prstClr val="white"/>
              </a:solidFill>
            </a:endParaRPr>
          </a:p>
        </p:txBody>
      </p:sp>
      <p:sp>
        <p:nvSpPr>
          <p:cNvPr id="17" name="TextBox 16"/>
          <p:cNvSpPr txBox="1"/>
          <p:nvPr/>
        </p:nvSpPr>
        <p:spPr>
          <a:xfrm>
            <a:off x="9106683" y="3004457"/>
            <a:ext cx="2893925" cy="2419124"/>
          </a:xfrm>
          <a:prstGeom prst="rect">
            <a:avLst/>
          </a:prstGeom>
          <a:noFill/>
        </p:spPr>
        <p:txBody>
          <a:bodyPr wrap="square" rtlCol="0">
            <a:spAutoFit/>
          </a:bodyPr>
          <a:lstStyle/>
          <a:p>
            <a:pPr algn="just">
              <a:lnSpc>
                <a:spcPct val="120000"/>
              </a:lnSpc>
            </a:pPr>
            <a:r>
              <a:rPr lang="vi-VN" dirty="0">
                <a:solidFill>
                  <a:prstClr val="white"/>
                </a:solidFill>
              </a:rPr>
              <a:t>Biểu hiện: đầu tiên là những đốm nâu sang xuất hiện, sau đó lan rộng cả quả, phủ một lớp mốc xám và làm cho quả bị khô; hoa và quả non có thể bị nhiễm bệnh.</a:t>
            </a:r>
            <a:endParaRPr lang="vi-VN" dirty="0">
              <a:solidFill>
                <a:prstClr val="white"/>
              </a:solidFill>
            </a:endParaRPr>
          </a:p>
        </p:txBody>
      </p:sp>
      <p:sp>
        <p:nvSpPr>
          <p:cNvPr id="18" name="TextBox 17"/>
          <p:cNvSpPr txBox="1"/>
          <p:nvPr/>
        </p:nvSpPr>
        <p:spPr>
          <a:xfrm>
            <a:off x="4124431" y="5261329"/>
            <a:ext cx="5184949" cy="369332"/>
          </a:xfrm>
          <a:prstGeom prst="rect">
            <a:avLst/>
          </a:prstGeom>
          <a:noFill/>
        </p:spPr>
        <p:txBody>
          <a:bodyPr wrap="square" rtlCol="0">
            <a:spAutoFit/>
          </a:bodyPr>
          <a:lstStyle/>
          <a:p>
            <a:pPr algn="ctr"/>
            <a:r>
              <a:rPr lang="vi-VN" i="1" dirty="0">
                <a:solidFill>
                  <a:srgbClr val="FFFF00"/>
                </a:solidFill>
              </a:rPr>
              <a:t>Một số bệnh do nấm gây ra</a:t>
            </a:r>
            <a:endParaRPr lang="vi-VN" i="1" dirty="0">
              <a:solidFill>
                <a:srgbClr val="FFFF00"/>
              </a:solidFill>
            </a:endParaRPr>
          </a:p>
        </p:txBody>
      </p:sp>
      <p:sp>
        <p:nvSpPr>
          <p:cNvPr id="19" name="Rounded Rectangle 18"/>
          <p:cNvSpPr/>
          <p:nvPr/>
        </p:nvSpPr>
        <p:spPr>
          <a:xfrm>
            <a:off x="4000499" y="5213009"/>
            <a:ext cx="1215850" cy="487345"/>
          </a:xfrm>
          <a:prstGeom prst="roundRect">
            <a:avLst>
              <a:gd name="adj" fmla="val 50000"/>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i="1" dirty="0">
                <a:solidFill>
                  <a:prstClr val="white"/>
                </a:solidFill>
              </a:rPr>
              <a:t>Hình</a:t>
            </a:r>
            <a:r>
              <a:rPr lang="en-US" dirty="0">
                <a:solidFill>
                  <a:prstClr val="white"/>
                </a:solidFill>
              </a:rPr>
              <a:t> </a:t>
            </a:r>
            <a:endParaRPr lang="en-US" dirty="0">
              <a:solidFill>
                <a:prstClr val="white"/>
              </a:solidFill>
            </a:endParaRPr>
          </a:p>
        </p:txBody>
      </p:sp>
      <p:sp>
        <p:nvSpPr>
          <p:cNvPr id="20" name="Rectangle 19"/>
          <p:cNvSpPr/>
          <p:nvPr/>
        </p:nvSpPr>
        <p:spPr>
          <a:xfrm>
            <a:off x="0" y="5870501"/>
            <a:ext cx="12192000" cy="98749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sz="2000" dirty="0">
                <a:solidFill>
                  <a:prstClr val="white"/>
                </a:solidFill>
              </a:rPr>
              <a:t>Quan sát hình, hãy kể tên một số bệnh do nấm gây ra. Các bệnh đó có biểu hiện như thế nào?</a:t>
            </a:r>
            <a:endParaRPr lang="vi-VN" sz="2000" dirty="0">
              <a:solidFill>
                <a:prstClr val="white"/>
              </a:solidFill>
            </a:endParaRPr>
          </a:p>
        </p:txBody>
      </p:sp>
    </p:spTree>
    <p:extLst>
      <p:ext uri="{BB962C8B-B14F-4D97-AF65-F5344CB8AC3E}">
        <p14:creationId xmlns:p14="http://schemas.microsoft.com/office/powerpoint/2010/main" val="7912060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ppt_x"/>
                                          </p:val>
                                        </p:tav>
                                        <p:tav tm="100000">
                                          <p:val>
                                            <p:strVal val="#ppt_x"/>
                                          </p:val>
                                        </p:tav>
                                      </p:tavLst>
                                    </p:anim>
                                    <p:anim calcmode="lin" valueType="num">
                                      <p:cBhvr additive="base">
                                        <p:cTn id="4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pSp>
        <p:nvGrpSpPr>
          <p:cNvPr id="4" name="Group 3"/>
          <p:cNvGrpSpPr/>
          <p:nvPr/>
        </p:nvGrpSpPr>
        <p:grpSpPr>
          <a:xfrm>
            <a:off x="2686856" y="697697"/>
            <a:ext cx="7082392" cy="5238284"/>
            <a:chOff x="1511199" y="778084"/>
            <a:chExt cx="7082392" cy="5238284"/>
          </a:xfrm>
        </p:grpSpPr>
        <p:pic>
          <p:nvPicPr>
            <p:cNvPr id="2050" name="Picture 2" descr="Biện pháp phòng trừ bệnh đạo ôn hại lú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8171" y="778084"/>
              <a:ext cx="3080221" cy="20555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ẮC LÀO nguyên nhân triệu chứng và cách chữa KHÔNG TÁI PHÁ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0041" y="778084"/>
              <a:ext cx="2930252" cy="205555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Điều trị bệnh lang ben thế nào? | Vinme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8171" y="3619097"/>
              <a:ext cx="3076769" cy="18773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VÌ SAO ĐIỀU TRỊ BỆNH NẤM DA TRÊN MÈO MÃI KHÔNG KHỎI?"/>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0091"/>
            <a:stretch/>
          </p:blipFill>
          <p:spPr bwMode="auto">
            <a:xfrm>
              <a:off x="5240042" y="3619097"/>
              <a:ext cx="2930252" cy="187735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511199" y="2893925"/>
              <a:ext cx="3265714" cy="399340"/>
            </a:xfrm>
            <a:prstGeom prst="rect">
              <a:avLst/>
            </a:prstGeom>
            <a:noFill/>
          </p:spPr>
          <p:txBody>
            <a:bodyPr wrap="square" rtlCol="0">
              <a:spAutoFit/>
            </a:bodyPr>
            <a:lstStyle/>
            <a:p>
              <a:pPr algn="ctr">
                <a:lnSpc>
                  <a:spcPct val="120000"/>
                </a:lnSpc>
              </a:pPr>
              <a:r>
                <a:rPr lang="vi-VN" dirty="0" smtClean="0">
                  <a:latin typeface="#9Slide03 Roboto Condensed" panose="02000000000000000000" pitchFamily="2" charset="0"/>
                  <a:ea typeface="#9Slide03 Roboto Condensed" panose="02000000000000000000" pitchFamily="2" charset="0"/>
                </a:rPr>
                <a:t>Nấm gây bệnh đạo ôn cho cây lúa</a:t>
              </a:r>
              <a:endParaRPr lang="vi-VN" dirty="0">
                <a:latin typeface="#9Slide03 Roboto Condensed" panose="02000000000000000000" pitchFamily="2" charset="0"/>
                <a:ea typeface="#9Slide03 Roboto Condensed" panose="02000000000000000000" pitchFamily="2" charset="0"/>
              </a:endParaRPr>
            </a:p>
          </p:txBody>
        </p:sp>
        <p:sp>
          <p:nvSpPr>
            <p:cNvPr id="10" name="TextBox 9"/>
            <p:cNvSpPr txBox="1"/>
            <p:nvPr/>
          </p:nvSpPr>
          <p:spPr>
            <a:xfrm>
              <a:off x="5189799" y="2893925"/>
              <a:ext cx="3265714" cy="399340"/>
            </a:xfrm>
            <a:prstGeom prst="rect">
              <a:avLst/>
            </a:prstGeom>
            <a:noFill/>
          </p:spPr>
          <p:txBody>
            <a:bodyPr wrap="square" rtlCol="0">
              <a:spAutoFit/>
            </a:bodyPr>
            <a:lstStyle/>
            <a:p>
              <a:pPr algn="ctr">
                <a:lnSpc>
                  <a:spcPct val="120000"/>
                </a:lnSpc>
              </a:pPr>
              <a:r>
                <a:rPr lang="vi-VN" dirty="0" smtClean="0">
                  <a:latin typeface="#9Slide03 Roboto Condensed" panose="02000000000000000000" pitchFamily="2" charset="0"/>
                  <a:ea typeface="#9Slide03 Roboto Condensed" panose="02000000000000000000" pitchFamily="2" charset="0"/>
                </a:rPr>
                <a:t>Nấm gây bệnh hắc lào ở da người</a:t>
              </a:r>
              <a:endParaRPr lang="vi-VN" dirty="0">
                <a:latin typeface="#9Slide03 Roboto Condensed" panose="02000000000000000000" pitchFamily="2" charset="0"/>
                <a:ea typeface="#9Slide03 Roboto Condensed" panose="02000000000000000000" pitchFamily="2" charset="0"/>
              </a:endParaRPr>
            </a:p>
          </p:txBody>
        </p:sp>
        <p:sp>
          <p:nvSpPr>
            <p:cNvPr id="11" name="TextBox 10"/>
            <p:cNvSpPr txBox="1"/>
            <p:nvPr/>
          </p:nvSpPr>
          <p:spPr>
            <a:xfrm>
              <a:off x="1647929" y="5617028"/>
              <a:ext cx="3541870" cy="399340"/>
            </a:xfrm>
            <a:prstGeom prst="rect">
              <a:avLst/>
            </a:prstGeom>
            <a:noFill/>
          </p:spPr>
          <p:txBody>
            <a:bodyPr wrap="square" rtlCol="0">
              <a:spAutoFit/>
            </a:bodyPr>
            <a:lstStyle/>
            <a:p>
              <a:pPr algn="ctr">
                <a:lnSpc>
                  <a:spcPct val="120000"/>
                </a:lnSpc>
              </a:pPr>
              <a:r>
                <a:rPr lang="vi-VN" dirty="0" smtClean="0">
                  <a:latin typeface="#9Slide03 Roboto Condensed" panose="02000000000000000000" pitchFamily="2" charset="0"/>
                  <a:ea typeface="#9Slide03 Roboto Condensed" panose="02000000000000000000" pitchFamily="2" charset="0"/>
                </a:rPr>
                <a:t>Nấm gây bệnh lang ben ở da người</a:t>
              </a:r>
              <a:endParaRPr lang="vi-VN" dirty="0">
                <a:latin typeface="#9Slide03 Roboto Condensed" panose="02000000000000000000" pitchFamily="2" charset="0"/>
                <a:ea typeface="#9Slide03 Roboto Condensed" panose="02000000000000000000" pitchFamily="2" charset="0"/>
              </a:endParaRPr>
            </a:p>
          </p:txBody>
        </p:sp>
        <p:sp>
          <p:nvSpPr>
            <p:cNvPr id="12" name="TextBox 11"/>
            <p:cNvSpPr txBox="1"/>
            <p:nvPr/>
          </p:nvSpPr>
          <p:spPr>
            <a:xfrm>
              <a:off x="5051721" y="5617028"/>
              <a:ext cx="3541870" cy="399340"/>
            </a:xfrm>
            <a:prstGeom prst="rect">
              <a:avLst/>
            </a:prstGeom>
            <a:noFill/>
          </p:spPr>
          <p:txBody>
            <a:bodyPr wrap="square" rtlCol="0">
              <a:spAutoFit/>
            </a:bodyPr>
            <a:lstStyle/>
            <a:p>
              <a:pPr algn="ctr">
                <a:lnSpc>
                  <a:spcPct val="120000"/>
                </a:lnSpc>
              </a:pPr>
              <a:r>
                <a:rPr lang="vi-VN" dirty="0" smtClean="0">
                  <a:latin typeface="#9Slide03 Roboto Condensed" panose="02000000000000000000" pitchFamily="2" charset="0"/>
                  <a:ea typeface="#9Slide03 Roboto Condensed" panose="02000000000000000000" pitchFamily="2" charset="0"/>
                </a:rPr>
                <a:t>Nấm gây bệnh nấm da ở mèo</a:t>
              </a:r>
              <a:endParaRPr lang="vi-VN" dirty="0">
                <a:latin typeface="#9Slide03 Roboto Condensed" panose="02000000000000000000" pitchFamily="2" charset="0"/>
                <a:ea typeface="#9Slide03 Roboto Condensed" panose="02000000000000000000" pitchFamily="2" charset="0"/>
              </a:endParaRPr>
            </a:p>
          </p:txBody>
        </p:sp>
      </p:grpSp>
      <p:sp>
        <p:nvSpPr>
          <p:cNvPr id="14" name="TextBox 13"/>
          <p:cNvSpPr txBox="1"/>
          <p:nvPr/>
        </p:nvSpPr>
        <p:spPr>
          <a:xfrm>
            <a:off x="4112732" y="6141943"/>
            <a:ext cx="5184949" cy="369332"/>
          </a:xfrm>
          <a:prstGeom prst="rect">
            <a:avLst/>
          </a:prstGeom>
          <a:noFill/>
        </p:spPr>
        <p:txBody>
          <a:bodyPr wrap="square" rtlCol="0">
            <a:spAutoFit/>
          </a:bodyPr>
          <a:lstStyle/>
          <a:p>
            <a:pPr algn="ctr"/>
            <a:r>
              <a:rPr lang="vi-VN" i="1" dirty="0">
                <a:solidFill>
                  <a:srgbClr val="002060"/>
                </a:solidFill>
                <a:latin typeface="Arial" panose="020B0604020202020204" pitchFamily="34" charset="0"/>
                <a:cs typeface="Arial" panose="020B0604020202020204" pitchFamily="34" charset="0"/>
              </a:rPr>
              <a:t>Một số bệnh do nấm gây ra</a:t>
            </a:r>
            <a:endParaRPr lang="vi-VN" i="1" dirty="0">
              <a:solidFill>
                <a:srgbClr val="002060"/>
              </a:solidFill>
              <a:latin typeface="Arial" panose="020B0604020202020204" pitchFamily="34" charset="0"/>
              <a:cs typeface="Arial" panose="020B0604020202020204" pitchFamily="34" charset="0"/>
            </a:endParaRPr>
          </a:p>
        </p:txBody>
      </p:sp>
      <p:sp>
        <p:nvSpPr>
          <p:cNvPr id="15" name="Rounded Rectangle 14"/>
          <p:cNvSpPr/>
          <p:nvPr/>
        </p:nvSpPr>
        <p:spPr>
          <a:xfrm>
            <a:off x="3986596" y="6082937"/>
            <a:ext cx="1215850" cy="487345"/>
          </a:xfrm>
          <a:prstGeom prst="roundRect">
            <a:avLst>
              <a:gd name="adj" fmla="val 50000"/>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i="1" dirty="0">
                <a:solidFill>
                  <a:prstClr val="white"/>
                </a:solidFill>
                <a:latin typeface="Arial" panose="020B0604020202020204" pitchFamily="34" charset="0"/>
                <a:cs typeface="Arial" panose="020B0604020202020204" pitchFamily="34" charset="0"/>
              </a:rPr>
              <a:t>Hình</a:t>
            </a:r>
            <a:r>
              <a:rPr lang="en-US" dirty="0">
                <a:solidFill>
                  <a:prstClr val="white"/>
                </a:solidFill>
                <a:latin typeface="Arial" panose="020B0604020202020204" pitchFamily="34" charset="0"/>
                <a:cs typeface="Arial" panose="020B0604020202020204" pitchFamily="34" charset="0"/>
              </a:rPr>
              <a:t> </a:t>
            </a:r>
            <a:endParaRPr lang="en-US"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69820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4062" y="251209"/>
            <a:ext cx="9716756" cy="663191"/>
          </a:xfrm>
          <a:prstGeom prst="rect">
            <a:avLst/>
          </a:prstGeom>
          <a:solidFill>
            <a:schemeClr val="accent5">
              <a:lumMod val="60000"/>
              <a:lumOff val="4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sz="2800" dirty="0">
                <a:solidFill>
                  <a:srgbClr val="FFFFFF"/>
                </a:solidFill>
                <a:latin typeface="#9Slide03 FS Neusa Bold" panose="00000800000000000000" pitchFamily="2" charset="0"/>
              </a:rPr>
              <a:t>Từ những thông tin hình, hãy nêu con đường lây truyền bệnh do nấm gây ra.</a:t>
            </a:r>
            <a:endParaRPr lang="vi-VN" sz="2800" dirty="0">
              <a:solidFill>
                <a:srgbClr val="FFFFFF"/>
              </a:solidFill>
              <a:latin typeface="#9Slide03 FS Neusa Bold" panose="00000800000000000000" pitchFamily="2" charset="0"/>
            </a:endParaRPr>
          </a:p>
        </p:txBody>
      </p:sp>
      <p:pic>
        <p:nvPicPr>
          <p:cNvPr id="3" name="Picture 2"/>
          <p:cNvPicPr>
            <a:picLocks noChangeAspect="1"/>
          </p:cNvPicPr>
          <p:nvPr/>
        </p:nvPicPr>
        <p:blipFill>
          <a:blip r:embed="rId3"/>
          <a:stretch>
            <a:fillRect/>
          </a:stretch>
        </p:blipFill>
        <p:spPr>
          <a:xfrm>
            <a:off x="129347" y="1024934"/>
            <a:ext cx="7265232" cy="5194997"/>
          </a:xfrm>
          <a:prstGeom prst="rect">
            <a:avLst/>
          </a:prstGeom>
        </p:spPr>
      </p:pic>
      <p:grpSp>
        <p:nvGrpSpPr>
          <p:cNvPr id="4" name="千图设计师MC：ID 29795607库_组合 29">
            <a:extLst>
              <a:ext uri="{FF2B5EF4-FFF2-40B4-BE49-F238E27FC236}">
                <a16:creationId xmlns="" xmlns:a16="http://schemas.microsoft.com/office/drawing/2014/main" id="{77F2AA58-93BE-47EC-86C1-9BC4CDA91404}"/>
              </a:ext>
            </a:extLst>
          </p:cNvPr>
          <p:cNvGrpSpPr/>
          <p:nvPr>
            <p:custDataLst>
              <p:tags r:id="rId1"/>
            </p:custDataLst>
          </p:nvPr>
        </p:nvGrpSpPr>
        <p:grpSpPr>
          <a:xfrm>
            <a:off x="7803872" y="1619039"/>
            <a:ext cx="3859261" cy="4952583"/>
            <a:chOff x="4166369" y="2171700"/>
            <a:chExt cx="3859261" cy="2400304"/>
          </a:xfrm>
        </p:grpSpPr>
        <p:sp>
          <p:nvSpPr>
            <p:cNvPr id="5" name="Rectangle 1">
              <a:extLst>
                <a:ext uri="{FF2B5EF4-FFF2-40B4-BE49-F238E27FC236}">
                  <a16:creationId xmlns="" xmlns:a16="http://schemas.microsoft.com/office/drawing/2014/main" id="{542C7BDC-62B8-4478-82B2-76A7B9949887}"/>
                </a:ext>
              </a:extLst>
            </p:cNvPr>
            <p:cNvSpPr/>
            <p:nvPr/>
          </p:nvSpPr>
          <p:spPr>
            <a:xfrm>
              <a:off x="4681585" y="2171700"/>
              <a:ext cx="2828830" cy="2216365"/>
            </a:xfrm>
            <a:prstGeom prst="rect">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6" name="Parallelogram 2">
              <a:extLst>
                <a:ext uri="{FF2B5EF4-FFF2-40B4-BE49-F238E27FC236}">
                  <a16:creationId xmlns="" xmlns:a16="http://schemas.microsoft.com/office/drawing/2014/main" id="{4BC947EB-3BE6-41C4-AEDD-8AF863228E06}"/>
                </a:ext>
              </a:extLst>
            </p:cNvPr>
            <p:cNvSpPr/>
            <p:nvPr/>
          </p:nvSpPr>
          <p:spPr>
            <a:xfrm rot="5400000">
              <a:off x="6567870" y="3114244"/>
              <a:ext cx="2400302" cy="515218"/>
            </a:xfrm>
            <a:prstGeom prst="parallelogram">
              <a:avLst>
                <a:gd name="adj" fmla="val 74376"/>
              </a:avLst>
            </a:prstGeom>
            <a:solidFill>
              <a:schemeClr val="accent2">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7" name="Parallelogram 3">
              <a:extLst>
                <a:ext uri="{FF2B5EF4-FFF2-40B4-BE49-F238E27FC236}">
                  <a16:creationId xmlns="" xmlns:a16="http://schemas.microsoft.com/office/drawing/2014/main" id="{18E0E589-725C-409D-98B7-D9ECFD352E71}"/>
                </a:ext>
              </a:extLst>
            </p:cNvPr>
            <p:cNvSpPr/>
            <p:nvPr/>
          </p:nvSpPr>
          <p:spPr>
            <a:xfrm rot="16200000" flipV="1">
              <a:off x="3223826" y="3114245"/>
              <a:ext cx="2400302" cy="515215"/>
            </a:xfrm>
            <a:prstGeom prst="parallelogram">
              <a:avLst>
                <a:gd name="adj" fmla="val 72426"/>
              </a:avLst>
            </a:prstGeom>
            <a:solidFill>
              <a:schemeClr val="accent2">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8" name="TextBox 7">
              <a:extLst>
                <a:ext uri="{FF2B5EF4-FFF2-40B4-BE49-F238E27FC236}">
                  <a16:creationId xmlns="" xmlns:a16="http://schemas.microsoft.com/office/drawing/2014/main" id="{6F16011F-45ED-4BA4-8660-DE82EAEAE5DD}"/>
                </a:ext>
              </a:extLst>
            </p:cNvPr>
            <p:cNvSpPr txBox="1"/>
            <p:nvPr/>
          </p:nvSpPr>
          <p:spPr>
            <a:xfrm>
              <a:off x="4772967" y="3188922"/>
              <a:ext cx="2737445" cy="871731"/>
            </a:xfrm>
            <a:prstGeom prst="rect">
              <a:avLst/>
            </a:prstGeom>
            <a:noFill/>
          </p:spPr>
          <p:txBody>
            <a:bodyPr wrap="square" lIns="0" tIns="0" rIns="0" bIns="0" anchor="ctr" anchorCtr="1">
              <a:noAutofit/>
            </a:bodyPr>
            <a:lstStyle/>
            <a:p>
              <a:pPr algn="ctr">
                <a:lnSpc>
                  <a:spcPct val="120000"/>
                </a:lnSpc>
                <a:spcBef>
                  <a:spcPct val="0"/>
                </a:spcBef>
              </a:pPr>
              <a:r>
                <a:rPr lang="vi-VN" altLang="zh-CN" sz="2200" dirty="0">
                  <a:solidFill>
                    <a:srgbClr val="FFFFFF"/>
                  </a:solidFill>
                </a:rPr>
                <a:t>Hãy nêu một số phương th</a:t>
              </a:r>
              <a:r>
                <a:rPr lang="en-US" altLang="zh-CN" sz="2200" dirty="0">
                  <a:solidFill>
                    <a:srgbClr val="FFFFFF"/>
                  </a:solidFill>
                </a:rPr>
                <a:t>ứ</a:t>
              </a:r>
              <a:r>
                <a:rPr lang="vi-VN" altLang="zh-CN" sz="2200" dirty="0">
                  <a:solidFill>
                    <a:srgbClr val="FFFFFF"/>
                  </a:solidFill>
                </a:rPr>
                <a:t>c lây truyền bệnh do nấm gây ra.</a:t>
              </a:r>
              <a:endParaRPr lang="vi-VN" altLang="zh-CN" sz="2200" dirty="0">
                <a:solidFill>
                  <a:srgbClr val="FFFFFF"/>
                </a:solidFill>
              </a:endParaRPr>
            </a:p>
          </p:txBody>
        </p:sp>
        <p:sp>
          <p:nvSpPr>
            <p:cNvPr id="9" name="Rectangle 8">
              <a:extLst>
                <a:ext uri="{FF2B5EF4-FFF2-40B4-BE49-F238E27FC236}">
                  <a16:creationId xmlns="" xmlns:a16="http://schemas.microsoft.com/office/drawing/2014/main" id="{152DCF87-14FD-4ECE-9B31-2FFDD9A17BD1}"/>
                </a:ext>
              </a:extLst>
            </p:cNvPr>
            <p:cNvSpPr/>
            <p:nvPr/>
          </p:nvSpPr>
          <p:spPr>
            <a:xfrm>
              <a:off x="5085509" y="2767450"/>
              <a:ext cx="2020976" cy="325410"/>
            </a:xfrm>
            <a:prstGeom prst="rect">
              <a:avLst/>
            </a:prstGeom>
          </p:spPr>
          <p:txBody>
            <a:bodyPr wrap="none" lIns="0" tIns="0" rIns="0" bIns="0" anchor="ctr" anchorCtr="1">
              <a:normAutofit/>
            </a:bodyPr>
            <a:lstStyle/>
            <a:p>
              <a:pPr algn="ctr" defTabSz="914378">
                <a:spcBef>
                  <a:spcPct val="0"/>
                </a:spcBef>
                <a:defRPr/>
              </a:pPr>
              <a:r>
                <a:rPr lang="en-US" altLang="zh-CN" sz="3600" b="1" dirty="0">
                  <a:solidFill>
                    <a:srgbClr val="FFFFFF"/>
                  </a:solidFill>
                  <a:latin typeface="#9Slide03 FS Neusa Bold" panose="00000800000000000000" pitchFamily="2" charset="0"/>
                </a:rPr>
                <a:t>QUAN SÁT</a:t>
              </a:r>
              <a:endParaRPr lang="zh-CN" altLang="en-US" sz="3600" b="1" dirty="0">
                <a:solidFill>
                  <a:srgbClr val="FFFFFF"/>
                </a:solidFill>
                <a:latin typeface="#9Slide03 FS Neusa Bold" panose="00000800000000000000" pitchFamily="2" charset="0"/>
              </a:endParaRPr>
            </a:p>
          </p:txBody>
        </p:sp>
        <p:sp>
          <p:nvSpPr>
            <p:cNvPr id="10" name="Freeform: Shape 13">
              <a:extLst>
                <a:ext uri="{FF2B5EF4-FFF2-40B4-BE49-F238E27FC236}">
                  <a16:creationId xmlns="" xmlns:a16="http://schemas.microsoft.com/office/drawing/2014/main" id="{55AD2F11-0322-4D65-9066-7160B71C4192}"/>
                </a:ext>
              </a:extLst>
            </p:cNvPr>
            <p:cNvSpPr>
              <a:spLocks noChangeAspect="1"/>
            </p:cNvSpPr>
            <p:nvPr/>
          </p:nvSpPr>
          <p:spPr bwMode="auto">
            <a:xfrm>
              <a:off x="5606094" y="2211367"/>
              <a:ext cx="994786" cy="539984"/>
            </a:xfrm>
            <a:custGeom>
              <a:avLst/>
              <a:gdLst>
                <a:gd name="T0" fmla="*/ 374 w 400"/>
                <a:gd name="T1" fmla="*/ 100 h 400"/>
                <a:gd name="T2" fmla="*/ 301 w 400"/>
                <a:gd name="T3" fmla="*/ 27 h 400"/>
                <a:gd name="T4" fmla="*/ 200 w 400"/>
                <a:gd name="T5" fmla="*/ 0 h 400"/>
                <a:gd name="T6" fmla="*/ 100 w 400"/>
                <a:gd name="T7" fmla="*/ 27 h 400"/>
                <a:gd name="T8" fmla="*/ 27 w 400"/>
                <a:gd name="T9" fmla="*/ 100 h 400"/>
                <a:gd name="T10" fmla="*/ 0 w 400"/>
                <a:gd name="T11" fmla="*/ 200 h 400"/>
                <a:gd name="T12" fmla="*/ 27 w 400"/>
                <a:gd name="T13" fmla="*/ 301 h 400"/>
                <a:gd name="T14" fmla="*/ 100 w 400"/>
                <a:gd name="T15" fmla="*/ 374 h 400"/>
                <a:gd name="T16" fmla="*/ 200 w 400"/>
                <a:gd name="T17" fmla="*/ 400 h 400"/>
                <a:gd name="T18" fmla="*/ 301 w 400"/>
                <a:gd name="T19" fmla="*/ 374 h 400"/>
                <a:gd name="T20" fmla="*/ 374 w 400"/>
                <a:gd name="T21" fmla="*/ 301 h 400"/>
                <a:gd name="T22" fmla="*/ 400 w 400"/>
                <a:gd name="T23" fmla="*/ 200 h 400"/>
                <a:gd name="T24" fmla="*/ 374 w 400"/>
                <a:gd name="T25" fmla="*/ 100 h 400"/>
                <a:gd name="T26" fmla="*/ 330 w 400"/>
                <a:gd name="T27" fmla="*/ 170 h 400"/>
                <a:gd name="T28" fmla="*/ 188 w 400"/>
                <a:gd name="T29" fmla="*/ 311 h 400"/>
                <a:gd name="T30" fmla="*/ 176 w 400"/>
                <a:gd name="T31" fmla="*/ 316 h 400"/>
                <a:gd name="T32" fmla="*/ 165 w 400"/>
                <a:gd name="T33" fmla="*/ 311 h 400"/>
                <a:gd name="T34" fmla="*/ 70 w 400"/>
                <a:gd name="T35" fmla="*/ 217 h 400"/>
                <a:gd name="T36" fmla="*/ 66 w 400"/>
                <a:gd name="T37" fmla="*/ 205 h 400"/>
                <a:gd name="T38" fmla="*/ 70 w 400"/>
                <a:gd name="T39" fmla="*/ 193 h 400"/>
                <a:gd name="T40" fmla="*/ 94 w 400"/>
                <a:gd name="T41" fmla="*/ 170 h 400"/>
                <a:gd name="T42" fmla="*/ 106 w 400"/>
                <a:gd name="T43" fmla="*/ 165 h 400"/>
                <a:gd name="T44" fmla="*/ 118 w 400"/>
                <a:gd name="T45" fmla="*/ 170 h 400"/>
                <a:gd name="T46" fmla="*/ 176 w 400"/>
                <a:gd name="T47" fmla="*/ 229 h 400"/>
                <a:gd name="T48" fmla="*/ 283 w 400"/>
                <a:gd name="T49" fmla="*/ 123 h 400"/>
                <a:gd name="T50" fmla="*/ 295 w 400"/>
                <a:gd name="T51" fmla="*/ 118 h 400"/>
                <a:gd name="T52" fmla="*/ 306 w 400"/>
                <a:gd name="T53" fmla="*/ 123 h 400"/>
                <a:gd name="T54" fmla="*/ 330 w 400"/>
                <a:gd name="T55" fmla="*/ 146 h 400"/>
                <a:gd name="T56" fmla="*/ 335 w 400"/>
                <a:gd name="T57" fmla="*/ 158 h 400"/>
                <a:gd name="T58" fmla="*/ 330 w 400"/>
                <a:gd name="T59" fmla="*/ 170 h 400"/>
                <a:gd name="T60" fmla="*/ 330 w 400"/>
                <a:gd name="T61" fmla="*/ 170 h 400"/>
                <a:gd name="T62" fmla="*/ 330 w 400"/>
                <a:gd name="T63" fmla="*/ 17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0" h="400">
                  <a:moveTo>
                    <a:pt x="374" y="100"/>
                  </a:moveTo>
                  <a:cubicBezTo>
                    <a:pt x="356" y="69"/>
                    <a:pt x="331" y="45"/>
                    <a:pt x="301" y="27"/>
                  </a:cubicBezTo>
                  <a:cubicBezTo>
                    <a:pt x="270" y="9"/>
                    <a:pt x="237" y="0"/>
                    <a:pt x="200" y="0"/>
                  </a:cubicBezTo>
                  <a:cubicBezTo>
                    <a:pt x="164" y="0"/>
                    <a:pt x="130" y="9"/>
                    <a:pt x="100" y="27"/>
                  </a:cubicBezTo>
                  <a:cubicBezTo>
                    <a:pt x="69" y="45"/>
                    <a:pt x="45" y="69"/>
                    <a:pt x="27" y="100"/>
                  </a:cubicBezTo>
                  <a:cubicBezTo>
                    <a:pt x="9" y="130"/>
                    <a:pt x="0" y="164"/>
                    <a:pt x="0" y="200"/>
                  </a:cubicBezTo>
                  <a:cubicBezTo>
                    <a:pt x="0" y="237"/>
                    <a:pt x="9" y="270"/>
                    <a:pt x="27" y="301"/>
                  </a:cubicBezTo>
                  <a:cubicBezTo>
                    <a:pt x="45" y="331"/>
                    <a:pt x="69" y="356"/>
                    <a:pt x="100" y="374"/>
                  </a:cubicBezTo>
                  <a:cubicBezTo>
                    <a:pt x="130" y="391"/>
                    <a:pt x="164" y="400"/>
                    <a:pt x="200" y="400"/>
                  </a:cubicBezTo>
                  <a:cubicBezTo>
                    <a:pt x="237" y="400"/>
                    <a:pt x="270" y="391"/>
                    <a:pt x="301" y="374"/>
                  </a:cubicBezTo>
                  <a:cubicBezTo>
                    <a:pt x="331" y="356"/>
                    <a:pt x="356" y="331"/>
                    <a:pt x="374" y="301"/>
                  </a:cubicBezTo>
                  <a:cubicBezTo>
                    <a:pt x="392" y="270"/>
                    <a:pt x="400" y="237"/>
                    <a:pt x="400" y="200"/>
                  </a:cubicBezTo>
                  <a:cubicBezTo>
                    <a:pt x="400" y="164"/>
                    <a:pt x="392" y="130"/>
                    <a:pt x="374" y="100"/>
                  </a:cubicBezTo>
                  <a:close/>
                  <a:moveTo>
                    <a:pt x="330" y="170"/>
                  </a:moveTo>
                  <a:cubicBezTo>
                    <a:pt x="188" y="311"/>
                    <a:pt x="188" y="311"/>
                    <a:pt x="188" y="311"/>
                  </a:cubicBezTo>
                  <a:cubicBezTo>
                    <a:pt x="185" y="315"/>
                    <a:pt x="181" y="316"/>
                    <a:pt x="176" y="316"/>
                  </a:cubicBezTo>
                  <a:cubicBezTo>
                    <a:pt x="172" y="316"/>
                    <a:pt x="168" y="315"/>
                    <a:pt x="165" y="311"/>
                  </a:cubicBezTo>
                  <a:cubicBezTo>
                    <a:pt x="70" y="217"/>
                    <a:pt x="70" y="217"/>
                    <a:pt x="70" y="217"/>
                  </a:cubicBezTo>
                  <a:cubicBezTo>
                    <a:pt x="67" y="214"/>
                    <a:pt x="66" y="210"/>
                    <a:pt x="66" y="205"/>
                  </a:cubicBezTo>
                  <a:cubicBezTo>
                    <a:pt x="66" y="200"/>
                    <a:pt x="67" y="196"/>
                    <a:pt x="70" y="193"/>
                  </a:cubicBezTo>
                  <a:cubicBezTo>
                    <a:pt x="94" y="170"/>
                    <a:pt x="94" y="170"/>
                    <a:pt x="94" y="170"/>
                  </a:cubicBezTo>
                  <a:cubicBezTo>
                    <a:pt x="97" y="166"/>
                    <a:pt x="101" y="165"/>
                    <a:pt x="106" y="165"/>
                  </a:cubicBezTo>
                  <a:cubicBezTo>
                    <a:pt x="110" y="165"/>
                    <a:pt x="114" y="166"/>
                    <a:pt x="118" y="170"/>
                  </a:cubicBezTo>
                  <a:cubicBezTo>
                    <a:pt x="176" y="229"/>
                    <a:pt x="176" y="229"/>
                    <a:pt x="176" y="229"/>
                  </a:cubicBezTo>
                  <a:cubicBezTo>
                    <a:pt x="283" y="123"/>
                    <a:pt x="283" y="123"/>
                    <a:pt x="283" y="123"/>
                  </a:cubicBezTo>
                  <a:cubicBezTo>
                    <a:pt x="286" y="119"/>
                    <a:pt x="290" y="118"/>
                    <a:pt x="295" y="118"/>
                  </a:cubicBezTo>
                  <a:cubicBezTo>
                    <a:pt x="299" y="118"/>
                    <a:pt x="303" y="119"/>
                    <a:pt x="306" y="123"/>
                  </a:cubicBezTo>
                  <a:cubicBezTo>
                    <a:pt x="330" y="146"/>
                    <a:pt x="330" y="146"/>
                    <a:pt x="330" y="146"/>
                  </a:cubicBezTo>
                  <a:cubicBezTo>
                    <a:pt x="333" y="149"/>
                    <a:pt x="335" y="153"/>
                    <a:pt x="335" y="158"/>
                  </a:cubicBezTo>
                  <a:cubicBezTo>
                    <a:pt x="335" y="163"/>
                    <a:pt x="333" y="167"/>
                    <a:pt x="330" y="170"/>
                  </a:cubicBezTo>
                  <a:close/>
                  <a:moveTo>
                    <a:pt x="330" y="170"/>
                  </a:moveTo>
                  <a:cubicBezTo>
                    <a:pt x="330" y="170"/>
                    <a:pt x="330" y="170"/>
                    <a:pt x="330" y="170"/>
                  </a:cubicBezTo>
                </a:path>
              </a:pathLst>
            </a:custGeom>
            <a:solidFill>
              <a:schemeClr val="bg1"/>
            </a:solidFill>
            <a:ln>
              <a:noFill/>
            </a:ln>
            <a:extLst/>
          </p:spPr>
          <p:txBody>
            <a:bodyPr anchor="ctr"/>
            <a:lstStyle/>
            <a:p>
              <a:pPr algn="ctr"/>
              <a:endParaRPr>
                <a:solidFill>
                  <a:srgbClr val="000000"/>
                </a:solidFill>
              </a:endParaRPr>
            </a:p>
          </p:txBody>
        </p:sp>
      </p:grpSp>
      <p:sp>
        <p:nvSpPr>
          <p:cNvPr id="11" name="TextBox 10"/>
          <p:cNvSpPr txBox="1"/>
          <p:nvPr/>
        </p:nvSpPr>
        <p:spPr>
          <a:xfrm>
            <a:off x="271304" y="2994803"/>
            <a:ext cx="1909187" cy="584775"/>
          </a:xfrm>
          <a:prstGeom prst="rect">
            <a:avLst/>
          </a:prstGeom>
          <a:solidFill>
            <a:schemeClr val="bg1"/>
          </a:solidFill>
          <a:ln>
            <a:noFill/>
          </a:ln>
        </p:spPr>
        <p:txBody>
          <a:bodyPr wrap="square" rtlCol="0" anchor="ctr" anchorCtr="0">
            <a:spAutoFit/>
          </a:bodyPr>
          <a:lstStyle/>
          <a:p>
            <a:pPr algn="ctr"/>
            <a:r>
              <a:rPr lang="vi-VN" sz="1600" dirty="0">
                <a:solidFill>
                  <a:srgbClr val="000000"/>
                </a:solidFill>
              </a:rPr>
              <a:t>Tiếp xúc với vật nuôi nhiễm bệnh</a:t>
            </a:r>
          </a:p>
        </p:txBody>
      </p:sp>
      <p:sp>
        <p:nvSpPr>
          <p:cNvPr id="12" name="TextBox 11"/>
          <p:cNvSpPr txBox="1"/>
          <p:nvPr/>
        </p:nvSpPr>
        <p:spPr>
          <a:xfrm>
            <a:off x="2841644" y="2934907"/>
            <a:ext cx="2167674" cy="584775"/>
          </a:xfrm>
          <a:prstGeom prst="rect">
            <a:avLst/>
          </a:prstGeom>
          <a:solidFill>
            <a:schemeClr val="bg1"/>
          </a:solidFill>
          <a:ln>
            <a:noFill/>
          </a:ln>
        </p:spPr>
        <p:txBody>
          <a:bodyPr wrap="square" rtlCol="0" anchor="ctr" anchorCtr="0">
            <a:spAutoFit/>
          </a:bodyPr>
          <a:lstStyle/>
          <a:p>
            <a:pPr algn="ctr"/>
            <a:r>
              <a:rPr lang="vi-VN" sz="1600" dirty="0">
                <a:solidFill>
                  <a:srgbClr val="000000"/>
                </a:solidFill>
              </a:rPr>
              <a:t>Tiếp xúc với cơ thể nhiễm bệnh</a:t>
            </a:r>
          </a:p>
        </p:txBody>
      </p:sp>
      <p:sp>
        <p:nvSpPr>
          <p:cNvPr id="13" name="TextBox 12"/>
          <p:cNvSpPr txBox="1"/>
          <p:nvPr/>
        </p:nvSpPr>
        <p:spPr>
          <a:xfrm>
            <a:off x="5544817" y="2994802"/>
            <a:ext cx="1849762" cy="584775"/>
          </a:xfrm>
          <a:prstGeom prst="rect">
            <a:avLst/>
          </a:prstGeom>
          <a:solidFill>
            <a:schemeClr val="bg1"/>
          </a:solidFill>
          <a:ln>
            <a:noFill/>
          </a:ln>
        </p:spPr>
        <p:txBody>
          <a:bodyPr wrap="square" rtlCol="0" anchor="ctr" anchorCtr="0">
            <a:spAutoFit/>
          </a:bodyPr>
          <a:lstStyle/>
          <a:p>
            <a:pPr algn="ctr"/>
            <a:r>
              <a:rPr lang="vi-VN" sz="1600" dirty="0">
                <a:solidFill>
                  <a:srgbClr val="000000"/>
                </a:solidFill>
              </a:rPr>
              <a:t>Dùng chung đồ với người bệnh</a:t>
            </a:r>
          </a:p>
        </p:txBody>
      </p:sp>
      <p:sp>
        <p:nvSpPr>
          <p:cNvPr id="14" name="TextBox 13"/>
          <p:cNvSpPr txBox="1"/>
          <p:nvPr/>
        </p:nvSpPr>
        <p:spPr>
          <a:xfrm>
            <a:off x="5295481" y="5549445"/>
            <a:ext cx="2280976" cy="584775"/>
          </a:xfrm>
          <a:prstGeom prst="rect">
            <a:avLst/>
          </a:prstGeom>
          <a:solidFill>
            <a:schemeClr val="bg1"/>
          </a:solidFill>
          <a:ln>
            <a:noFill/>
          </a:ln>
        </p:spPr>
        <p:txBody>
          <a:bodyPr wrap="square" rtlCol="0" anchor="ctr" anchorCtr="0">
            <a:spAutoFit/>
          </a:bodyPr>
          <a:lstStyle/>
          <a:p>
            <a:pPr algn="ctr"/>
            <a:r>
              <a:rPr lang="vi-VN" sz="1600" dirty="0">
                <a:solidFill>
                  <a:srgbClr val="000000"/>
                </a:solidFill>
              </a:rPr>
              <a:t>Tiếp xúc với bụi, đất chứa nấm gây bệnh</a:t>
            </a:r>
          </a:p>
        </p:txBody>
      </p:sp>
      <p:sp>
        <p:nvSpPr>
          <p:cNvPr id="15" name="TextBox 14"/>
          <p:cNvSpPr txBox="1"/>
          <p:nvPr/>
        </p:nvSpPr>
        <p:spPr>
          <a:xfrm>
            <a:off x="217305" y="5579780"/>
            <a:ext cx="2280976" cy="584775"/>
          </a:xfrm>
          <a:prstGeom prst="rect">
            <a:avLst/>
          </a:prstGeom>
          <a:solidFill>
            <a:schemeClr val="bg1"/>
          </a:solidFill>
          <a:ln>
            <a:noFill/>
          </a:ln>
        </p:spPr>
        <p:txBody>
          <a:bodyPr wrap="square" rtlCol="0" anchor="ctr" anchorCtr="0">
            <a:spAutoFit/>
          </a:bodyPr>
          <a:lstStyle/>
          <a:p>
            <a:pPr algn="ctr"/>
            <a:r>
              <a:rPr lang="vi-VN" sz="1600" dirty="0">
                <a:solidFill>
                  <a:srgbClr val="000000"/>
                </a:solidFill>
              </a:rPr>
              <a:t>Tiếp xúc với môi trường ô nhiễm</a:t>
            </a:r>
          </a:p>
        </p:txBody>
      </p:sp>
      <p:sp>
        <p:nvSpPr>
          <p:cNvPr id="16" name="TextBox 15"/>
          <p:cNvSpPr txBox="1"/>
          <p:nvPr/>
        </p:nvSpPr>
        <p:spPr>
          <a:xfrm>
            <a:off x="3314201" y="5702890"/>
            <a:ext cx="1245048" cy="338554"/>
          </a:xfrm>
          <a:prstGeom prst="rect">
            <a:avLst/>
          </a:prstGeom>
          <a:solidFill>
            <a:schemeClr val="bg1"/>
          </a:solidFill>
          <a:ln>
            <a:noFill/>
          </a:ln>
        </p:spPr>
        <p:txBody>
          <a:bodyPr wrap="square" rtlCol="0" anchor="ctr" anchorCtr="0">
            <a:spAutoFit/>
          </a:bodyPr>
          <a:lstStyle/>
          <a:p>
            <a:pPr algn="ctr"/>
            <a:r>
              <a:rPr lang="vi-VN" sz="1600" dirty="0">
                <a:solidFill>
                  <a:srgbClr val="000000"/>
                </a:solidFill>
              </a:rPr>
              <a:t>Nấm mốc</a:t>
            </a:r>
          </a:p>
        </p:txBody>
      </p:sp>
      <p:sp>
        <p:nvSpPr>
          <p:cNvPr id="17" name="TextBox 16"/>
          <p:cNvSpPr txBox="1"/>
          <p:nvPr/>
        </p:nvSpPr>
        <p:spPr>
          <a:xfrm>
            <a:off x="1924256" y="6330465"/>
            <a:ext cx="5184949" cy="369332"/>
          </a:xfrm>
          <a:prstGeom prst="rect">
            <a:avLst/>
          </a:prstGeom>
          <a:noFill/>
        </p:spPr>
        <p:txBody>
          <a:bodyPr wrap="square" rtlCol="0">
            <a:spAutoFit/>
          </a:bodyPr>
          <a:lstStyle/>
          <a:p>
            <a:pPr algn="ctr"/>
            <a:r>
              <a:rPr lang="vi-VN" i="1" dirty="0">
                <a:solidFill>
                  <a:srgbClr val="000000"/>
                </a:solidFill>
              </a:rPr>
              <a:t>Các con đường lây truyền bệnh do nấm gây ra</a:t>
            </a:r>
            <a:endParaRPr lang="vi-VN" i="1" dirty="0">
              <a:solidFill>
                <a:srgbClr val="000000"/>
              </a:solidFill>
            </a:endParaRPr>
          </a:p>
        </p:txBody>
      </p:sp>
      <p:sp>
        <p:nvSpPr>
          <p:cNvPr id="18" name="Rounded Rectangle 17"/>
          <p:cNvSpPr/>
          <p:nvPr/>
        </p:nvSpPr>
        <p:spPr>
          <a:xfrm>
            <a:off x="844062" y="6271458"/>
            <a:ext cx="1215850" cy="487345"/>
          </a:xfrm>
          <a:prstGeom prst="roundRect">
            <a:avLst>
              <a:gd name="adj" fmla="val 50000"/>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vi-VN" i="1" dirty="0">
                <a:solidFill>
                  <a:srgbClr val="FFFFFF"/>
                </a:solidFill>
              </a:rPr>
              <a:t>Hình</a:t>
            </a:r>
            <a:r>
              <a:rPr lang="en-US" dirty="0">
                <a:solidFill>
                  <a:srgbClr val="FFFFFF"/>
                </a:solidFill>
              </a:rPr>
              <a:t> </a:t>
            </a:r>
            <a:endParaRPr lang="en-US" dirty="0">
              <a:solidFill>
                <a:srgbClr val="FFFFFF"/>
              </a:solidFill>
            </a:endParaRPr>
          </a:p>
        </p:txBody>
      </p:sp>
    </p:spTree>
    <p:extLst>
      <p:ext uri="{BB962C8B-B14F-4D97-AF65-F5344CB8AC3E}">
        <p14:creationId xmlns:p14="http://schemas.microsoft.com/office/powerpoint/2010/main" val="17573038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30735" y="358847"/>
            <a:ext cx="8132466" cy="1075174"/>
          </a:xfrm>
        </p:spPr>
        <p:txBody>
          <a:bodyPr>
            <a:normAutofit fontScale="90000"/>
          </a:bodyPr>
          <a:lstStyle/>
          <a:p>
            <a:pPr algn="just">
              <a:lnSpc>
                <a:spcPts val="4320"/>
              </a:lnSpc>
              <a:spcAft>
                <a:spcPts val="300"/>
              </a:spcAft>
            </a:pPr>
            <a:r>
              <a:rPr lang="en-US" sz="3200" b="1" spc="0" dirty="0" smtClean="0">
                <a:latin typeface="#9Slide03 FS Neusa Bold" panose="00000800000000000000" pitchFamily="2" charset="0"/>
              </a:rPr>
              <a:t>	</a:t>
            </a:r>
            <a:r>
              <a:rPr lang="vi-VN" sz="3100" b="1" spc="0" dirty="0" smtClean="0">
                <a:latin typeface="#9Slide05 Brannboll Ny" panose="02000000000000000000" pitchFamily="2" charset="0"/>
              </a:rPr>
              <a:t>Từ các con đường truyền bệnh do nấm gây ra, em hãy đề xuất một số biện pháp chống các bệnh thường gặp do nấm.</a:t>
            </a:r>
            <a:endParaRPr lang="vi-VN" sz="3100" b="1" spc="0" dirty="0">
              <a:latin typeface="#9Slide05 Brannboll Ny" panose="02000000000000000000" pitchFamily="2" charset="0"/>
            </a:endParaRPr>
          </a:p>
        </p:txBody>
      </p:sp>
      <p:pic>
        <p:nvPicPr>
          <p:cNvPr id="7" name="Picture 4" descr="Cách vẽ một cây nấm mới nhất 2021 - Vẽ.vn"/>
          <p:cNvPicPr>
            <a:picLocks noChangeAspect="1" noChangeArrowheads="1"/>
          </p:cNvPicPr>
          <p:nvPr/>
        </p:nvPicPr>
        <p:blipFill rotWithShape="1">
          <a:blip r:embed="rId2">
            <a:extLst>
              <a:ext uri="{28A0092B-C50C-407E-A947-70E740481C1C}">
                <a14:useLocalDpi xmlns:a14="http://schemas.microsoft.com/office/drawing/2010/main" val="0"/>
              </a:ext>
            </a:extLst>
          </a:blip>
          <a:srcRect l="9170" t="13848" r="9097" b="13022"/>
          <a:stretch/>
        </p:blipFill>
        <p:spPr bwMode="auto">
          <a:xfrm>
            <a:off x="9174144" y="4110232"/>
            <a:ext cx="2934119" cy="2667381"/>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Tập tin:Phòng thảo luận icon.png – Wikibooks tiếng Việ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63200" y="0"/>
            <a:ext cx="1828800" cy="18288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386016" y="1828800"/>
            <a:ext cx="8587161" cy="4818185"/>
            <a:chOff x="251209" y="2491991"/>
            <a:chExt cx="8552153" cy="3898762"/>
          </a:xfrm>
        </p:grpSpPr>
        <p:sp>
          <p:nvSpPr>
            <p:cNvPr id="3" name="Rounded Rectangle 2"/>
            <p:cNvSpPr/>
            <p:nvPr/>
          </p:nvSpPr>
          <p:spPr>
            <a:xfrm>
              <a:off x="251209" y="2491991"/>
              <a:ext cx="8552153" cy="3898762"/>
            </a:xfrm>
            <a:prstGeom prst="roundRect">
              <a:avLst>
                <a:gd name="adj" fmla="val 9193"/>
              </a:avLst>
            </a:prstGeom>
            <a:solidFill>
              <a:schemeClr val="tx2">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ounded Rectangle 4"/>
            <p:cNvSpPr/>
            <p:nvPr/>
          </p:nvSpPr>
          <p:spPr>
            <a:xfrm>
              <a:off x="492369" y="3295859"/>
              <a:ext cx="8038682" cy="2863781"/>
            </a:xfrm>
            <a:prstGeom prst="roundRect">
              <a:avLst>
                <a:gd name="adj" fmla="val 54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buFont typeface="Wingdings" panose="05000000000000000000" pitchFamily="2" charset="2"/>
                <a:buChar char="v"/>
              </a:pPr>
              <a:r>
                <a:rPr lang="vi-VN" sz="2200" dirty="0">
                  <a:solidFill>
                    <a:srgbClr val="0F0D29"/>
                  </a:solidFill>
                  <a:latin typeface="#9Slide03 Cabin Condensed Bold" panose="00000806000000000000" pitchFamily="2" charset="0"/>
                  <a:cs typeface="Arial" panose="020B0604020202020204" pitchFamily="34" charset="0"/>
                </a:rPr>
                <a:t>Hạn chế tiếp xúc với mầm bệnh, nguồn bệnh, đặc biệt nơi môi trường ẩm mốc; </a:t>
              </a:r>
            </a:p>
            <a:p>
              <a:pPr marL="342900" indent="-342900" algn="just">
                <a:lnSpc>
                  <a:spcPct val="120000"/>
                </a:lnSpc>
                <a:buFont typeface="Wingdings" panose="05000000000000000000" pitchFamily="2" charset="2"/>
                <a:buChar char="v"/>
              </a:pPr>
              <a:r>
                <a:rPr lang="vi-VN" sz="2200" dirty="0">
                  <a:solidFill>
                    <a:srgbClr val="0F0D29"/>
                  </a:solidFill>
                  <a:latin typeface="#9Slide03 Cabin Condensed Bold" panose="00000806000000000000" pitchFamily="2" charset="0"/>
                  <a:cs typeface="Arial" panose="020B0604020202020204" pitchFamily="34" charset="0"/>
                </a:rPr>
                <a:t>Bảo hộ an toàn khi tiếp xúc với người bị nhiễm nấm hoặc khử trùng sau khi tiếp xúc với môi trường không an toàn với nấm mốc;</a:t>
              </a:r>
            </a:p>
            <a:p>
              <a:pPr marL="342900" indent="-342900" algn="just">
                <a:lnSpc>
                  <a:spcPct val="120000"/>
                </a:lnSpc>
                <a:buFont typeface="Wingdings" panose="05000000000000000000" pitchFamily="2" charset="2"/>
                <a:buChar char="v"/>
              </a:pPr>
              <a:r>
                <a:rPr lang="vi-VN" sz="2200" dirty="0">
                  <a:solidFill>
                    <a:srgbClr val="0F0D29"/>
                  </a:solidFill>
                  <a:latin typeface="#9Slide03 Cabin Condensed Bold" panose="00000806000000000000" pitchFamily="2" charset="0"/>
                  <a:cs typeface="Arial" panose="020B0604020202020204" pitchFamily="34" charset="0"/>
                </a:rPr>
                <a:t>Không dùng chung đồ với người bị nấm mốc, hoặc với người khác. Quần áo sau mặc cần giặt ngay, tránh treo trên giá vài ngày sau đó mặc lại;</a:t>
              </a:r>
            </a:p>
            <a:p>
              <a:pPr marL="342900" indent="-342900" algn="just">
                <a:lnSpc>
                  <a:spcPct val="120000"/>
                </a:lnSpc>
                <a:buFont typeface="Wingdings" panose="05000000000000000000" pitchFamily="2" charset="2"/>
                <a:buChar char="v"/>
              </a:pPr>
              <a:r>
                <a:rPr lang="vi-VN" sz="2200" dirty="0">
                  <a:solidFill>
                    <a:srgbClr val="0F0D29"/>
                  </a:solidFill>
                  <a:latin typeface="#9Slide03 Cabin Condensed Bold" panose="00000806000000000000" pitchFamily="2" charset="0"/>
                  <a:cs typeface="Arial" panose="020B0604020202020204" pitchFamily="34" charset="0"/>
                </a:rPr>
                <a:t>Vệ sinh cơ thể đúng cách, đúng thời điểm, an toàn;</a:t>
              </a:r>
            </a:p>
            <a:p>
              <a:pPr marL="342900" indent="-342900" algn="just">
                <a:lnSpc>
                  <a:spcPct val="120000"/>
                </a:lnSpc>
                <a:buFont typeface="Wingdings" panose="05000000000000000000" pitchFamily="2" charset="2"/>
                <a:buChar char="v"/>
              </a:pPr>
              <a:r>
                <a:rPr lang="vi-VN" sz="2200" dirty="0">
                  <a:solidFill>
                    <a:srgbClr val="0F0D29"/>
                  </a:solidFill>
                  <a:latin typeface="#9Slide03 Cabin Condensed Bold" panose="00000806000000000000" pitchFamily="2" charset="0"/>
                  <a:cs typeface="Arial" panose="020B0604020202020204" pitchFamily="34" charset="0"/>
                </a:rPr>
                <a:t>Vệ sinh môi trường sạch sẽ.</a:t>
              </a:r>
              <a:endParaRPr lang="vi-VN" sz="2200" dirty="0">
                <a:solidFill>
                  <a:srgbClr val="0F0D29"/>
                </a:solidFill>
                <a:latin typeface="#9Slide03 Cabin Condensed Bold" panose="00000806000000000000" pitchFamily="2" charset="0"/>
                <a:cs typeface="Arial" panose="020B0604020202020204" pitchFamily="34" charset="0"/>
              </a:endParaRPr>
            </a:p>
          </p:txBody>
        </p:sp>
        <p:sp>
          <p:nvSpPr>
            <p:cNvPr id="8" name="Round Same Side Corner Rectangle 7"/>
            <p:cNvSpPr/>
            <p:nvPr/>
          </p:nvSpPr>
          <p:spPr>
            <a:xfrm>
              <a:off x="723481" y="2638530"/>
              <a:ext cx="2210638" cy="637233"/>
            </a:xfrm>
            <a:prstGeom prst="round2Same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latin typeface="#9Slide03 FS Neusa Bold" panose="00000800000000000000" pitchFamily="2" charset="0"/>
                </a:rPr>
                <a:t>BIỆN PHÁP</a:t>
              </a:r>
              <a:endParaRPr lang="en-US" sz="3600" dirty="0">
                <a:solidFill>
                  <a:srgbClr val="002060"/>
                </a:solidFill>
                <a:latin typeface="#9Slide03 FS Neusa Bold" panose="00000800000000000000" pitchFamily="2" charset="0"/>
              </a:endParaRPr>
            </a:p>
          </p:txBody>
        </p:sp>
      </p:grpSp>
    </p:spTree>
    <p:extLst>
      <p:ext uri="{BB962C8B-B14F-4D97-AF65-F5344CB8AC3E}">
        <p14:creationId xmlns:p14="http://schemas.microsoft.com/office/powerpoint/2010/main" val="1742663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12290"/>
                                        </p:tgtEl>
                                        <p:attrNameLst>
                                          <p:attrName>style.visibility</p:attrName>
                                        </p:attrNameLst>
                                      </p:cBhvr>
                                      <p:to>
                                        <p:strVal val="visible"/>
                                      </p:to>
                                    </p:set>
                                    <p:anim calcmode="lin" valueType="num">
                                      <p:cBhvr>
                                        <p:cTn id="12" dur="500" fill="hold"/>
                                        <p:tgtEl>
                                          <p:spTgt spid="12290"/>
                                        </p:tgtEl>
                                        <p:attrNameLst>
                                          <p:attrName>ppt_w</p:attrName>
                                        </p:attrNameLst>
                                      </p:cBhvr>
                                      <p:tavLst>
                                        <p:tav tm="0">
                                          <p:val>
                                            <p:fltVal val="0"/>
                                          </p:val>
                                        </p:tav>
                                        <p:tav tm="100000">
                                          <p:val>
                                            <p:strVal val="#ppt_w"/>
                                          </p:val>
                                        </p:tav>
                                      </p:tavLst>
                                    </p:anim>
                                    <p:anim calcmode="lin" valueType="num">
                                      <p:cBhvr>
                                        <p:cTn id="13" dur="500" fill="hold"/>
                                        <p:tgtEl>
                                          <p:spTgt spid="12290"/>
                                        </p:tgtEl>
                                        <p:attrNameLst>
                                          <p:attrName>ppt_h</p:attrName>
                                        </p:attrNameLst>
                                      </p:cBhvr>
                                      <p:tavLst>
                                        <p:tav tm="0">
                                          <p:val>
                                            <p:fltVal val="0"/>
                                          </p:val>
                                        </p:tav>
                                        <p:tav tm="100000">
                                          <p:val>
                                            <p:strVal val="#ppt_h"/>
                                          </p:val>
                                        </p:tav>
                                      </p:tavLst>
                                    </p:anim>
                                    <p:animEffect transition="in" filter="fade">
                                      <p:cBhvr>
                                        <p:cTn id="14" dur="500"/>
                                        <p:tgtEl>
                                          <p:spTgt spid="12290"/>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80">
                                          <p:stCondLst>
                                            <p:cond delay="0"/>
                                          </p:stCondLst>
                                        </p:cTn>
                                        <p:tgtEl>
                                          <p:spTgt spid="10"/>
                                        </p:tgtEl>
                                      </p:cBhvr>
                                    </p:animEffect>
                                    <p:anim calcmode="lin" valueType="num">
                                      <p:cBhvr>
                                        <p:cTn id="2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5" dur="26">
                                          <p:stCondLst>
                                            <p:cond delay="650"/>
                                          </p:stCondLst>
                                        </p:cTn>
                                        <p:tgtEl>
                                          <p:spTgt spid="10"/>
                                        </p:tgtEl>
                                      </p:cBhvr>
                                      <p:to x="100000" y="60000"/>
                                    </p:animScale>
                                    <p:animScale>
                                      <p:cBhvr>
                                        <p:cTn id="26" dur="166" decel="50000">
                                          <p:stCondLst>
                                            <p:cond delay="676"/>
                                          </p:stCondLst>
                                        </p:cTn>
                                        <p:tgtEl>
                                          <p:spTgt spid="10"/>
                                        </p:tgtEl>
                                      </p:cBhvr>
                                      <p:to x="100000" y="100000"/>
                                    </p:animScale>
                                    <p:animScale>
                                      <p:cBhvr>
                                        <p:cTn id="27" dur="26">
                                          <p:stCondLst>
                                            <p:cond delay="1312"/>
                                          </p:stCondLst>
                                        </p:cTn>
                                        <p:tgtEl>
                                          <p:spTgt spid="10"/>
                                        </p:tgtEl>
                                      </p:cBhvr>
                                      <p:to x="100000" y="80000"/>
                                    </p:animScale>
                                    <p:animScale>
                                      <p:cBhvr>
                                        <p:cTn id="28" dur="166" decel="50000">
                                          <p:stCondLst>
                                            <p:cond delay="1338"/>
                                          </p:stCondLst>
                                        </p:cTn>
                                        <p:tgtEl>
                                          <p:spTgt spid="10"/>
                                        </p:tgtEl>
                                      </p:cBhvr>
                                      <p:to x="100000" y="100000"/>
                                    </p:animScale>
                                    <p:animScale>
                                      <p:cBhvr>
                                        <p:cTn id="29" dur="26">
                                          <p:stCondLst>
                                            <p:cond delay="1642"/>
                                          </p:stCondLst>
                                        </p:cTn>
                                        <p:tgtEl>
                                          <p:spTgt spid="10"/>
                                        </p:tgtEl>
                                      </p:cBhvr>
                                      <p:to x="100000" y="90000"/>
                                    </p:animScale>
                                    <p:animScale>
                                      <p:cBhvr>
                                        <p:cTn id="30" dur="166" decel="50000">
                                          <p:stCondLst>
                                            <p:cond delay="1668"/>
                                          </p:stCondLst>
                                        </p:cTn>
                                        <p:tgtEl>
                                          <p:spTgt spid="10"/>
                                        </p:tgtEl>
                                      </p:cBhvr>
                                      <p:to x="100000" y="100000"/>
                                    </p:animScale>
                                    <p:animScale>
                                      <p:cBhvr>
                                        <p:cTn id="31" dur="26">
                                          <p:stCondLst>
                                            <p:cond delay="1808"/>
                                          </p:stCondLst>
                                        </p:cTn>
                                        <p:tgtEl>
                                          <p:spTgt spid="10"/>
                                        </p:tgtEl>
                                      </p:cBhvr>
                                      <p:to x="100000" y="95000"/>
                                    </p:animScale>
                                    <p:animScale>
                                      <p:cBhvr>
                                        <p:cTn id="32"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solidFill>
                  <a:srgbClr val="000000">
                    <a:lumMod val="50000"/>
                    <a:lumOff val="50000"/>
                  </a:srgbClr>
                </a:solidFill>
              </a:rPr>
              <a:t>ADD A FOOTER</a:t>
            </a:r>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8D581BC7-E183-40DB-AC97-C19EA4EB8894}" type="slidenum">
              <a:rPr lang="en-US" smtClean="0">
                <a:solidFill>
                  <a:srgbClr val="FFFFFF"/>
                </a:solidFill>
              </a:rPr>
              <a:pPr/>
              <a:t>36</a:t>
            </a:fld>
            <a:endParaRPr lang="en-US" dirty="0">
              <a:solidFill>
                <a:srgbClr val="FFFFFF"/>
              </a:solidFill>
            </a:endParaRPr>
          </a:p>
        </p:txBody>
      </p:sp>
      <p:pic>
        <p:nvPicPr>
          <p:cNvPr id="9" name="Picture 6" descr="Biography of Alexander Fleming | Free PDF Download | Biograph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5050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77000">
              <a:schemeClr val="bg2"/>
            </a:gs>
            <a:gs pos="76000">
              <a:schemeClr val="tx2">
                <a:lumMod val="75000"/>
              </a:schemeClr>
            </a:gs>
            <a:gs pos="69000">
              <a:schemeClr val="bg1">
                <a:lumMod val="85000"/>
                <a:lumOff val="15000"/>
              </a:schemeClr>
            </a:gs>
          </a:gsLst>
          <a:lin ang="2700000" scaled="1"/>
        </a:gradFill>
        <a:effectLst/>
      </p:bgPr>
    </p:bg>
    <p:spTree>
      <p:nvGrpSpPr>
        <p:cNvPr id="1" name=""/>
        <p:cNvGrpSpPr/>
        <p:nvPr/>
      </p:nvGrpSpPr>
      <p:grpSpPr>
        <a:xfrm>
          <a:off x="0" y="0"/>
          <a:ext cx="0" cy="0"/>
          <a:chOff x="0" y="0"/>
          <a:chExt cx="0" cy="0"/>
        </a:xfrm>
      </p:grpSpPr>
      <p:grpSp>
        <p:nvGrpSpPr>
          <p:cNvPr id="13" name="Group 12"/>
          <p:cNvGrpSpPr/>
          <p:nvPr/>
        </p:nvGrpSpPr>
        <p:grpSpPr>
          <a:xfrm>
            <a:off x="6986092" y="219074"/>
            <a:ext cx="5024176" cy="6350558"/>
            <a:chOff x="6551525" y="200967"/>
            <a:chExt cx="5024176" cy="6350558"/>
          </a:xfrm>
        </p:grpSpPr>
        <p:sp>
          <p:nvSpPr>
            <p:cNvPr id="8" name="Rectangle 7"/>
            <p:cNvSpPr/>
            <p:nvPr/>
          </p:nvSpPr>
          <p:spPr>
            <a:xfrm>
              <a:off x="6551525" y="200967"/>
              <a:ext cx="5024176" cy="635055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000000"/>
                </a:solidFill>
              </a:endParaRPr>
            </a:p>
          </p:txBody>
        </p:sp>
        <p:pic>
          <p:nvPicPr>
            <p:cNvPr id="11" name="Picture 2" descr="792. ALEXANDER FLEMING- TÂN TỴ (1881- 1955) | TỬ VI- CHÂM CỨU- CHỈ TAY- ĐỒ  HOẠ (HOROSCOPE- ACCUPUNCTURE- PALMISTRY- GRAPH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1474" y="333008"/>
              <a:ext cx="4667250" cy="60864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p:cNvSpPr/>
          <p:nvPr/>
        </p:nvSpPr>
        <p:spPr>
          <a:xfrm>
            <a:off x="407525" y="515198"/>
            <a:ext cx="6219491" cy="5758308"/>
          </a:xfrm>
          <a:prstGeom prst="rect">
            <a:avLst/>
          </a:prstGeom>
        </p:spPr>
        <p:txBody>
          <a:bodyPr wrap="square">
            <a:spAutoFit/>
          </a:bodyPr>
          <a:lstStyle/>
          <a:p>
            <a:pPr algn="just">
              <a:lnSpc>
                <a:spcPct val="110000"/>
              </a:lnSpc>
            </a:pPr>
            <a:r>
              <a:rPr lang="en-US" sz="2400" dirty="0">
                <a:solidFill>
                  <a:srgbClr val="000000"/>
                </a:solidFill>
                <a:latin typeface="#9Slide03 Cabin Condensed Bold" panose="00000806000000000000" pitchFamily="2" charset="0"/>
              </a:rPr>
              <a:t>	</a:t>
            </a:r>
            <a:r>
              <a:rPr lang="vi-VN" sz="2400" dirty="0">
                <a:solidFill>
                  <a:srgbClr val="FFFFFF"/>
                </a:solidFill>
                <a:latin typeface="#9Slide05 Brannboll Ny" panose="02000000000000000000" pitchFamily="2" charset="0"/>
              </a:rPr>
              <a:t>Alexander </a:t>
            </a:r>
            <a:r>
              <a:rPr lang="vi-VN" sz="2400" dirty="0">
                <a:solidFill>
                  <a:srgbClr val="FFFFFF"/>
                </a:solidFill>
                <a:latin typeface="#9Slide05 Brannboll Ny" panose="02000000000000000000" pitchFamily="2" charset="0"/>
              </a:rPr>
              <a:t>Fleming sinh năm 1881 ở Lochfield, xứ Scotland, phía Bắc Vương Quốc Anh. </a:t>
            </a:r>
            <a:r>
              <a:rPr lang="vi-VN" sz="2400" dirty="0">
                <a:solidFill>
                  <a:srgbClr val="FFFFFF"/>
                </a:solidFill>
                <a:latin typeface="#9Slide05 Brannboll Ny" panose="02000000000000000000" pitchFamily="2" charset="0"/>
              </a:rPr>
              <a:t>Trong </a:t>
            </a:r>
            <a:r>
              <a:rPr lang="vi-VN" sz="2400" dirty="0">
                <a:solidFill>
                  <a:srgbClr val="FFFFFF"/>
                </a:solidFill>
                <a:latin typeface="#9Slide05 Brannboll Ny" panose="02000000000000000000" pitchFamily="2" charset="0"/>
              </a:rPr>
              <a:t>điều kiện như thế, nhiều loại bệnh đã xảy ra ở đây, đặc biệt là các bệnh nhiễm trùng như viêm phổi, bạch hầu, viêm màng não mủ, nhiễm trùng huyết... </a:t>
            </a:r>
            <a:endParaRPr lang="en-US" sz="2400" dirty="0">
              <a:solidFill>
                <a:srgbClr val="FFFFFF"/>
              </a:solidFill>
              <a:latin typeface="#9Slide05 Brannboll Ny" panose="02000000000000000000" pitchFamily="2" charset="0"/>
            </a:endParaRPr>
          </a:p>
          <a:p>
            <a:pPr algn="just">
              <a:lnSpc>
                <a:spcPct val="110000"/>
              </a:lnSpc>
            </a:pPr>
            <a:r>
              <a:rPr lang="en-US" sz="2400" dirty="0">
                <a:solidFill>
                  <a:srgbClr val="000000"/>
                </a:solidFill>
                <a:latin typeface="#9Slide05 Brannboll Ny" panose="02000000000000000000" pitchFamily="2" charset="0"/>
              </a:rPr>
              <a:t>	</a:t>
            </a:r>
            <a:r>
              <a:rPr lang="vi-VN" sz="2400" dirty="0">
                <a:solidFill>
                  <a:srgbClr val="FF0000"/>
                </a:solidFill>
                <a:latin typeface="#9Slide05 Brannboll Ny" panose="02000000000000000000" pitchFamily="2" charset="0"/>
              </a:rPr>
              <a:t>Từ </a:t>
            </a:r>
            <a:r>
              <a:rPr lang="vi-VN" sz="2400" dirty="0">
                <a:solidFill>
                  <a:srgbClr val="FF0000"/>
                </a:solidFill>
                <a:latin typeface="#9Slide05 Brannboll Ny" panose="02000000000000000000" pitchFamily="2" charset="0"/>
              </a:rPr>
              <a:t>nhỏ, Fleming đã chứng kiến một số người thân của mình bị những căn bệnh ấy cướp đi mạng sống. Cũng chính vì thế, từ khi còn bé Fleming đã quyết tâm sẽ trở thành một bác sĩ để cứu giúp những người bệnh</a:t>
            </a:r>
            <a:r>
              <a:rPr lang="vi-VN" sz="2400" dirty="0">
                <a:solidFill>
                  <a:srgbClr val="FF0000"/>
                </a:solidFill>
                <a:latin typeface="#9Slide05 Brannboll Ny" panose="02000000000000000000" pitchFamily="2" charset="0"/>
              </a:rPr>
              <a:t>.</a:t>
            </a:r>
            <a:endParaRPr lang="vi-VN" sz="2400" dirty="0">
              <a:solidFill>
                <a:srgbClr val="FF0000"/>
              </a:solidFill>
              <a:latin typeface="#9Slide05 Brannboll Ny" panose="02000000000000000000" pitchFamily="2" charset="0"/>
            </a:endParaRPr>
          </a:p>
          <a:p>
            <a:pPr algn="just">
              <a:lnSpc>
                <a:spcPct val="110000"/>
              </a:lnSpc>
            </a:pPr>
            <a:r>
              <a:rPr lang="en-US" sz="2400" dirty="0">
                <a:solidFill>
                  <a:srgbClr val="FFFF00"/>
                </a:solidFill>
                <a:latin typeface="#9Slide05 Brannboll Ny" panose="02000000000000000000" pitchFamily="2" charset="0"/>
              </a:rPr>
              <a:t>	</a:t>
            </a:r>
            <a:r>
              <a:rPr lang="vi-VN" sz="2400" dirty="0">
                <a:solidFill>
                  <a:srgbClr val="FFFF00"/>
                </a:solidFill>
                <a:latin typeface="#9Slide05 Brannboll Ny" panose="02000000000000000000" pitchFamily="2" charset="0"/>
              </a:rPr>
              <a:t>Từ </a:t>
            </a:r>
            <a:r>
              <a:rPr lang="vi-VN" sz="2400" dirty="0">
                <a:solidFill>
                  <a:srgbClr val="FFFF00"/>
                </a:solidFill>
                <a:latin typeface="#9Slide05 Brannboll Ny" panose="02000000000000000000" pitchFamily="2" charset="0"/>
              </a:rPr>
              <a:t>những năm học trung học, Fleming đã có xu hướng học lệch về các môn sinh vật, hóa học. Khi nộp hồ sơ vào đại học, ông đã ghi danh vào khoa Y, Học viện Y học Saint Mary ở Luân Đôn.</a:t>
            </a:r>
            <a:endParaRPr lang="en-US" sz="2400" dirty="0">
              <a:solidFill>
                <a:srgbClr val="FFFF00"/>
              </a:solidFill>
              <a:latin typeface="#9Slide05 Brannboll Ny" panose="02000000000000000000" pitchFamily="2" charset="0"/>
            </a:endParaRPr>
          </a:p>
        </p:txBody>
      </p:sp>
    </p:spTree>
    <p:extLst>
      <p:ext uri="{BB962C8B-B14F-4D97-AF65-F5344CB8AC3E}">
        <p14:creationId xmlns:p14="http://schemas.microsoft.com/office/powerpoint/2010/main" val="73197925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solidFill>
                  <a:srgbClr val="000000">
                    <a:lumMod val="50000"/>
                    <a:lumOff val="50000"/>
                  </a:srgbClr>
                </a:solidFill>
              </a:rPr>
              <a:t>MM.DD.20XX</a:t>
            </a:r>
            <a:endParaRPr lang="en-US" dirty="0">
              <a:solidFill>
                <a:srgbClr val="000000">
                  <a:lumMod val="50000"/>
                  <a:lumOff val="50000"/>
                </a:srgbClr>
              </a:solidFill>
            </a:endParaRPr>
          </a:p>
        </p:txBody>
      </p:sp>
      <p:pic>
        <p:nvPicPr>
          <p:cNvPr id="27652" name="Picture 4" descr="Kháng sinh - Wikiw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9339" y="340100"/>
            <a:ext cx="3583967" cy="2392826"/>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Alexander Fleming Portrait - Maestro Art Giclee Paintings and Mur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1089" y="0"/>
            <a:ext cx="5030912" cy="6868688"/>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256854" y="2810501"/>
            <a:ext cx="6463907" cy="3857428"/>
          </a:xfrm>
          <a:prstGeom prst="roundRect">
            <a:avLst>
              <a:gd name="adj" fmla="val 6052"/>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0" indent="-457200" algn="just">
              <a:lnSpc>
                <a:spcPct val="110000"/>
              </a:lnSpc>
              <a:buFont typeface="Wingdings" panose="05000000000000000000" pitchFamily="2" charset="2"/>
              <a:buChar char="§"/>
            </a:pPr>
            <a:r>
              <a:rPr lang="vi-VN" sz="2600" dirty="0">
                <a:solidFill>
                  <a:srgbClr val="000000"/>
                </a:solidFill>
                <a:latin typeface="#9Slide03 Cabin Condensed" panose="00000506000000000000" pitchFamily="2" charset="0"/>
              </a:rPr>
              <a:t>Nấm mốc phát triển tốt ở 22 – 27</a:t>
            </a:r>
            <a:r>
              <a:rPr lang="vi-VN" sz="2600" baseline="30000" dirty="0">
                <a:solidFill>
                  <a:srgbClr val="000000"/>
                </a:solidFill>
                <a:latin typeface="#9Slide03 Cabin Condensed" panose="00000506000000000000" pitchFamily="2" charset="0"/>
              </a:rPr>
              <a:t>0</a:t>
            </a:r>
            <a:r>
              <a:rPr lang="vi-VN" sz="2600" dirty="0">
                <a:solidFill>
                  <a:srgbClr val="000000"/>
                </a:solidFill>
                <a:latin typeface="#9Slide03 Cabin Condensed" panose="00000506000000000000" pitchFamily="2" charset="0"/>
              </a:rPr>
              <a:t>C. Nguồn bệnh do nấm mốc gây ra có tỉ lệ khá lớn. Bào tử nấm mốc phát tán trong không khí gặp điều kiện thuận lợi sẽ phát triển làm hỏng thức ăn, hỏng các đồ dùng trong nhà và gây bệnh. </a:t>
            </a:r>
          </a:p>
          <a:p>
            <a:pPr marL="457200" indent="-457200" algn="just">
              <a:lnSpc>
                <a:spcPct val="110000"/>
              </a:lnSpc>
              <a:buFont typeface="Wingdings" panose="05000000000000000000" pitchFamily="2" charset="2"/>
              <a:buChar char="§"/>
            </a:pPr>
            <a:r>
              <a:rPr lang="vi-VN" sz="2600" dirty="0">
                <a:solidFill>
                  <a:srgbClr val="000000"/>
                </a:solidFill>
                <a:latin typeface="#9Slide03 Cabin Condensed" panose="00000506000000000000" pitchFamily="2" charset="0"/>
              </a:rPr>
              <a:t>Mặc dù vậy, nấm mốc lại đóng vai trò quan trọng trong sản xuất thuốc kháng sinh penicillin.</a:t>
            </a:r>
            <a:endParaRPr lang="vi-VN" sz="2600" dirty="0">
              <a:solidFill>
                <a:srgbClr val="000000"/>
              </a:solidFill>
              <a:latin typeface="#9Slide03 Cabin Condensed" panose="00000506000000000000" pitchFamily="2" charset="0"/>
            </a:endParaRPr>
          </a:p>
        </p:txBody>
      </p:sp>
    </p:spTree>
    <p:extLst>
      <p:ext uri="{BB962C8B-B14F-4D97-AF65-F5344CB8AC3E}">
        <p14:creationId xmlns:p14="http://schemas.microsoft.com/office/powerpoint/2010/main" val="30371164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FDFD3B61-D7B5-4C7A-80FB-02A3436F88E1}"/>
              </a:ext>
            </a:extLst>
          </p:cNvPr>
          <p:cNvSpPr>
            <a:spLocks noGrp="1"/>
          </p:cNvSpPr>
          <p:nvPr>
            <p:ph type="subTitle" idx="1"/>
          </p:nvPr>
        </p:nvSpPr>
        <p:spPr/>
        <p:txBody>
          <a:bodyPr/>
          <a:lstStyle/>
          <a:p>
            <a:r>
              <a:rPr lang="en-US" dirty="0"/>
              <a:t>Pitch Deck Tagline</a:t>
            </a:r>
            <a:endParaRPr lang="ru-RU" dirty="0"/>
          </a:p>
        </p:txBody>
      </p:sp>
      <p:sp>
        <p:nvSpPr>
          <p:cNvPr id="8" name="Rectangle 7"/>
          <p:cNvSpPr/>
          <p:nvPr/>
        </p:nvSpPr>
        <p:spPr>
          <a:xfrm>
            <a:off x="6551525" y="200967"/>
            <a:ext cx="5024176" cy="635055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000000"/>
              </a:solidFill>
            </a:endParaRPr>
          </a:p>
        </p:txBody>
      </p:sp>
      <p:pic>
        <p:nvPicPr>
          <p:cNvPr id="16386" name="Picture 2" descr="80 năm trước, Alexander Fleming đã cảnh báo nhân loại về ngày hôm nay đen  tố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0171" y="0"/>
            <a:ext cx="5921829" cy="6869323"/>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470780" y="334978"/>
            <a:ext cx="5441133" cy="6301212"/>
          </a:xfrm>
          <a:prstGeom prst="roundRect">
            <a:avLst>
              <a:gd name="adj" fmla="val 5020"/>
            </a:avLst>
          </a:prstGeom>
          <a:noFill/>
          <a:ln w="57150">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000000"/>
              </a:solidFill>
            </a:endParaRPr>
          </a:p>
        </p:txBody>
      </p:sp>
      <p:sp>
        <p:nvSpPr>
          <p:cNvPr id="4" name="TextBox 3"/>
          <p:cNvSpPr txBox="1"/>
          <p:nvPr/>
        </p:nvSpPr>
        <p:spPr>
          <a:xfrm>
            <a:off x="760490" y="875143"/>
            <a:ext cx="4861711" cy="4165499"/>
          </a:xfrm>
          <a:prstGeom prst="rect">
            <a:avLst/>
          </a:prstGeom>
          <a:noFill/>
        </p:spPr>
        <p:txBody>
          <a:bodyPr wrap="square" rtlCol="0">
            <a:spAutoFit/>
          </a:bodyPr>
          <a:lstStyle/>
          <a:p>
            <a:pPr algn="just">
              <a:lnSpc>
                <a:spcPct val="110000"/>
              </a:lnSpc>
            </a:pPr>
            <a:r>
              <a:rPr lang="en-US" sz="2200" dirty="0">
                <a:solidFill>
                  <a:srgbClr val="004448">
                    <a:lumMod val="90000"/>
                    <a:lumOff val="10000"/>
                  </a:srgbClr>
                </a:solidFill>
                <a:latin typeface="Acumin Pro Condensed" panose="020B0806020202020204" pitchFamily="34" charset="0"/>
              </a:rPr>
              <a:t>	</a:t>
            </a:r>
            <a:r>
              <a:rPr lang="vi-VN" sz="2200" dirty="0">
                <a:solidFill>
                  <a:srgbClr val="004448">
                    <a:lumMod val="90000"/>
                    <a:lumOff val="10000"/>
                  </a:srgbClr>
                </a:solidFill>
                <a:latin typeface="Acumin Pro Condensed" panose="020B0806020202020204" pitchFamily="34" charset="0"/>
              </a:rPr>
              <a:t>Năm 1928, ông đã tình cờ phát hiện ra penicillin nhưng phải 10 năm sau thì penicillin mới được nhà hóa học người Anh gốc Đức Ernest Chain, nhà nghiên cứu bệnh học Úc Howard Florey và một số nhà khoa học khác nghiên cứu kĩ.</a:t>
            </a:r>
          </a:p>
          <a:p>
            <a:pPr algn="just">
              <a:lnSpc>
                <a:spcPct val="110000"/>
              </a:lnSpc>
            </a:pPr>
            <a:r>
              <a:rPr lang="vi-VN" sz="2200" dirty="0">
                <a:solidFill>
                  <a:srgbClr val="004448">
                    <a:lumMod val="90000"/>
                    <a:lumOff val="10000"/>
                  </a:srgbClr>
                </a:solidFill>
                <a:latin typeface="Acumin Pro Condensed" panose="020B0806020202020204" pitchFamily="34" charset="0"/>
              </a:rPr>
              <a:t>Tác dụng của penicillin là ngăn cản các vi khuẩn bằng cách làm </a:t>
            </a:r>
            <a:r>
              <a:rPr lang="vi-VN" sz="2200" u="sng" dirty="0">
                <a:solidFill>
                  <a:srgbClr val="7A0000">
                    <a:lumMod val="60000"/>
                    <a:lumOff val="40000"/>
                  </a:srgbClr>
                </a:solidFill>
                <a:latin typeface="Acumin Pro Condensed" panose="020B0806020202020204" pitchFamily="34" charset="0"/>
              </a:rPr>
              <a:t>suy yếu thành tế bào </a:t>
            </a:r>
            <a:r>
              <a:rPr lang="vi-VN" sz="2200" dirty="0">
                <a:solidFill>
                  <a:srgbClr val="004448">
                    <a:lumMod val="90000"/>
                    <a:lumOff val="10000"/>
                  </a:srgbClr>
                </a:solidFill>
                <a:latin typeface="Acumin Pro Condensed" panose="020B0806020202020204" pitchFamily="34" charset="0"/>
              </a:rPr>
              <a:t>vi khuẩn, do không còn thành tế bào bảo vệ vững chắc, tế bào vi khuẩn sẽ bị tiêu diệt và chết đi.</a:t>
            </a:r>
            <a:endParaRPr lang="vi-VN" sz="2200" dirty="0">
              <a:solidFill>
                <a:srgbClr val="004448">
                  <a:lumMod val="90000"/>
                  <a:lumOff val="10000"/>
                </a:srgbClr>
              </a:solidFill>
              <a:latin typeface="Acumin Pro Condensed" panose="020B0806020202020204" pitchFamily="34" charset="0"/>
            </a:endParaRPr>
          </a:p>
        </p:txBody>
      </p:sp>
      <p:pic>
        <p:nvPicPr>
          <p:cNvPr id="16392" name="Picture 8" descr="Tiêm Vắc Xin Ngừa COVID-19 | CD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91" y="-68854"/>
            <a:ext cx="1421727" cy="1421727"/>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036137" y="5029319"/>
            <a:ext cx="4310416" cy="1828681"/>
            <a:chOff x="0" y="5040642"/>
            <a:chExt cx="4310416" cy="1828681"/>
          </a:xfrm>
        </p:grpSpPr>
        <p:pic>
          <p:nvPicPr>
            <p:cNvPr id="16394" name="Picture 10" descr="Penicillin Mold, In A Petri Dish And Under A Microscope Stock Vector -  Illustration of germ, icon: 11001750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686" t="10781" r="10229" b="6295"/>
            <a:stretch/>
          </p:blipFill>
          <p:spPr bwMode="auto">
            <a:xfrm>
              <a:off x="0" y="5040642"/>
              <a:ext cx="2780381" cy="1828681"/>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descr="55 Penicillin Bottle Illustrations &amp;amp; Clip Art - iSto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9" r="1498"/>
            <a:stretch/>
          </p:blipFill>
          <p:spPr bwMode="auto">
            <a:xfrm>
              <a:off x="2780381" y="5040642"/>
              <a:ext cx="1530035" cy="182868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2731390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1267486" y="461727"/>
            <a:ext cx="8899556" cy="5477347"/>
          </a:xfrm>
          <a:prstGeom prst="rect">
            <a:avLst/>
          </a:prstGeom>
          <a:solidFill>
            <a:schemeClr val="accent1"/>
          </a:solidFill>
          <a:ln w="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just">
              <a:lnSpc>
                <a:spcPct val="120000"/>
              </a:lnSpc>
            </a:pPr>
            <a:r>
              <a:rPr lang="vi-VN" sz="2600" dirty="0">
                <a:solidFill>
                  <a:srgbClr val="FFFF00"/>
                </a:solidFill>
                <a:latin typeface="Acumin Pro Condensed" panose="020B0806020202020204" pitchFamily="34" charset="0"/>
              </a:rPr>
              <a:t>Thảo luận nhóm các câu hỏi dưới đây:</a:t>
            </a:r>
          </a:p>
          <a:p>
            <a:pPr marL="514350" indent="-514350" algn="just">
              <a:lnSpc>
                <a:spcPct val="120000"/>
              </a:lnSpc>
              <a:buFont typeface="+mj-lt"/>
              <a:buAutoNum type="arabicPeriod"/>
            </a:pPr>
            <a:r>
              <a:rPr lang="vi-VN" sz="2600" dirty="0">
                <a:solidFill>
                  <a:srgbClr val="FFFF00"/>
                </a:solidFill>
                <a:latin typeface="Acumin Pro Condensed" panose="020B0806020202020204" pitchFamily="34" charset="0"/>
              </a:rPr>
              <a:t>Em hãy kể tên một số loại nấm mà em biết?</a:t>
            </a:r>
          </a:p>
          <a:p>
            <a:pPr marL="514350" indent="-514350" algn="just">
              <a:lnSpc>
                <a:spcPct val="120000"/>
              </a:lnSpc>
              <a:buFont typeface="+mj-lt"/>
              <a:buAutoNum type="arabicPeriod"/>
            </a:pPr>
            <a:r>
              <a:rPr lang="vi-VN" sz="2600" dirty="0">
                <a:solidFill>
                  <a:srgbClr val="FFFF00"/>
                </a:solidFill>
                <a:latin typeface="Acumin Pro Condensed" panose="020B0806020202020204" pitchFamily="34" charset="0"/>
              </a:rPr>
              <a:t>Trong tự nhiên có nhiều loại nấm em hãy kể tên những loại nấm có thể ăn được.</a:t>
            </a:r>
          </a:p>
          <a:p>
            <a:pPr marL="514350" indent="-514350" algn="just">
              <a:lnSpc>
                <a:spcPct val="120000"/>
              </a:lnSpc>
              <a:buFont typeface="+mj-lt"/>
              <a:buAutoNum type="arabicPeriod"/>
            </a:pPr>
            <a:r>
              <a:rPr lang="vi-VN" sz="2600" dirty="0">
                <a:solidFill>
                  <a:srgbClr val="FFFF00"/>
                </a:solidFill>
                <a:latin typeface="Acumin Pro Condensed" panose="020B0806020202020204" pitchFamily="34" charset="0"/>
              </a:rPr>
              <a:t>Bên cạnh những loại nấm có giá trị dinh dưỡng cao, cũng có những loại nấm gây độc, gây bệnh. Vậy làm sao em có thể phân biệt được nấm độc và không độc?</a:t>
            </a:r>
            <a:endParaRPr lang="vi-VN" sz="2600" dirty="0">
              <a:solidFill>
                <a:srgbClr val="FFFF00"/>
              </a:solidFill>
              <a:latin typeface="Acumin Pro Condensed" panose="020B0806020202020204" pitchFamily="34" charset="0"/>
            </a:endParaRPr>
          </a:p>
        </p:txBody>
      </p:sp>
      <p:pic>
        <p:nvPicPr>
          <p:cNvPr id="10244" name="Picture 4" descr="Bộ ảnh tuyệt đẹp về những cây nấm - Dạy và học photoshop, nhiếp ảnh tại đà  nẵ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0239469" cy="683019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629624" y="676422"/>
            <a:ext cx="9214919" cy="5477347"/>
          </a:xfrm>
          <a:prstGeom prst="rect">
            <a:avLst/>
          </a:prstGeom>
          <a:solidFill>
            <a:schemeClr val="accent4">
              <a:lumMod val="20000"/>
              <a:lumOff val="80000"/>
            </a:schemeClr>
          </a:solidFill>
          <a:ln w="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just">
              <a:lnSpc>
                <a:spcPct val="120000"/>
              </a:lnSpc>
            </a:pPr>
            <a:r>
              <a:rPr lang="vi-VN" sz="2600" dirty="0">
                <a:solidFill>
                  <a:srgbClr val="FFFFFF"/>
                </a:solidFill>
                <a:latin typeface="Acumin Pro Condensed" panose="020B0806020202020204" pitchFamily="34" charset="0"/>
              </a:rPr>
              <a:t>Thảo luận nhóm các câu hỏi dưới đây:</a:t>
            </a:r>
          </a:p>
          <a:p>
            <a:pPr marL="514350" indent="-514350" algn="just">
              <a:lnSpc>
                <a:spcPct val="120000"/>
              </a:lnSpc>
              <a:buFont typeface="+mj-lt"/>
              <a:buAutoNum type="arabicPeriod"/>
            </a:pPr>
            <a:r>
              <a:rPr lang="vi-VN" sz="2600" dirty="0">
                <a:solidFill>
                  <a:srgbClr val="FFFFFF"/>
                </a:solidFill>
                <a:latin typeface="Acumin Pro Condensed" panose="020B0806020202020204" pitchFamily="34" charset="0"/>
              </a:rPr>
              <a:t>Em hãy kể tên một số loại nấm mà em biết?</a:t>
            </a:r>
          </a:p>
          <a:p>
            <a:pPr marL="514350" indent="-514350" algn="just">
              <a:lnSpc>
                <a:spcPct val="120000"/>
              </a:lnSpc>
              <a:buFont typeface="+mj-lt"/>
              <a:buAutoNum type="arabicPeriod"/>
            </a:pPr>
            <a:r>
              <a:rPr lang="vi-VN" sz="2600" dirty="0">
                <a:solidFill>
                  <a:srgbClr val="FFFFFF"/>
                </a:solidFill>
                <a:latin typeface="Acumin Pro Condensed" panose="020B0806020202020204" pitchFamily="34" charset="0"/>
              </a:rPr>
              <a:t>Trong tự nhiên có nhiều loại nấm em hãy kể tên những loại nấm có thể ăn được.</a:t>
            </a:r>
          </a:p>
          <a:p>
            <a:pPr marL="514350" indent="-514350" algn="just">
              <a:lnSpc>
                <a:spcPct val="120000"/>
              </a:lnSpc>
              <a:buFont typeface="+mj-lt"/>
              <a:buAutoNum type="arabicPeriod"/>
            </a:pPr>
            <a:r>
              <a:rPr lang="vi-VN" sz="2600" dirty="0" smtClean="0">
                <a:solidFill>
                  <a:srgbClr val="FFFFFF"/>
                </a:solidFill>
                <a:latin typeface="Acumin Pro Condensed" panose="020B0806020202020204" pitchFamily="34" charset="0"/>
              </a:rPr>
              <a:t>Vì sao nấm không thuộc về giới Thực vật hay giới Động vật?</a:t>
            </a:r>
            <a:endParaRPr lang="vi-VN" sz="2600" dirty="0">
              <a:solidFill>
                <a:srgbClr val="FFFFFF"/>
              </a:solidFill>
              <a:latin typeface="Acumin Pro Condensed" panose="020B0806020202020204" pitchFamily="34" charset="0"/>
            </a:endParaRPr>
          </a:p>
        </p:txBody>
      </p:sp>
    </p:spTree>
    <p:extLst>
      <p:ext uri="{BB962C8B-B14F-4D97-AF65-F5344CB8AC3E}">
        <p14:creationId xmlns:p14="http://schemas.microsoft.com/office/powerpoint/2010/main" val="299421346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 name="Picture 14" descr="Mushroom Forest, #fantasy art, #artwork, wallpaper | Nature art drawings,  Art wallpaper, Psychedelic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6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800623"/>
      </p:ext>
    </p:extLst>
  </p:cSld>
  <p:clrMapOvr>
    <a:masterClrMapping/>
  </p:clrMapOvr>
  <mc:AlternateContent xmlns:mc="http://schemas.openxmlformats.org/markup-compatibility/2006">
    <mc:Choice xmlns:p14="http://schemas.microsoft.com/office/powerpoint/2010/main" Requires="p14">
      <p:transition spd="slow" p14:dur="900" advTm="5000">
        <p14:warp dir="in"/>
      </p:transition>
    </mc:Choice>
    <mc:Fallback>
      <p:transition spd="slow" advTm="500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5C57986C-983F-481D-81FB-E03E9127DF12}"/>
              </a:ext>
            </a:extLst>
          </p:cNvPr>
          <p:cNvSpPr>
            <a:spLocks noGrp="1"/>
          </p:cNvSpPr>
          <p:nvPr>
            <p:ph type="sldNum" sz="quarter" idx="12"/>
          </p:nvPr>
        </p:nvSpPr>
        <p:spPr/>
        <p:txBody>
          <a:bodyPr/>
          <a:lstStyle/>
          <a:p>
            <a:fld id="{8D581BC7-E183-40DB-AC97-C19EA4EB8894}" type="slidenum">
              <a:rPr lang="en-US" smtClean="0">
                <a:solidFill>
                  <a:srgbClr val="FFFFFF"/>
                </a:solidFill>
              </a:rPr>
              <a:pPr/>
              <a:t>41</a:t>
            </a:fld>
            <a:endParaRPr lang="en-US" dirty="0">
              <a:solidFill>
                <a:srgbClr val="FFFFFF"/>
              </a:solidFill>
            </a:endParaRPr>
          </a:p>
        </p:txBody>
      </p:sp>
      <p:sp>
        <p:nvSpPr>
          <p:cNvPr id="4" name="Footer Placeholder 3">
            <a:extLst>
              <a:ext uri="{FF2B5EF4-FFF2-40B4-BE49-F238E27FC236}">
                <a16:creationId xmlns="" xmlns:a16="http://schemas.microsoft.com/office/drawing/2014/main" id="{455F236F-BB92-408F-9A08-D5576EB53EB9}"/>
              </a:ext>
            </a:extLst>
          </p:cNvPr>
          <p:cNvSpPr>
            <a:spLocks noGrp="1"/>
          </p:cNvSpPr>
          <p:nvPr>
            <p:ph type="ftr" sz="quarter" idx="11"/>
          </p:nvPr>
        </p:nvSpPr>
        <p:spPr/>
        <p:txBody>
          <a:bodyPr/>
          <a:lstStyle/>
          <a:p>
            <a:r>
              <a:rPr lang="en-US" sz="1600" dirty="0" smtClean="0">
                <a:solidFill>
                  <a:srgbClr val="004448">
                    <a:lumMod val="50000"/>
                    <a:lumOff val="50000"/>
                  </a:srgbClr>
                </a:solidFill>
                <a:latin typeface="#9Slide03 FS Neusa Bold" panose="00000800000000000000" pitchFamily="2" charset="0"/>
              </a:rPr>
              <a:t>KHOA HỌC TỰ NHIÊN 6</a:t>
            </a:r>
            <a:endParaRPr lang="en-US" sz="1600" dirty="0">
              <a:solidFill>
                <a:srgbClr val="004448">
                  <a:lumMod val="50000"/>
                  <a:lumOff val="50000"/>
                </a:srgbClr>
              </a:solidFill>
              <a:latin typeface="#9Slide03 FS Neusa Bold" panose="00000800000000000000" pitchFamily="2" charset="0"/>
            </a:endParaRPr>
          </a:p>
        </p:txBody>
      </p:sp>
      <p:sp>
        <p:nvSpPr>
          <p:cNvPr id="13" name="Title 3">
            <a:extLst>
              <a:ext uri="{FF2B5EF4-FFF2-40B4-BE49-F238E27FC236}">
                <a16:creationId xmlns:a16="http://schemas.microsoft.com/office/drawing/2014/main" xmlns="" id="{54F6FF42-70E3-4A7F-B5D8-2928FCB71A74}"/>
              </a:ext>
            </a:extLst>
          </p:cNvPr>
          <p:cNvSpPr txBox="1">
            <a:spLocks/>
          </p:cNvSpPr>
          <p:nvPr/>
        </p:nvSpPr>
        <p:spPr>
          <a:xfrm>
            <a:off x="1649655" y="1506161"/>
            <a:ext cx="7542432" cy="105320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3600" b="1" kern="1200">
                <a:solidFill>
                  <a:schemeClr val="bg2"/>
                </a:solidFill>
                <a:latin typeface="+mj-lt"/>
                <a:ea typeface="+mj-ea"/>
                <a:cs typeface="+mj-cs"/>
              </a:defRPr>
            </a:lvl1pPr>
          </a:lstStyle>
          <a:p>
            <a:pPr algn="ctr"/>
            <a:r>
              <a:rPr lang="en-US" sz="7200" dirty="0" smtClean="0">
                <a:solidFill>
                  <a:srgbClr val="FFFFFF"/>
                </a:solidFill>
                <a:latin typeface="#9Slide03 FS Neusa Bold" panose="00000800000000000000" pitchFamily="2" charset="0"/>
              </a:rPr>
              <a:t>KĨ THUẬT TRỒNG NẤM</a:t>
            </a:r>
            <a:endParaRPr lang="ru-RU" sz="7200" dirty="0">
              <a:solidFill>
                <a:srgbClr val="FFFFFF"/>
              </a:solidFill>
              <a:latin typeface="#9Slide03 FS Neusa Bold" panose="00000800000000000000" pitchFamily="2" charset="0"/>
            </a:endParaRPr>
          </a:p>
        </p:txBody>
      </p:sp>
      <p:sp>
        <p:nvSpPr>
          <p:cNvPr id="14" name="TextBox 13"/>
          <p:cNvSpPr txBox="1"/>
          <p:nvPr/>
        </p:nvSpPr>
        <p:spPr>
          <a:xfrm>
            <a:off x="162067" y="438522"/>
            <a:ext cx="2716039" cy="830997"/>
          </a:xfrm>
          <a:prstGeom prst="rect">
            <a:avLst/>
          </a:prstGeom>
          <a:noFill/>
        </p:spPr>
        <p:txBody>
          <a:bodyPr wrap="square" rtlCol="0">
            <a:spAutoFit/>
          </a:bodyPr>
          <a:lstStyle/>
          <a:p>
            <a:pPr algn="ctr"/>
            <a:r>
              <a:rPr lang="vi-VN" sz="4800" dirty="0">
                <a:solidFill>
                  <a:srgbClr val="FFFF00"/>
                </a:solidFill>
                <a:latin typeface="#9Slide05 Brannboll Ny" panose="02000000000000000000" pitchFamily="2" charset="0"/>
              </a:rPr>
              <a:t>Phần </a:t>
            </a:r>
            <a:r>
              <a:rPr lang="en-US" sz="4800" dirty="0">
                <a:solidFill>
                  <a:srgbClr val="FFFF00"/>
                </a:solidFill>
                <a:latin typeface="#9Slide05 Brannboll Ny" panose="02000000000000000000" pitchFamily="2" charset="0"/>
              </a:rPr>
              <a:t>3</a:t>
            </a:r>
            <a:endParaRPr lang="vi-VN" sz="4800" dirty="0">
              <a:solidFill>
                <a:srgbClr val="FFFF00"/>
              </a:solidFill>
              <a:latin typeface="#9Slide05 Brannboll Ny" panose="02000000000000000000" pitchFamily="2" charset="0"/>
            </a:endParaRPr>
          </a:p>
        </p:txBody>
      </p:sp>
      <p:pic>
        <p:nvPicPr>
          <p:cNvPr id="18440" name="Picture 8" descr="Giới thiệu - Nấm sạch Việt T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0393" y="0"/>
            <a:ext cx="3505200" cy="288607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778643" y="3082294"/>
            <a:ext cx="10560094" cy="2130253"/>
            <a:chOff x="778643" y="3082294"/>
            <a:chExt cx="10560094" cy="2130253"/>
          </a:xfrm>
        </p:grpSpPr>
        <p:pic>
          <p:nvPicPr>
            <p:cNvPr id="18442" name="Picture 10" descr="Aliens With Mushrooms - 3D and CG &amp;amp; Abstract Background Wallpapers on  Desktop Nexus (Image 24560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8821" y="3104792"/>
              <a:ext cx="2759916" cy="2066871"/>
            </a:xfrm>
            <a:prstGeom prst="rect">
              <a:avLst/>
            </a:prstGeom>
            <a:noFill/>
            <a:extLst>
              <a:ext uri="{909E8E84-426E-40DD-AFC4-6F175D3DCCD1}">
                <a14:hiddenFill xmlns:a14="http://schemas.microsoft.com/office/drawing/2010/main">
                  <a:solidFill>
                    <a:srgbClr val="FFFFFF"/>
                  </a:solidFill>
                </a14:hiddenFill>
              </a:ext>
            </a:extLst>
          </p:spPr>
        </p:pic>
        <p:pic>
          <p:nvPicPr>
            <p:cNvPr id="18444" name="Picture 12" descr="Digital Blasphemy 3D Wallpapers -- FREE: Fluorescence (Bloom) at 640 x 480"/>
            <p:cNvPicPr>
              <a:picLocks noChangeAspect="1" noChangeArrowheads="1"/>
            </p:cNvPicPr>
            <p:nvPr/>
          </p:nvPicPr>
          <p:blipFill rotWithShape="1">
            <a:blip r:embed="rId4">
              <a:extLst>
                <a:ext uri="{28A0092B-C50C-407E-A947-70E740481C1C}">
                  <a14:useLocalDpi xmlns:a14="http://schemas.microsoft.com/office/drawing/2010/main" val="0"/>
                </a:ext>
              </a:extLst>
            </a:blip>
            <a:srcRect b="5649"/>
            <a:stretch/>
          </p:blipFill>
          <p:spPr bwMode="auto">
            <a:xfrm>
              <a:off x="778643" y="3082294"/>
              <a:ext cx="3010396" cy="2130252"/>
            </a:xfrm>
            <a:prstGeom prst="rect">
              <a:avLst/>
            </a:prstGeom>
            <a:noFill/>
            <a:extLst>
              <a:ext uri="{909E8E84-426E-40DD-AFC4-6F175D3DCCD1}">
                <a14:hiddenFill xmlns:a14="http://schemas.microsoft.com/office/drawing/2010/main">
                  <a:solidFill>
                    <a:srgbClr val="FFFFFF"/>
                  </a:solidFill>
                </a14:hiddenFill>
              </a:ext>
            </a:extLst>
          </p:spPr>
        </p:pic>
        <p:pic>
          <p:nvPicPr>
            <p:cNvPr id="18446" name="Picture 14" descr="Digital Blasphemy 3D Wallpaper: Green Fluorescence (St. Patrick&amp;#39;s Day) by  Ryan Blis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705" r="15009" b="7900"/>
            <a:stretch/>
          </p:blipFill>
          <p:spPr bwMode="auto">
            <a:xfrm>
              <a:off x="3667816" y="3082295"/>
              <a:ext cx="2379067" cy="2130252"/>
            </a:xfrm>
            <a:prstGeom prst="rect">
              <a:avLst/>
            </a:prstGeom>
            <a:noFill/>
            <a:extLst>
              <a:ext uri="{909E8E84-426E-40DD-AFC4-6F175D3DCCD1}">
                <a14:hiddenFill xmlns:a14="http://schemas.microsoft.com/office/drawing/2010/main">
                  <a:solidFill>
                    <a:srgbClr val="FFFFFF"/>
                  </a:solidFill>
                </a14:hiddenFill>
              </a:ext>
            </a:extLst>
          </p:spPr>
        </p:pic>
        <p:pic>
          <p:nvPicPr>
            <p:cNvPr id="18448" name="Picture 16" descr="Poisonous Mushrooms | The Green-Walled Towe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409" t="18975" r="24206"/>
            <a:stretch/>
          </p:blipFill>
          <p:spPr bwMode="auto">
            <a:xfrm>
              <a:off x="6286769" y="3082295"/>
              <a:ext cx="2292052" cy="213025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830792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9" name="组合 19"/>
          <p:cNvGrpSpPr/>
          <p:nvPr/>
        </p:nvGrpSpPr>
        <p:grpSpPr>
          <a:xfrm>
            <a:off x="4494147" y="1820350"/>
            <a:ext cx="2027477" cy="1547614"/>
            <a:chOff x="4066842" y="1162493"/>
            <a:chExt cx="2344656" cy="1789723"/>
          </a:xfrm>
          <a:solidFill>
            <a:schemeClr val="accent3">
              <a:lumMod val="40000"/>
              <a:lumOff val="60000"/>
            </a:schemeClr>
          </a:solidFill>
          <a:effectLst>
            <a:outerShdw blurRad="127000" dist="63500" dir="8100000" algn="tr" rotWithShape="0">
              <a:schemeClr val="tx1">
                <a:lumMod val="75000"/>
                <a:lumOff val="25000"/>
                <a:alpha val="40000"/>
              </a:schemeClr>
            </a:outerShdw>
          </a:effectLst>
        </p:grpSpPr>
        <p:sp>
          <p:nvSpPr>
            <p:cNvPr id="10" name="任意多边形 20"/>
            <p:cNvSpPr/>
            <p:nvPr/>
          </p:nvSpPr>
          <p:spPr>
            <a:xfrm>
              <a:off x="5246965" y="1162493"/>
              <a:ext cx="1164533" cy="1789723"/>
            </a:xfrm>
            <a:custGeom>
              <a:avLst/>
              <a:gdLst>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7816 h 1789723"/>
                <a:gd name="connsiteX6" fmla="*/ 0 w 1164493"/>
                <a:gd name="connsiteY6" fmla="*/ 0 h 1789723"/>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1 h 1789723"/>
                <a:gd name="connsiteX6" fmla="*/ 0 w 1164493"/>
                <a:gd name="connsiteY6" fmla="*/ 0 h 1789723"/>
                <a:gd name="connsiteX0" fmla="*/ 0 w 1164513"/>
                <a:gd name="connsiteY0" fmla="*/ 0 h 1789723"/>
                <a:gd name="connsiteX1" fmla="*/ 0 w 1164513"/>
                <a:gd name="connsiteY1" fmla="*/ 1219200 h 1789723"/>
                <a:gd name="connsiteX2" fmla="*/ 859693 w 1164513"/>
                <a:gd name="connsiteY2" fmla="*/ 1219200 h 1789723"/>
                <a:gd name="connsiteX3" fmla="*/ 1164493 w 1164513"/>
                <a:gd name="connsiteY3" fmla="*/ 1789723 h 1789723"/>
                <a:gd name="connsiteX4" fmla="*/ 1164493 w 1164513"/>
                <a:gd name="connsiteY4" fmla="*/ 132862 h 1789723"/>
                <a:gd name="connsiteX5" fmla="*/ 1074616 w 1164513"/>
                <a:gd name="connsiteY5" fmla="*/ 1 h 1789723"/>
                <a:gd name="connsiteX6" fmla="*/ 0 w 1164513"/>
                <a:gd name="connsiteY6" fmla="*/ 0 h 1789723"/>
                <a:gd name="connsiteX0" fmla="*/ 0 w 1164533"/>
                <a:gd name="connsiteY0" fmla="*/ 0 h 1789723"/>
                <a:gd name="connsiteX1" fmla="*/ 0 w 1164533"/>
                <a:gd name="connsiteY1" fmla="*/ 1219200 h 1789723"/>
                <a:gd name="connsiteX2" fmla="*/ 859693 w 1164533"/>
                <a:gd name="connsiteY2" fmla="*/ 1219200 h 1789723"/>
                <a:gd name="connsiteX3" fmla="*/ 1164493 w 1164533"/>
                <a:gd name="connsiteY3" fmla="*/ 1789723 h 1789723"/>
                <a:gd name="connsiteX4" fmla="*/ 1164493 w 1164533"/>
                <a:gd name="connsiteY4" fmla="*/ 132862 h 1789723"/>
                <a:gd name="connsiteX5" fmla="*/ 1074616 w 1164533"/>
                <a:gd name="connsiteY5" fmla="*/ 1 h 1789723"/>
                <a:gd name="connsiteX6" fmla="*/ 0 w 1164533"/>
                <a:gd name="connsiteY6" fmla="*/ 0 h 178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533" h="1789723">
                  <a:moveTo>
                    <a:pt x="0" y="0"/>
                  </a:moveTo>
                  <a:lnTo>
                    <a:pt x="0" y="1219200"/>
                  </a:lnTo>
                  <a:lnTo>
                    <a:pt x="859693" y="1219200"/>
                  </a:lnTo>
                  <a:lnTo>
                    <a:pt x="1164493" y="1789723"/>
                  </a:lnTo>
                  <a:lnTo>
                    <a:pt x="1164493" y="132862"/>
                  </a:lnTo>
                  <a:cubicBezTo>
                    <a:pt x="1165795" y="49498"/>
                    <a:pt x="1135836" y="1303"/>
                    <a:pt x="1074616" y="1"/>
                  </a:cubicBezTo>
                  <a:lnTo>
                    <a:pt x="0" y="0"/>
                  </a:lnTo>
                  <a:close/>
                </a:path>
              </a:pathLst>
            </a:custGeom>
            <a:grp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sp>
          <p:nvSpPr>
            <p:cNvPr id="11" name="任意多边形 21"/>
            <p:cNvSpPr/>
            <p:nvPr/>
          </p:nvSpPr>
          <p:spPr>
            <a:xfrm>
              <a:off x="4066842" y="1162493"/>
              <a:ext cx="1184028" cy="1219200"/>
            </a:xfrm>
            <a:custGeom>
              <a:avLst/>
              <a:gdLst>
                <a:gd name="connsiteX0" fmla="*/ 136770 w 1184028"/>
                <a:gd name="connsiteY0" fmla="*/ 0 h 1219200"/>
                <a:gd name="connsiteX1" fmla="*/ 1184028 w 1184028"/>
                <a:gd name="connsiteY1" fmla="*/ 0 h 1219200"/>
                <a:gd name="connsiteX2" fmla="*/ 1184028 w 1184028"/>
                <a:gd name="connsiteY2" fmla="*/ 1219200 h 1219200"/>
                <a:gd name="connsiteX3" fmla="*/ 136770 w 1184028"/>
                <a:gd name="connsiteY3" fmla="*/ 1219200 h 1219200"/>
                <a:gd name="connsiteX4" fmla="*/ 0 w 1184028"/>
                <a:gd name="connsiteY4" fmla="*/ 1082430 h 1219200"/>
                <a:gd name="connsiteX5" fmla="*/ 0 w 1184028"/>
                <a:gd name="connsiteY5" fmla="*/ 136770 h 1219200"/>
                <a:gd name="connsiteX6" fmla="*/ 136770 w 1184028"/>
                <a:gd name="connsiteY6"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028" h="1219200">
                  <a:moveTo>
                    <a:pt x="136770" y="0"/>
                  </a:moveTo>
                  <a:lnTo>
                    <a:pt x="1184028" y="0"/>
                  </a:lnTo>
                  <a:lnTo>
                    <a:pt x="1184028" y="1219200"/>
                  </a:lnTo>
                  <a:lnTo>
                    <a:pt x="136770" y="1219200"/>
                  </a:lnTo>
                  <a:cubicBezTo>
                    <a:pt x="61234" y="1219200"/>
                    <a:pt x="0" y="1157966"/>
                    <a:pt x="0" y="1082430"/>
                  </a:cubicBezTo>
                  <a:lnTo>
                    <a:pt x="0" y="136770"/>
                  </a:lnTo>
                  <a:cubicBezTo>
                    <a:pt x="0" y="61234"/>
                    <a:pt x="61234" y="0"/>
                    <a:pt x="136770" y="0"/>
                  </a:cubicBezTo>
                  <a:close/>
                </a:path>
              </a:pathLst>
            </a:custGeom>
            <a:solidFill>
              <a:schemeClr val="accent1">
                <a:lumMod val="75000"/>
                <a:lumOff val="25000"/>
              </a:schemeClr>
            </a:solidFill>
            <a:ln w="25400">
              <a:gradFill>
                <a:gsLst>
                  <a:gs pos="0">
                    <a:schemeClr val="bg1"/>
                  </a:gs>
                  <a:gs pos="100000">
                    <a:schemeClr val="bg1">
                      <a:lumMod val="9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grpSp>
      <p:grpSp>
        <p:nvGrpSpPr>
          <p:cNvPr id="12" name="组合 22"/>
          <p:cNvGrpSpPr/>
          <p:nvPr/>
        </p:nvGrpSpPr>
        <p:grpSpPr>
          <a:xfrm>
            <a:off x="4495458" y="3355715"/>
            <a:ext cx="2027477" cy="1547614"/>
            <a:chOff x="4074117" y="3422268"/>
            <a:chExt cx="2027477" cy="1547614"/>
          </a:xfrm>
          <a:effectLst>
            <a:outerShdw blurRad="127000" dist="63500" dir="8100000" algn="tr" rotWithShape="0">
              <a:schemeClr val="tx1">
                <a:lumMod val="75000"/>
                <a:lumOff val="25000"/>
                <a:alpha val="40000"/>
              </a:schemeClr>
            </a:outerShdw>
          </a:effectLst>
        </p:grpSpPr>
        <p:sp>
          <p:nvSpPr>
            <p:cNvPr id="13" name="任意多边形 23"/>
            <p:cNvSpPr/>
            <p:nvPr/>
          </p:nvSpPr>
          <p:spPr>
            <a:xfrm>
              <a:off x="5094596" y="3422268"/>
              <a:ext cx="1006998" cy="1547614"/>
            </a:xfrm>
            <a:custGeom>
              <a:avLst/>
              <a:gdLst>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7816 h 1789723"/>
                <a:gd name="connsiteX6" fmla="*/ 0 w 1164493"/>
                <a:gd name="connsiteY6" fmla="*/ 0 h 1789723"/>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1 h 1789723"/>
                <a:gd name="connsiteX6" fmla="*/ 0 w 1164493"/>
                <a:gd name="connsiteY6" fmla="*/ 0 h 1789723"/>
                <a:gd name="connsiteX0" fmla="*/ 0 w 1164513"/>
                <a:gd name="connsiteY0" fmla="*/ 0 h 1789723"/>
                <a:gd name="connsiteX1" fmla="*/ 0 w 1164513"/>
                <a:gd name="connsiteY1" fmla="*/ 1219200 h 1789723"/>
                <a:gd name="connsiteX2" fmla="*/ 859693 w 1164513"/>
                <a:gd name="connsiteY2" fmla="*/ 1219200 h 1789723"/>
                <a:gd name="connsiteX3" fmla="*/ 1164493 w 1164513"/>
                <a:gd name="connsiteY3" fmla="*/ 1789723 h 1789723"/>
                <a:gd name="connsiteX4" fmla="*/ 1164493 w 1164513"/>
                <a:gd name="connsiteY4" fmla="*/ 132862 h 1789723"/>
                <a:gd name="connsiteX5" fmla="*/ 1074616 w 1164513"/>
                <a:gd name="connsiteY5" fmla="*/ 1 h 1789723"/>
                <a:gd name="connsiteX6" fmla="*/ 0 w 1164513"/>
                <a:gd name="connsiteY6" fmla="*/ 0 h 1789723"/>
                <a:gd name="connsiteX0" fmla="*/ 0 w 1164533"/>
                <a:gd name="connsiteY0" fmla="*/ 0 h 1789723"/>
                <a:gd name="connsiteX1" fmla="*/ 0 w 1164533"/>
                <a:gd name="connsiteY1" fmla="*/ 1219200 h 1789723"/>
                <a:gd name="connsiteX2" fmla="*/ 859693 w 1164533"/>
                <a:gd name="connsiteY2" fmla="*/ 1219200 h 1789723"/>
                <a:gd name="connsiteX3" fmla="*/ 1164493 w 1164533"/>
                <a:gd name="connsiteY3" fmla="*/ 1789723 h 1789723"/>
                <a:gd name="connsiteX4" fmla="*/ 1164493 w 1164533"/>
                <a:gd name="connsiteY4" fmla="*/ 132862 h 1789723"/>
                <a:gd name="connsiteX5" fmla="*/ 1074616 w 1164533"/>
                <a:gd name="connsiteY5" fmla="*/ 1 h 1789723"/>
                <a:gd name="connsiteX6" fmla="*/ 0 w 1164533"/>
                <a:gd name="connsiteY6" fmla="*/ 0 h 178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533" h="1789723">
                  <a:moveTo>
                    <a:pt x="0" y="0"/>
                  </a:moveTo>
                  <a:lnTo>
                    <a:pt x="0" y="1219200"/>
                  </a:lnTo>
                  <a:lnTo>
                    <a:pt x="859693" y="1219200"/>
                  </a:lnTo>
                  <a:lnTo>
                    <a:pt x="1164493" y="1789723"/>
                  </a:lnTo>
                  <a:lnTo>
                    <a:pt x="1164493" y="132862"/>
                  </a:lnTo>
                  <a:cubicBezTo>
                    <a:pt x="1165795" y="49498"/>
                    <a:pt x="1135836" y="1303"/>
                    <a:pt x="1074616" y="1"/>
                  </a:cubicBezTo>
                  <a:lnTo>
                    <a:pt x="0" y="0"/>
                  </a:lnTo>
                  <a:close/>
                </a:path>
              </a:pathLst>
            </a:custGeom>
            <a:solidFill>
              <a:srgbClr val="FFFF0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sp>
          <p:nvSpPr>
            <p:cNvPr id="14" name="任意多边形 24"/>
            <p:cNvSpPr/>
            <p:nvPr/>
          </p:nvSpPr>
          <p:spPr>
            <a:xfrm>
              <a:off x="4074117" y="3422268"/>
              <a:ext cx="1023856" cy="1054270"/>
            </a:xfrm>
            <a:custGeom>
              <a:avLst/>
              <a:gdLst>
                <a:gd name="connsiteX0" fmla="*/ 136770 w 1184028"/>
                <a:gd name="connsiteY0" fmla="*/ 0 h 1219200"/>
                <a:gd name="connsiteX1" fmla="*/ 1184028 w 1184028"/>
                <a:gd name="connsiteY1" fmla="*/ 0 h 1219200"/>
                <a:gd name="connsiteX2" fmla="*/ 1184028 w 1184028"/>
                <a:gd name="connsiteY2" fmla="*/ 1219200 h 1219200"/>
                <a:gd name="connsiteX3" fmla="*/ 136770 w 1184028"/>
                <a:gd name="connsiteY3" fmla="*/ 1219200 h 1219200"/>
                <a:gd name="connsiteX4" fmla="*/ 0 w 1184028"/>
                <a:gd name="connsiteY4" fmla="*/ 1082430 h 1219200"/>
                <a:gd name="connsiteX5" fmla="*/ 0 w 1184028"/>
                <a:gd name="connsiteY5" fmla="*/ 136770 h 1219200"/>
                <a:gd name="connsiteX6" fmla="*/ 136770 w 1184028"/>
                <a:gd name="connsiteY6"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028" h="1219200">
                  <a:moveTo>
                    <a:pt x="136770" y="0"/>
                  </a:moveTo>
                  <a:lnTo>
                    <a:pt x="1184028" y="0"/>
                  </a:lnTo>
                  <a:lnTo>
                    <a:pt x="1184028" y="1219200"/>
                  </a:lnTo>
                  <a:lnTo>
                    <a:pt x="136770" y="1219200"/>
                  </a:lnTo>
                  <a:cubicBezTo>
                    <a:pt x="61234" y="1219200"/>
                    <a:pt x="0" y="1157966"/>
                    <a:pt x="0" y="1082430"/>
                  </a:cubicBezTo>
                  <a:lnTo>
                    <a:pt x="0" y="136770"/>
                  </a:lnTo>
                  <a:cubicBezTo>
                    <a:pt x="0" y="61234"/>
                    <a:pt x="61234" y="0"/>
                    <a:pt x="136770" y="0"/>
                  </a:cubicBezTo>
                  <a:close/>
                </a:path>
              </a:pathLst>
            </a:custGeom>
            <a:gradFill>
              <a:gsLst>
                <a:gs pos="0">
                  <a:srgbClr val="FFFFFF"/>
                </a:gs>
                <a:gs pos="100000">
                  <a:srgbClr val="F3F2EE"/>
                </a:gs>
              </a:gsLst>
              <a:lin ang="16200000" scaled="0"/>
            </a:gradFill>
            <a:ln w="25400">
              <a:gradFill>
                <a:gsLst>
                  <a:gs pos="0">
                    <a:schemeClr val="bg1"/>
                  </a:gs>
                  <a:gs pos="100000">
                    <a:schemeClr val="bg1">
                      <a:lumMod val="9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grpSp>
      <p:grpSp>
        <p:nvGrpSpPr>
          <p:cNvPr id="15" name="组合 25"/>
          <p:cNvGrpSpPr/>
          <p:nvPr/>
        </p:nvGrpSpPr>
        <p:grpSpPr>
          <a:xfrm>
            <a:off x="4504426" y="4903329"/>
            <a:ext cx="2027477" cy="1547614"/>
            <a:chOff x="4083085" y="4969882"/>
            <a:chExt cx="2027477" cy="1547614"/>
          </a:xfrm>
          <a:effectLst>
            <a:outerShdw blurRad="127000" dist="63500" dir="8100000" algn="tr" rotWithShape="0">
              <a:schemeClr val="tx1">
                <a:lumMod val="75000"/>
                <a:lumOff val="25000"/>
                <a:alpha val="40000"/>
              </a:schemeClr>
            </a:outerShdw>
          </a:effectLst>
        </p:grpSpPr>
        <p:sp>
          <p:nvSpPr>
            <p:cNvPr id="16" name="任意多边形 26"/>
            <p:cNvSpPr/>
            <p:nvPr/>
          </p:nvSpPr>
          <p:spPr>
            <a:xfrm>
              <a:off x="5103564" y="4969882"/>
              <a:ext cx="1006998" cy="1547614"/>
            </a:xfrm>
            <a:custGeom>
              <a:avLst/>
              <a:gdLst>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7816 h 1789723"/>
                <a:gd name="connsiteX6" fmla="*/ 0 w 1164493"/>
                <a:gd name="connsiteY6" fmla="*/ 0 h 1789723"/>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1 h 1789723"/>
                <a:gd name="connsiteX6" fmla="*/ 0 w 1164493"/>
                <a:gd name="connsiteY6" fmla="*/ 0 h 1789723"/>
                <a:gd name="connsiteX0" fmla="*/ 0 w 1164513"/>
                <a:gd name="connsiteY0" fmla="*/ 0 h 1789723"/>
                <a:gd name="connsiteX1" fmla="*/ 0 w 1164513"/>
                <a:gd name="connsiteY1" fmla="*/ 1219200 h 1789723"/>
                <a:gd name="connsiteX2" fmla="*/ 859693 w 1164513"/>
                <a:gd name="connsiteY2" fmla="*/ 1219200 h 1789723"/>
                <a:gd name="connsiteX3" fmla="*/ 1164493 w 1164513"/>
                <a:gd name="connsiteY3" fmla="*/ 1789723 h 1789723"/>
                <a:gd name="connsiteX4" fmla="*/ 1164493 w 1164513"/>
                <a:gd name="connsiteY4" fmla="*/ 132862 h 1789723"/>
                <a:gd name="connsiteX5" fmla="*/ 1074616 w 1164513"/>
                <a:gd name="connsiteY5" fmla="*/ 1 h 1789723"/>
                <a:gd name="connsiteX6" fmla="*/ 0 w 1164513"/>
                <a:gd name="connsiteY6" fmla="*/ 0 h 1789723"/>
                <a:gd name="connsiteX0" fmla="*/ 0 w 1164533"/>
                <a:gd name="connsiteY0" fmla="*/ 0 h 1789723"/>
                <a:gd name="connsiteX1" fmla="*/ 0 w 1164533"/>
                <a:gd name="connsiteY1" fmla="*/ 1219200 h 1789723"/>
                <a:gd name="connsiteX2" fmla="*/ 859693 w 1164533"/>
                <a:gd name="connsiteY2" fmla="*/ 1219200 h 1789723"/>
                <a:gd name="connsiteX3" fmla="*/ 1164493 w 1164533"/>
                <a:gd name="connsiteY3" fmla="*/ 1789723 h 1789723"/>
                <a:gd name="connsiteX4" fmla="*/ 1164493 w 1164533"/>
                <a:gd name="connsiteY4" fmla="*/ 132862 h 1789723"/>
                <a:gd name="connsiteX5" fmla="*/ 1074616 w 1164533"/>
                <a:gd name="connsiteY5" fmla="*/ 1 h 1789723"/>
                <a:gd name="connsiteX6" fmla="*/ 0 w 1164533"/>
                <a:gd name="connsiteY6" fmla="*/ 0 h 178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533" h="1789723">
                  <a:moveTo>
                    <a:pt x="0" y="0"/>
                  </a:moveTo>
                  <a:lnTo>
                    <a:pt x="0" y="1219200"/>
                  </a:lnTo>
                  <a:lnTo>
                    <a:pt x="859693" y="1219200"/>
                  </a:lnTo>
                  <a:lnTo>
                    <a:pt x="1164493" y="1789723"/>
                  </a:lnTo>
                  <a:lnTo>
                    <a:pt x="1164493" y="132862"/>
                  </a:lnTo>
                  <a:cubicBezTo>
                    <a:pt x="1165795" y="49498"/>
                    <a:pt x="1135836" y="1303"/>
                    <a:pt x="1074616" y="1"/>
                  </a:cubicBezTo>
                  <a:lnTo>
                    <a:pt x="0" y="0"/>
                  </a:lnTo>
                  <a:close/>
                </a:path>
              </a:pathLst>
            </a:custGeom>
            <a:solidFill>
              <a:srgbClr val="FFC00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sp>
          <p:nvSpPr>
            <p:cNvPr id="17" name="任意多边形 27"/>
            <p:cNvSpPr/>
            <p:nvPr/>
          </p:nvSpPr>
          <p:spPr>
            <a:xfrm>
              <a:off x="4083085" y="4969882"/>
              <a:ext cx="1023856" cy="1054270"/>
            </a:xfrm>
            <a:custGeom>
              <a:avLst/>
              <a:gdLst>
                <a:gd name="connsiteX0" fmla="*/ 136770 w 1184028"/>
                <a:gd name="connsiteY0" fmla="*/ 0 h 1219200"/>
                <a:gd name="connsiteX1" fmla="*/ 1184028 w 1184028"/>
                <a:gd name="connsiteY1" fmla="*/ 0 h 1219200"/>
                <a:gd name="connsiteX2" fmla="*/ 1184028 w 1184028"/>
                <a:gd name="connsiteY2" fmla="*/ 1219200 h 1219200"/>
                <a:gd name="connsiteX3" fmla="*/ 136770 w 1184028"/>
                <a:gd name="connsiteY3" fmla="*/ 1219200 h 1219200"/>
                <a:gd name="connsiteX4" fmla="*/ 0 w 1184028"/>
                <a:gd name="connsiteY4" fmla="*/ 1082430 h 1219200"/>
                <a:gd name="connsiteX5" fmla="*/ 0 w 1184028"/>
                <a:gd name="connsiteY5" fmla="*/ 136770 h 1219200"/>
                <a:gd name="connsiteX6" fmla="*/ 136770 w 1184028"/>
                <a:gd name="connsiteY6"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028" h="1219200">
                  <a:moveTo>
                    <a:pt x="136770" y="0"/>
                  </a:moveTo>
                  <a:lnTo>
                    <a:pt x="1184028" y="0"/>
                  </a:lnTo>
                  <a:lnTo>
                    <a:pt x="1184028" y="1219200"/>
                  </a:lnTo>
                  <a:lnTo>
                    <a:pt x="136770" y="1219200"/>
                  </a:lnTo>
                  <a:cubicBezTo>
                    <a:pt x="61234" y="1219200"/>
                    <a:pt x="0" y="1157966"/>
                    <a:pt x="0" y="1082430"/>
                  </a:cubicBezTo>
                  <a:lnTo>
                    <a:pt x="0" y="136770"/>
                  </a:lnTo>
                  <a:cubicBezTo>
                    <a:pt x="0" y="61234"/>
                    <a:pt x="61234" y="0"/>
                    <a:pt x="136770" y="0"/>
                  </a:cubicBezTo>
                  <a:close/>
                </a:path>
              </a:pathLst>
            </a:custGeom>
            <a:solidFill>
              <a:srgbClr val="DD23C7"/>
            </a:solidFill>
            <a:ln w="25400">
              <a:gradFill>
                <a:gsLst>
                  <a:gs pos="0">
                    <a:schemeClr val="bg1"/>
                  </a:gs>
                  <a:gs pos="100000">
                    <a:schemeClr val="bg1">
                      <a:lumMod val="9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grpSp>
      <p:grpSp>
        <p:nvGrpSpPr>
          <p:cNvPr id="18" name="组合 28"/>
          <p:cNvGrpSpPr/>
          <p:nvPr/>
        </p:nvGrpSpPr>
        <p:grpSpPr>
          <a:xfrm>
            <a:off x="6520708" y="2682754"/>
            <a:ext cx="2027477" cy="1547614"/>
            <a:chOff x="6099367" y="2749307"/>
            <a:chExt cx="2027477" cy="1547614"/>
          </a:xfrm>
          <a:effectLst>
            <a:outerShdw blurRad="127000" dist="63500" dir="2700000" algn="tl" rotWithShape="0">
              <a:schemeClr val="tx1">
                <a:lumMod val="75000"/>
                <a:lumOff val="25000"/>
                <a:alpha val="40000"/>
              </a:schemeClr>
            </a:outerShdw>
          </a:effectLst>
        </p:grpSpPr>
        <p:sp>
          <p:nvSpPr>
            <p:cNvPr id="19" name="任意多边形 29"/>
            <p:cNvSpPr/>
            <p:nvPr/>
          </p:nvSpPr>
          <p:spPr>
            <a:xfrm flipH="1">
              <a:off x="6099367" y="2749307"/>
              <a:ext cx="1006998" cy="1547614"/>
            </a:xfrm>
            <a:custGeom>
              <a:avLst/>
              <a:gdLst>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7816 h 1789723"/>
                <a:gd name="connsiteX6" fmla="*/ 0 w 1164493"/>
                <a:gd name="connsiteY6" fmla="*/ 0 h 1789723"/>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1 h 1789723"/>
                <a:gd name="connsiteX6" fmla="*/ 0 w 1164493"/>
                <a:gd name="connsiteY6" fmla="*/ 0 h 1789723"/>
                <a:gd name="connsiteX0" fmla="*/ 0 w 1164513"/>
                <a:gd name="connsiteY0" fmla="*/ 0 h 1789723"/>
                <a:gd name="connsiteX1" fmla="*/ 0 w 1164513"/>
                <a:gd name="connsiteY1" fmla="*/ 1219200 h 1789723"/>
                <a:gd name="connsiteX2" fmla="*/ 859693 w 1164513"/>
                <a:gd name="connsiteY2" fmla="*/ 1219200 h 1789723"/>
                <a:gd name="connsiteX3" fmla="*/ 1164493 w 1164513"/>
                <a:gd name="connsiteY3" fmla="*/ 1789723 h 1789723"/>
                <a:gd name="connsiteX4" fmla="*/ 1164493 w 1164513"/>
                <a:gd name="connsiteY4" fmla="*/ 132862 h 1789723"/>
                <a:gd name="connsiteX5" fmla="*/ 1074616 w 1164513"/>
                <a:gd name="connsiteY5" fmla="*/ 1 h 1789723"/>
                <a:gd name="connsiteX6" fmla="*/ 0 w 1164513"/>
                <a:gd name="connsiteY6" fmla="*/ 0 h 1789723"/>
                <a:gd name="connsiteX0" fmla="*/ 0 w 1164533"/>
                <a:gd name="connsiteY0" fmla="*/ 0 h 1789723"/>
                <a:gd name="connsiteX1" fmla="*/ 0 w 1164533"/>
                <a:gd name="connsiteY1" fmla="*/ 1219200 h 1789723"/>
                <a:gd name="connsiteX2" fmla="*/ 859693 w 1164533"/>
                <a:gd name="connsiteY2" fmla="*/ 1219200 h 1789723"/>
                <a:gd name="connsiteX3" fmla="*/ 1164493 w 1164533"/>
                <a:gd name="connsiteY3" fmla="*/ 1789723 h 1789723"/>
                <a:gd name="connsiteX4" fmla="*/ 1164493 w 1164533"/>
                <a:gd name="connsiteY4" fmla="*/ 132862 h 1789723"/>
                <a:gd name="connsiteX5" fmla="*/ 1074616 w 1164533"/>
                <a:gd name="connsiteY5" fmla="*/ 1 h 1789723"/>
                <a:gd name="connsiteX6" fmla="*/ 0 w 1164533"/>
                <a:gd name="connsiteY6" fmla="*/ 0 h 178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533" h="1789723">
                  <a:moveTo>
                    <a:pt x="0" y="0"/>
                  </a:moveTo>
                  <a:lnTo>
                    <a:pt x="0" y="1219200"/>
                  </a:lnTo>
                  <a:lnTo>
                    <a:pt x="859693" y="1219200"/>
                  </a:lnTo>
                  <a:lnTo>
                    <a:pt x="1164493" y="1789723"/>
                  </a:lnTo>
                  <a:lnTo>
                    <a:pt x="1164493" y="132862"/>
                  </a:lnTo>
                  <a:cubicBezTo>
                    <a:pt x="1165795" y="49498"/>
                    <a:pt x="1135836" y="1303"/>
                    <a:pt x="1074616" y="1"/>
                  </a:cubicBezTo>
                  <a:lnTo>
                    <a:pt x="0" y="0"/>
                  </a:lnTo>
                  <a:close/>
                </a:path>
              </a:pathLst>
            </a:custGeom>
            <a:solidFill>
              <a:schemeClr val="accent5">
                <a:lumMod val="75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sp>
          <p:nvSpPr>
            <p:cNvPr id="20" name="任意多边形 30"/>
            <p:cNvSpPr/>
            <p:nvPr/>
          </p:nvSpPr>
          <p:spPr>
            <a:xfrm flipH="1">
              <a:off x="7102988" y="2749307"/>
              <a:ext cx="1023856" cy="1054270"/>
            </a:xfrm>
            <a:custGeom>
              <a:avLst/>
              <a:gdLst>
                <a:gd name="connsiteX0" fmla="*/ 136770 w 1184028"/>
                <a:gd name="connsiteY0" fmla="*/ 0 h 1219200"/>
                <a:gd name="connsiteX1" fmla="*/ 1184028 w 1184028"/>
                <a:gd name="connsiteY1" fmla="*/ 0 h 1219200"/>
                <a:gd name="connsiteX2" fmla="*/ 1184028 w 1184028"/>
                <a:gd name="connsiteY2" fmla="*/ 1219200 h 1219200"/>
                <a:gd name="connsiteX3" fmla="*/ 136770 w 1184028"/>
                <a:gd name="connsiteY3" fmla="*/ 1219200 h 1219200"/>
                <a:gd name="connsiteX4" fmla="*/ 0 w 1184028"/>
                <a:gd name="connsiteY4" fmla="*/ 1082430 h 1219200"/>
                <a:gd name="connsiteX5" fmla="*/ 0 w 1184028"/>
                <a:gd name="connsiteY5" fmla="*/ 136770 h 1219200"/>
                <a:gd name="connsiteX6" fmla="*/ 136770 w 1184028"/>
                <a:gd name="connsiteY6"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028" h="1219200">
                  <a:moveTo>
                    <a:pt x="136770" y="0"/>
                  </a:moveTo>
                  <a:lnTo>
                    <a:pt x="1184028" y="0"/>
                  </a:lnTo>
                  <a:lnTo>
                    <a:pt x="1184028" y="1219200"/>
                  </a:lnTo>
                  <a:lnTo>
                    <a:pt x="136770" y="1219200"/>
                  </a:lnTo>
                  <a:cubicBezTo>
                    <a:pt x="61234" y="1219200"/>
                    <a:pt x="0" y="1157966"/>
                    <a:pt x="0" y="1082430"/>
                  </a:cubicBezTo>
                  <a:lnTo>
                    <a:pt x="0" y="136770"/>
                  </a:lnTo>
                  <a:cubicBezTo>
                    <a:pt x="0" y="61234"/>
                    <a:pt x="61234" y="0"/>
                    <a:pt x="136770" y="0"/>
                  </a:cubicBezTo>
                  <a:close/>
                </a:path>
              </a:pathLst>
            </a:custGeom>
            <a:solidFill>
              <a:schemeClr val="accent2">
                <a:lumMod val="40000"/>
                <a:lumOff val="60000"/>
              </a:schemeClr>
            </a:solidFill>
            <a:ln w="25400">
              <a:gradFill>
                <a:gsLst>
                  <a:gs pos="0">
                    <a:schemeClr val="bg1"/>
                  </a:gs>
                  <a:gs pos="100000">
                    <a:schemeClr val="bg1">
                      <a:lumMod val="9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grpSp>
      <p:grpSp>
        <p:nvGrpSpPr>
          <p:cNvPr id="21" name="组合 31"/>
          <p:cNvGrpSpPr/>
          <p:nvPr/>
        </p:nvGrpSpPr>
        <p:grpSpPr>
          <a:xfrm>
            <a:off x="6529676" y="4230368"/>
            <a:ext cx="2027477" cy="1547614"/>
            <a:chOff x="6108335" y="4296921"/>
            <a:chExt cx="2027477" cy="1547614"/>
          </a:xfrm>
          <a:effectLst>
            <a:outerShdw blurRad="127000" dist="63500" dir="2700000" algn="tl" rotWithShape="0">
              <a:schemeClr val="tx1">
                <a:lumMod val="75000"/>
                <a:lumOff val="25000"/>
                <a:alpha val="40000"/>
              </a:schemeClr>
            </a:outerShdw>
          </a:effectLst>
        </p:grpSpPr>
        <p:sp>
          <p:nvSpPr>
            <p:cNvPr id="22" name="任意多边形 32"/>
            <p:cNvSpPr/>
            <p:nvPr/>
          </p:nvSpPr>
          <p:spPr>
            <a:xfrm flipH="1">
              <a:off x="6108335" y="4296921"/>
              <a:ext cx="1006998" cy="1547614"/>
            </a:xfrm>
            <a:custGeom>
              <a:avLst/>
              <a:gdLst>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7816 h 1789723"/>
                <a:gd name="connsiteX6" fmla="*/ 0 w 1164493"/>
                <a:gd name="connsiteY6" fmla="*/ 0 h 1789723"/>
                <a:gd name="connsiteX0" fmla="*/ 0 w 1164493"/>
                <a:gd name="connsiteY0" fmla="*/ 0 h 1789723"/>
                <a:gd name="connsiteX1" fmla="*/ 0 w 1164493"/>
                <a:gd name="connsiteY1" fmla="*/ 1219200 h 1789723"/>
                <a:gd name="connsiteX2" fmla="*/ 859693 w 1164493"/>
                <a:gd name="connsiteY2" fmla="*/ 1219200 h 1789723"/>
                <a:gd name="connsiteX3" fmla="*/ 1164493 w 1164493"/>
                <a:gd name="connsiteY3" fmla="*/ 1789723 h 1789723"/>
                <a:gd name="connsiteX4" fmla="*/ 1164493 w 1164493"/>
                <a:gd name="connsiteY4" fmla="*/ 132862 h 1789723"/>
                <a:gd name="connsiteX5" fmla="*/ 1074616 w 1164493"/>
                <a:gd name="connsiteY5" fmla="*/ 1 h 1789723"/>
                <a:gd name="connsiteX6" fmla="*/ 0 w 1164493"/>
                <a:gd name="connsiteY6" fmla="*/ 0 h 1789723"/>
                <a:gd name="connsiteX0" fmla="*/ 0 w 1164513"/>
                <a:gd name="connsiteY0" fmla="*/ 0 h 1789723"/>
                <a:gd name="connsiteX1" fmla="*/ 0 w 1164513"/>
                <a:gd name="connsiteY1" fmla="*/ 1219200 h 1789723"/>
                <a:gd name="connsiteX2" fmla="*/ 859693 w 1164513"/>
                <a:gd name="connsiteY2" fmla="*/ 1219200 h 1789723"/>
                <a:gd name="connsiteX3" fmla="*/ 1164493 w 1164513"/>
                <a:gd name="connsiteY3" fmla="*/ 1789723 h 1789723"/>
                <a:gd name="connsiteX4" fmla="*/ 1164493 w 1164513"/>
                <a:gd name="connsiteY4" fmla="*/ 132862 h 1789723"/>
                <a:gd name="connsiteX5" fmla="*/ 1074616 w 1164513"/>
                <a:gd name="connsiteY5" fmla="*/ 1 h 1789723"/>
                <a:gd name="connsiteX6" fmla="*/ 0 w 1164513"/>
                <a:gd name="connsiteY6" fmla="*/ 0 h 1789723"/>
                <a:gd name="connsiteX0" fmla="*/ 0 w 1164533"/>
                <a:gd name="connsiteY0" fmla="*/ 0 h 1789723"/>
                <a:gd name="connsiteX1" fmla="*/ 0 w 1164533"/>
                <a:gd name="connsiteY1" fmla="*/ 1219200 h 1789723"/>
                <a:gd name="connsiteX2" fmla="*/ 859693 w 1164533"/>
                <a:gd name="connsiteY2" fmla="*/ 1219200 h 1789723"/>
                <a:gd name="connsiteX3" fmla="*/ 1164493 w 1164533"/>
                <a:gd name="connsiteY3" fmla="*/ 1789723 h 1789723"/>
                <a:gd name="connsiteX4" fmla="*/ 1164493 w 1164533"/>
                <a:gd name="connsiteY4" fmla="*/ 132862 h 1789723"/>
                <a:gd name="connsiteX5" fmla="*/ 1074616 w 1164533"/>
                <a:gd name="connsiteY5" fmla="*/ 1 h 1789723"/>
                <a:gd name="connsiteX6" fmla="*/ 0 w 1164533"/>
                <a:gd name="connsiteY6" fmla="*/ 0 h 178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533" h="1789723">
                  <a:moveTo>
                    <a:pt x="0" y="0"/>
                  </a:moveTo>
                  <a:lnTo>
                    <a:pt x="0" y="1219200"/>
                  </a:lnTo>
                  <a:lnTo>
                    <a:pt x="859693" y="1219200"/>
                  </a:lnTo>
                  <a:lnTo>
                    <a:pt x="1164493" y="1789723"/>
                  </a:lnTo>
                  <a:lnTo>
                    <a:pt x="1164493" y="132862"/>
                  </a:lnTo>
                  <a:cubicBezTo>
                    <a:pt x="1165795" y="49498"/>
                    <a:pt x="1135836" y="1303"/>
                    <a:pt x="1074616" y="1"/>
                  </a:cubicBezTo>
                  <a:lnTo>
                    <a:pt x="0" y="0"/>
                  </a:lnTo>
                  <a:close/>
                </a:path>
              </a:pathLst>
            </a:custGeom>
            <a:solidFill>
              <a:schemeClr val="accent6">
                <a:lumMod val="75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sp>
          <p:nvSpPr>
            <p:cNvPr id="23" name="任意多边形 33"/>
            <p:cNvSpPr/>
            <p:nvPr/>
          </p:nvSpPr>
          <p:spPr>
            <a:xfrm flipH="1">
              <a:off x="7111956" y="4296921"/>
              <a:ext cx="1023856" cy="1054270"/>
            </a:xfrm>
            <a:custGeom>
              <a:avLst/>
              <a:gdLst>
                <a:gd name="connsiteX0" fmla="*/ 136770 w 1184028"/>
                <a:gd name="connsiteY0" fmla="*/ 0 h 1219200"/>
                <a:gd name="connsiteX1" fmla="*/ 1184028 w 1184028"/>
                <a:gd name="connsiteY1" fmla="*/ 0 h 1219200"/>
                <a:gd name="connsiteX2" fmla="*/ 1184028 w 1184028"/>
                <a:gd name="connsiteY2" fmla="*/ 1219200 h 1219200"/>
                <a:gd name="connsiteX3" fmla="*/ 136770 w 1184028"/>
                <a:gd name="connsiteY3" fmla="*/ 1219200 h 1219200"/>
                <a:gd name="connsiteX4" fmla="*/ 0 w 1184028"/>
                <a:gd name="connsiteY4" fmla="*/ 1082430 h 1219200"/>
                <a:gd name="connsiteX5" fmla="*/ 0 w 1184028"/>
                <a:gd name="connsiteY5" fmla="*/ 136770 h 1219200"/>
                <a:gd name="connsiteX6" fmla="*/ 136770 w 1184028"/>
                <a:gd name="connsiteY6" fmla="*/ 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028" h="1219200">
                  <a:moveTo>
                    <a:pt x="136770" y="0"/>
                  </a:moveTo>
                  <a:lnTo>
                    <a:pt x="1184028" y="0"/>
                  </a:lnTo>
                  <a:lnTo>
                    <a:pt x="1184028" y="1219200"/>
                  </a:lnTo>
                  <a:lnTo>
                    <a:pt x="136770" y="1219200"/>
                  </a:lnTo>
                  <a:cubicBezTo>
                    <a:pt x="61234" y="1219200"/>
                    <a:pt x="0" y="1157966"/>
                    <a:pt x="0" y="1082430"/>
                  </a:cubicBezTo>
                  <a:lnTo>
                    <a:pt x="0" y="136770"/>
                  </a:lnTo>
                  <a:cubicBezTo>
                    <a:pt x="0" y="61234"/>
                    <a:pt x="61234" y="0"/>
                    <a:pt x="136770" y="0"/>
                  </a:cubicBezTo>
                  <a:close/>
                </a:path>
              </a:pathLst>
            </a:custGeom>
            <a:gradFill>
              <a:gsLst>
                <a:gs pos="0">
                  <a:srgbClr val="FFFFFF"/>
                </a:gs>
                <a:gs pos="100000">
                  <a:srgbClr val="F3F2EE"/>
                </a:gs>
              </a:gsLst>
              <a:lin ang="16200000" scaled="0"/>
            </a:gradFill>
            <a:ln w="25400">
              <a:gradFill>
                <a:gsLst>
                  <a:gs pos="0">
                    <a:schemeClr val="bg1"/>
                  </a:gs>
                  <a:gs pos="100000">
                    <a:schemeClr val="bg1">
                      <a:lumMod val="9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BBB">
                    <a:lumMod val="20000"/>
                    <a:lumOff val="80000"/>
                  </a:srgbClr>
                </a:solidFill>
              </a:endParaRPr>
            </a:p>
          </p:txBody>
        </p:sp>
      </p:grpSp>
      <p:sp>
        <p:nvSpPr>
          <p:cNvPr id="25" name="矩形 35"/>
          <p:cNvSpPr/>
          <p:nvPr/>
        </p:nvSpPr>
        <p:spPr>
          <a:xfrm>
            <a:off x="4630813" y="2001769"/>
            <a:ext cx="744491" cy="769441"/>
          </a:xfrm>
          <a:prstGeom prst="rect">
            <a:avLst/>
          </a:prstGeom>
        </p:spPr>
        <p:txBody>
          <a:bodyPr wrap="square">
            <a:spAutoFit/>
          </a:bodyPr>
          <a:lstStyle/>
          <a:p>
            <a:pPr algn="ctr"/>
            <a:r>
              <a:rPr lang="en-US" altLang="zh-CN" sz="4400" b="1" dirty="0">
                <a:solidFill>
                  <a:srgbClr val="FFFFFF"/>
                </a:solidFill>
                <a:latin typeface="Agency FB" panose="020B0503020202020204" pitchFamily="34" charset="0"/>
                <a:ea typeface="微软雅黑" panose="020B0503020204020204" pitchFamily="34" charset="-122"/>
              </a:rPr>
              <a:t>01</a:t>
            </a:r>
            <a:endParaRPr lang="zh-CN" altLang="en-US" sz="4400" b="1" dirty="0">
              <a:solidFill>
                <a:srgbClr val="FFFFFF"/>
              </a:solidFill>
              <a:latin typeface="Agency FB" panose="020B0503020202020204" pitchFamily="34" charset="0"/>
              <a:ea typeface="微软雅黑" panose="020B0503020204020204" pitchFamily="34" charset="-122"/>
            </a:endParaRPr>
          </a:p>
        </p:txBody>
      </p:sp>
      <p:sp>
        <p:nvSpPr>
          <p:cNvPr id="26" name="矩形 36"/>
          <p:cNvSpPr/>
          <p:nvPr/>
        </p:nvSpPr>
        <p:spPr>
          <a:xfrm>
            <a:off x="7508792" y="2849508"/>
            <a:ext cx="1039393" cy="769441"/>
          </a:xfrm>
          <a:prstGeom prst="rect">
            <a:avLst/>
          </a:prstGeom>
        </p:spPr>
        <p:txBody>
          <a:bodyPr wrap="square">
            <a:spAutoFit/>
          </a:bodyPr>
          <a:lstStyle/>
          <a:p>
            <a:pPr algn="ctr"/>
            <a:r>
              <a:rPr lang="en-US" altLang="zh-CN" sz="4400" b="1" dirty="0">
                <a:solidFill>
                  <a:srgbClr val="FFFFFF"/>
                </a:solidFill>
                <a:latin typeface="Agency FB" panose="020B0503020202020204" pitchFamily="34" charset="0"/>
                <a:ea typeface="微软雅黑" panose="020B0503020204020204" pitchFamily="34" charset="-122"/>
              </a:rPr>
              <a:t>02</a:t>
            </a:r>
            <a:endParaRPr lang="zh-CN" altLang="en-US" sz="4400" b="1" dirty="0">
              <a:solidFill>
                <a:srgbClr val="FFFFFF"/>
              </a:solidFill>
              <a:latin typeface="Agency FB" panose="020B0503020202020204" pitchFamily="34" charset="0"/>
              <a:ea typeface="微软雅黑" panose="020B0503020204020204" pitchFamily="34" charset="-122"/>
            </a:endParaRPr>
          </a:p>
        </p:txBody>
      </p:sp>
      <p:sp>
        <p:nvSpPr>
          <p:cNvPr id="27" name="矩形 37"/>
          <p:cNvSpPr/>
          <p:nvPr/>
        </p:nvSpPr>
        <p:spPr>
          <a:xfrm>
            <a:off x="4488730" y="3504254"/>
            <a:ext cx="1039393" cy="769441"/>
          </a:xfrm>
          <a:prstGeom prst="rect">
            <a:avLst/>
          </a:prstGeom>
        </p:spPr>
        <p:txBody>
          <a:bodyPr wrap="square">
            <a:spAutoFit/>
          </a:bodyPr>
          <a:lstStyle/>
          <a:p>
            <a:pPr algn="ctr"/>
            <a:r>
              <a:rPr lang="en-US" altLang="zh-CN" sz="4400" b="1" dirty="0">
                <a:solidFill>
                  <a:srgbClr val="7A0000">
                    <a:lumMod val="60000"/>
                    <a:lumOff val="40000"/>
                  </a:srgbClr>
                </a:solidFill>
                <a:latin typeface="Agency FB" panose="020B0503020202020204" pitchFamily="34" charset="0"/>
                <a:ea typeface="微软雅黑" panose="020B0503020204020204" pitchFamily="34" charset="-122"/>
              </a:rPr>
              <a:t>03</a:t>
            </a:r>
            <a:endParaRPr lang="zh-CN" altLang="en-US" sz="4400" b="1" dirty="0">
              <a:solidFill>
                <a:srgbClr val="7A0000">
                  <a:lumMod val="60000"/>
                  <a:lumOff val="40000"/>
                </a:srgbClr>
              </a:solidFill>
              <a:latin typeface="Agency FB" panose="020B0503020202020204" pitchFamily="34" charset="0"/>
              <a:ea typeface="微软雅黑" panose="020B0503020204020204" pitchFamily="34" charset="-122"/>
            </a:endParaRPr>
          </a:p>
        </p:txBody>
      </p:sp>
      <p:sp>
        <p:nvSpPr>
          <p:cNvPr id="28" name="矩形 38"/>
          <p:cNvSpPr/>
          <p:nvPr/>
        </p:nvSpPr>
        <p:spPr>
          <a:xfrm>
            <a:off x="7533297" y="4377149"/>
            <a:ext cx="1039393" cy="769441"/>
          </a:xfrm>
          <a:prstGeom prst="rect">
            <a:avLst/>
          </a:prstGeom>
        </p:spPr>
        <p:txBody>
          <a:bodyPr wrap="square">
            <a:spAutoFit/>
          </a:bodyPr>
          <a:lstStyle/>
          <a:p>
            <a:pPr algn="ctr"/>
            <a:r>
              <a:rPr lang="en-US" altLang="zh-CN" sz="4400" b="1" dirty="0">
                <a:solidFill>
                  <a:srgbClr val="225B5F">
                    <a:lumMod val="75000"/>
                  </a:srgbClr>
                </a:solidFill>
                <a:latin typeface="Agency FB" panose="020B0503020202020204" pitchFamily="34" charset="0"/>
                <a:ea typeface="微软雅黑" panose="020B0503020204020204" pitchFamily="34" charset="-122"/>
              </a:rPr>
              <a:t>04</a:t>
            </a:r>
            <a:endParaRPr lang="zh-CN" altLang="en-US" sz="4400" b="1" dirty="0">
              <a:solidFill>
                <a:srgbClr val="225B5F">
                  <a:lumMod val="75000"/>
                </a:srgbClr>
              </a:solidFill>
              <a:latin typeface="Agency FB" panose="020B0503020202020204" pitchFamily="34" charset="0"/>
              <a:ea typeface="微软雅黑" panose="020B0503020204020204" pitchFamily="34" charset="-122"/>
            </a:endParaRPr>
          </a:p>
        </p:txBody>
      </p:sp>
      <p:sp>
        <p:nvSpPr>
          <p:cNvPr id="29" name="矩形 39"/>
          <p:cNvSpPr/>
          <p:nvPr/>
        </p:nvSpPr>
        <p:spPr>
          <a:xfrm>
            <a:off x="4495458" y="5035089"/>
            <a:ext cx="1039393" cy="769441"/>
          </a:xfrm>
          <a:prstGeom prst="rect">
            <a:avLst/>
          </a:prstGeom>
        </p:spPr>
        <p:txBody>
          <a:bodyPr wrap="square">
            <a:spAutoFit/>
          </a:bodyPr>
          <a:lstStyle/>
          <a:p>
            <a:pPr algn="ctr"/>
            <a:r>
              <a:rPr lang="en-US" altLang="zh-CN" sz="4400" b="1" dirty="0">
                <a:solidFill>
                  <a:srgbClr val="FFFFFF"/>
                </a:solidFill>
                <a:latin typeface="Agency FB" panose="020B0503020202020204" pitchFamily="34" charset="0"/>
                <a:ea typeface="微软雅黑" panose="020B0503020204020204" pitchFamily="34" charset="-122"/>
              </a:rPr>
              <a:t>05</a:t>
            </a:r>
            <a:endParaRPr lang="zh-CN" altLang="en-US" sz="4400" b="1" dirty="0">
              <a:solidFill>
                <a:srgbClr val="FFFFFF"/>
              </a:solidFill>
              <a:latin typeface="Agency FB" panose="020B0503020202020204" pitchFamily="34" charset="0"/>
              <a:ea typeface="微软雅黑" panose="020B0503020204020204" pitchFamily="34" charset="-122"/>
            </a:endParaRPr>
          </a:p>
        </p:txBody>
      </p:sp>
      <p:sp>
        <p:nvSpPr>
          <p:cNvPr id="34" name="文本框 44"/>
          <p:cNvSpPr txBox="1"/>
          <p:nvPr/>
        </p:nvSpPr>
        <p:spPr>
          <a:xfrm>
            <a:off x="1358720" y="2135926"/>
            <a:ext cx="2761853" cy="553998"/>
          </a:xfrm>
          <a:prstGeom prst="rect">
            <a:avLst/>
          </a:prstGeom>
          <a:solidFill>
            <a:schemeClr val="accent1">
              <a:lumMod val="75000"/>
              <a:lumOff val="25000"/>
            </a:schemeClr>
          </a:solidFill>
          <a:ln>
            <a:solidFill>
              <a:schemeClr val="bg2"/>
            </a:solidFill>
          </a:ln>
          <a:effectLst/>
        </p:spPr>
        <p:txBody>
          <a:bodyPr wrap="square" rtlCol="0">
            <a:spAutoFit/>
          </a:bodyPr>
          <a:lstStyle/>
          <a:p>
            <a:pPr algn="ctr" fontAlgn="base">
              <a:lnSpc>
                <a:spcPct val="125000"/>
              </a:lnSpc>
              <a:spcBef>
                <a:spcPct val="0"/>
              </a:spcBef>
              <a:spcAft>
                <a:spcPct val="0"/>
              </a:spcAft>
            </a:pPr>
            <a:r>
              <a:rPr lang="vi-VN" altLang="zh-CN" sz="2400" dirty="0">
                <a:solidFill>
                  <a:srgbClr val="FFFFFF"/>
                </a:solidFill>
                <a:latin typeface="#9Slide03 FS Neusa Bold" panose="00000800000000000000" pitchFamily="2" charset="0"/>
                <a:ea typeface="冬青黑体简体中文 W3" panose="020B0300000000000000" pitchFamily="34" charset="-122"/>
              </a:rPr>
              <a:t>Chuẩn bị nguyên liệu</a:t>
            </a:r>
            <a:endParaRPr lang="vi-VN" altLang="zh-CN" sz="2400" dirty="0">
              <a:solidFill>
                <a:srgbClr val="FFFFFF"/>
              </a:solidFill>
              <a:latin typeface="#9Slide03 FS Neusa Bold" panose="00000800000000000000" pitchFamily="2" charset="0"/>
              <a:ea typeface="冬青黑体简体中文 W3" panose="020B0300000000000000" pitchFamily="34" charset="-122"/>
            </a:endParaRPr>
          </a:p>
        </p:txBody>
      </p:sp>
      <p:sp>
        <p:nvSpPr>
          <p:cNvPr id="35" name="文本框 45"/>
          <p:cNvSpPr txBox="1"/>
          <p:nvPr/>
        </p:nvSpPr>
        <p:spPr>
          <a:xfrm>
            <a:off x="1371600" y="3450309"/>
            <a:ext cx="2761853" cy="1015663"/>
          </a:xfrm>
          <a:prstGeom prst="rect">
            <a:avLst/>
          </a:prstGeom>
          <a:solidFill>
            <a:srgbClr val="C00000"/>
          </a:solidFill>
          <a:ln>
            <a:solidFill>
              <a:schemeClr val="bg2"/>
            </a:solidFill>
          </a:ln>
          <a:effectLst/>
        </p:spPr>
        <p:txBody>
          <a:bodyPr wrap="square" rtlCol="0">
            <a:spAutoFit/>
          </a:bodyPr>
          <a:lstStyle/>
          <a:p>
            <a:pPr algn="ctr" fontAlgn="base">
              <a:lnSpc>
                <a:spcPct val="125000"/>
              </a:lnSpc>
              <a:spcBef>
                <a:spcPct val="0"/>
              </a:spcBef>
              <a:spcAft>
                <a:spcPct val="0"/>
              </a:spcAft>
            </a:pPr>
            <a:r>
              <a:rPr lang="vi-VN" altLang="zh-CN" sz="2400" dirty="0">
                <a:solidFill>
                  <a:srgbClr val="FFFFFF"/>
                </a:solidFill>
                <a:latin typeface="#9Slide03 FS Neusa Bold" panose="00000800000000000000" pitchFamily="2" charset="0"/>
                <a:ea typeface="冬青黑体简体中文 W3" panose="020B0300000000000000" pitchFamily="34" charset="-122"/>
              </a:rPr>
              <a:t>Chọn giống nấm, đóng khuôn và gieo giống nấm</a:t>
            </a:r>
            <a:endParaRPr lang="vi-VN" altLang="zh-CN" sz="2400" dirty="0">
              <a:solidFill>
                <a:srgbClr val="FFFFFF"/>
              </a:solidFill>
              <a:latin typeface="#9Slide03 FS Neusa Bold" panose="00000800000000000000" pitchFamily="2" charset="0"/>
              <a:ea typeface="冬青黑体简体中文 W3" panose="020B0300000000000000" pitchFamily="34" charset="-122"/>
            </a:endParaRPr>
          </a:p>
        </p:txBody>
      </p:sp>
      <p:sp>
        <p:nvSpPr>
          <p:cNvPr id="36" name="文本框 46"/>
          <p:cNvSpPr txBox="1"/>
          <p:nvPr/>
        </p:nvSpPr>
        <p:spPr>
          <a:xfrm>
            <a:off x="9098384" y="2976368"/>
            <a:ext cx="2589436" cy="515719"/>
          </a:xfrm>
          <a:prstGeom prst="rect">
            <a:avLst/>
          </a:prstGeom>
          <a:solidFill>
            <a:schemeClr val="accent2">
              <a:lumMod val="60000"/>
              <a:lumOff val="40000"/>
            </a:schemeClr>
          </a:solidFill>
          <a:ln>
            <a:solidFill>
              <a:schemeClr val="bg2"/>
            </a:solidFill>
          </a:ln>
          <a:effectLst/>
        </p:spPr>
        <p:txBody>
          <a:bodyPr wrap="square" rtlCol="0">
            <a:spAutoFit/>
          </a:bodyPr>
          <a:lstStyle/>
          <a:p>
            <a:pPr algn="ctr" fontAlgn="base">
              <a:lnSpc>
                <a:spcPct val="125000"/>
              </a:lnSpc>
              <a:spcBef>
                <a:spcPct val="0"/>
              </a:spcBef>
              <a:spcAft>
                <a:spcPct val="0"/>
              </a:spcAft>
            </a:pPr>
            <a:r>
              <a:rPr lang="vi-VN" altLang="zh-CN" sz="2400" dirty="0">
                <a:solidFill>
                  <a:srgbClr val="FFFFFF"/>
                </a:solidFill>
                <a:latin typeface="#9Slide03 FS Neusa Bold" panose="00000800000000000000" pitchFamily="2" charset="0"/>
                <a:ea typeface="冬青黑体简体中文 W3" panose="020B0300000000000000" pitchFamily="34" charset="-122"/>
              </a:rPr>
              <a:t>Chọn vị trí trồng</a:t>
            </a:r>
            <a:endParaRPr lang="vi-VN" altLang="zh-CN" sz="2400" dirty="0">
              <a:solidFill>
                <a:srgbClr val="FFFFFF"/>
              </a:solidFill>
              <a:latin typeface="#9Slide03 FS Neusa Bold" panose="00000800000000000000" pitchFamily="2" charset="0"/>
              <a:ea typeface="冬青黑体简体中文 W3" panose="020B0300000000000000" pitchFamily="34" charset="-122"/>
            </a:endParaRPr>
          </a:p>
        </p:txBody>
      </p:sp>
      <p:sp>
        <p:nvSpPr>
          <p:cNvPr id="37" name="文本框 47"/>
          <p:cNvSpPr txBox="1"/>
          <p:nvPr/>
        </p:nvSpPr>
        <p:spPr>
          <a:xfrm>
            <a:off x="9098384" y="4499643"/>
            <a:ext cx="2589436" cy="515719"/>
          </a:xfrm>
          <a:prstGeom prst="rect">
            <a:avLst/>
          </a:prstGeom>
          <a:solidFill>
            <a:schemeClr val="accent6">
              <a:lumMod val="75000"/>
            </a:schemeClr>
          </a:solidFill>
          <a:ln>
            <a:solidFill>
              <a:schemeClr val="bg2"/>
            </a:solidFill>
          </a:ln>
          <a:effectLst/>
        </p:spPr>
        <p:txBody>
          <a:bodyPr wrap="square" rtlCol="0">
            <a:spAutoFit/>
          </a:bodyPr>
          <a:lstStyle/>
          <a:p>
            <a:pPr algn="ctr" fontAlgn="base">
              <a:lnSpc>
                <a:spcPct val="125000"/>
              </a:lnSpc>
              <a:spcBef>
                <a:spcPct val="0"/>
              </a:spcBef>
              <a:spcAft>
                <a:spcPct val="0"/>
              </a:spcAft>
            </a:pPr>
            <a:r>
              <a:rPr lang="vi-VN" altLang="zh-CN" sz="2400" dirty="0">
                <a:solidFill>
                  <a:srgbClr val="FFFFFF"/>
                </a:solidFill>
                <a:latin typeface="#9Slide03 FS Neusa Bold" panose="00000800000000000000" pitchFamily="2" charset="0"/>
                <a:ea typeface="冬青黑体简体中文 W3" panose="020B0300000000000000" pitchFamily="34" charset="-122"/>
              </a:rPr>
              <a:t>Chăm sóc nấm</a:t>
            </a:r>
            <a:endParaRPr lang="vi-VN" altLang="zh-CN" sz="2400" dirty="0">
              <a:solidFill>
                <a:srgbClr val="FFFFFF"/>
              </a:solidFill>
              <a:latin typeface="#9Slide03 FS Neusa Bold" panose="00000800000000000000" pitchFamily="2" charset="0"/>
              <a:ea typeface="冬青黑体简体中文 W3" panose="020B0300000000000000" pitchFamily="34" charset="-122"/>
            </a:endParaRPr>
          </a:p>
        </p:txBody>
      </p:sp>
      <p:sp>
        <p:nvSpPr>
          <p:cNvPr id="38" name="文本框 48"/>
          <p:cNvSpPr txBox="1"/>
          <p:nvPr/>
        </p:nvSpPr>
        <p:spPr>
          <a:xfrm>
            <a:off x="1358719" y="5284638"/>
            <a:ext cx="2761853" cy="515719"/>
          </a:xfrm>
          <a:prstGeom prst="rect">
            <a:avLst/>
          </a:prstGeom>
          <a:solidFill>
            <a:srgbClr val="DD23C7"/>
          </a:solidFill>
          <a:ln>
            <a:solidFill>
              <a:schemeClr val="bg2"/>
            </a:solidFill>
          </a:ln>
          <a:effectLst/>
        </p:spPr>
        <p:txBody>
          <a:bodyPr wrap="square" rtlCol="0">
            <a:spAutoFit/>
          </a:bodyPr>
          <a:lstStyle/>
          <a:p>
            <a:pPr algn="ctr" fontAlgn="base">
              <a:lnSpc>
                <a:spcPct val="125000"/>
              </a:lnSpc>
              <a:spcBef>
                <a:spcPct val="0"/>
              </a:spcBef>
              <a:spcAft>
                <a:spcPct val="0"/>
              </a:spcAft>
            </a:pPr>
            <a:r>
              <a:rPr lang="vi-VN" altLang="zh-CN" sz="2400" dirty="0">
                <a:solidFill>
                  <a:srgbClr val="FFFFFF"/>
                </a:solidFill>
                <a:latin typeface="#9Slide03 FS Neusa Bold" panose="00000800000000000000" pitchFamily="2" charset="0"/>
                <a:ea typeface="冬青黑体简体中文 W3" panose="020B0300000000000000" pitchFamily="34" charset="-122"/>
              </a:rPr>
              <a:t>Thu hoạch</a:t>
            </a:r>
            <a:endParaRPr lang="vi-VN" altLang="zh-CN" sz="2400" dirty="0">
              <a:solidFill>
                <a:srgbClr val="FFFFFF"/>
              </a:solidFill>
              <a:latin typeface="#9Slide03 FS Neusa Bold" panose="00000800000000000000" pitchFamily="2" charset="0"/>
              <a:ea typeface="冬青黑体简体中文 W3" panose="020B0300000000000000" pitchFamily="34" charset="-122"/>
            </a:endParaRPr>
          </a:p>
        </p:txBody>
      </p:sp>
      <p:pic>
        <p:nvPicPr>
          <p:cNvPr id="39" name="Picture 4" descr="Tác dụng của nấm linh chi đỏ – Tân Sơn Anh Group| Chuyên cung cấp thực thẩm  tốt cho sức khỏe ở tphc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12"/>
            <a:ext cx="2821756" cy="1936025"/>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p:cNvSpPr/>
          <p:nvPr/>
        </p:nvSpPr>
        <p:spPr>
          <a:xfrm>
            <a:off x="3348975" y="448235"/>
            <a:ext cx="5164588" cy="86957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a:solidFill>
                  <a:srgbClr val="FFFFFF"/>
                </a:solidFill>
                <a:latin typeface="Acumin Pro Condensed" panose="020B0806020202020204" pitchFamily="34" charset="0"/>
              </a:rPr>
              <a:t>CÁC BƯỚC TRỒNG NẤM</a:t>
            </a:r>
            <a:endParaRPr lang="en-US" sz="3600" dirty="0">
              <a:solidFill>
                <a:srgbClr val="FFFFFF"/>
              </a:solidFill>
              <a:latin typeface="Acumin Pro Condensed" panose="020B0806020202020204" pitchFamily="34" charset="0"/>
            </a:endParaRPr>
          </a:p>
        </p:txBody>
      </p:sp>
      <p:pic>
        <p:nvPicPr>
          <p:cNvPr id="41" name="Picture 20" descr="Artistic Mushroom Wallpaper and Background Image | 1280x102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072" r="14876"/>
          <a:stretch/>
        </p:blipFill>
        <p:spPr bwMode="auto">
          <a:xfrm>
            <a:off x="9269507" y="136624"/>
            <a:ext cx="2390908" cy="2654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19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900" decel="100000" fill="hold"/>
                                        <p:tgtEl>
                                          <p:spTgt spid="1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900" decel="100000" fill="hold"/>
                                        <p:tgtEl>
                                          <p:spTgt spid="21"/>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10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900" decel="100000" fill="hold"/>
                                        <p:tgtEl>
                                          <p:spTgt spid="15"/>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par>
                                <p:cTn id="55" presetID="10" presetClass="entr" presetSubtype="0" fill="hold" grpId="0" nodeType="withEffect">
                                  <p:stCondLst>
                                    <p:cond delay="250"/>
                                  </p:stCondLst>
                                  <p:childTnLst>
                                    <p:set>
                                      <p:cBhvr>
                                        <p:cTn id="56" dur="1" fill="hold">
                                          <p:stCondLst>
                                            <p:cond delay="0"/>
                                          </p:stCondLst>
                                        </p:cTn>
                                        <p:tgtEl>
                                          <p:spTgt spid="36"/>
                                        </p:tgtEl>
                                        <p:attrNameLst>
                                          <p:attrName>style.visibility</p:attrName>
                                        </p:attrNameLst>
                                      </p:cBhvr>
                                      <p:to>
                                        <p:strVal val="visible"/>
                                      </p:to>
                                    </p:set>
                                    <p:animEffect transition="in" filter="fade">
                                      <p:cBhvr>
                                        <p:cTn id="57" dur="500"/>
                                        <p:tgtEl>
                                          <p:spTgt spid="36"/>
                                        </p:tgtEl>
                                      </p:cBhvr>
                                    </p:animEffect>
                                  </p:childTnLst>
                                </p:cTn>
                              </p:par>
                              <p:par>
                                <p:cTn id="58" presetID="10" presetClass="entr" presetSubtype="0" fill="hold" grpId="0" nodeType="withEffect">
                                  <p:stCondLst>
                                    <p:cond delay="50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500"/>
                                        <p:tgtEl>
                                          <p:spTgt spid="35"/>
                                        </p:tgtEl>
                                      </p:cBhvr>
                                    </p:animEffect>
                                  </p:childTnLst>
                                </p:cTn>
                              </p:par>
                              <p:par>
                                <p:cTn id="61" presetID="10" presetClass="entr" presetSubtype="0" fill="hold" grpId="0" nodeType="withEffect">
                                  <p:stCondLst>
                                    <p:cond delay="75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par>
                                <p:cTn id="64" presetID="10" presetClass="entr" presetSubtype="0" fill="hold" grpId="0" nodeType="withEffect">
                                  <p:stCondLst>
                                    <p:cond delay="100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4" grpId="0" animBg="1"/>
      <p:bldP spid="35" grpId="0" animBg="1"/>
      <p:bldP spid="36" grpId="0" animBg="1"/>
      <p:bldP spid="37" grpId="0" animBg="1"/>
      <p:bldP spid="38"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8" name="Picture 4" descr="Set Different Mushrooms Illustration Stock Vector, Royalty Free Vector  Image by ©blueringmedia #228614100"/>
          <p:cNvPicPr>
            <a:picLocks noChangeAspect="1" noChangeArrowheads="1"/>
          </p:cNvPicPr>
          <p:nvPr/>
        </p:nvPicPr>
        <p:blipFill rotWithShape="1">
          <a:blip r:embed="rId2">
            <a:extLst>
              <a:ext uri="{28A0092B-C50C-407E-A947-70E740481C1C}">
                <a14:useLocalDpi xmlns:a14="http://schemas.microsoft.com/office/drawing/2010/main" val="0"/>
              </a:ext>
            </a:extLst>
          </a:blip>
          <a:srcRect b="6173"/>
          <a:stretch/>
        </p:blipFill>
        <p:spPr bwMode="auto">
          <a:xfrm>
            <a:off x="6751739" y="0"/>
            <a:ext cx="5440261" cy="6795247"/>
          </a:xfrm>
          <a:prstGeom prst="rect">
            <a:avLst/>
          </a:prstGeom>
          <a:noFill/>
          <a:extLst>
            <a:ext uri="{909E8E84-426E-40DD-AFC4-6F175D3DCCD1}">
              <a14:hiddenFill xmlns:a14="http://schemas.microsoft.com/office/drawing/2010/main">
                <a:solidFill>
                  <a:srgbClr val="FFFFFF"/>
                </a:solidFill>
              </a14:hiddenFill>
            </a:ext>
          </a:extLst>
        </p:spPr>
      </p:pic>
      <p:sp>
        <p:nvSpPr>
          <p:cNvPr id="9" name="Double Wave 8"/>
          <p:cNvSpPr/>
          <p:nvPr/>
        </p:nvSpPr>
        <p:spPr>
          <a:xfrm>
            <a:off x="726141" y="349623"/>
            <a:ext cx="5701553" cy="2366683"/>
          </a:xfrm>
          <a:prstGeom prst="doubleWave">
            <a:avLst/>
          </a:prstGeom>
          <a:solidFill>
            <a:schemeClr val="accent3">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sz="2800" dirty="0">
                <a:solidFill>
                  <a:srgbClr val="FFFFFF"/>
                </a:solidFill>
                <a:latin typeface="#9Slide03 FS Neusa Bold" panose="00000800000000000000" pitchFamily="2" charset="0"/>
              </a:rPr>
              <a:t>Tại sao người ta không trồng nấm trên đất mà phải trồng trên rơm, rạ?</a:t>
            </a:r>
            <a:endParaRPr lang="vi-VN" sz="2800" dirty="0">
              <a:solidFill>
                <a:srgbClr val="FFFFFF"/>
              </a:solidFill>
              <a:latin typeface="#9Slide03 FS Neusa Bold" panose="00000800000000000000" pitchFamily="2" charset="0"/>
            </a:endParaRPr>
          </a:p>
        </p:txBody>
      </p:sp>
      <p:pic>
        <p:nvPicPr>
          <p:cNvPr id="10" name="Picture 4" descr="Set Different Mushrooms Illustration Stock Vector, Royalty Free Vector  Image by ©blueringmedia #228614100"/>
          <p:cNvPicPr>
            <a:picLocks noChangeAspect="1" noChangeArrowheads="1"/>
          </p:cNvPicPr>
          <p:nvPr/>
        </p:nvPicPr>
        <p:blipFill rotWithShape="1">
          <a:blip r:embed="rId2">
            <a:extLst>
              <a:ext uri="{28A0092B-C50C-407E-A947-70E740481C1C}">
                <a14:useLocalDpi xmlns:a14="http://schemas.microsoft.com/office/drawing/2010/main" val="0"/>
              </a:ext>
            </a:extLst>
          </a:blip>
          <a:srcRect b="6173"/>
          <a:stretch/>
        </p:blipFill>
        <p:spPr bwMode="auto">
          <a:xfrm>
            <a:off x="6681457" y="0"/>
            <a:ext cx="5510543" cy="6883034"/>
          </a:xfrm>
          <a:prstGeom prst="rect">
            <a:avLst/>
          </a:prstGeom>
          <a:noFill/>
          <a:extLst>
            <a:ext uri="{909E8E84-426E-40DD-AFC4-6F175D3DCCD1}">
              <a14:hiddenFill xmlns:a14="http://schemas.microsoft.com/office/drawing/2010/main">
                <a:solidFill>
                  <a:srgbClr val="FFFFFF"/>
                </a:solidFill>
              </a14:hiddenFill>
            </a:ext>
          </a:extLst>
        </p:spPr>
      </p:pic>
      <p:sp>
        <p:nvSpPr>
          <p:cNvPr id="11" name="Down Arrow 10"/>
          <p:cNvSpPr/>
          <p:nvPr/>
        </p:nvSpPr>
        <p:spPr>
          <a:xfrm>
            <a:off x="3576917" y="2952313"/>
            <a:ext cx="484632" cy="978408"/>
          </a:xfrm>
          <a:prstGeom prst="downArrow">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000000"/>
              </a:solidFill>
            </a:endParaRPr>
          </a:p>
        </p:txBody>
      </p:sp>
      <p:sp>
        <p:nvSpPr>
          <p:cNvPr id="12" name="TextBox 11"/>
          <p:cNvSpPr txBox="1"/>
          <p:nvPr/>
        </p:nvSpPr>
        <p:spPr>
          <a:xfrm>
            <a:off x="359964" y="3930721"/>
            <a:ext cx="6194612" cy="2441694"/>
          </a:xfrm>
          <a:prstGeom prst="rect">
            <a:avLst/>
          </a:prstGeom>
          <a:noFill/>
        </p:spPr>
        <p:txBody>
          <a:bodyPr wrap="square" rtlCol="0">
            <a:spAutoFit/>
          </a:bodyPr>
          <a:lstStyle/>
          <a:p>
            <a:pPr marL="342900" indent="-342900" algn="just">
              <a:lnSpc>
                <a:spcPct val="110000"/>
              </a:lnSpc>
              <a:buFont typeface="Wingdings" panose="05000000000000000000" pitchFamily="2" charset="2"/>
              <a:buChar char="§"/>
            </a:pPr>
            <a:r>
              <a:rPr lang="vi-VN" sz="2000" dirty="0">
                <a:solidFill>
                  <a:srgbClr val="482845">
                    <a:lumMod val="75000"/>
                  </a:srgbClr>
                </a:solidFill>
                <a:latin typeface="#9Slide03 Roboto Condensed" panose="02000000000000000000" pitchFamily="2" charset="0"/>
                <a:ea typeface="#9Slide03 Roboto Condensed" panose="02000000000000000000" pitchFamily="2" charset="0"/>
              </a:rPr>
              <a:t>Nấm rơm có thể trồng trên nền đất khác như đất ruộng, rẫy, vườn cây,….hoặc trong nhà nhưng phải thoát nước tốt, không bị ứ đọng. Nơi trồng nấm rơm phải ít bị ảnh hưởng bởi gió.</a:t>
            </a:r>
            <a:endParaRPr lang="en-US" sz="2000" dirty="0">
              <a:solidFill>
                <a:srgbClr val="482845">
                  <a:lumMod val="75000"/>
                </a:srgbClr>
              </a:solidFill>
              <a:latin typeface="#9Slide03 Roboto Condensed" panose="02000000000000000000" pitchFamily="2" charset="0"/>
              <a:ea typeface="#9Slide03 Roboto Condensed" panose="02000000000000000000" pitchFamily="2" charset="0"/>
            </a:endParaRPr>
          </a:p>
          <a:p>
            <a:pPr marL="342900" indent="-342900" algn="just">
              <a:lnSpc>
                <a:spcPct val="110000"/>
              </a:lnSpc>
              <a:buFont typeface="Wingdings" panose="05000000000000000000" pitchFamily="2" charset="2"/>
              <a:buChar char="§"/>
            </a:pPr>
            <a:r>
              <a:rPr lang="vi-VN" sz="2000" dirty="0">
                <a:solidFill>
                  <a:srgbClr val="482845">
                    <a:lumMod val="75000"/>
                  </a:srgbClr>
                </a:solidFill>
                <a:latin typeface="#9Slide03 Roboto Condensed" panose="02000000000000000000" pitchFamily="2" charset="0"/>
                <a:ea typeface="#9Slide03 Roboto Condensed" panose="02000000000000000000" pitchFamily="2" charset="0"/>
              </a:rPr>
              <a:t>Nấm rơm thường mọc trên các giá thể ẩm nên thường được trồng trên rơm, rạ để dễ chăm sóc, dễ xử lí bệnh, không bị ứ đọng nước gây hỏng nấm khi tưới nước.</a:t>
            </a:r>
            <a:endParaRPr lang="vi-VN" sz="2000" dirty="0">
              <a:solidFill>
                <a:srgbClr val="482845">
                  <a:lumMod val="75000"/>
                </a:srgbClr>
              </a:solidFill>
              <a:latin typeface="#9Slide03 Roboto Condensed" panose="02000000000000000000" pitchFamily="2" charset="0"/>
              <a:ea typeface="#9Slide03 Roboto Condensed" panose="02000000000000000000" pitchFamily="2" charset="0"/>
            </a:endParaRPr>
          </a:p>
        </p:txBody>
      </p:sp>
    </p:spTree>
    <p:extLst>
      <p:ext uri="{BB962C8B-B14F-4D97-AF65-F5344CB8AC3E}">
        <p14:creationId xmlns:p14="http://schemas.microsoft.com/office/powerpoint/2010/main" val="694271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千图设计师MC：ID 29795607库_组合 30">
            <a:extLst>
              <a:ext uri="{FF2B5EF4-FFF2-40B4-BE49-F238E27FC236}">
                <a16:creationId xmlns="" xmlns:a16="http://schemas.microsoft.com/office/drawing/2014/main" id="{C6949DB0-6698-4ADD-A86F-6020C219E732}"/>
              </a:ext>
            </a:extLst>
          </p:cNvPr>
          <p:cNvGrpSpPr/>
          <p:nvPr>
            <p:custDataLst>
              <p:tags r:id="rId1"/>
            </p:custDataLst>
          </p:nvPr>
        </p:nvGrpSpPr>
        <p:grpSpPr>
          <a:xfrm>
            <a:off x="6146072" y="2403277"/>
            <a:ext cx="4290814" cy="2400302"/>
            <a:chOff x="7078861" y="2628905"/>
            <a:chExt cx="4290814" cy="2400302"/>
          </a:xfrm>
        </p:grpSpPr>
        <p:sp>
          <p:nvSpPr>
            <p:cNvPr id="7" name="Rectangle 5">
              <a:extLst>
                <a:ext uri="{FF2B5EF4-FFF2-40B4-BE49-F238E27FC236}">
                  <a16:creationId xmlns="" xmlns:a16="http://schemas.microsoft.com/office/drawing/2014/main" id="{BB62B758-AC54-4F40-BB6D-85FA8B37EB50}"/>
                </a:ext>
              </a:extLst>
            </p:cNvPr>
            <p:cNvSpPr/>
            <p:nvPr/>
          </p:nvSpPr>
          <p:spPr>
            <a:xfrm>
              <a:off x="7078861" y="2664763"/>
              <a:ext cx="3775598" cy="1943100"/>
            </a:xfrm>
            <a:prstGeom prst="rect">
              <a:avLst/>
            </a:pr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8" name="Parallelogram 6">
              <a:extLst>
                <a:ext uri="{FF2B5EF4-FFF2-40B4-BE49-F238E27FC236}">
                  <a16:creationId xmlns="" xmlns:a16="http://schemas.microsoft.com/office/drawing/2014/main" id="{84BEAA2C-05EA-4060-B5A9-22E5E1F2CE5E}"/>
                </a:ext>
              </a:extLst>
            </p:cNvPr>
            <p:cNvSpPr/>
            <p:nvPr/>
          </p:nvSpPr>
          <p:spPr>
            <a:xfrm rot="5400000">
              <a:off x="9911917" y="3571448"/>
              <a:ext cx="2400302" cy="515215"/>
            </a:xfrm>
            <a:prstGeom prst="parallelogram">
              <a:avLst>
                <a:gd name="adj" fmla="val 82178"/>
              </a:avLst>
            </a:prstGeom>
            <a:solidFill>
              <a:schemeClr val="accent4">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13" name="TextBox 15">
              <a:extLst>
                <a:ext uri="{FF2B5EF4-FFF2-40B4-BE49-F238E27FC236}">
                  <a16:creationId xmlns="" xmlns:a16="http://schemas.microsoft.com/office/drawing/2014/main" id="{B880700B-0B49-430A-A675-A63D731A4D95}"/>
                </a:ext>
              </a:extLst>
            </p:cNvPr>
            <p:cNvSpPr txBox="1"/>
            <p:nvPr/>
          </p:nvSpPr>
          <p:spPr>
            <a:xfrm>
              <a:off x="7191458" y="2718183"/>
              <a:ext cx="3525829" cy="1836259"/>
            </a:xfrm>
            <a:prstGeom prst="rect">
              <a:avLst/>
            </a:prstGeom>
            <a:noFill/>
          </p:spPr>
          <p:txBody>
            <a:bodyPr wrap="square" lIns="0" tIns="0" rIns="0" bIns="0" anchor="ctr" anchorCtr="1">
              <a:noAutofit/>
            </a:bodyPr>
            <a:lstStyle/>
            <a:p>
              <a:pPr algn="just">
                <a:lnSpc>
                  <a:spcPct val="120000"/>
                </a:lnSpc>
                <a:spcBef>
                  <a:spcPct val="0"/>
                </a:spcBef>
              </a:pPr>
              <a:r>
                <a:rPr lang="vi-VN" altLang="zh-CN" sz="2000" dirty="0">
                  <a:solidFill>
                    <a:srgbClr val="FFFFFF"/>
                  </a:solidFill>
                </a:rPr>
                <a:t>Nấm men được ứng dụng trong những lĩnh vực n</a:t>
              </a:r>
              <a:r>
                <a:rPr lang="en-US" altLang="zh-CN" sz="2000" dirty="0">
                  <a:solidFill>
                    <a:srgbClr val="FFFFFF"/>
                  </a:solidFill>
                </a:rPr>
                <a:t>à</a:t>
              </a:r>
              <a:r>
                <a:rPr lang="vi-VN" altLang="zh-CN" sz="2000" dirty="0">
                  <a:solidFill>
                    <a:srgbClr val="FFFFFF"/>
                  </a:solidFill>
                </a:rPr>
                <a:t>o của đời sống con người?</a:t>
              </a:r>
              <a:endParaRPr lang="vi-VN" altLang="zh-CN" sz="2000" dirty="0">
                <a:solidFill>
                  <a:srgbClr val="FFFFFF"/>
                </a:solidFill>
              </a:endParaRPr>
            </a:p>
          </p:txBody>
        </p:sp>
      </p:grpSp>
      <p:grpSp>
        <p:nvGrpSpPr>
          <p:cNvPr id="2" name="千图设计师MC：ID 29795607库_组合 1">
            <a:extLst>
              <a:ext uri="{FF2B5EF4-FFF2-40B4-BE49-F238E27FC236}">
                <a16:creationId xmlns="" xmlns:a16="http://schemas.microsoft.com/office/drawing/2014/main" id="{980BD7B9-5F3E-4991-8D49-F8C93B8F9B76}"/>
              </a:ext>
            </a:extLst>
          </p:cNvPr>
          <p:cNvGrpSpPr/>
          <p:nvPr>
            <p:custDataLst>
              <p:tags r:id="rId2"/>
            </p:custDataLst>
          </p:nvPr>
        </p:nvGrpSpPr>
        <p:grpSpPr>
          <a:xfrm>
            <a:off x="1648839" y="2421958"/>
            <a:ext cx="4178218" cy="2400302"/>
            <a:chOff x="822324" y="2628905"/>
            <a:chExt cx="4178219" cy="2400302"/>
          </a:xfrm>
        </p:grpSpPr>
        <p:sp>
          <p:nvSpPr>
            <p:cNvPr id="9" name="Rectangle 7">
              <a:extLst>
                <a:ext uri="{FF2B5EF4-FFF2-40B4-BE49-F238E27FC236}">
                  <a16:creationId xmlns="" xmlns:a16="http://schemas.microsoft.com/office/drawing/2014/main" id="{C903A54A-FAFD-4685-A0C0-3E3D2711BFA2}"/>
                </a:ext>
              </a:extLst>
            </p:cNvPr>
            <p:cNvSpPr/>
            <p:nvPr/>
          </p:nvSpPr>
          <p:spPr>
            <a:xfrm>
              <a:off x="1337539" y="2646082"/>
              <a:ext cx="3663004" cy="1961781"/>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10" name="Parallelogram 8">
              <a:extLst>
                <a:ext uri="{FF2B5EF4-FFF2-40B4-BE49-F238E27FC236}">
                  <a16:creationId xmlns="" xmlns:a16="http://schemas.microsoft.com/office/drawing/2014/main" id="{F6C9515B-215B-4A70-A4AB-B2D0BB552A70}"/>
                </a:ext>
              </a:extLst>
            </p:cNvPr>
            <p:cNvSpPr/>
            <p:nvPr/>
          </p:nvSpPr>
          <p:spPr>
            <a:xfrm rot="16200000" flipV="1">
              <a:off x="-120219" y="3571448"/>
              <a:ext cx="2400302" cy="515215"/>
            </a:xfrm>
            <a:prstGeom prst="parallelogram">
              <a:avLst>
                <a:gd name="adj" fmla="val 82178"/>
              </a:avLst>
            </a:prstGeom>
            <a:solidFill>
              <a:schemeClr val="accent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sp>
          <p:nvSpPr>
            <p:cNvPr id="18" name="TextBox 17">
              <a:extLst>
                <a:ext uri="{FF2B5EF4-FFF2-40B4-BE49-F238E27FC236}">
                  <a16:creationId xmlns="" xmlns:a16="http://schemas.microsoft.com/office/drawing/2014/main" id="{6828BC49-F5CF-480C-8E01-5F9F0243C5CD}"/>
                </a:ext>
              </a:extLst>
            </p:cNvPr>
            <p:cNvSpPr txBox="1"/>
            <p:nvPr/>
          </p:nvSpPr>
          <p:spPr>
            <a:xfrm>
              <a:off x="1474710" y="2699502"/>
              <a:ext cx="3388660" cy="1836259"/>
            </a:xfrm>
            <a:prstGeom prst="rect">
              <a:avLst/>
            </a:prstGeom>
            <a:noFill/>
          </p:spPr>
          <p:txBody>
            <a:bodyPr wrap="square" lIns="0" tIns="0" rIns="0" bIns="0" anchor="ctr" anchorCtr="1">
              <a:noAutofit/>
            </a:bodyPr>
            <a:lstStyle/>
            <a:p>
              <a:pPr algn="just">
                <a:lnSpc>
                  <a:spcPct val="120000"/>
                </a:lnSpc>
                <a:spcBef>
                  <a:spcPct val="0"/>
                </a:spcBef>
              </a:pPr>
              <a:r>
                <a:rPr lang="vi-VN" altLang="zh-CN" sz="2000" dirty="0">
                  <a:solidFill>
                    <a:srgbClr val="FFFFFF"/>
                  </a:solidFill>
                </a:rPr>
                <a:t>Có ý kiến: “Môi trường trồng nấm rơm tốt nhất là gần địa điểm có chăn nuôi gia súc”. Theo em, ý kiến trên đúng hay sai? Giải thích.</a:t>
              </a:r>
              <a:endParaRPr lang="vi-VN" altLang="zh-CN" sz="2000" dirty="0">
                <a:solidFill>
                  <a:srgbClr val="FFFFFF"/>
                </a:solidFill>
              </a:endParaRPr>
            </a:p>
          </p:txBody>
        </p:sp>
      </p:grpSp>
      <p:sp>
        <p:nvSpPr>
          <p:cNvPr id="3" name="Rectangle 2"/>
          <p:cNvSpPr/>
          <p:nvPr/>
        </p:nvSpPr>
        <p:spPr>
          <a:xfrm>
            <a:off x="950259" y="259976"/>
            <a:ext cx="3171288" cy="672353"/>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3200" dirty="0">
                <a:solidFill>
                  <a:srgbClr val="FFFFFF"/>
                </a:solidFill>
                <a:latin typeface="#9Slide03 FS Neusa Bold" panose="00000800000000000000" pitchFamily="2" charset="0"/>
              </a:rPr>
              <a:t>CÂU HỎI THẢO LUẬN</a:t>
            </a:r>
            <a:endParaRPr lang="en-US" sz="3200" dirty="0">
              <a:solidFill>
                <a:srgbClr val="FFFFFF"/>
              </a:solidFill>
              <a:latin typeface="#9Slide03 FS Neusa Bold" panose="00000800000000000000" pitchFamily="2" charset="0"/>
            </a:endParaRPr>
          </a:p>
        </p:txBody>
      </p:sp>
      <p:grpSp>
        <p:nvGrpSpPr>
          <p:cNvPr id="35" name="千图设计师MC：ID 29795607库_组合 47">
            <a:extLst>
              <a:ext uri="{FF2B5EF4-FFF2-40B4-BE49-F238E27FC236}">
                <a16:creationId xmlns="" xmlns:a16="http://schemas.microsoft.com/office/drawing/2014/main" id="{CEFF4FE9-4168-4716-BE92-0F8F591A0F60}"/>
              </a:ext>
            </a:extLst>
          </p:cNvPr>
          <p:cNvGrpSpPr/>
          <p:nvPr>
            <p:custDataLst>
              <p:tags r:id="rId3"/>
            </p:custDataLst>
          </p:nvPr>
        </p:nvGrpSpPr>
        <p:grpSpPr>
          <a:xfrm>
            <a:off x="2473542" y="4671382"/>
            <a:ext cx="3782909" cy="680412"/>
            <a:chOff x="1239261" y="3030841"/>
            <a:chExt cx="3782909" cy="680412"/>
          </a:xfrm>
        </p:grpSpPr>
        <p:sp>
          <p:nvSpPr>
            <p:cNvPr id="40" name="Rectangle: Folded Corner 60">
              <a:extLst>
                <a:ext uri="{FF2B5EF4-FFF2-40B4-BE49-F238E27FC236}">
                  <a16:creationId xmlns="" xmlns:a16="http://schemas.microsoft.com/office/drawing/2014/main" id="{BD88DECF-4011-42D7-A6A6-E7E116D45180}"/>
                </a:ext>
              </a:extLst>
            </p:cNvPr>
            <p:cNvSpPr>
              <a:spLocks noChangeAspect="1"/>
            </p:cNvSpPr>
            <p:nvPr/>
          </p:nvSpPr>
          <p:spPr>
            <a:xfrm>
              <a:off x="1239261" y="3030841"/>
              <a:ext cx="519639" cy="519639"/>
            </a:xfrm>
            <a:prstGeom prst="foldedCorne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FFFF"/>
                </a:solidFill>
              </a:endParaRPr>
            </a:p>
          </p:txBody>
        </p:sp>
        <p:grpSp>
          <p:nvGrpSpPr>
            <p:cNvPr id="37" name="Group 68">
              <a:extLst>
                <a:ext uri="{FF2B5EF4-FFF2-40B4-BE49-F238E27FC236}">
                  <a16:creationId xmlns="" xmlns:a16="http://schemas.microsoft.com/office/drawing/2014/main" id="{019D8145-E0F3-4B60-9175-BFC7656ABEF1}"/>
                </a:ext>
              </a:extLst>
            </p:cNvPr>
            <p:cNvGrpSpPr/>
            <p:nvPr/>
          </p:nvGrpSpPr>
          <p:grpSpPr>
            <a:xfrm>
              <a:off x="1758901" y="3198969"/>
              <a:ext cx="3263269" cy="512284"/>
              <a:chOff x="1603562" y="5270775"/>
              <a:chExt cx="2512219" cy="512284"/>
            </a:xfrm>
          </p:grpSpPr>
          <p:sp>
            <p:nvSpPr>
              <p:cNvPr id="38" name="TextBox 69">
                <a:extLst>
                  <a:ext uri="{FF2B5EF4-FFF2-40B4-BE49-F238E27FC236}">
                    <a16:creationId xmlns="" xmlns:a16="http://schemas.microsoft.com/office/drawing/2014/main" id="{7B9FFD37-67B2-4557-9CA2-4A50590D69B7}"/>
                  </a:ext>
                </a:extLst>
              </p:cNvPr>
              <p:cNvSpPr txBox="1"/>
              <p:nvPr/>
            </p:nvSpPr>
            <p:spPr>
              <a:xfrm>
                <a:off x="1603562" y="5320877"/>
                <a:ext cx="2512219" cy="247223"/>
              </a:xfrm>
              <a:prstGeom prst="rect">
                <a:avLst/>
              </a:prstGeom>
              <a:noFill/>
            </p:spPr>
            <p:txBody>
              <a:bodyPr wrap="none" lIns="360000" tIns="0" rIns="216000" bIns="0" anchor="b" anchorCtr="0">
                <a:noAutofit/>
              </a:bodyPr>
              <a:lstStyle/>
              <a:p>
                <a:r>
                  <a:rPr lang="en-US" altLang="zh-CN" sz="2800" b="1" dirty="0">
                    <a:solidFill>
                      <a:srgbClr val="FF0000"/>
                    </a:solidFill>
                    <a:latin typeface="Acumin Pro Condensed" panose="020B0806020202020204" pitchFamily="34" charset="0"/>
                  </a:rPr>
                  <a:t>CÂU SỐ 1</a:t>
                </a:r>
                <a:endParaRPr lang="zh-CN" altLang="en-US" sz="2800" b="1" dirty="0">
                  <a:solidFill>
                    <a:srgbClr val="FF0000"/>
                  </a:solidFill>
                  <a:latin typeface="Acumin Pro Condensed" panose="020B0806020202020204" pitchFamily="34" charset="0"/>
                </a:endParaRPr>
              </a:p>
            </p:txBody>
          </p:sp>
          <p:sp>
            <p:nvSpPr>
              <p:cNvPr id="39" name="TextBox 70">
                <a:extLst>
                  <a:ext uri="{FF2B5EF4-FFF2-40B4-BE49-F238E27FC236}">
                    <a16:creationId xmlns="" xmlns:a16="http://schemas.microsoft.com/office/drawing/2014/main" id="{86C7630B-0610-469D-B8B3-7904BF811887}"/>
                  </a:ext>
                </a:extLst>
              </p:cNvPr>
              <p:cNvSpPr txBox="1">
                <a:spLocks/>
              </p:cNvSpPr>
              <p:nvPr/>
            </p:nvSpPr>
            <p:spPr>
              <a:xfrm>
                <a:off x="1603563" y="5270775"/>
                <a:ext cx="2512218" cy="512284"/>
              </a:xfrm>
              <a:prstGeom prst="rect">
                <a:avLst/>
              </a:prstGeom>
            </p:spPr>
            <p:txBody>
              <a:bodyPr vert="horz" wrap="square" lIns="360000" tIns="0" rIns="216000" bIns="0" anchor="t" anchorCtr="0">
                <a:normAutofit/>
              </a:bodyPr>
              <a:lstStyle/>
              <a:p>
                <a:pPr>
                  <a:lnSpc>
                    <a:spcPct val="120000"/>
                  </a:lnSpc>
                </a:pPr>
                <a:endParaRPr lang="zh-CN" altLang="en-US" sz="1000" dirty="0">
                  <a:solidFill>
                    <a:srgbClr val="000000">
                      <a:lumMod val="100000"/>
                    </a:srgbClr>
                  </a:solidFill>
                </a:endParaRPr>
              </a:p>
            </p:txBody>
          </p:sp>
        </p:grpSp>
      </p:grpSp>
      <p:grpSp>
        <p:nvGrpSpPr>
          <p:cNvPr id="42" name="千图设计师MC：ID 29795607库_组合 47">
            <a:extLst>
              <a:ext uri="{FF2B5EF4-FFF2-40B4-BE49-F238E27FC236}">
                <a16:creationId xmlns="" xmlns:a16="http://schemas.microsoft.com/office/drawing/2014/main" id="{CEFF4FE9-4168-4716-BE92-0F8F591A0F60}"/>
              </a:ext>
            </a:extLst>
          </p:cNvPr>
          <p:cNvGrpSpPr/>
          <p:nvPr>
            <p:custDataLst>
              <p:tags r:id="rId4"/>
            </p:custDataLst>
          </p:nvPr>
        </p:nvGrpSpPr>
        <p:grpSpPr>
          <a:xfrm>
            <a:off x="6166405" y="4590700"/>
            <a:ext cx="3782909" cy="680412"/>
            <a:chOff x="1239261" y="3030841"/>
            <a:chExt cx="3782909" cy="680412"/>
          </a:xfrm>
        </p:grpSpPr>
        <p:sp>
          <p:nvSpPr>
            <p:cNvPr id="43" name="Rectangle: Folded Corner 60">
              <a:extLst>
                <a:ext uri="{FF2B5EF4-FFF2-40B4-BE49-F238E27FC236}">
                  <a16:creationId xmlns="" xmlns:a16="http://schemas.microsoft.com/office/drawing/2014/main" id="{BD88DECF-4011-42D7-A6A6-E7E116D45180}"/>
                </a:ext>
              </a:extLst>
            </p:cNvPr>
            <p:cNvSpPr>
              <a:spLocks noChangeAspect="1"/>
            </p:cNvSpPr>
            <p:nvPr/>
          </p:nvSpPr>
          <p:spPr>
            <a:xfrm>
              <a:off x="1239261" y="3030841"/>
              <a:ext cx="519639" cy="519639"/>
            </a:xfrm>
            <a:prstGeom prst="foldedCorner">
              <a:avLst/>
            </a:prstGeom>
            <a:solidFill>
              <a:srgbClr val="0070C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0070C0"/>
                </a:solidFill>
              </a:endParaRPr>
            </a:p>
          </p:txBody>
        </p:sp>
        <p:grpSp>
          <p:nvGrpSpPr>
            <p:cNvPr id="44" name="Group 68">
              <a:extLst>
                <a:ext uri="{FF2B5EF4-FFF2-40B4-BE49-F238E27FC236}">
                  <a16:creationId xmlns="" xmlns:a16="http://schemas.microsoft.com/office/drawing/2014/main" id="{019D8145-E0F3-4B60-9175-BFC7656ABEF1}"/>
                </a:ext>
              </a:extLst>
            </p:cNvPr>
            <p:cNvGrpSpPr/>
            <p:nvPr/>
          </p:nvGrpSpPr>
          <p:grpSpPr>
            <a:xfrm>
              <a:off x="1758901" y="3198969"/>
              <a:ext cx="3263269" cy="512284"/>
              <a:chOff x="1603562" y="5270775"/>
              <a:chExt cx="2512219" cy="512284"/>
            </a:xfrm>
          </p:grpSpPr>
          <p:sp>
            <p:nvSpPr>
              <p:cNvPr id="45" name="TextBox 69">
                <a:extLst>
                  <a:ext uri="{FF2B5EF4-FFF2-40B4-BE49-F238E27FC236}">
                    <a16:creationId xmlns="" xmlns:a16="http://schemas.microsoft.com/office/drawing/2014/main" id="{7B9FFD37-67B2-4557-9CA2-4A50590D69B7}"/>
                  </a:ext>
                </a:extLst>
              </p:cNvPr>
              <p:cNvSpPr txBox="1"/>
              <p:nvPr/>
            </p:nvSpPr>
            <p:spPr>
              <a:xfrm>
                <a:off x="1603562" y="5320877"/>
                <a:ext cx="2512219" cy="247223"/>
              </a:xfrm>
              <a:prstGeom prst="rect">
                <a:avLst/>
              </a:prstGeom>
              <a:noFill/>
            </p:spPr>
            <p:txBody>
              <a:bodyPr wrap="none" lIns="360000" tIns="0" rIns="216000" bIns="0" anchor="b" anchorCtr="0">
                <a:noAutofit/>
              </a:bodyPr>
              <a:lstStyle/>
              <a:p>
                <a:r>
                  <a:rPr lang="en-US" altLang="zh-CN" sz="2800" b="1" dirty="0">
                    <a:solidFill>
                      <a:srgbClr val="0070C0"/>
                    </a:solidFill>
                    <a:latin typeface="Acumin Pro Condensed" panose="020B0806020202020204" pitchFamily="34" charset="0"/>
                  </a:rPr>
                  <a:t>CÂU SỐ 2</a:t>
                </a:r>
                <a:endParaRPr lang="zh-CN" altLang="en-US" sz="2800" b="1" dirty="0">
                  <a:solidFill>
                    <a:srgbClr val="0070C0"/>
                  </a:solidFill>
                  <a:latin typeface="Acumin Pro Condensed" panose="020B0806020202020204" pitchFamily="34" charset="0"/>
                </a:endParaRPr>
              </a:p>
            </p:txBody>
          </p:sp>
          <p:sp>
            <p:nvSpPr>
              <p:cNvPr id="46" name="TextBox 70">
                <a:extLst>
                  <a:ext uri="{FF2B5EF4-FFF2-40B4-BE49-F238E27FC236}">
                    <a16:creationId xmlns="" xmlns:a16="http://schemas.microsoft.com/office/drawing/2014/main" id="{86C7630B-0610-469D-B8B3-7904BF811887}"/>
                  </a:ext>
                </a:extLst>
              </p:cNvPr>
              <p:cNvSpPr txBox="1">
                <a:spLocks/>
              </p:cNvSpPr>
              <p:nvPr/>
            </p:nvSpPr>
            <p:spPr>
              <a:xfrm>
                <a:off x="1603563" y="5270775"/>
                <a:ext cx="2512218" cy="512284"/>
              </a:xfrm>
              <a:prstGeom prst="rect">
                <a:avLst/>
              </a:prstGeom>
            </p:spPr>
            <p:txBody>
              <a:bodyPr vert="horz" wrap="square" lIns="360000" tIns="0" rIns="216000" bIns="0" anchor="t" anchorCtr="0">
                <a:normAutofit/>
              </a:bodyPr>
              <a:lstStyle/>
              <a:p>
                <a:pPr>
                  <a:lnSpc>
                    <a:spcPct val="120000"/>
                  </a:lnSpc>
                </a:pPr>
                <a:endParaRPr lang="zh-CN" altLang="en-US" sz="1000" dirty="0">
                  <a:solidFill>
                    <a:srgbClr val="000000">
                      <a:lumMod val="100000"/>
                    </a:srgbClr>
                  </a:solidFill>
                </a:endParaRPr>
              </a:p>
            </p:txBody>
          </p:sp>
        </p:grpSp>
      </p:grpSp>
    </p:spTree>
    <p:extLst>
      <p:ext uri="{BB962C8B-B14F-4D97-AF65-F5344CB8AC3E}">
        <p14:creationId xmlns:p14="http://schemas.microsoft.com/office/powerpoint/2010/main" val="308652892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53" presetClass="entr" presetSubtype="528"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animEffect transition="in" filter="fade">
                                      <p:cBhvr>
                                        <p:cTn id="19" dur="500"/>
                                        <p:tgtEl>
                                          <p:spTgt spid="35"/>
                                        </p:tgtEl>
                                      </p:cBhvr>
                                    </p:animEffect>
                                    <p:anim calcmode="lin" valueType="num">
                                      <p:cBhvr>
                                        <p:cTn id="20" dur="500" fill="hold"/>
                                        <p:tgtEl>
                                          <p:spTgt spid="35"/>
                                        </p:tgtEl>
                                        <p:attrNameLst>
                                          <p:attrName>ppt_x</p:attrName>
                                        </p:attrNameLst>
                                      </p:cBhvr>
                                      <p:tavLst>
                                        <p:tav tm="0">
                                          <p:val>
                                            <p:fltVal val="0.5"/>
                                          </p:val>
                                        </p:tav>
                                        <p:tav tm="100000">
                                          <p:val>
                                            <p:strVal val="#ppt_x"/>
                                          </p:val>
                                        </p:tav>
                                      </p:tavLst>
                                    </p:anim>
                                    <p:anim calcmode="lin" valueType="num">
                                      <p:cBhvr>
                                        <p:cTn id="21" dur="500" fill="hold"/>
                                        <p:tgtEl>
                                          <p:spTgt spid="35"/>
                                        </p:tgtEl>
                                        <p:attrNameLst>
                                          <p:attrName>ppt_y</p:attrName>
                                        </p:attrNameLst>
                                      </p:cBhvr>
                                      <p:tavLst>
                                        <p:tav tm="0">
                                          <p:val>
                                            <p:fltVal val="0.5"/>
                                          </p:val>
                                        </p:tav>
                                        <p:tav tm="100000">
                                          <p:val>
                                            <p:strVal val="#ppt_y"/>
                                          </p:val>
                                        </p:tav>
                                      </p:tavLst>
                                    </p:anim>
                                  </p:childTnLst>
                                </p:cTn>
                              </p:par>
                            </p:childTnLst>
                          </p:cTn>
                        </p:par>
                        <p:par>
                          <p:cTn id="22" fill="hold">
                            <p:stCondLst>
                              <p:cond delay="1500"/>
                            </p:stCondLst>
                            <p:childTnLst>
                              <p:par>
                                <p:cTn id="23" presetID="53" presetClass="entr" presetSubtype="528" fill="hold" nodeType="after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500" fill="hold"/>
                                        <p:tgtEl>
                                          <p:spTgt spid="42"/>
                                        </p:tgtEl>
                                        <p:attrNameLst>
                                          <p:attrName>ppt_w</p:attrName>
                                        </p:attrNameLst>
                                      </p:cBhvr>
                                      <p:tavLst>
                                        <p:tav tm="0">
                                          <p:val>
                                            <p:fltVal val="0"/>
                                          </p:val>
                                        </p:tav>
                                        <p:tav tm="100000">
                                          <p:val>
                                            <p:strVal val="#ppt_w"/>
                                          </p:val>
                                        </p:tav>
                                      </p:tavLst>
                                    </p:anim>
                                    <p:anim calcmode="lin" valueType="num">
                                      <p:cBhvr>
                                        <p:cTn id="26" dur="500" fill="hold"/>
                                        <p:tgtEl>
                                          <p:spTgt spid="42"/>
                                        </p:tgtEl>
                                        <p:attrNameLst>
                                          <p:attrName>ppt_h</p:attrName>
                                        </p:attrNameLst>
                                      </p:cBhvr>
                                      <p:tavLst>
                                        <p:tav tm="0">
                                          <p:val>
                                            <p:fltVal val="0"/>
                                          </p:val>
                                        </p:tav>
                                        <p:tav tm="100000">
                                          <p:val>
                                            <p:strVal val="#ppt_h"/>
                                          </p:val>
                                        </p:tav>
                                      </p:tavLst>
                                    </p:anim>
                                    <p:animEffect transition="in" filter="fade">
                                      <p:cBhvr>
                                        <p:cTn id="27" dur="500"/>
                                        <p:tgtEl>
                                          <p:spTgt spid="42"/>
                                        </p:tgtEl>
                                      </p:cBhvr>
                                    </p:animEffect>
                                    <p:anim calcmode="lin" valueType="num">
                                      <p:cBhvr>
                                        <p:cTn id="28" dur="500" fill="hold"/>
                                        <p:tgtEl>
                                          <p:spTgt spid="42"/>
                                        </p:tgtEl>
                                        <p:attrNameLst>
                                          <p:attrName>ppt_x</p:attrName>
                                        </p:attrNameLst>
                                      </p:cBhvr>
                                      <p:tavLst>
                                        <p:tav tm="0">
                                          <p:val>
                                            <p:fltVal val="0.5"/>
                                          </p:val>
                                        </p:tav>
                                        <p:tav tm="100000">
                                          <p:val>
                                            <p:strVal val="#ppt_x"/>
                                          </p:val>
                                        </p:tav>
                                      </p:tavLst>
                                    </p:anim>
                                    <p:anim calcmode="lin" valueType="num">
                                      <p:cBhvr>
                                        <p:cTn id="29" dur="500" fill="hold"/>
                                        <p:tgtEl>
                                          <p:spTgt spid="4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0259" y="259976"/>
            <a:ext cx="3171288" cy="672353"/>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3200" dirty="0">
                <a:solidFill>
                  <a:srgbClr val="FFFFFF"/>
                </a:solidFill>
                <a:latin typeface="#9Slide03 FS Neusa Bold" panose="00000800000000000000" pitchFamily="2" charset="0"/>
              </a:rPr>
              <a:t>TRẢ LỜI CÂU HỎI</a:t>
            </a:r>
            <a:endParaRPr lang="en-US" sz="3200" dirty="0">
              <a:solidFill>
                <a:srgbClr val="FFFFFF"/>
              </a:solidFill>
              <a:latin typeface="#9Slide03 FS Neusa Bold" panose="00000800000000000000" pitchFamily="2" charset="0"/>
            </a:endParaRPr>
          </a:p>
        </p:txBody>
      </p:sp>
      <p:sp>
        <p:nvSpPr>
          <p:cNvPr id="3" name="Rectangle 2"/>
          <p:cNvSpPr/>
          <p:nvPr/>
        </p:nvSpPr>
        <p:spPr>
          <a:xfrm>
            <a:off x="510988" y="1362635"/>
            <a:ext cx="5620871" cy="5235389"/>
          </a:xfrm>
          <a:prstGeom prst="rect">
            <a:avLst/>
          </a:prstGeom>
          <a:solidFill>
            <a:srgbClr val="00153E"/>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lnSpc>
                <a:spcPct val="120000"/>
              </a:lnSpc>
            </a:pPr>
            <a:r>
              <a:rPr lang="vi-VN" b="1" dirty="0">
                <a:solidFill>
                  <a:srgbClr val="FFFF00"/>
                </a:solidFill>
              </a:rPr>
              <a:t>Ý kiến trên hoàn toàn sai</a:t>
            </a:r>
          </a:p>
          <a:p>
            <a:pPr marL="285750" indent="-285750" algn="just">
              <a:lnSpc>
                <a:spcPct val="120000"/>
              </a:lnSpc>
              <a:buFont typeface="Wingdings" panose="05000000000000000000" pitchFamily="2" charset="2"/>
              <a:buChar char="q"/>
            </a:pPr>
            <a:r>
              <a:rPr lang="vi-VN" dirty="0">
                <a:solidFill>
                  <a:srgbClr val="FFFFFF"/>
                </a:solidFill>
              </a:rPr>
              <a:t>Những địa điểm có chăn nuôi gia súc, gia cầm thường dễ bị ô nhiễm, khuôn viên mất vệ sinh, ẩm thấp là điều kiện cho nấm mốc, các loại vi khuẩn gây bệnh phát triển. Nấm rơm trồng gần những nơi chăn nuôi gia súc, gia cầm, dễ ảnh hưởng giảm năng suất và chất lượng nấm.</a:t>
            </a:r>
          </a:p>
          <a:p>
            <a:pPr marL="285750" indent="-285750" algn="just">
              <a:lnSpc>
                <a:spcPct val="120000"/>
              </a:lnSpc>
              <a:buFont typeface="Wingdings" panose="05000000000000000000" pitchFamily="2" charset="2"/>
              <a:buChar char="q"/>
            </a:pPr>
            <a:r>
              <a:rPr lang="vi-VN" dirty="0">
                <a:solidFill>
                  <a:srgbClr val="FFFFFF"/>
                </a:solidFill>
              </a:rPr>
              <a:t>Môi trường nấm phải đảm bảo sạch sẽ, khô ráo, cao ráo, bằng phẳng, không bị ngập úng; tránh những nơi chăn nuôi, khu vực chất thải, nước sinh hoạt. Lưu ý tưới nấm bằng nước sạch như nước song, mương, giếng khoan,….tránh nước nhiễm phèn, mặn, hôi thối.</a:t>
            </a:r>
            <a:endParaRPr lang="vi-VN" dirty="0">
              <a:solidFill>
                <a:srgbClr val="FFFFFF"/>
              </a:solidFill>
            </a:endParaRPr>
          </a:p>
        </p:txBody>
      </p:sp>
      <p:sp>
        <p:nvSpPr>
          <p:cNvPr id="4" name="Rectangle 3"/>
          <p:cNvSpPr/>
          <p:nvPr/>
        </p:nvSpPr>
        <p:spPr>
          <a:xfrm>
            <a:off x="1541929" y="1035423"/>
            <a:ext cx="3558988" cy="654423"/>
          </a:xfrm>
          <a:prstGeom prst="rect">
            <a:avLst/>
          </a:prstGeom>
          <a:solidFill>
            <a:srgbClr val="C00000"/>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3200" dirty="0">
                <a:solidFill>
                  <a:srgbClr val="FFFFFF"/>
                </a:solidFill>
                <a:latin typeface="Acumin Pro Condensed" panose="020B0806020202020204" pitchFamily="34" charset="0"/>
              </a:rPr>
              <a:t>CÂU SỐ 1</a:t>
            </a:r>
            <a:endParaRPr lang="en-US" sz="3200" dirty="0">
              <a:solidFill>
                <a:srgbClr val="FFFFFF"/>
              </a:solidFill>
              <a:latin typeface="Acumin Pro Condensed" panose="020B0806020202020204" pitchFamily="34" charset="0"/>
            </a:endParaRPr>
          </a:p>
        </p:txBody>
      </p:sp>
      <p:sp>
        <p:nvSpPr>
          <p:cNvPr id="6" name="Rectangle 5"/>
          <p:cNvSpPr/>
          <p:nvPr/>
        </p:nvSpPr>
        <p:spPr>
          <a:xfrm>
            <a:off x="6320117" y="1362635"/>
            <a:ext cx="5620871" cy="5235389"/>
          </a:xfrm>
          <a:prstGeom prst="rect">
            <a:avLst/>
          </a:prstGeom>
          <a:solidFill>
            <a:srgbClr val="2C778C"/>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lnSpc>
                <a:spcPct val="120000"/>
              </a:lnSpc>
            </a:pPr>
            <a:r>
              <a:rPr lang="en-US" b="1" dirty="0">
                <a:solidFill>
                  <a:srgbClr val="FFC000"/>
                </a:solidFill>
              </a:rPr>
              <a:t>P</a:t>
            </a:r>
            <a:r>
              <a:rPr lang="vi-VN" b="1" dirty="0">
                <a:solidFill>
                  <a:srgbClr val="FFC000"/>
                </a:solidFill>
              </a:rPr>
              <a:t>hổ biến trong các lĩnh sản xuất của đời sống</a:t>
            </a:r>
          </a:p>
          <a:p>
            <a:pPr marL="285750" indent="-285750" algn="just">
              <a:lnSpc>
                <a:spcPct val="120000"/>
              </a:lnSpc>
              <a:buFont typeface="Wingdings" panose="05000000000000000000" pitchFamily="2" charset="2"/>
              <a:buChar char="q"/>
            </a:pPr>
            <a:r>
              <a:rPr lang="vi-VN" dirty="0">
                <a:solidFill>
                  <a:srgbClr val="FFFFFF"/>
                </a:solidFill>
              </a:rPr>
              <a:t>Trong sản xuất nước mắm, nước tương có thêm thành phần nấm men sẽ làm giảm đi vị chát của muối và loại bỏ mùi tanh khó chịu của cá. Nước tương, nước mắm sẽ thơm ngon, đậm đà.</a:t>
            </a:r>
          </a:p>
          <a:p>
            <a:pPr marL="285750" indent="-285750" algn="just">
              <a:lnSpc>
                <a:spcPct val="120000"/>
              </a:lnSpc>
              <a:buFont typeface="Wingdings" panose="05000000000000000000" pitchFamily="2" charset="2"/>
              <a:buChar char="q"/>
            </a:pPr>
            <a:r>
              <a:rPr lang="vi-VN" dirty="0">
                <a:solidFill>
                  <a:srgbClr val="FFFFFF"/>
                </a:solidFill>
              </a:rPr>
              <a:t>Trong sản xuất mì gói: nấm men dùng để ăn với mì sẽ tạo cảm giác tô mì thơm ngon, ngọt nước hơn.</a:t>
            </a:r>
          </a:p>
          <a:p>
            <a:pPr marL="285750" indent="-285750" algn="just">
              <a:lnSpc>
                <a:spcPct val="120000"/>
              </a:lnSpc>
              <a:buFont typeface="Wingdings" panose="05000000000000000000" pitchFamily="2" charset="2"/>
              <a:buChar char="q"/>
            </a:pPr>
            <a:r>
              <a:rPr lang="vi-VN" dirty="0">
                <a:solidFill>
                  <a:srgbClr val="FFFFFF"/>
                </a:solidFill>
              </a:rPr>
              <a:t>Trong sản xuất hạ</a:t>
            </a:r>
            <a:r>
              <a:rPr lang="en-US" dirty="0">
                <a:solidFill>
                  <a:srgbClr val="FFFFFF"/>
                </a:solidFill>
              </a:rPr>
              <a:t>t</a:t>
            </a:r>
            <a:r>
              <a:rPr lang="vi-VN" dirty="0">
                <a:solidFill>
                  <a:srgbClr val="FFFFFF"/>
                </a:solidFill>
              </a:rPr>
              <a:t> nêm: nấm men bổ sung 1 – 5% giúp vị ngọt của đạm trong hạt nêm tăng đáng kể.</a:t>
            </a:r>
          </a:p>
          <a:p>
            <a:pPr marL="285750" indent="-285750" algn="just">
              <a:lnSpc>
                <a:spcPct val="120000"/>
              </a:lnSpc>
              <a:buFont typeface="Wingdings" panose="05000000000000000000" pitchFamily="2" charset="2"/>
              <a:buChar char="q"/>
            </a:pPr>
            <a:r>
              <a:rPr lang="vi-VN" dirty="0">
                <a:solidFill>
                  <a:srgbClr val="FFFFFF"/>
                </a:solidFill>
              </a:rPr>
              <a:t>Trong sản xuất các loại bánh, nấm men không thể thiếu trong quá trình lên men, làm bánh thơm ngon hơn.</a:t>
            </a:r>
            <a:endParaRPr lang="vi-VN" dirty="0">
              <a:solidFill>
                <a:srgbClr val="FFFFFF"/>
              </a:solidFill>
            </a:endParaRPr>
          </a:p>
        </p:txBody>
      </p:sp>
      <p:sp>
        <p:nvSpPr>
          <p:cNvPr id="7" name="Rectangle 6"/>
          <p:cNvSpPr/>
          <p:nvPr/>
        </p:nvSpPr>
        <p:spPr>
          <a:xfrm>
            <a:off x="7351058" y="1035423"/>
            <a:ext cx="3558988" cy="654423"/>
          </a:xfrm>
          <a:prstGeom prst="rect">
            <a:avLst/>
          </a:prstGeom>
          <a:solidFill>
            <a:srgbClr val="002060"/>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3200" dirty="0">
                <a:solidFill>
                  <a:srgbClr val="FFFFFF"/>
                </a:solidFill>
                <a:latin typeface="Acumin Pro Condensed" panose="020B0806020202020204" pitchFamily="34" charset="0"/>
              </a:rPr>
              <a:t>CÂU SỐ 2</a:t>
            </a:r>
            <a:endParaRPr lang="en-US" sz="3200" dirty="0">
              <a:solidFill>
                <a:srgbClr val="FFFFFF"/>
              </a:solidFill>
              <a:latin typeface="Acumin Pro Condensed" panose="020B0806020202020204" pitchFamily="34" charset="0"/>
            </a:endParaRPr>
          </a:p>
        </p:txBody>
      </p:sp>
    </p:spTree>
    <p:extLst>
      <p:ext uri="{BB962C8B-B14F-4D97-AF65-F5344CB8AC3E}">
        <p14:creationId xmlns:p14="http://schemas.microsoft.com/office/powerpoint/2010/main" val="2253042165"/>
      </p:ext>
    </p:extLst>
  </p:cSld>
  <p:clrMapOvr>
    <a:masterClrMapping/>
  </p:clrMapOvr>
  <p:transition spd="slow" advClick="0"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50+ Hình ảnh cây nấm đẹp nhất - Ảnh thiên nh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96"/>
            <a:ext cx="12192000" cy="687859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37129" y="1586753"/>
            <a:ext cx="9717741" cy="3469341"/>
          </a:xfrm>
          <a:prstGeom prst="rect">
            <a:avLst/>
          </a:prstGeom>
          <a:solidFill>
            <a:srgbClr val="FFC000"/>
          </a:solidFill>
          <a:ln w="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6600" dirty="0">
                <a:solidFill>
                  <a:srgbClr val="FFFFFF"/>
                </a:solidFill>
                <a:latin typeface="#9Slide03 FS Neusa Bold" panose="00000800000000000000" pitchFamily="2" charset="0"/>
              </a:rPr>
              <a:t>BÀI TẬP LƯỢNG GIÁ</a:t>
            </a:r>
            <a:endParaRPr lang="en-US" sz="6600" dirty="0">
              <a:solidFill>
                <a:srgbClr val="FFFFFF"/>
              </a:solidFill>
              <a:latin typeface="#9Slide03 FS Neusa Bold" panose="00000800000000000000" pitchFamily="2" charset="0"/>
            </a:endParaRPr>
          </a:p>
        </p:txBody>
      </p:sp>
    </p:spTree>
    <p:extLst>
      <p:ext uri="{BB962C8B-B14F-4D97-AF65-F5344CB8AC3E}">
        <p14:creationId xmlns:p14="http://schemas.microsoft.com/office/powerpoint/2010/main" val="421953595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400" b="1" dirty="0">
                <a:solidFill>
                  <a:srgbClr val="FFFF00"/>
                </a:solidFill>
                <a:latin typeface="#9Slide03 Swiss Condensed Bold" panose="02000500000000000000" pitchFamily="2" charset="0"/>
              </a:rPr>
              <a:t>Câu hỏi: </a:t>
            </a:r>
            <a:r>
              <a:rPr lang="vi-VN" sz="2400" b="1" dirty="0">
                <a:solidFill>
                  <a:srgbClr val="FFFF00"/>
                </a:solidFill>
                <a:latin typeface="#9Slide03 Swiss Condensed Bold" panose="02000500000000000000" pitchFamily="2" charset="0"/>
              </a:rPr>
              <a:t>Bào tử đảm là cơ quan sinh sản của loại nấm nào sau đây?</a:t>
            </a: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prstClr val="white"/>
                </a:solidFill>
                <a:latin typeface="#9Slide03 Swiss Condensed Bold" panose="02000500000000000000" pitchFamily="2" charset="0"/>
              </a:rPr>
              <a:t>A. </a:t>
            </a:r>
            <a:r>
              <a:rPr lang="vi-VN" sz="2400" dirty="0">
                <a:solidFill>
                  <a:prstClr val="white"/>
                </a:solidFill>
                <a:latin typeface="#9Slide03 Swiss Condensed Bold" panose="02000500000000000000" pitchFamily="2" charset="0"/>
              </a:rPr>
              <a:t>Nấm hương</a:t>
            </a:r>
            <a:r>
              <a:rPr lang="en-US" sz="2400" dirty="0">
                <a:solidFill>
                  <a:prstClr val="white"/>
                </a:solidFill>
                <a:latin typeface="#9Slide03 Swiss Condensed Bold" panose="02000500000000000000" pitchFamily="2" charset="0"/>
              </a:rPr>
              <a:t>.</a:t>
            </a:r>
            <a:endParaRPr lang="en-US" sz="2400" dirty="0">
              <a:solidFill>
                <a:prstClr val="white"/>
              </a:solidFill>
              <a:latin typeface="#9Slide03 Swiss Condensed Bold" panose="02000500000000000000" pitchFamily="2" charset="0"/>
            </a:endParaRP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srgbClr val="00FF00"/>
                </a:solidFill>
                <a:latin typeface="#9Slide03 Swiss Condensed Bold" panose="02000500000000000000" pitchFamily="2" charset="0"/>
              </a:rPr>
              <a:t>B. </a:t>
            </a:r>
            <a:r>
              <a:rPr lang="vi-VN" sz="2400" dirty="0">
                <a:solidFill>
                  <a:srgbClr val="00FF00"/>
                </a:solidFill>
                <a:latin typeface="#9Slide03 Swiss Condensed Bold" panose="02000500000000000000" pitchFamily="2" charset="0"/>
              </a:rPr>
              <a:t>Nấm bụng dê</a:t>
            </a:r>
            <a:r>
              <a:rPr lang="en-US" sz="2400" dirty="0">
                <a:solidFill>
                  <a:srgbClr val="00FF00"/>
                </a:solidFill>
                <a:latin typeface="#9Slide03 Swiss Condensed Bold" panose="02000500000000000000" pitchFamily="2" charset="0"/>
              </a:rPr>
              <a:t>.</a:t>
            </a:r>
            <a:endParaRPr lang="en-US" sz="2400" dirty="0">
              <a:solidFill>
                <a:prstClr val="white"/>
              </a:solidFill>
              <a:latin typeface="#9Slide03 Swiss Condensed Bold" panose="02000500000000000000" pitchFamily="2" charset="0"/>
            </a:endParaRP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prstClr val="white"/>
                </a:solidFill>
                <a:latin typeface="#9Slide03 Swiss Condensed Bold" panose="02000500000000000000" pitchFamily="2" charset="0"/>
              </a:rPr>
              <a:t>  C. </a:t>
            </a:r>
            <a:r>
              <a:rPr lang="vi-VN" sz="2400" dirty="0">
                <a:solidFill>
                  <a:prstClr val="white"/>
                </a:solidFill>
                <a:latin typeface="#9Slide03 Swiss Condensed Bold" panose="02000500000000000000" pitchFamily="2" charset="0"/>
              </a:rPr>
              <a:t>Nấm mốc</a:t>
            </a:r>
            <a:r>
              <a:rPr lang="en-US" sz="2400" dirty="0">
                <a:solidFill>
                  <a:prstClr val="white"/>
                </a:solidFill>
                <a:latin typeface="#9Slide03 Swiss Condensed Bold" panose="02000500000000000000" pitchFamily="2" charset="0"/>
              </a:rPr>
              <a:t>.</a:t>
            </a: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srgbClr val="00FF00"/>
                </a:solidFill>
                <a:latin typeface="#9Slide03 Swiss Condensed Bold" panose="02000500000000000000" pitchFamily="2" charset="0"/>
              </a:rPr>
              <a:t>D. </a:t>
            </a:r>
            <a:r>
              <a:rPr lang="vi-VN" sz="2400" dirty="0">
                <a:solidFill>
                  <a:srgbClr val="00FF00"/>
                </a:solidFill>
                <a:latin typeface="#9Slide03 Swiss Condensed Bold" panose="02000500000000000000" pitchFamily="2" charset="0"/>
              </a:rPr>
              <a:t>Nấm men</a:t>
            </a:r>
            <a:r>
              <a:rPr lang="en-US" sz="2400" dirty="0">
                <a:solidFill>
                  <a:srgbClr val="00FF00"/>
                </a:solidFill>
                <a:latin typeface="#9Slide03 Swiss Condensed Bold" panose="02000500000000000000" pitchFamily="2" charset="0"/>
              </a:rPr>
              <a:t>.</a:t>
            </a:r>
            <a:endParaRPr lang="en-US" sz="2400" dirty="0">
              <a:solidFill>
                <a:srgbClr val="00FF00"/>
              </a:solidFill>
              <a:latin typeface="#9Slide03 Swiss Condensed Bold" panose="02000500000000000000" pitchFamily="2" charset="0"/>
            </a:endParaRP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9Slide03 Swiss Condensed Bold" panose="02000500000000000000" pitchFamily="2"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prstClr val="white"/>
                  </a:solidFill>
                  <a:latin typeface="#9Slide03 Swiss Condensed Bold" panose="02000500000000000000" pitchFamily="2" charset="0"/>
                  <a:cs typeface="Times New Roman" panose="02020603050405020304" pitchFamily="18" charset="0"/>
                </a:rPr>
                <a:t>A</a:t>
              </a:r>
              <a:endParaRPr lang="en-US" sz="7200" b="1" dirty="0">
                <a:solidFill>
                  <a:prstClr val="white"/>
                </a:solidFill>
                <a:latin typeface="#9Slide03 Swiss Condensed Bold" panose="02000500000000000000" pitchFamily="2" charset="0"/>
                <a:cs typeface="Times New Roman" panose="02020603050405020304" pitchFamily="18" charset="0"/>
              </a:endParaRP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72184" y="277250"/>
              <a:ext cx="505267" cy="861774"/>
            </a:xfrm>
            <a:prstGeom prst="rect">
              <a:avLst/>
            </a:prstGeom>
            <a:noFill/>
          </p:spPr>
          <p:txBody>
            <a:bodyPr wrap="none" rtlCol="0">
              <a:spAutoFit/>
            </a:bodyPr>
            <a:lstStyle/>
            <a:p>
              <a:pPr algn="ctr"/>
              <a:r>
                <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rPr>
                <a:t>1</a:t>
              </a:r>
              <a:endPar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endParaRPr>
            </a:p>
          </p:txBody>
        </p:sp>
      </p:grpSp>
      <p:sp>
        <p:nvSpPr>
          <p:cNvPr id="35" name="Parallelogram 34"/>
          <p:cNvSpPr/>
          <p:nvPr/>
        </p:nvSpPr>
        <p:spPr>
          <a:xfrm flipH="1">
            <a:off x="9339263" y="6575270"/>
            <a:ext cx="658500"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ANS</a:t>
            </a:r>
          </a:p>
        </p:txBody>
      </p:sp>
      <p:sp>
        <p:nvSpPr>
          <p:cNvPr id="37" name="Parallelogram 36">
            <a:hlinkClick r:id="rId10" action="ppaction://hlinksldjump"/>
          </p:cNvPr>
          <p:cNvSpPr/>
          <p:nvPr/>
        </p:nvSpPr>
        <p:spPr>
          <a:xfrm flipH="1">
            <a:off x="9972671" y="6575270"/>
            <a:ext cx="683257"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algn="ctr" eaLnBrk="0" hangingPunct="0">
              <a:defRPr/>
            </a:pPr>
            <a:r>
              <a:rPr lang="en-US" sz="2800" dirty="0">
                <a:solidFill>
                  <a:srgbClr val="DC2608"/>
                </a:solidFill>
                <a:latin typeface=".VnBlack" pitchFamily="34" charset="0"/>
              </a:rPr>
              <a:t>0</a:t>
            </a:r>
          </a:p>
        </p:txBody>
      </p:sp>
    </p:spTree>
    <p:extLst>
      <p:ext uri="{BB962C8B-B14F-4D97-AF65-F5344CB8AC3E}">
        <p14:creationId xmlns:p14="http://schemas.microsoft.com/office/powerpoint/2010/main" val="61205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400" b="1" dirty="0">
                <a:solidFill>
                  <a:srgbClr val="FFFF00"/>
                </a:solidFill>
                <a:latin typeface="#9Slide03 Swiss Condensed Bold" panose="02000500000000000000" pitchFamily="2" charset="0"/>
              </a:rPr>
              <a:t>Câu hỏi: </a:t>
            </a:r>
            <a:r>
              <a:rPr lang="vi-VN" sz="2400" b="1" dirty="0">
                <a:solidFill>
                  <a:srgbClr val="FFFF00"/>
                </a:solidFill>
                <a:latin typeface="#9Slide03 Swiss Condensed Bold" panose="02000500000000000000" pitchFamily="2" charset="0"/>
              </a:rPr>
              <a:t>Thuốc kháng sinh penicillin sản xuất từ</a:t>
            </a:r>
            <a:r>
              <a:rPr lang="en-US" sz="2400" b="1" dirty="0">
                <a:solidFill>
                  <a:srgbClr val="FFFF00"/>
                </a:solidFill>
                <a:latin typeface="#9Slide03 Swiss Condensed Bold" panose="02000500000000000000" pitchFamily="2" charset="0"/>
              </a:rPr>
              <a:t>?</a:t>
            </a:r>
            <a:endParaRPr lang="en-US" sz="2400" b="1" dirty="0">
              <a:solidFill>
                <a:srgbClr val="FFFF00"/>
              </a:solidFill>
              <a:latin typeface="#9Slide03 Swiss Condensed Bold" panose="02000500000000000000" pitchFamily="2" charset="0"/>
            </a:endParaRPr>
          </a:p>
          <a:p>
            <a:pPr algn="just">
              <a:lnSpc>
                <a:spcPct val="120000"/>
              </a:lnSpc>
            </a:pPr>
            <a:r>
              <a:rPr lang="en-US" sz="2400" dirty="0">
                <a:solidFill>
                  <a:prstClr val="white"/>
                </a:solidFill>
                <a:latin typeface="#9Slide03 Swiss Condensed Bold" panose="02000500000000000000" pitchFamily="2" charset="0"/>
              </a:rPr>
              <a:t>   A. </a:t>
            </a:r>
            <a:r>
              <a:rPr lang="vi-VN" sz="2400" dirty="0">
                <a:solidFill>
                  <a:prstClr val="white"/>
                </a:solidFill>
                <a:latin typeface="#9Slide03 Swiss Condensed Bold" panose="02000500000000000000" pitchFamily="2" charset="0"/>
              </a:rPr>
              <a:t>Nấm men</a:t>
            </a:r>
            <a:r>
              <a:rPr lang="en-US" sz="2400" dirty="0">
                <a:solidFill>
                  <a:prstClr val="white"/>
                </a:solidFill>
                <a:latin typeface="#9Slide03 Swiss Condensed Bold" panose="02000500000000000000" pitchFamily="2" charset="0"/>
              </a:rPr>
              <a:t>.</a:t>
            </a:r>
            <a:endParaRPr lang="en-US" sz="2400" dirty="0">
              <a:solidFill>
                <a:prstClr val="white"/>
              </a:solidFill>
              <a:latin typeface="#9Slide03 Swiss Condensed Bold" panose="02000500000000000000" pitchFamily="2" charset="0"/>
            </a:endParaRP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srgbClr val="00FF00"/>
                </a:solidFill>
                <a:latin typeface="#9Slide03 Swiss Condensed Bold" panose="02000500000000000000" pitchFamily="2" charset="0"/>
              </a:rPr>
              <a:t>B. </a:t>
            </a:r>
            <a:r>
              <a:rPr lang="vi-VN" sz="2400" dirty="0">
                <a:solidFill>
                  <a:srgbClr val="00FF00"/>
                </a:solidFill>
                <a:latin typeface="#9Slide03 Swiss Condensed Bold" panose="02000500000000000000" pitchFamily="2" charset="0"/>
              </a:rPr>
              <a:t>Nấm mốc.</a:t>
            </a:r>
            <a:endParaRPr lang="vi-VN" sz="2400" dirty="0">
              <a:solidFill>
                <a:prstClr val="white"/>
              </a:solidFill>
              <a:latin typeface="#9Slide03 Swiss Condensed Bold" panose="02000500000000000000" pitchFamily="2" charset="0"/>
            </a:endParaRPr>
          </a:p>
          <a:p>
            <a:pPr algn="just">
              <a:lnSpc>
                <a:spcPct val="120000"/>
              </a:lnSpc>
            </a:pPr>
            <a:r>
              <a:rPr lang="en-US" sz="2400" dirty="0">
                <a:solidFill>
                  <a:prstClr val="white"/>
                </a:solidFill>
                <a:latin typeface="#9Slide03 Swiss Condensed Bold" panose="02000500000000000000" pitchFamily="2" charset="0"/>
              </a:rPr>
              <a:t>   C. </a:t>
            </a:r>
            <a:r>
              <a:rPr lang="vi-VN" sz="2400" dirty="0">
                <a:solidFill>
                  <a:prstClr val="white"/>
                </a:solidFill>
                <a:latin typeface="#9Slide03 Swiss Condensed Bold" panose="02000500000000000000" pitchFamily="2" charset="0"/>
              </a:rPr>
              <a:t>Nấm mộc nhĩ</a:t>
            </a:r>
            <a:r>
              <a:rPr lang="en-US" sz="2400" dirty="0">
                <a:solidFill>
                  <a:prstClr val="white"/>
                </a:solidFill>
                <a:latin typeface="#9Slide03 Swiss Condensed Bold" panose="02000500000000000000" pitchFamily="2" charset="0"/>
              </a:rPr>
              <a:t>.</a:t>
            </a: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srgbClr val="00FF00"/>
                </a:solidFill>
                <a:latin typeface="#9Slide03 Swiss Condensed Bold" panose="02000500000000000000" pitchFamily="2" charset="0"/>
              </a:rPr>
              <a:t>D. </a:t>
            </a:r>
            <a:r>
              <a:rPr lang="vi-VN" sz="2400" dirty="0">
                <a:solidFill>
                  <a:srgbClr val="00FF00"/>
                </a:solidFill>
                <a:latin typeface="#9Slide03 Swiss Condensed Bold" panose="02000500000000000000" pitchFamily="2" charset="0"/>
              </a:rPr>
              <a:t>Nấm đ</a:t>
            </a:r>
            <a:r>
              <a:rPr lang="en-US" sz="2400" dirty="0">
                <a:solidFill>
                  <a:srgbClr val="00FF00"/>
                </a:solidFill>
                <a:latin typeface="#9Slide03 Swiss Condensed Bold" panose="02000500000000000000" pitchFamily="2" charset="0"/>
              </a:rPr>
              <a:t>ộ</a:t>
            </a:r>
            <a:r>
              <a:rPr lang="vi-VN" sz="2400" dirty="0">
                <a:solidFill>
                  <a:srgbClr val="00FF00"/>
                </a:solidFill>
                <a:latin typeface="#9Slide03 Swiss Condensed Bold" panose="02000500000000000000" pitchFamily="2" charset="0"/>
              </a:rPr>
              <a:t>c đỏ</a:t>
            </a:r>
            <a:r>
              <a:rPr lang="en-US" sz="2400" dirty="0">
                <a:solidFill>
                  <a:srgbClr val="00FF00"/>
                </a:solidFill>
                <a:latin typeface="#9Slide03 Swiss Condensed Bold" panose="02000500000000000000" pitchFamily="2" charset="0"/>
              </a:rPr>
              <a:t>.</a:t>
            </a:r>
            <a:endParaRPr lang="en-US" sz="2400" dirty="0">
              <a:solidFill>
                <a:srgbClr val="00FF00"/>
              </a:solidFill>
              <a:latin typeface="#9Slide03 Swiss Condensed Bold" panose="02000500000000000000" pitchFamily="2" charset="0"/>
            </a:endParaRP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9Slide03 Swiss Condensed Bold" panose="02000500000000000000" pitchFamily="2"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prstClr val="white"/>
                  </a:solidFill>
                  <a:latin typeface="#9Slide03 Swiss Condensed Bold" panose="02000500000000000000" pitchFamily="2" charset="0"/>
                  <a:cs typeface="Times New Roman" panose="02020603050405020304" pitchFamily="18" charset="0"/>
                </a:rPr>
                <a:t>B</a:t>
              </a: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72184" y="277250"/>
              <a:ext cx="505267" cy="861774"/>
            </a:xfrm>
            <a:prstGeom prst="rect">
              <a:avLst/>
            </a:prstGeom>
            <a:noFill/>
          </p:spPr>
          <p:txBody>
            <a:bodyPr wrap="none" rtlCol="0">
              <a:spAutoFit/>
            </a:bodyPr>
            <a:lstStyle/>
            <a:p>
              <a:pPr algn="ctr"/>
              <a:r>
                <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rPr>
                <a:t>2</a:t>
              </a:r>
              <a:endPar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endParaRPr>
            </a:p>
          </p:txBody>
        </p:sp>
      </p:grpSp>
      <p:sp>
        <p:nvSpPr>
          <p:cNvPr id="35" name="Parallelogram 34"/>
          <p:cNvSpPr/>
          <p:nvPr/>
        </p:nvSpPr>
        <p:spPr>
          <a:xfrm flipH="1">
            <a:off x="9339263" y="6575270"/>
            <a:ext cx="658500"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ANS</a:t>
            </a:r>
          </a:p>
        </p:txBody>
      </p:sp>
      <p:sp>
        <p:nvSpPr>
          <p:cNvPr id="37" name="Parallelogram 36">
            <a:hlinkClick r:id="rId10" action="ppaction://hlinksldjump"/>
          </p:cNvPr>
          <p:cNvSpPr/>
          <p:nvPr/>
        </p:nvSpPr>
        <p:spPr>
          <a:xfrm flipH="1">
            <a:off x="9972671" y="6575270"/>
            <a:ext cx="683257"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algn="ctr" eaLnBrk="0" hangingPunct="0">
              <a:defRPr/>
            </a:pPr>
            <a:r>
              <a:rPr lang="en-US" sz="2800" dirty="0">
                <a:solidFill>
                  <a:srgbClr val="DC2608"/>
                </a:solidFill>
                <a:latin typeface=".VnBlack" pitchFamily="34" charset="0"/>
              </a:rPr>
              <a:t>0</a:t>
            </a:r>
          </a:p>
        </p:txBody>
      </p:sp>
    </p:spTree>
    <p:extLst>
      <p:ext uri="{BB962C8B-B14F-4D97-AF65-F5344CB8AC3E}">
        <p14:creationId xmlns:p14="http://schemas.microsoft.com/office/powerpoint/2010/main" val="261203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400" b="1" dirty="0">
                <a:solidFill>
                  <a:srgbClr val="FFFF00"/>
                </a:solidFill>
                <a:latin typeface="#9Slide03 Swiss Condensed Bold" panose="02000500000000000000" pitchFamily="2" charset="0"/>
              </a:rPr>
              <a:t>Câu hỏi: </a:t>
            </a:r>
            <a:r>
              <a:rPr lang="vi-VN" sz="2400" b="1" dirty="0">
                <a:solidFill>
                  <a:srgbClr val="FFFF00"/>
                </a:solidFill>
                <a:latin typeface="#9Slide03 Swiss Condensed Bold" panose="02000500000000000000" pitchFamily="2" charset="0"/>
              </a:rPr>
              <a:t>Quy trình chế biến rượu vang cần sinh vật nào sau đây:</a:t>
            </a: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prstClr val="white"/>
                </a:solidFill>
                <a:latin typeface="#9Slide03 Swiss Condensed Bold" panose="02000500000000000000" pitchFamily="2" charset="0"/>
              </a:rPr>
              <a:t>A. </a:t>
            </a:r>
            <a:r>
              <a:rPr lang="vi-VN" sz="2400" dirty="0">
                <a:solidFill>
                  <a:prstClr val="white"/>
                </a:solidFill>
                <a:latin typeface="#9Slide03 Swiss Condensed Bold" panose="02000500000000000000" pitchFamily="2" charset="0"/>
              </a:rPr>
              <a:t>Nấm men.</a:t>
            </a: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srgbClr val="00FF00"/>
                </a:solidFill>
                <a:latin typeface="#9Slide03 Swiss Condensed Bold" panose="02000500000000000000" pitchFamily="2" charset="0"/>
              </a:rPr>
              <a:t>B. </a:t>
            </a:r>
            <a:r>
              <a:rPr lang="vi-VN" sz="2400" dirty="0">
                <a:solidFill>
                  <a:srgbClr val="00FF00"/>
                </a:solidFill>
                <a:latin typeface="#9Slide03 Swiss Condensed Bold" panose="02000500000000000000" pitchFamily="2" charset="0"/>
              </a:rPr>
              <a:t>Vi khuẩn</a:t>
            </a:r>
            <a:r>
              <a:rPr lang="en-US" sz="2400" dirty="0">
                <a:solidFill>
                  <a:srgbClr val="00FF00"/>
                </a:solidFill>
                <a:latin typeface="#9Slide03 Swiss Condensed Bold" panose="02000500000000000000" pitchFamily="2" charset="0"/>
              </a:rPr>
              <a:t>.</a:t>
            </a:r>
            <a:endParaRPr lang="en-US" sz="2400" dirty="0">
              <a:solidFill>
                <a:prstClr val="white"/>
              </a:solidFill>
              <a:latin typeface="#9Slide03 Swiss Condensed Bold" panose="02000500000000000000" pitchFamily="2" charset="0"/>
            </a:endParaRP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prstClr val="white"/>
                </a:solidFill>
                <a:latin typeface="#9Slide03 Swiss Condensed Bold" panose="02000500000000000000" pitchFamily="2" charset="0"/>
              </a:rPr>
              <a:t>  C. </a:t>
            </a:r>
            <a:r>
              <a:rPr lang="vi-VN" sz="2400" dirty="0">
                <a:solidFill>
                  <a:prstClr val="white"/>
                </a:solidFill>
                <a:latin typeface="#9Slide03 Swiss Condensed Bold" panose="02000500000000000000" pitchFamily="2" charset="0"/>
              </a:rPr>
              <a:t>Nguyên sinh vật</a:t>
            </a:r>
            <a:r>
              <a:rPr lang="en-US" sz="2400" dirty="0">
                <a:solidFill>
                  <a:prstClr val="white"/>
                </a:solidFill>
                <a:latin typeface="#9Slide03 Swiss Condensed Bold" panose="02000500000000000000" pitchFamily="2" charset="0"/>
              </a:rPr>
              <a:t>.</a:t>
            </a:r>
          </a:p>
          <a:p>
            <a:pPr algn="just">
              <a:lnSpc>
                <a:spcPct val="120000"/>
              </a:lnSpc>
            </a:pPr>
            <a:r>
              <a:rPr lang="en-US" sz="2400" dirty="0">
                <a:solidFill>
                  <a:prstClr val="white"/>
                </a:solidFill>
                <a:latin typeface="#9Slide03 Swiss Condensed Bold" panose="02000500000000000000" pitchFamily="2" charset="0"/>
              </a:rPr>
              <a:t>   </a:t>
            </a:r>
            <a:r>
              <a:rPr lang="en-US" sz="2400" dirty="0">
                <a:solidFill>
                  <a:srgbClr val="00FF00"/>
                </a:solidFill>
                <a:latin typeface="#9Slide03 Swiss Condensed Bold" panose="02000500000000000000" pitchFamily="2" charset="0"/>
              </a:rPr>
              <a:t>D. </a:t>
            </a:r>
            <a:r>
              <a:rPr lang="en-US" sz="2400" dirty="0">
                <a:solidFill>
                  <a:srgbClr val="00FF00"/>
                </a:solidFill>
                <a:latin typeface="#9Slide03 Swiss Condensed Bold" panose="02000500000000000000" pitchFamily="2" charset="0"/>
              </a:rPr>
              <a:t>Virus.</a:t>
            </a:r>
            <a:endParaRPr lang="en-US" sz="2400" dirty="0">
              <a:solidFill>
                <a:srgbClr val="00FF00"/>
              </a:solidFill>
              <a:latin typeface="#9Slide03 Swiss Condensed Bold" panose="02000500000000000000" pitchFamily="2" charset="0"/>
            </a:endParaRP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9Slide03 Swiss Condensed Bold" panose="02000500000000000000" pitchFamily="2"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prstClr val="white"/>
                  </a:solidFill>
                  <a:latin typeface="#9Slide03 Swiss Condensed Bold" panose="02000500000000000000" pitchFamily="2" charset="0"/>
                  <a:cs typeface="Times New Roman" panose="02020603050405020304" pitchFamily="18" charset="0"/>
                </a:rPr>
                <a:t>A</a:t>
              </a:r>
              <a:endParaRPr lang="en-US" sz="7200" b="1" dirty="0">
                <a:solidFill>
                  <a:prstClr val="white"/>
                </a:solidFill>
                <a:latin typeface="#9Slide03 Swiss Condensed Bold" panose="02000500000000000000" pitchFamily="2" charset="0"/>
                <a:cs typeface="Times New Roman" panose="02020603050405020304" pitchFamily="18" charset="0"/>
              </a:endParaRP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72184" y="277250"/>
              <a:ext cx="505267" cy="861774"/>
            </a:xfrm>
            <a:prstGeom prst="rect">
              <a:avLst/>
            </a:prstGeom>
            <a:noFill/>
          </p:spPr>
          <p:txBody>
            <a:bodyPr wrap="none" rtlCol="0">
              <a:spAutoFit/>
            </a:bodyPr>
            <a:lstStyle/>
            <a:p>
              <a:pPr algn="ctr"/>
              <a:r>
                <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rPr>
                <a:t>3</a:t>
              </a:r>
              <a:endPar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endParaRPr>
            </a:p>
          </p:txBody>
        </p:sp>
      </p:grpSp>
      <p:sp>
        <p:nvSpPr>
          <p:cNvPr id="35" name="Parallelogram 34"/>
          <p:cNvSpPr/>
          <p:nvPr/>
        </p:nvSpPr>
        <p:spPr>
          <a:xfrm flipH="1">
            <a:off x="9339263" y="6575270"/>
            <a:ext cx="658500"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ANS</a:t>
            </a:r>
          </a:p>
        </p:txBody>
      </p:sp>
      <p:sp>
        <p:nvSpPr>
          <p:cNvPr id="37" name="Parallelogram 36">
            <a:hlinkClick r:id="rId10" action="ppaction://hlinksldjump"/>
          </p:cNvPr>
          <p:cNvSpPr/>
          <p:nvPr/>
        </p:nvSpPr>
        <p:spPr>
          <a:xfrm flipH="1">
            <a:off x="9972671" y="6575270"/>
            <a:ext cx="683257"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dirty="0">
                <a:solidFill>
                  <a:srgbClr val="DC2608"/>
                </a:solidFill>
                <a:latin typeface=".VnBlack"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algn="ctr" eaLnBrk="0" hangingPunct="0">
              <a:defRPr/>
            </a:pPr>
            <a:r>
              <a:rPr lang="en-US" sz="2800" dirty="0">
                <a:solidFill>
                  <a:srgbClr val="DC2608"/>
                </a:solidFill>
                <a:latin typeface=".VnBlack" pitchFamily="34" charset="0"/>
              </a:rPr>
              <a:t>0</a:t>
            </a:r>
          </a:p>
        </p:txBody>
      </p:sp>
    </p:spTree>
    <p:extLst>
      <p:ext uri="{BB962C8B-B14F-4D97-AF65-F5344CB8AC3E}">
        <p14:creationId xmlns:p14="http://schemas.microsoft.com/office/powerpoint/2010/main" val="401339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6704" y="181070"/>
            <a:ext cx="3739082" cy="660903"/>
          </a:xfrm>
          <a:prstGeom prst="rect">
            <a:avLst/>
          </a:prstGeom>
          <a:solidFill>
            <a:schemeClr val="accent5">
              <a:lumMod val="20000"/>
              <a:lumOff val="8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r>
              <a:rPr lang="en-US" sz="3600" dirty="0">
                <a:solidFill>
                  <a:srgbClr val="C00000"/>
                </a:solidFill>
                <a:latin typeface="000 DanPanosian TB" pitchFamily="2" charset="0"/>
              </a:rPr>
              <a:t>QUAN SÁT</a:t>
            </a:r>
            <a:endParaRPr lang="en-US" sz="3600" dirty="0">
              <a:solidFill>
                <a:srgbClr val="C00000"/>
              </a:solidFill>
              <a:latin typeface="000 DanPanosian TB" pitchFamily="2" charset="0"/>
            </a:endParaRPr>
          </a:p>
        </p:txBody>
      </p:sp>
      <p:grpSp>
        <p:nvGrpSpPr>
          <p:cNvPr id="3" name="Group 2"/>
          <p:cNvGrpSpPr/>
          <p:nvPr/>
        </p:nvGrpSpPr>
        <p:grpSpPr>
          <a:xfrm>
            <a:off x="660902" y="4707825"/>
            <a:ext cx="11249385" cy="1964580"/>
            <a:chOff x="479833" y="4454327"/>
            <a:chExt cx="11249385" cy="1964580"/>
          </a:xfrm>
        </p:grpSpPr>
        <p:pic>
          <p:nvPicPr>
            <p:cNvPr id="4104" name="Picture 8" descr="Nấm Linh Chi - Hình ảnh, công dụng và cách dùng đúng"/>
            <p:cNvPicPr>
              <a:picLocks noChangeAspect="1" noChangeArrowheads="1"/>
            </p:cNvPicPr>
            <p:nvPr/>
          </p:nvPicPr>
          <p:blipFill rotWithShape="1">
            <a:blip r:embed="rId2">
              <a:extLst>
                <a:ext uri="{28A0092B-C50C-407E-A947-70E740481C1C}">
                  <a14:useLocalDpi xmlns:a14="http://schemas.microsoft.com/office/drawing/2010/main" val="0"/>
                </a:ext>
              </a:extLst>
            </a:blip>
            <a:srcRect l="8814"/>
            <a:stretch/>
          </p:blipFill>
          <p:spPr bwMode="auto">
            <a:xfrm>
              <a:off x="479833" y="4454327"/>
              <a:ext cx="3184768" cy="1964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8" name="Picture 12" descr="Nấm Tai Mèo - Mộc Nhĩ"/>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7769" y="4457458"/>
              <a:ext cx="2942173" cy="19614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10" name="Picture 14" descr="Cách dùng và bảo quản Nấm Hoàng Kim tươi - Foodm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3110" y="4454327"/>
              <a:ext cx="2668360" cy="1964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12" name="Picture 16" descr="Nấm Kim Châm Hàn Quố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64638" y="4454327"/>
              <a:ext cx="1964580" cy="1964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1104522" y="1776728"/>
            <a:ext cx="9180216" cy="2690328"/>
            <a:chOff x="1312752" y="1251626"/>
            <a:chExt cx="9180216" cy="2690328"/>
          </a:xfrm>
        </p:grpSpPr>
        <p:pic>
          <p:nvPicPr>
            <p:cNvPr id="4102" name="Picture 6" descr="Bật mí kỹ thuật trồng nấm rơm trên mùn cưa tại nhà đơn giản"/>
            <p:cNvPicPr>
              <a:picLocks noChangeAspect="1" noChangeArrowheads="1"/>
            </p:cNvPicPr>
            <p:nvPr/>
          </p:nvPicPr>
          <p:blipFill rotWithShape="1">
            <a:blip r:embed="rId6">
              <a:extLst>
                <a:ext uri="{28A0092B-C50C-407E-A947-70E740481C1C}">
                  <a14:useLocalDpi xmlns:a14="http://schemas.microsoft.com/office/drawing/2010/main" val="0"/>
                </a:ext>
              </a:extLst>
            </a:blip>
            <a:srcRect l="10325" r="7967"/>
            <a:stretch/>
          </p:blipFill>
          <p:spPr bwMode="auto">
            <a:xfrm>
              <a:off x="4307399" y="1251626"/>
              <a:ext cx="3295462" cy="26903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6" name="Picture 10" descr="8 Tác dụng của Nấm Mối món ăn siêu ngon ít người biết"/>
            <p:cNvPicPr>
              <a:picLocks noChangeAspect="1" noChangeArrowheads="1"/>
            </p:cNvPicPr>
            <p:nvPr/>
          </p:nvPicPr>
          <p:blipFill rotWithShape="1">
            <a:blip r:embed="rId7">
              <a:extLst>
                <a:ext uri="{28A0092B-C50C-407E-A947-70E740481C1C}">
                  <a14:useLocalDpi xmlns:a14="http://schemas.microsoft.com/office/drawing/2010/main" val="0"/>
                </a:ext>
              </a:extLst>
            </a:blip>
            <a:srcRect r="31922"/>
            <a:stretch/>
          </p:blipFill>
          <p:spPr bwMode="auto">
            <a:xfrm>
              <a:off x="7745666" y="1251626"/>
              <a:ext cx="2747302" cy="26903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14" name="Picture 18" descr="Nấm tuyết - Cách làm súp cua nấm tuyết ngon tuyệt | CleverFood - Binh đoàn  thực phẩm sạch tiên phong"/>
            <p:cNvPicPr>
              <a:picLocks noChangeAspect="1" noChangeArrowheads="1"/>
            </p:cNvPicPr>
            <p:nvPr/>
          </p:nvPicPr>
          <p:blipFill rotWithShape="1">
            <a:blip r:embed="rId8">
              <a:extLst>
                <a:ext uri="{28A0092B-C50C-407E-A947-70E740481C1C}">
                  <a14:useLocalDpi xmlns:a14="http://schemas.microsoft.com/office/drawing/2010/main" val="0"/>
                </a:ext>
              </a:extLst>
            </a:blip>
            <a:srcRect l="6125" t="9098" r="6188" b="8181"/>
            <a:stretch/>
          </p:blipFill>
          <p:spPr bwMode="auto">
            <a:xfrm>
              <a:off x="1312752" y="1251627"/>
              <a:ext cx="2851843" cy="26903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3375096" y="993874"/>
            <a:ext cx="5633101" cy="660903"/>
          </a:xfrm>
          <a:prstGeom prst="rect">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3600" dirty="0">
                <a:solidFill>
                  <a:srgbClr val="000000"/>
                </a:solidFill>
                <a:latin typeface="000 DanPanosian TB" pitchFamily="2" charset="0"/>
              </a:rPr>
              <a:t>MỘT SỐ LOẠI NẤM ĂN ĐƯỢC</a:t>
            </a:r>
            <a:endParaRPr lang="en-US" sz="3600" dirty="0">
              <a:solidFill>
                <a:srgbClr val="000000"/>
              </a:solidFill>
              <a:latin typeface="000 DanPanosian TB" pitchFamily="2" charset="0"/>
            </a:endParaRPr>
          </a:p>
        </p:txBody>
      </p:sp>
      <p:sp>
        <p:nvSpPr>
          <p:cNvPr id="5" name="Cloud 4"/>
          <p:cNvSpPr/>
          <p:nvPr/>
        </p:nvSpPr>
        <p:spPr>
          <a:xfrm>
            <a:off x="4535786" y="36899"/>
            <a:ext cx="7167294" cy="956976"/>
          </a:xfrm>
          <a:prstGeom prst="cloud">
            <a:avLst/>
          </a:prstGeom>
          <a:solidFill>
            <a:schemeClr val="accent1"/>
          </a:solidFill>
          <a:ln w="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sz="2500" dirty="0">
                <a:solidFill>
                  <a:srgbClr val="FFFFFF"/>
                </a:solidFill>
                <a:latin typeface="#9Slide03 Roboto Condensed Ligh" panose="02000000000000000000" pitchFamily="2" charset="0"/>
                <a:ea typeface="#9Slide03 Roboto Condensed Ligh" panose="02000000000000000000" pitchFamily="2" charset="0"/>
              </a:rPr>
              <a:t>Hãy kể tên những loại nấm dưới đây.</a:t>
            </a:r>
            <a:endParaRPr lang="vi-VN" sz="2500" dirty="0">
              <a:solidFill>
                <a:srgbClr val="FFFFFF"/>
              </a:solidFill>
              <a:latin typeface="#9Slide03 Roboto Condensed Ligh" panose="02000000000000000000" pitchFamily="2" charset="0"/>
              <a:ea typeface="#9Slide03 Roboto Condensed Ligh" panose="02000000000000000000" pitchFamily="2" charset="0"/>
            </a:endParaRPr>
          </a:p>
        </p:txBody>
      </p:sp>
    </p:spTree>
    <p:extLst>
      <p:ext uri="{BB962C8B-B14F-4D97-AF65-F5344CB8AC3E}">
        <p14:creationId xmlns:p14="http://schemas.microsoft.com/office/powerpoint/2010/main" val="48085561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400" dirty="0">
                <a:solidFill>
                  <a:prstClr val="white"/>
                </a:solidFill>
                <a:latin typeface="#9Slide03 Swiss Condensed Bold" panose="02000500000000000000" pitchFamily="2" charset="0"/>
              </a:rPr>
              <a:t>Quan sát hình về cấu tạo nấm độc và trả lời câu hỏi:</a:t>
            </a:r>
          </a:p>
          <a:p>
            <a:pPr marL="457200" indent="-457200" algn="just">
              <a:lnSpc>
                <a:spcPct val="120000"/>
              </a:lnSpc>
              <a:buFontTx/>
              <a:buAutoNum type="alphaLcPeriod"/>
            </a:pPr>
            <a:r>
              <a:rPr lang="vi-VN" sz="2400" dirty="0">
                <a:solidFill>
                  <a:prstClr val="white"/>
                </a:solidFill>
                <a:latin typeface="#9Slide03 Swiss Condensed Bold" panose="02000500000000000000" pitchFamily="2" charset="0"/>
              </a:rPr>
              <a:t>Tên các thành phần được đánh số từ (1) đến (6).</a:t>
            </a:r>
          </a:p>
          <a:p>
            <a:pPr marL="457200" indent="-457200" algn="just">
              <a:lnSpc>
                <a:spcPct val="120000"/>
              </a:lnSpc>
              <a:buFontTx/>
              <a:buAutoNum type="alphaLcPeriod"/>
            </a:pPr>
            <a:r>
              <a:rPr lang="vi-VN" sz="2400" dirty="0">
                <a:solidFill>
                  <a:prstClr val="white"/>
                </a:solidFill>
                <a:latin typeface="#9Slide03 Swiss Condensed Bold" panose="02000500000000000000" pitchFamily="2" charset="0"/>
              </a:rPr>
              <a:t>Thành phần cấu tạo nào thường có ở nấm độc mà không có ở nấm ăn được</a:t>
            </a:r>
          </a:p>
          <a:p>
            <a:pPr algn="just">
              <a:lnSpc>
                <a:spcPct val="120000"/>
              </a:lnSpc>
            </a:pPr>
            <a:endParaRPr lang="en-US" sz="2400" dirty="0">
              <a:solidFill>
                <a:prstClr val="white"/>
              </a:solidFill>
              <a:latin typeface="#9Slide03 Swiss Condensed Bold" panose="02000500000000000000" pitchFamily="2" charset="0"/>
            </a:endParaRP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9Slide03 Swiss Condensed Bold" panose="02000500000000000000" pitchFamily="2"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300" dirty="0">
                  <a:solidFill>
                    <a:prstClr val="white"/>
                  </a:solidFill>
                  <a:latin typeface="#9Slide03 Swiss Condensed Bold" panose="02000500000000000000" pitchFamily="2" charset="0"/>
                </a:rPr>
                <a:t>a. (1</a:t>
              </a:r>
              <a:r>
                <a:rPr lang="en-US" sz="2300" dirty="0">
                  <a:solidFill>
                    <a:prstClr val="white"/>
                  </a:solidFill>
                  <a:latin typeface="#9Slide03 Swiss Condensed Bold" panose="02000500000000000000" pitchFamily="2" charset="0"/>
                </a:rPr>
                <a:t>) </a:t>
              </a:r>
              <a:r>
                <a:rPr lang="vi-VN" sz="2300" dirty="0">
                  <a:solidFill>
                    <a:prstClr val="white"/>
                  </a:solidFill>
                  <a:latin typeface="#9Slide03 Swiss Condensed Bold" panose="02000500000000000000" pitchFamily="2" charset="0"/>
                </a:rPr>
                <a:t>Vòng cuống nấm, (2) Bao gốc nấm, (3) Mũ nấm, (4) Phiến nấm, (5) Cuống nấm, (6) Sợi nấm</a:t>
              </a:r>
              <a:r>
                <a:rPr lang="en-US" sz="2300" dirty="0">
                  <a:solidFill>
                    <a:prstClr val="white"/>
                  </a:solidFill>
                  <a:latin typeface="#9Slide03 Swiss Condensed Bold" panose="02000500000000000000" pitchFamily="2" charset="0"/>
                </a:rPr>
                <a:t>.</a:t>
              </a:r>
              <a:endParaRPr lang="en-US" sz="2300" dirty="0">
                <a:solidFill>
                  <a:prstClr val="white"/>
                </a:solidFill>
                <a:latin typeface="#9Slide03 Swiss Condensed Bold" panose="02000500000000000000" pitchFamily="2" charset="0"/>
              </a:endParaRPr>
            </a:p>
            <a:p>
              <a:pPr algn="just">
                <a:lnSpc>
                  <a:spcPct val="120000"/>
                </a:lnSpc>
              </a:pPr>
              <a:r>
                <a:rPr lang="en-US" sz="2300" dirty="0">
                  <a:solidFill>
                    <a:prstClr val="white"/>
                  </a:solidFill>
                  <a:latin typeface="#9Slide03 Swiss Condensed Bold" panose="02000500000000000000" pitchFamily="2" charset="0"/>
                </a:rPr>
                <a:t>b.  </a:t>
              </a:r>
              <a:r>
                <a:rPr lang="vi-VN" sz="2300" dirty="0">
                  <a:solidFill>
                    <a:prstClr val="white"/>
                  </a:solidFill>
                  <a:latin typeface="#9Slide03 Swiss Condensed Bold" panose="02000500000000000000" pitchFamily="2" charset="0"/>
                </a:rPr>
                <a:t>(</a:t>
              </a:r>
              <a:r>
                <a:rPr lang="vi-VN" sz="2300" dirty="0">
                  <a:solidFill>
                    <a:prstClr val="white"/>
                  </a:solidFill>
                  <a:latin typeface="#9Slide03 Swiss Condensed Bold" panose="02000500000000000000" pitchFamily="2" charset="0"/>
                </a:rPr>
                <a:t>1), (2).</a:t>
              </a:r>
              <a:endParaRPr lang="en-US" sz="2300" dirty="0">
                <a:solidFill>
                  <a:prstClr val="white"/>
                </a:solidFill>
                <a:latin typeface="#9Slide03 Swiss Condensed Bold" panose="02000500000000000000" pitchFamily="2" charset="0"/>
              </a:endParaRPr>
            </a:p>
          </p:txBody>
        </p:sp>
        <p:pic>
          <p:nvPicPr>
            <p:cNvPr id="15" name="Picture 14"/>
            <p:cNvPicPr>
              <a:picLocks noChangeAspect="1"/>
            </p:cNvPicPr>
            <p:nvPr/>
          </p:nvPicPr>
          <p:blipFill>
            <a:blip r:embed="rId5"/>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6"/>
            <a:stretch>
              <a:fillRect/>
            </a:stretch>
          </p:blipFill>
          <p:spPr>
            <a:xfrm>
              <a:off x="83662" y="159259"/>
              <a:ext cx="1082288" cy="1082288"/>
            </a:xfrm>
            <a:prstGeom prst="rect">
              <a:avLst/>
            </a:prstGeom>
          </p:spPr>
        </p:pic>
        <p:pic>
          <p:nvPicPr>
            <p:cNvPr id="33" name="Picture 32"/>
            <p:cNvPicPr>
              <a:picLocks noChangeAspect="1"/>
            </p:cNvPicPr>
            <p:nvPr/>
          </p:nvPicPr>
          <p:blipFill>
            <a:blip r:embed="rId7"/>
            <a:stretch>
              <a:fillRect/>
            </a:stretch>
          </p:blipFill>
          <p:spPr>
            <a:xfrm>
              <a:off x="140649" y="240741"/>
              <a:ext cx="757177" cy="937456"/>
            </a:xfrm>
            <a:prstGeom prst="rect">
              <a:avLst/>
            </a:prstGeom>
          </p:spPr>
        </p:pic>
        <p:sp>
          <p:nvSpPr>
            <p:cNvPr id="34" name="TextBox 33"/>
            <p:cNvSpPr txBox="1"/>
            <p:nvPr/>
          </p:nvSpPr>
          <p:spPr>
            <a:xfrm>
              <a:off x="372184" y="277250"/>
              <a:ext cx="505267" cy="861774"/>
            </a:xfrm>
            <a:prstGeom prst="rect">
              <a:avLst/>
            </a:prstGeom>
            <a:noFill/>
          </p:spPr>
          <p:txBody>
            <a:bodyPr wrap="none" rtlCol="0">
              <a:spAutoFit/>
            </a:bodyPr>
            <a:lstStyle/>
            <a:p>
              <a:pPr algn="ctr"/>
              <a:r>
                <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rPr>
                <a:t>4</a:t>
              </a:r>
              <a:endPar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endParaRPr>
            </a:p>
          </p:txBody>
        </p:sp>
      </p:grpSp>
      <p:sp>
        <p:nvSpPr>
          <p:cNvPr id="35" name="Parallelogram 34"/>
          <p:cNvSpPr/>
          <p:nvPr/>
        </p:nvSpPr>
        <p:spPr>
          <a:xfrm flipH="1">
            <a:off x="9339263" y="6575270"/>
            <a:ext cx="658500"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ANS</a:t>
            </a:r>
          </a:p>
        </p:txBody>
      </p:sp>
      <p:sp>
        <p:nvSpPr>
          <p:cNvPr id="37" name="Parallelogram 36">
            <a:hlinkClick r:id="rId8" action="ppaction://hlinksldjump"/>
          </p:cNvPr>
          <p:cNvSpPr/>
          <p:nvPr/>
        </p:nvSpPr>
        <p:spPr>
          <a:xfrm flipH="1">
            <a:off x="9972671" y="6575270"/>
            <a:ext cx="683257"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BACK</a:t>
            </a:r>
          </a:p>
        </p:txBody>
      </p:sp>
      <p:pic>
        <p:nvPicPr>
          <p:cNvPr id="38" name="Picture 115" descr="ALRMCLO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9276925" y="2394182"/>
            <a:ext cx="2558266" cy="2378994"/>
            <a:chOff x="9431677" y="1405216"/>
            <a:chExt cx="2558266" cy="2378994"/>
          </a:xfrm>
        </p:grpSpPr>
        <p:pic>
          <p:nvPicPr>
            <p:cNvPr id="43" name="Picture 42"/>
            <p:cNvPicPr/>
            <p:nvPr/>
          </p:nvPicPr>
          <p:blipFill>
            <a:blip r:embed="rId10" cstate="print">
              <a:extLst>
                <a:ext uri="{BEBA8EAE-BF5A-486C-A8C5-ECC9F3942E4B}">
                  <a14:imgProps xmlns:a14="http://schemas.microsoft.com/office/drawing/2010/main">
                    <a14:imgLayer r:embed="rId11">
                      <a14:imgEffect>
                        <a14:backgroundRemoval t="0" b="98489" l="1676" r="100000">
                          <a14:foregroundMark x1="6704" y1="39577" x2="34078" y2="40181"/>
                          <a14:foregroundMark x1="34637" y1="6647" x2="64525" y2="15106"/>
                          <a14:foregroundMark x1="46369" y1="19033" x2="43855" y2="82175"/>
                          <a14:foregroundMark x1="31006" y1="29607" x2="63966" y2="28399"/>
                          <a14:foregroundMark x1="63408" y1="13293" x2="88268" y2="12387"/>
                          <a14:foregroundMark x1="65642" y1="34139" x2="90223" y2="38973"/>
                          <a14:foregroundMark x1="46927" y1="59215" x2="88268" y2="50151"/>
                          <a14:foregroundMark x1="51117" y1="88218" x2="89385" y2="87613"/>
                          <a14:foregroundMark x1="31564" y1="93353" x2="51676" y2="92749"/>
                          <a14:foregroundMark x1="4749" y1="75831" x2="38268" y2="77644"/>
                          <a14:foregroundMark x1="44972" y1="27795" x2="38268" y2="60423"/>
                          <a14:foregroundMark x1="7821" y1="39577" x2="34916" y2="39577"/>
                          <a14:foregroundMark x1="10056" y1="76133" x2="32961" y2="76737"/>
                          <a14:foregroundMark x1="10615" y1="80363" x2="33520" y2="78550"/>
                          <a14:foregroundMark x1="51117" y1="91843" x2="85754" y2="91239"/>
                          <a14:foregroundMark x1="52235" y1="52870" x2="84358" y2="55589"/>
                          <a14:foregroundMark x1="65363" y1="55589" x2="74302" y2="57100"/>
                          <a14:foregroundMark x1="63128" y1="27492" x2="69274" y2="38066"/>
                          <a14:foregroundMark x1="56983" y1="31420" x2="75419" y2="40181"/>
                          <a14:foregroundMark x1="73184" y1="38066" x2="89385" y2="38066"/>
                          <a14:foregroundMark x1="79609" y1="40181" x2="89944" y2="33233"/>
                          <a14:foregroundMark x1="91061" y1="41994" x2="87151" y2="32931"/>
                          <a14:foregroundMark x1="57263" y1="15106" x2="93855" y2="12689"/>
                          <a14:foregroundMark x1="87709" y1="17221" x2="87709" y2="9970"/>
                          <a14:foregroundMark x1="37709" y1="25378" x2="32682" y2="66767"/>
                          <a14:foregroundMark x1="53911" y1="20242" x2="58380" y2="81269"/>
                          <a14:foregroundMark x1="31285" y1="88822" x2="73464" y2="98489"/>
                          <a14:foregroundMark x1="87151" y1="33233" x2="89385" y2="59819"/>
                          <a14:foregroundMark x1="85196" y1="59819" x2="89106" y2="46828"/>
                          <a14:foregroundMark x1="93017" y1="36556" x2="91061" y2="59517"/>
                          <a14:foregroundMark x1="86592" y1="81571" x2="93296" y2="93051"/>
                          <a14:foregroundMark x1="81564" y1="92447" x2="91899" y2="90030"/>
                        </a14:backgroundRemoval>
                      </a14:imgEffect>
                    </a14:imgLayer>
                  </a14:imgProps>
                </a:ext>
                <a:ext uri="{28A0092B-C50C-407E-A947-70E740481C1C}">
                  <a14:useLocalDpi xmlns:a14="http://schemas.microsoft.com/office/drawing/2010/main" val="0"/>
                </a:ext>
              </a:extLst>
            </a:blip>
            <a:stretch>
              <a:fillRect/>
            </a:stretch>
          </p:blipFill>
          <p:spPr>
            <a:xfrm>
              <a:off x="9431677" y="1405216"/>
              <a:ext cx="2558266" cy="2378994"/>
            </a:xfrm>
            <a:prstGeom prst="rect">
              <a:avLst/>
            </a:prstGeom>
          </p:spPr>
        </p:pic>
        <p:sp>
          <p:nvSpPr>
            <p:cNvPr id="2" name="Rectangle 1"/>
            <p:cNvSpPr/>
            <p:nvPr/>
          </p:nvSpPr>
          <p:spPr>
            <a:xfrm>
              <a:off x="9554966" y="3063465"/>
              <a:ext cx="332617" cy="31333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9Slide03 FS Neusa Bold" panose="00000800000000000000" pitchFamily="2" charset="0"/>
                </a:rPr>
                <a:t>2</a:t>
              </a:r>
              <a:endParaRPr lang="en-US" sz="2400" dirty="0">
                <a:solidFill>
                  <a:prstClr val="white"/>
                </a:solidFill>
                <a:latin typeface="#9Slide03 FS Neusa Bold" panose="00000800000000000000" pitchFamily="2" charset="0"/>
              </a:endParaRPr>
            </a:p>
          </p:txBody>
        </p:sp>
        <p:sp>
          <p:nvSpPr>
            <p:cNvPr id="62" name="Rectangle 61"/>
            <p:cNvSpPr/>
            <p:nvPr/>
          </p:nvSpPr>
          <p:spPr>
            <a:xfrm>
              <a:off x="9548536" y="2159659"/>
              <a:ext cx="332617" cy="31333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9Slide03 FS Neusa Bold" panose="00000800000000000000" pitchFamily="2" charset="0"/>
                </a:rPr>
                <a:t>1</a:t>
              </a:r>
              <a:endParaRPr lang="en-US" sz="2400" dirty="0">
                <a:solidFill>
                  <a:prstClr val="white"/>
                </a:solidFill>
                <a:latin typeface="#9Slide03 FS Neusa Bold" panose="00000800000000000000" pitchFamily="2" charset="0"/>
              </a:endParaRPr>
            </a:p>
          </p:txBody>
        </p:sp>
        <p:sp>
          <p:nvSpPr>
            <p:cNvPr id="63" name="Rectangle 62"/>
            <p:cNvSpPr/>
            <p:nvPr/>
          </p:nvSpPr>
          <p:spPr>
            <a:xfrm>
              <a:off x="11546440" y="1551451"/>
              <a:ext cx="332617" cy="31333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9Slide03 FS Neusa Bold" panose="00000800000000000000" pitchFamily="2" charset="0"/>
                </a:rPr>
                <a:t>3</a:t>
              </a:r>
            </a:p>
          </p:txBody>
        </p:sp>
        <p:sp>
          <p:nvSpPr>
            <p:cNvPr id="66" name="Rectangle 65"/>
            <p:cNvSpPr/>
            <p:nvPr/>
          </p:nvSpPr>
          <p:spPr>
            <a:xfrm>
              <a:off x="11543854" y="2128536"/>
              <a:ext cx="332617" cy="31333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9Slide03 FS Neusa Bold" panose="00000800000000000000" pitchFamily="2" charset="0"/>
                </a:rPr>
                <a:t>4</a:t>
              </a:r>
              <a:endParaRPr lang="en-US" sz="2400" dirty="0">
                <a:solidFill>
                  <a:prstClr val="white"/>
                </a:solidFill>
                <a:latin typeface="#9Slide03 FS Neusa Bold" panose="00000800000000000000" pitchFamily="2" charset="0"/>
              </a:endParaRPr>
            </a:p>
          </p:txBody>
        </p:sp>
        <p:sp>
          <p:nvSpPr>
            <p:cNvPr id="67" name="Rectangle 66"/>
            <p:cNvSpPr/>
            <p:nvPr/>
          </p:nvSpPr>
          <p:spPr>
            <a:xfrm>
              <a:off x="11543853" y="2577802"/>
              <a:ext cx="332617" cy="31333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9Slide03 FS Neusa Bold" panose="00000800000000000000" pitchFamily="2" charset="0"/>
                </a:rPr>
                <a:t>5</a:t>
              </a:r>
              <a:endParaRPr lang="en-US" sz="2400" dirty="0">
                <a:solidFill>
                  <a:prstClr val="white"/>
                </a:solidFill>
                <a:latin typeface="#9Slide03 FS Neusa Bold" panose="00000800000000000000" pitchFamily="2" charset="0"/>
              </a:endParaRPr>
            </a:p>
          </p:txBody>
        </p:sp>
        <p:sp>
          <p:nvSpPr>
            <p:cNvPr id="68" name="Rectangle 67"/>
            <p:cNvSpPr/>
            <p:nvPr/>
          </p:nvSpPr>
          <p:spPr>
            <a:xfrm>
              <a:off x="11543852" y="3328475"/>
              <a:ext cx="332617" cy="31333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latin typeface="#9Slide03 FS Neusa Bold" panose="00000800000000000000" pitchFamily="2" charset="0"/>
                </a:rPr>
                <a:t>6</a:t>
              </a:r>
              <a:endParaRPr lang="en-US" sz="2400" dirty="0">
                <a:solidFill>
                  <a:prstClr val="white"/>
                </a:solidFill>
                <a:latin typeface="#9Slide03 FS Neusa Bold" panose="00000800000000000000" pitchFamily="2" charset="0"/>
              </a:endParaRPr>
            </a:p>
          </p:txBody>
        </p:sp>
      </p:grpSp>
    </p:spTree>
    <p:extLst>
      <p:ext uri="{BB962C8B-B14F-4D97-AF65-F5344CB8AC3E}">
        <p14:creationId xmlns:p14="http://schemas.microsoft.com/office/powerpoint/2010/main" val="219555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5"/>
                    </p:tgtEl>
                  </p:cond>
                </p:stCondLst>
                <p:endSync evt="end" delay="0">
                  <p:rtn val="all"/>
                </p:endSync>
                <p:childTnLst>
                  <p:par>
                    <p:cTn id="27" fill="hold">
                      <p:stCondLst>
                        <p:cond delay="0"/>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200"/>
                                        <p:tgtEl>
                                          <p:spTgt spid="8"/>
                                        </p:tgtEl>
                                      </p:cBhvr>
                                    </p:animEffect>
                                  </p:childTnLst>
                                </p:cTn>
                              </p:par>
                            </p:childTnLst>
                          </p:cTn>
                        </p:par>
                        <p:par>
                          <p:cTn id="32" fill="hold">
                            <p:stCondLst>
                              <p:cond delay="200"/>
                            </p:stCondLst>
                            <p:childTnLst>
                              <p:par>
                                <p:cTn id="33" presetID="17" presetClass="entr" presetSubtype="8" fill="hold"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300" fill="hold"/>
                                        <p:tgtEl>
                                          <p:spTgt spid="31"/>
                                        </p:tgtEl>
                                        <p:attrNameLst>
                                          <p:attrName>ppt_x</p:attrName>
                                        </p:attrNameLst>
                                      </p:cBhvr>
                                      <p:tavLst>
                                        <p:tav tm="0">
                                          <p:val>
                                            <p:strVal val="#ppt_x-#ppt_w/2"/>
                                          </p:val>
                                        </p:tav>
                                        <p:tav tm="100000">
                                          <p:val>
                                            <p:strVal val="#ppt_x"/>
                                          </p:val>
                                        </p:tav>
                                      </p:tavLst>
                                    </p:anim>
                                    <p:anim calcmode="lin" valueType="num">
                                      <p:cBhvr>
                                        <p:cTn id="36" dur="300" fill="hold"/>
                                        <p:tgtEl>
                                          <p:spTgt spid="31"/>
                                        </p:tgtEl>
                                        <p:attrNameLst>
                                          <p:attrName>ppt_y</p:attrName>
                                        </p:attrNameLst>
                                      </p:cBhvr>
                                      <p:tavLst>
                                        <p:tav tm="0">
                                          <p:val>
                                            <p:strVal val="#ppt_y"/>
                                          </p:val>
                                        </p:tav>
                                        <p:tav tm="100000">
                                          <p:val>
                                            <p:strVal val="#ppt_y"/>
                                          </p:val>
                                        </p:tav>
                                      </p:tavLst>
                                    </p:anim>
                                    <p:anim calcmode="lin" valueType="num">
                                      <p:cBhvr>
                                        <p:cTn id="37" dur="300" fill="hold"/>
                                        <p:tgtEl>
                                          <p:spTgt spid="31"/>
                                        </p:tgtEl>
                                        <p:attrNameLst>
                                          <p:attrName>ppt_w</p:attrName>
                                        </p:attrNameLst>
                                      </p:cBhvr>
                                      <p:tavLst>
                                        <p:tav tm="0">
                                          <p:val>
                                            <p:fltVal val="0"/>
                                          </p:val>
                                        </p:tav>
                                        <p:tav tm="100000">
                                          <p:val>
                                            <p:strVal val="#ppt_w"/>
                                          </p:val>
                                        </p:tav>
                                      </p:tavLst>
                                    </p:anim>
                                    <p:anim calcmode="lin" valueType="num">
                                      <p:cBhvr>
                                        <p:cTn id="38"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4"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400" dirty="0">
                <a:solidFill>
                  <a:prstClr val="white"/>
                </a:solidFill>
                <a:latin typeface="#9Slide03 Swiss Condensed Bold" panose="02000500000000000000" pitchFamily="2" charset="0"/>
              </a:rPr>
              <a:t>Tại </a:t>
            </a:r>
            <a:r>
              <a:rPr lang="vi-VN" sz="2400" dirty="0">
                <a:solidFill>
                  <a:prstClr val="white"/>
                </a:solidFill>
                <a:latin typeface="#9Slide03 Swiss Condensed Bold" panose="02000500000000000000" pitchFamily="2" charset="0"/>
              </a:rPr>
              <a:t>sao khi lấy mẫu nấm mốc để làm thực hành</a:t>
            </a:r>
            <a:r>
              <a:rPr lang="vi-VN" sz="2400" dirty="0">
                <a:solidFill>
                  <a:prstClr val="white"/>
                </a:solidFill>
                <a:latin typeface="#9Slide03 Swiss Condensed Bold" panose="02000500000000000000" pitchFamily="2" charset="0"/>
              </a:rPr>
              <a:t>, để </a:t>
            </a:r>
            <a:r>
              <a:rPr lang="vi-VN" sz="2400" dirty="0">
                <a:solidFill>
                  <a:prstClr val="white"/>
                </a:solidFill>
                <a:latin typeface="#9Slide03 Swiss Condensed Bold" panose="02000500000000000000" pitchFamily="2" charset="0"/>
              </a:rPr>
              <a:t>đảm bảo an toàn chúng ta phải sử dụng găng </a:t>
            </a:r>
            <a:r>
              <a:rPr lang="vi-VN" sz="2400" dirty="0">
                <a:solidFill>
                  <a:prstClr val="white"/>
                </a:solidFill>
                <a:latin typeface="#9Slide03 Swiss Condensed Bold" panose="02000500000000000000" pitchFamily="2" charset="0"/>
              </a:rPr>
              <a:t>tay </a:t>
            </a:r>
            <a:r>
              <a:rPr lang="vi-VN" sz="2400" dirty="0">
                <a:solidFill>
                  <a:prstClr val="white"/>
                </a:solidFill>
                <a:latin typeface="#9Slide03 Swiss Condensed Bold" panose="02000500000000000000" pitchFamily="2" charset="0"/>
              </a:rPr>
              <a:t>và khẩu trang cá nhân?</a:t>
            </a:r>
            <a:endParaRPr lang="en-US" sz="2400" dirty="0">
              <a:solidFill>
                <a:prstClr val="white"/>
              </a:solidFill>
              <a:latin typeface="#9Slide03 Swiss Condensed Bold" panose="02000500000000000000" pitchFamily="2" charset="0"/>
            </a:endParaRP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9Slide03 Swiss Condensed Bold" panose="02000500000000000000" pitchFamily="2"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400" dirty="0">
                  <a:solidFill>
                    <a:prstClr val="white"/>
                  </a:solidFill>
                  <a:latin typeface="#9Slide03 Swiss Condensed Bold" panose="02000500000000000000" pitchFamily="2" charset="0"/>
                </a:rPr>
                <a:t>Vì bào tử nấm mốc rất nhẹ, dễ dàng phát tán trong không khí và dễ gây kích ứng da khi tiếp xúc trực tiếp.</a:t>
              </a:r>
              <a:endParaRPr lang="vi-VN" sz="2400" dirty="0">
                <a:solidFill>
                  <a:prstClr val="white"/>
                </a:solidFill>
                <a:latin typeface="#9Slide03 Swiss Condensed Bold" panose="02000500000000000000" pitchFamily="2" charset="0"/>
              </a:endParaRPr>
            </a:p>
          </p:txBody>
        </p:sp>
        <p:pic>
          <p:nvPicPr>
            <p:cNvPr id="15" name="Picture 14"/>
            <p:cNvPicPr>
              <a:picLocks noChangeAspect="1"/>
            </p:cNvPicPr>
            <p:nvPr/>
          </p:nvPicPr>
          <p:blipFill>
            <a:blip r:embed="rId5"/>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6"/>
            <a:stretch>
              <a:fillRect/>
            </a:stretch>
          </p:blipFill>
          <p:spPr>
            <a:xfrm>
              <a:off x="83662" y="159259"/>
              <a:ext cx="1082288" cy="1082288"/>
            </a:xfrm>
            <a:prstGeom prst="rect">
              <a:avLst/>
            </a:prstGeom>
          </p:spPr>
        </p:pic>
        <p:pic>
          <p:nvPicPr>
            <p:cNvPr id="33" name="Picture 32"/>
            <p:cNvPicPr>
              <a:picLocks noChangeAspect="1"/>
            </p:cNvPicPr>
            <p:nvPr/>
          </p:nvPicPr>
          <p:blipFill>
            <a:blip r:embed="rId7"/>
            <a:stretch>
              <a:fillRect/>
            </a:stretch>
          </p:blipFill>
          <p:spPr>
            <a:xfrm>
              <a:off x="140649" y="240741"/>
              <a:ext cx="757177" cy="937456"/>
            </a:xfrm>
            <a:prstGeom prst="rect">
              <a:avLst/>
            </a:prstGeom>
          </p:spPr>
        </p:pic>
        <p:sp>
          <p:nvSpPr>
            <p:cNvPr id="34" name="TextBox 33"/>
            <p:cNvSpPr txBox="1"/>
            <p:nvPr/>
          </p:nvSpPr>
          <p:spPr>
            <a:xfrm>
              <a:off x="372184" y="277250"/>
              <a:ext cx="505267" cy="861774"/>
            </a:xfrm>
            <a:prstGeom prst="rect">
              <a:avLst/>
            </a:prstGeom>
            <a:noFill/>
          </p:spPr>
          <p:txBody>
            <a:bodyPr wrap="none" rtlCol="0">
              <a:spAutoFit/>
            </a:bodyPr>
            <a:lstStyle/>
            <a:p>
              <a:pPr algn="ctr"/>
              <a:r>
                <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rPr>
                <a:t>5</a:t>
              </a:r>
              <a:endPar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endParaRPr>
            </a:p>
          </p:txBody>
        </p:sp>
      </p:grpSp>
      <p:sp>
        <p:nvSpPr>
          <p:cNvPr id="35" name="Parallelogram 34"/>
          <p:cNvSpPr/>
          <p:nvPr/>
        </p:nvSpPr>
        <p:spPr>
          <a:xfrm flipH="1">
            <a:off x="9339263" y="6575270"/>
            <a:ext cx="658500"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ANS</a:t>
            </a:r>
          </a:p>
        </p:txBody>
      </p:sp>
      <p:sp>
        <p:nvSpPr>
          <p:cNvPr id="37" name="Parallelogram 36">
            <a:hlinkClick r:id="rId8" action="ppaction://hlinksldjump"/>
          </p:cNvPr>
          <p:cNvSpPr/>
          <p:nvPr/>
        </p:nvSpPr>
        <p:spPr>
          <a:xfrm flipH="1">
            <a:off x="9972671" y="6575270"/>
            <a:ext cx="683257"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BACK</a:t>
            </a:r>
          </a:p>
        </p:txBody>
      </p:sp>
      <p:pic>
        <p:nvPicPr>
          <p:cNvPr id="38" name="Picture 115" descr="ALRMCLO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511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5"/>
                    </p:tgtEl>
                  </p:cond>
                </p:stCondLst>
                <p:endSync evt="end" delay="0">
                  <p:rtn val="all"/>
                </p:endSync>
                <p:childTnLst>
                  <p:par>
                    <p:cTn id="27" fill="hold">
                      <p:stCondLst>
                        <p:cond delay="0"/>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200"/>
                                        <p:tgtEl>
                                          <p:spTgt spid="8"/>
                                        </p:tgtEl>
                                      </p:cBhvr>
                                    </p:animEffect>
                                  </p:childTnLst>
                                </p:cTn>
                              </p:par>
                            </p:childTnLst>
                          </p:cTn>
                        </p:par>
                        <p:par>
                          <p:cTn id="32" fill="hold">
                            <p:stCondLst>
                              <p:cond delay="200"/>
                            </p:stCondLst>
                            <p:childTnLst>
                              <p:par>
                                <p:cTn id="33" presetID="17" presetClass="entr" presetSubtype="8" fill="hold"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300" fill="hold"/>
                                        <p:tgtEl>
                                          <p:spTgt spid="31"/>
                                        </p:tgtEl>
                                        <p:attrNameLst>
                                          <p:attrName>ppt_x</p:attrName>
                                        </p:attrNameLst>
                                      </p:cBhvr>
                                      <p:tavLst>
                                        <p:tav tm="0">
                                          <p:val>
                                            <p:strVal val="#ppt_x-#ppt_w/2"/>
                                          </p:val>
                                        </p:tav>
                                        <p:tav tm="100000">
                                          <p:val>
                                            <p:strVal val="#ppt_x"/>
                                          </p:val>
                                        </p:tav>
                                      </p:tavLst>
                                    </p:anim>
                                    <p:anim calcmode="lin" valueType="num">
                                      <p:cBhvr>
                                        <p:cTn id="36" dur="300" fill="hold"/>
                                        <p:tgtEl>
                                          <p:spTgt spid="31"/>
                                        </p:tgtEl>
                                        <p:attrNameLst>
                                          <p:attrName>ppt_y</p:attrName>
                                        </p:attrNameLst>
                                      </p:cBhvr>
                                      <p:tavLst>
                                        <p:tav tm="0">
                                          <p:val>
                                            <p:strVal val="#ppt_y"/>
                                          </p:val>
                                        </p:tav>
                                        <p:tav tm="100000">
                                          <p:val>
                                            <p:strVal val="#ppt_y"/>
                                          </p:val>
                                        </p:tav>
                                      </p:tavLst>
                                    </p:anim>
                                    <p:anim calcmode="lin" valueType="num">
                                      <p:cBhvr>
                                        <p:cTn id="37" dur="300" fill="hold"/>
                                        <p:tgtEl>
                                          <p:spTgt spid="31"/>
                                        </p:tgtEl>
                                        <p:attrNameLst>
                                          <p:attrName>ppt_w</p:attrName>
                                        </p:attrNameLst>
                                      </p:cBhvr>
                                      <p:tavLst>
                                        <p:tav tm="0">
                                          <p:val>
                                            <p:fltVal val="0"/>
                                          </p:val>
                                        </p:tav>
                                        <p:tav tm="100000">
                                          <p:val>
                                            <p:strVal val="#ppt_w"/>
                                          </p:val>
                                        </p:tav>
                                      </p:tavLst>
                                    </p:anim>
                                    <p:anim calcmode="lin" valueType="num">
                                      <p:cBhvr>
                                        <p:cTn id="38"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4"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400" dirty="0">
                <a:solidFill>
                  <a:prstClr val="white"/>
                </a:solidFill>
                <a:latin typeface="#9Slide03 Swiss Condensed Bold" panose="02000500000000000000" pitchFamily="2" charset="0"/>
              </a:rPr>
              <a:t>Hãy chỉ ra dấu hiệu hình thái để nhận biết nấm độc trong tự nhiên.</a:t>
            </a:r>
            <a:endParaRPr lang="vi-VN" sz="2400" dirty="0">
              <a:solidFill>
                <a:prstClr val="white"/>
              </a:solidFill>
              <a:latin typeface="#9Slide03 Swiss Condensed Bold" panose="02000500000000000000" pitchFamily="2" charset="0"/>
            </a:endParaRP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9Slide03 Swiss Condensed Bold" panose="02000500000000000000" pitchFamily="2"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400" dirty="0">
                  <a:solidFill>
                    <a:prstClr val="white"/>
                  </a:solidFill>
                  <a:latin typeface="#9Slide03 Swiss Condensed Bold" panose="02000500000000000000" pitchFamily="2" charset="0"/>
                </a:rPr>
                <a:t>Về hình thái, nấm độc thường có màu sắc sặc sỡ, thường có đầy đủ các thành phần của cây nấm (mũ nấm, vòng cuống nấm, bao gốc nấm, cuống nấm,...).</a:t>
              </a:r>
              <a:endParaRPr lang="vi-VN" sz="2400" dirty="0">
                <a:solidFill>
                  <a:prstClr val="white"/>
                </a:solidFill>
                <a:latin typeface="#9Slide03 Swiss Condensed Bold" panose="02000500000000000000" pitchFamily="2" charset="0"/>
              </a:endParaRPr>
            </a:p>
          </p:txBody>
        </p:sp>
        <p:pic>
          <p:nvPicPr>
            <p:cNvPr id="15" name="Picture 14"/>
            <p:cNvPicPr>
              <a:picLocks noChangeAspect="1"/>
            </p:cNvPicPr>
            <p:nvPr/>
          </p:nvPicPr>
          <p:blipFill>
            <a:blip r:embed="rId5"/>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6"/>
            <a:stretch>
              <a:fillRect/>
            </a:stretch>
          </p:blipFill>
          <p:spPr>
            <a:xfrm>
              <a:off x="83662" y="159259"/>
              <a:ext cx="1082288" cy="1082288"/>
            </a:xfrm>
            <a:prstGeom prst="rect">
              <a:avLst/>
            </a:prstGeom>
          </p:spPr>
        </p:pic>
        <p:pic>
          <p:nvPicPr>
            <p:cNvPr id="33" name="Picture 32"/>
            <p:cNvPicPr>
              <a:picLocks noChangeAspect="1"/>
            </p:cNvPicPr>
            <p:nvPr/>
          </p:nvPicPr>
          <p:blipFill>
            <a:blip r:embed="rId7"/>
            <a:stretch>
              <a:fillRect/>
            </a:stretch>
          </p:blipFill>
          <p:spPr>
            <a:xfrm>
              <a:off x="140649" y="240741"/>
              <a:ext cx="757177" cy="937456"/>
            </a:xfrm>
            <a:prstGeom prst="rect">
              <a:avLst/>
            </a:prstGeom>
          </p:spPr>
        </p:pic>
        <p:sp>
          <p:nvSpPr>
            <p:cNvPr id="34" name="TextBox 33"/>
            <p:cNvSpPr txBox="1"/>
            <p:nvPr/>
          </p:nvSpPr>
          <p:spPr>
            <a:xfrm>
              <a:off x="372184" y="277250"/>
              <a:ext cx="505267" cy="861774"/>
            </a:xfrm>
            <a:prstGeom prst="rect">
              <a:avLst/>
            </a:prstGeom>
            <a:noFill/>
          </p:spPr>
          <p:txBody>
            <a:bodyPr wrap="none" rtlCol="0">
              <a:spAutoFit/>
            </a:bodyPr>
            <a:lstStyle/>
            <a:p>
              <a:pPr algn="ctr"/>
              <a:r>
                <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rPr>
                <a:t>6</a:t>
              </a:r>
              <a:endParaRPr lang="en-US" sz="5000" b="1" dirty="0">
                <a:solidFill>
                  <a:srgbClr val="00FF4E"/>
                </a:solidFill>
                <a:effectLst>
                  <a:glow rad="88900">
                    <a:srgbClr val="00FF4E">
                      <a:alpha val="60000"/>
                    </a:srgbClr>
                  </a:glow>
                </a:effectLst>
                <a:latin typeface="#9Slide03 Swiss Condensed Bold" panose="02000500000000000000" pitchFamily="2" charset="0"/>
                <a:cs typeface="Arial" panose="020B0604020202020204" pitchFamily="34" charset="0"/>
              </a:endParaRPr>
            </a:p>
          </p:txBody>
        </p:sp>
      </p:grpSp>
      <p:sp>
        <p:nvSpPr>
          <p:cNvPr id="35" name="Parallelogram 34"/>
          <p:cNvSpPr/>
          <p:nvPr/>
        </p:nvSpPr>
        <p:spPr>
          <a:xfrm flipH="1">
            <a:off x="9339263" y="6575270"/>
            <a:ext cx="658500"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ANS</a:t>
            </a:r>
          </a:p>
        </p:txBody>
      </p:sp>
      <p:sp>
        <p:nvSpPr>
          <p:cNvPr id="37" name="Parallelogram 36">
            <a:hlinkClick r:id="rId8" action="ppaction://hlinksldjump"/>
          </p:cNvPr>
          <p:cNvSpPr/>
          <p:nvPr/>
        </p:nvSpPr>
        <p:spPr>
          <a:xfrm flipH="1">
            <a:off x="9972671" y="6575270"/>
            <a:ext cx="683257" cy="28273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FF0000"/>
                </a:solidFill>
                <a:latin typeface="#9Slide03 Swiss Condensed Bold" panose="02000500000000000000" pitchFamily="2" charset="0"/>
                <a:cs typeface="Arial" panose="020B0604020202020204" pitchFamily="34" charset="0"/>
              </a:rPr>
              <a:t>BACK</a:t>
            </a:r>
          </a:p>
        </p:txBody>
      </p:sp>
      <p:pic>
        <p:nvPicPr>
          <p:cNvPr id="38" name="Picture 115" descr="ALRMCLO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421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5"/>
                    </p:tgtEl>
                  </p:cond>
                </p:stCondLst>
                <p:endSync evt="end" delay="0">
                  <p:rtn val="all"/>
                </p:endSync>
                <p:childTnLst>
                  <p:par>
                    <p:cTn id="27" fill="hold">
                      <p:stCondLst>
                        <p:cond delay="0"/>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200"/>
                                        <p:tgtEl>
                                          <p:spTgt spid="8"/>
                                        </p:tgtEl>
                                      </p:cBhvr>
                                    </p:animEffect>
                                  </p:childTnLst>
                                </p:cTn>
                              </p:par>
                            </p:childTnLst>
                          </p:cTn>
                        </p:par>
                        <p:par>
                          <p:cTn id="32" fill="hold">
                            <p:stCondLst>
                              <p:cond delay="200"/>
                            </p:stCondLst>
                            <p:childTnLst>
                              <p:par>
                                <p:cTn id="33" presetID="17" presetClass="entr" presetSubtype="8" fill="hold"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300" fill="hold"/>
                                        <p:tgtEl>
                                          <p:spTgt spid="31"/>
                                        </p:tgtEl>
                                        <p:attrNameLst>
                                          <p:attrName>ppt_x</p:attrName>
                                        </p:attrNameLst>
                                      </p:cBhvr>
                                      <p:tavLst>
                                        <p:tav tm="0">
                                          <p:val>
                                            <p:strVal val="#ppt_x-#ppt_w/2"/>
                                          </p:val>
                                        </p:tav>
                                        <p:tav tm="100000">
                                          <p:val>
                                            <p:strVal val="#ppt_x"/>
                                          </p:val>
                                        </p:tav>
                                      </p:tavLst>
                                    </p:anim>
                                    <p:anim calcmode="lin" valueType="num">
                                      <p:cBhvr>
                                        <p:cTn id="36" dur="300" fill="hold"/>
                                        <p:tgtEl>
                                          <p:spTgt spid="31"/>
                                        </p:tgtEl>
                                        <p:attrNameLst>
                                          <p:attrName>ppt_y</p:attrName>
                                        </p:attrNameLst>
                                      </p:cBhvr>
                                      <p:tavLst>
                                        <p:tav tm="0">
                                          <p:val>
                                            <p:strVal val="#ppt_y"/>
                                          </p:val>
                                        </p:tav>
                                        <p:tav tm="100000">
                                          <p:val>
                                            <p:strVal val="#ppt_y"/>
                                          </p:val>
                                        </p:tav>
                                      </p:tavLst>
                                    </p:anim>
                                    <p:anim calcmode="lin" valueType="num">
                                      <p:cBhvr>
                                        <p:cTn id="37" dur="300" fill="hold"/>
                                        <p:tgtEl>
                                          <p:spTgt spid="31"/>
                                        </p:tgtEl>
                                        <p:attrNameLst>
                                          <p:attrName>ppt_w</p:attrName>
                                        </p:attrNameLst>
                                      </p:cBhvr>
                                      <p:tavLst>
                                        <p:tav tm="0">
                                          <p:val>
                                            <p:fltVal val="0"/>
                                          </p:val>
                                        </p:tav>
                                        <p:tav tm="100000">
                                          <p:val>
                                            <p:strVal val="#ppt_w"/>
                                          </p:val>
                                        </p:tav>
                                      </p:tavLst>
                                    </p:anim>
                                    <p:anim calcmode="lin" valueType="num">
                                      <p:cBhvr>
                                        <p:cTn id="38"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4"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218" name="Picture 2" descr="Magic Mushroom Live Wallpaper 1.0.9 Tải về APK Android | Apto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541" y="59508"/>
            <a:ext cx="4876800" cy="487680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he latest iPhone11, iPhone11 Pro, iPhone 11 Pro Max mobile phone HD  wallpapers free download, mushrooms, silhouette, d… | Witchy wallpaper,  Mushroom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1341" y="0"/>
            <a:ext cx="2790659" cy="496117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Mushrooms Wallpape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5894" y="4936309"/>
            <a:ext cx="2262270" cy="181158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8" descr="HD wallpaper: artistic, fantasy, forest, mushroom, night, purple |  Wallpaper Fla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8165" y="4960089"/>
            <a:ext cx="3343835" cy="1883205"/>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Mushroom forest at night by mayshing on DeviantArt"/>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9568"/>
          <a:stretch/>
        </p:blipFill>
        <p:spPr bwMode="auto">
          <a:xfrm>
            <a:off x="35667" y="0"/>
            <a:ext cx="4488874" cy="2626659"/>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Nausicaa projects | Photos, videos, logos, illustrations and branding on  Behanc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4540" y="4936309"/>
            <a:ext cx="2061353" cy="1906985"/>
          </a:xfrm>
          <a:prstGeom prst="rect">
            <a:avLst/>
          </a:prstGeom>
          <a:noFill/>
          <a:extLst>
            <a:ext uri="{909E8E84-426E-40DD-AFC4-6F175D3DCCD1}">
              <a14:hiddenFill xmlns:a14="http://schemas.microsoft.com/office/drawing/2010/main">
                <a:solidFill>
                  <a:srgbClr val="FFFFFF"/>
                </a:solidFill>
              </a14:hiddenFill>
            </a:ext>
          </a:extLst>
        </p:spPr>
      </p:pic>
      <p:pic>
        <p:nvPicPr>
          <p:cNvPr id="9234" name="Picture 18" descr="The Mushroom&amp;#39;s Tale by kir-tat on DeviantAr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600" y="2626659"/>
            <a:ext cx="4536140" cy="2268070"/>
          </a:xfrm>
          <a:prstGeom prst="rect">
            <a:avLst/>
          </a:prstGeom>
          <a:noFill/>
          <a:extLst>
            <a:ext uri="{909E8E84-426E-40DD-AFC4-6F175D3DCCD1}">
              <a14:hiddenFill xmlns:a14="http://schemas.microsoft.com/office/drawing/2010/main">
                <a:solidFill>
                  <a:srgbClr val="FFFFFF"/>
                </a:solidFill>
              </a14:hiddenFill>
            </a:ext>
          </a:extLst>
        </p:spPr>
      </p:pic>
      <p:pic>
        <p:nvPicPr>
          <p:cNvPr id="9238" name="Picture 22" descr="Walking Through Fantasy Giant Glowing Mushroom Forest. Silhouette.. Stock  Photo, Picture And Royalty Free Image. Image 11978143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99442" y="4894729"/>
            <a:ext cx="2925098" cy="1948565"/>
          </a:xfrm>
          <a:prstGeom prst="rect">
            <a:avLst/>
          </a:prstGeom>
          <a:noFill/>
          <a:extLst>
            <a:ext uri="{909E8E84-426E-40DD-AFC4-6F175D3DCCD1}">
              <a14:hiddenFill xmlns:a14="http://schemas.microsoft.com/office/drawing/2010/main">
                <a:solidFill>
                  <a:srgbClr val="FFFFFF"/>
                </a:solidFill>
              </a14:hiddenFill>
            </a:ext>
          </a:extLst>
        </p:spPr>
      </p:pic>
      <p:pic>
        <p:nvPicPr>
          <p:cNvPr id="9240" name="Picture 24" descr="56,984 Forest water flower Stock Photos | Free &amp;amp; Royalty-free Forest water  flower Images | Depositphoto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601" y="4894730"/>
            <a:ext cx="2617694" cy="19632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61882" y="1416424"/>
            <a:ext cx="7942730" cy="3971364"/>
          </a:xfrm>
          <a:prstGeom prst="rect">
            <a:avLst/>
          </a:prstGeom>
          <a:solidFill>
            <a:srgbClr val="FF0000"/>
          </a:solidFill>
          <a:ln w="0">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8000" dirty="0">
                <a:solidFill>
                  <a:srgbClr val="FFFFFF"/>
                </a:solidFill>
                <a:latin typeface="#9Slide03 FS Neusa Bold" panose="00000800000000000000" pitchFamily="2" charset="0"/>
              </a:rPr>
              <a:t>BÀI TẬP VỀ NHÀ</a:t>
            </a:r>
            <a:endParaRPr lang="en-US" sz="8000" dirty="0">
              <a:solidFill>
                <a:srgbClr val="FFFFFF"/>
              </a:solidFill>
              <a:latin typeface="#9Slide03 FS Neusa Bold" panose="00000800000000000000" pitchFamily="2" charset="0"/>
            </a:endParaRPr>
          </a:p>
        </p:txBody>
      </p:sp>
    </p:spTree>
    <p:extLst>
      <p:ext uri="{BB962C8B-B14F-4D97-AF65-F5344CB8AC3E}">
        <p14:creationId xmlns:p14="http://schemas.microsoft.com/office/powerpoint/2010/main" val="4135467136"/>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2682" y="224118"/>
            <a:ext cx="5181600" cy="699247"/>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US" sz="2800" dirty="0">
                <a:solidFill>
                  <a:srgbClr val="FFFFFF"/>
                </a:solidFill>
                <a:latin typeface="#9Slide03 FS Neusa Bold" panose="00000800000000000000" pitchFamily="2" charset="0"/>
              </a:rPr>
              <a:t>HOÀN THIỆN BÀI TẬP SÁCH GIÁO KHOA</a:t>
            </a:r>
            <a:endParaRPr lang="en-US" sz="2800" dirty="0">
              <a:solidFill>
                <a:srgbClr val="FFFFFF"/>
              </a:solidFill>
              <a:latin typeface="#9Slide03 FS Neusa Bold" panose="00000800000000000000" pitchFamily="2" charset="0"/>
            </a:endParaRPr>
          </a:p>
        </p:txBody>
      </p:sp>
      <p:sp>
        <p:nvSpPr>
          <p:cNvPr id="3" name="Rounded Rectangle 2"/>
          <p:cNvSpPr/>
          <p:nvPr/>
        </p:nvSpPr>
        <p:spPr>
          <a:xfrm>
            <a:off x="1183341" y="1532965"/>
            <a:ext cx="9825318" cy="4787153"/>
          </a:xfrm>
          <a:prstGeom prst="roundRect">
            <a:avLst>
              <a:gd name="adj" fmla="val 9738"/>
            </a:avLst>
          </a:prstGeom>
          <a:solidFill>
            <a:srgbClr val="00153E"/>
          </a:solidFill>
          <a:ln w="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dirty="0">
              <a:solidFill>
                <a:srgbClr val="FFFFFF"/>
              </a:solidFill>
            </a:endParaRPr>
          </a:p>
        </p:txBody>
      </p:sp>
      <p:sp>
        <p:nvSpPr>
          <p:cNvPr id="4" name="Rounded Rectangle 3"/>
          <p:cNvSpPr/>
          <p:nvPr/>
        </p:nvSpPr>
        <p:spPr>
          <a:xfrm>
            <a:off x="1515035" y="1873624"/>
            <a:ext cx="9197789" cy="4195482"/>
          </a:xfrm>
          <a:prstGeom prst="roundRect">
            <a:avLst>
              <a:gd name="adj" fmla="val 9616"/>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just">
              <a:lnSpc>
                <a:spcPct val="130000"/>
              </a:lnSpc>
            </a:pPr>
            <a:r>
              <a:rPr lang="vi-VN" sz="2400" b="1" dirty="0">
                <a:solidFill>
                  <a:srgbClr val="000000"/>
                </a:solidFill>
              </a:rPr>
              <a:t>Câu 1. </a:t>
            </a:r>
            <a:r>
              <a:rPr lang="vi-VN" sz="2400" dirty="0">
                <a:solidFill>
                  <a:srgbClr val="000000"/>
                </a:solidFill>
              </a:rPr>
              <a:t>Dựa vào đặc điểm nào để phân biệt nấm đơn bào và nấm đa bào, nấm đảm và nấm túi, nấm độc và nấm không độc? Lấy ví dụ.</a:t>
            </a:r>
          </a:p>
          <a:p>
            <a:pPr algn="just">
              <a:lnSpc>
                <a:spcPct val="130000"/>
              </a:lnSpc>
            </a:pPr>
            <a:r>
              <a:rPr lang="vi-VN" sz="2400" b="1" dirty="0">
                <a:solidFill>
                  <a:srgbClr val="000000"/>
                </a:solidFill>
              </a:rPr>
              <a:t>Câu 2. </a:t>
            </a:r>
            <a:r>
              <a:rPr lang="vi-VN" sz="2400" dirty="0">
                <a:solidFill>
                  <a:srgbClr val="000000"/>
                </a:solidFill>
              </a:rPr>
              <a:t>Em thấy nấm mốc thường xuất hiện ở điều kiện thời tiết nào? Kể tên những vị trí dễ xuất hiện nấm mốc xung quanh em.</a:t>
            </a:r>
          </a:p>
          <a:p>
            <a:pPr algn="just">
              <a:lnSpc>
                <a:spcPct val="130000"/>
              </a:lnSpc>
            </a:pPr>
            <a:r>
              <a:rPr lang="vi-VN" sz="2400" b="1" dirty="0">
                <a:solidFill>
                  <a:srgbClr val="000000"/>
                </a:solidFill>
              </a:rPr>
              <a:t>Câu 3. </a:t>
            </a:r>
            <a:r>
              <a:rPr lang="vi-VN" sz="2400" dirty="0">
                <a:solidFill>
                  <a:srgbClr val="000000"/>
                </a:solidFill>
              </a:rPr>
              <a:t>Hãy nêu một số biện pháp phòng chống bệnh nấm gây nên trên da người.</a:t>
            </a:r>
            <a:endParaRPr lang="vi-VN" sz="2400" dirty="0">
              <a:solidFill>
                <a:srgbClr val="000000"/>
              </a:solidFill>
            </a:endParaRPr>
          </a:p>
        </p:txBody>
      </p:sp>
    </p:spTree>
    <p:extLst>
      <p:ext uri="{BB962C8B-B14F-4D97-AF65-F5344CB8AC3E}">
        <p14:creationId xmlns:p14="http://schemas.microsoft.com/office/powerpoint/2010/main" val="2705425076"/>
      </p:ext>
    </p:extLst>
  </p:cSld>
  <p:clrMapOvr>
    <a:masterClrMapping/>
  </p:clrMapOvr>
  <mc:AlternateContent xmlns:mc="http://schemas.openxmlformats.org/markup-compatibility/2006">
    <mc:Choice xmlns:p14="http://schemas.microsoft.com/office/powerpoint/2010/main" Requires="p14">
      <p:transition spd="slow" p14:dur="900" advClick="0" advTm="3000">
        <p14:warp dir="in"/>
      </p:transition>
    </mc:Choice>
    <mc:Fallback>
      <p:transition spd="slow" advClick="0" advTm="3000">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Mushroom Landscape – ProCreate Digital Painting | Painting With Oil Pai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56764" y="1694330"/>
            <a:ext cx="9278471" cy="4043082"/>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prstClr val="white"/>
                </a:solidFill>
                <a:latin typeface="#9Slide03 FS Neusa Bold" panose="00000800000000000000" pitchFamily="2" charset="0"/>
              </a:rPr>
              <a:t>CÁM ƠN CÁC EM ĐÃ CHÚ Ý LẮNG NGHE</a:t>
            </a:r>
          </a:p>
          <a:p>
            <a:pPr algn="ctr"/>
            <a:endParaRPr lang="en-US" dirty="0">
              <a:solidFill>
                <a:prstClr val="white"/>
              </a:solidFill>
            </a:endParaRPr>
          </a:p>
          <a:p>
            <a:pPr algn="r">
              <a:lnSpc>
                <a:spcPct val="120000"/>
              </a:lnSpc>
            </a:pPr>
            <a:r>
              <a:rPr lang="vi-VN" sz="2000" dirty="0">
                <a:solidFill>
                  <a:prstClr val="white"/>
                </a:solidFill>
                <a:latin typeface="#9Slide03 Roboto Condensed" panose="02000000000000000000" pitchFamily="2" charset="0"/>
                <a:ea typeface="#9Slide03 Roboto Condensed" panose="02000000000000000000" pitchFamily="2" charset="0"/>
              </a:rPr>
              <a:t>Chương trình giáo dục mới  - KHTN 6 – Phần Sinh học</a:t>
            </a:r>
          </a:p>
          <a:p>
            <a:pPr algn="r">
              <a:lnSpc>
                <a:spcPct val="120000"/>
              </a:lnSpc>
            </a:pPr>
            <a:r>
              <a:rPr lang="vi-VN" sz="2000" dirty="0">
                <a:solidFill>
                  <a:prstClr val="white"/>
                </a:solidFill>
                <a:latin typeface="#9Slide03 Roboto Condensed" panose="02000000000000000000" pitchFamily="2" charset="0"/>
                <a:ea typeface="#9Slide03 Roboto Condensed" panose="02000000000000000000" pitchFamily="2" charset="0"/>
              </a:rPr>
              <a:t>Biên soạn: PHẠM HỮU HIẾU</a:t>
            </a:r>
          </a:p>
          <a:p>
            <a:pPr algn="r">
              <a:lnSpc>
                <a:spcPct val="120000"/>
              </a:lnSpc>
            </a:pPr>
            <a:r>
              <a:rPr lang="vi-VN" sz="2000" dirty="0">
                <a:solidFill>
                  <a:prstClr val="white"/>
                </a:solidFill>
                <a:latin typeface="#9Slide03 Roboto Condensed" panose="02000000000000000000" pitchFamily="2" charset="0"/>
                <a:ea typeface="#9Slide03 Roboto Condensed" panose="02000000000000000000" pitchFamily="2" charset="0"/>
              </a:rPr>
              <a:t>Gmail: dr.phh2907@gmail.com</a:t>
            </a:r>
            <a:endParaRPr lang="vi-VN" sz="2000" dirty="0">
              <a:solidFill>
                <a:srgbClr val="FFFF00"/>
              </a:solidFill>
              <a:latin typeface="#9Slide03 Roboto Condensed" panose="02000000000000000000" pitchFamily="2" charset="0"/>
              <a:ea typeface="#9Slide03 Roboto Condensed" panose="02000000000000000000" pitchFamily="2" charset="0"/>
            </a:endParaRPr>
          </a:p>
          <a:p>
            <a:pPr algn="r">
              <a:lnSpc>
                <a:spcPct val="120000"/>
              </a:lnSpc>
            </a:pPr>
            <a:r>
              <a:rPr lang="vi-VN" sz="2000" dirty="0">
                <a:solidFill>
                  <a:prstClr val="white"/>
                </a:solidFill>
                <a:latin typeface="#9Slide03 Roboto Condensed" panose="02000000000000000000" pitchFamily="2" charset="0"/>
                <a:ea typeface="#9Slide03 Roboto Condensed" panose="02000000000000000000" pitchFamily="2" charset="0"/>
              </a:rPr>
              <a:t>SĐT: 0354223098 </a:t>
            </a:r>
            <a:endParaRPr lang="vi-VN" sz="2000" dirty="0">
              <a:solidFill>
                <a:prstClr val="white"/>
              </a:solidFill>
              <a:latin typeface="#9Slide03 Roboto Condensed" panose="02000000000000000000" pitchFamily="2" charset="0"/>
              <a:ea typeface="#9Slide03 Roboto Condensed" panose="02000000000000000000" pitchFamily="2" charset="0"/>
            </a:endParaRPr>
          </a:p>
        </p:txBody>
      </p:sp>
    </p:spTree>
    <p:extLst>
      <p:ext uri="{BB962C8B-B14F-4D97-AF65-F5344CB8AC3E}">
        <p14:creationId xmlns:p14="http://schemas.microsoft.com/office/powerpoint/2010/main" val="40428694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sp>
        <p:nvSpPr>
          <p:cNvPr id="2" name="Rectangle 1"/>
          <p:cNvSpPr/>
          <p:nvPr/>
        </p:nvSpPr>
        <p:spPr>
          <a:xfrm>
            <a:off x="3395881" y="181070"/>
            <a:ext cx="4529229" cy="660903"/>
          </a:xfrm>
          <a:prstGeom prst="rect">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3600" dirty="0">
                <a:solidFill>
                  <a:srgbClr val="FFFFFF"/>
                </a:solidFill>
                <a:latin typeface="000 DanPanosian TB" pitchFamily="2" charset="0"/>
              </a:rPr>
              <a:t>NHỮNG LOẠI NẤM ĐỘC</a:t>
            </a:r>
            <a:endParaRPr lang="en-US" sz="3600" dirty="0">
              <a:solidFill>
                <a:srgbClr val="FFFFFF"/>
              </a:solidFill>
              <a:latin typeface="000 DanPanosian TB" pitchFamily="2" charset="0"/>
            </a:endParaRPr>
          </a:p>
        </p:txBody>
      </p:sp>
      <p:grpSp>
        <p:nvGrpSpPr>
          <p:cNvPr id="4" name="Group 3"/>
          <p:cNvGrpSpPr/>
          <p:nvPr/>
        </p:nvGrpSpPr>
        <p:grpSpPr>
          <a:xfrm>
            <a:off x="332480" y="1123162"/>
            <a:ext cx="11196633" cy="2866672"/>
            <a:chOff x="214785" y="1234549"/>
            <a:chExt cx="11196633" cy="2866672"/>
          </a:xfrm>
        </p:grpSpPr>
        <p:pic>
          <p:nvPicPr>
            <p:cNvPr id="6146" name="Picture 2" descr="Top 10 loại nấm cực độc thường gặp ở Việt Nam - Toplist.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785" y="1234549"/>
              <a:ext cx="3822228" cy="28666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8" name="Picture 4" descr="TOP 10 loại nấm độc nguy hiểm nhất thế giới mà bạn cần biế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5128" y="1234549"/>
              <a:ext cx="3822227" cy="28666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2" descr="hinh nền cây nấm đẹp"/>
            <p:cNvPicPr>
              <a:picLocks noChangeAspect="1" noChangeArrowheads="1"/>
            </p:cNvPicPr>
            <p:nvPr/>
          </p:nvPicPr>
          <p:blipFill rotWithShape="1">
            <a:blip r:embed="rId4">
              <a:extLst>
                <a:ext uri="{28A0092B-C50C-407E-A947-70E740481C1C}">
                  <a14:useLocalDpi xmlns:a14="http://schemas.microsoft.com/office/drawing/2010/main" val="0"/>
                </a:ext>
              </a:extLst>
            </a:blip>
            <a:srcRect l="36223" t="21006" r="9916" b="4666"/>
            <a:stretch/>
          </p:blipFill>
          <p:spPr bwMode="auto">
            <a:xfrm>
              <a:off x="8295470" y="1234549"/>
              <a:ext cx="3115948" cy="28666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796705" y="4283686"/>
            <a:ext cx="10251020" cy="2333914"/>
            <a:chOff x="214786" y="4317011"/>
            <a:chExt cx="10251020" cy="2333914"/>
          </a:xfrm>
        </p:grpSpPr>
        <p:pic>
          <p:nvPicPr>
            <p:cNvPr id="6150" name="Picture 6" descr="10 loại nấm độc nguy hiểm nhất thế giới - KhoaHoc.tv"/>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4786" y="4317011"/>
              <a:ext cx="3159274" cy="23339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2" name="Picture 8" descr="Top 10 loài nấm độc nhất thế giớ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3998" y="4319568"/>
              <a:ext cx="3511078" cy="2331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4" name="Picture 10" descr="TaiLieu.VN: Bộ sưu tập hình ảnh những loài nấm độc - download miễn phí"/>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3191" y="4317011"/>
              <a:ext cx="3122615" cy="23339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6043467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Rectangle 1"/>
          <p:cNvSpPr/>
          <p:nvPr/>
        </p:nvSpPr>
        <p:spPr>
          <a:xfrm>
            <a:off x="550687" y="554026"/>
            <a:ext cx="5309674" cy="660903"/>
          </a:xfrm>
          <a:prstGeom prst="rect">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4000" dirty="0">
                <a:solidFill>
                  <a:srgbClr val="FFFFFF"/>
                </a:solidFill>
                <a:latin typeface="000 DanPanosian TB" pitchFamily="2" charset="0"/>
              </a:rPr>
              <a:t>MỘT SỐ LOẠI NẤM ĐẸP</a:t>
            </a:r>
            <a:endParaRPr lang="en-US" sz="4000" dirty="0">
              <a:solidFill>
                <a:srgbClr val="FFFFFF"/>
              </a:solidFill>
              <a:latin typeface="000 DanPanosian TB" pitchFamily="2" charset="0"/>
            </a:endParaRPr>
          </a:p>
        </p:txBody>
      </p:sp>
      <p:pic>
        <p:nvPicPr>
          <p:cNvPr id="7172" name="Picture 4" descr="Ngỡ ngàng với loài nấm đẹp nhất thế giớ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5431">
            <a:off x="6893814" y="535825"/>
            <a:ext cx="4741418" cy="40835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grpSp>
        <p:nvGrpSpPr>
          <p:cNvPr id="6" name="Group 5"/>
          <p:cNvGrpSpPr/>
          <p:nvPr/>
        </p:nvGrpSpPr>
        <p:grpSpPr>
          <a:xfrm>
            <a:off x="195868" y="1726667"/>
            <a:ext cx="5988768" cy="4252196"/>
            <a:chOff x="195868" y="1726667"/>
            <a:chExt cx="5988768" cy="4252196"/>
          </a:xfrm>
        </p:grpSpPr>
        <p:pic>
          <p:nvPicPr>
            <p:cNvPr id="7170" name="Picture 2" descr="Chiêm ngưỡng 15 loài nấm đẹp kì lạ nhất trên thế giới | Tin tức mới nhất  24h - Đọc Báo Lao Động online - Laodong.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68" y="1726667"/>
              <a:ext cx="3009656" cy="20064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4" name="Picture 6" descr="Những loài nấm quý hiếm và kỳ lạ nhất trên thế giớ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868" y="4095677"/>
              <a:ext cx="3009656" cy="1883186"/>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ận Cảnh Những Loại Nấm Kỳ Lạ Nhất Thế Giớ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9826" y="1726667"/>
              <a:ext cx="2679865" cy="20098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80" name="Picture 12" descr="Tròn mắt với hình ảnh những loài nấm kỳ quái"/>
            <p:cNvPicPr>
              <a:picLocks noChangeAspect="1" noChangeArrowheads="1"/>
            </p:cNvPicPr>
            <p:nvPr/>
          </p:nvPicPr>
          <p:blipFill rotWithShape="1">
            <a:blip r:embed="rId6">
              <a:extLst>
                <a:ext uri="{28A0092B-C50C-407E-A947-70E740481C1C}">
                  <a14:useLocalDpi xmlns:a14="http://schemas.microsoft.com/office/drawing/2010/main" val="0"/>
                </a:ext>
              </a:extLst>
            </a:blip>
            <a:srcRect l="23233" t="13089" b="13265"/>
            <a:stretch/>
          </p:blipFill>
          <p:spPr bwMode="auto">
            <a:xfrm>
              <a:off x="3469825" y="4095677"/>
              <a:ext cx="2714811" cy="18831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7184" name="Picture 16" descr="Hình ảnh] Những bức ảnh tuyệt đẹp về Nấm - sưu tập từ 500px | Tinh tế"/>
          <p:cNvPicPr>
            <a:picLocks noChangeAspect="1" noChangeArrowheads="1"/>
          </p:cNvPicPr>
          <p:nvPr/>
        </p:nvPicPr>
        <p:blipFill rotWithShape="1">
          <a:blip r:embed="rId7">
            <a:extLst>
              <a:ext uri="{28A0092B-C50C-407E-A947-70E740481C1C}">
                <a14:useLocalDpi xmlns:a14="http://schemas.microsoft.com/office/drawing/2010/main" val="0"/>
              </a:ext>
            </a:extLst>
          </a:blip>
          <a:srcRect l="43175" t="13624" r="11096" b="15248"/>
          <a:stretch/>
        </p:blipFill>
        <p:spPr bwMode="auto">
          <a:xfrm rot="630897">
            <a:off x="6432257" y="4579188"/>
            <a:ext cx="2067927" cy="21443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7186" name="Picture 18" descr="Hình ảnh] Những bức ảnh tuyệt đẹp về Nấm - sưu tập từ 500px | Tinh tế"/>
          <p:cNvPicPr>
            <a:picLocks noChangeAspect="1" noChangeArrowheads="1"/>
          </p:cNvPicPr>
          <p:nvPr/>
        </p:nvPicPr>
        <p:blipFill rotWithShape="1">
          <a:blip r:embed="rId8">
            <a:extLst>
              <a:ext uri="{28A0092B-C50C-407E-A947-70E740481C1C}">
                <a14:useLocalDpi xmlns:a14="http://schemas.microsoft.com/office/drawing/2010/main" val="0"/>
              </a:ext>
            </a:extLst>
          </a:blip>
          <a:srcRect l="13816" t="23762" r="47742" b="19208"/>
          <a:stretch/>
        </p:blipFill>
        <p:spPr bwMode="auto">
          <a:xfrm rot="654869">
            <a:off x="8697664" y="5010601"/>
            <a:ext cx="1894890" cy="1874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6781913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descr="50+ Hình ảnh cây nấm đẹp nhất - Ảnh thiên nh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260631"/>
      </p:ext>
    </p:extLst>
  </p:cSld>
  <p:clrMapOvr>
    <a:masterClrMapping/>
  </p:clrMapOvr>
  <mc:AlternateContent xmlns:mc="http://schemas.openxmlformats.org/markup-compatibility/2006">
    <mc:Choice xmlns:p14="http://schemas.microsoft.com/office/powerpoint/2010/main" Requires="p14">
      <p:transition spd="slow" p14:dur="800" advClick="0" advTm="3000">
        <p14:flythrough/>
      </p:transition>
    </mc:Choice>
    <mc:Fallback>
      <p:transition spd="slow" advClick="0" advTm="3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PA_组合 5">
            <a:extLst>
              <a:ext uri="{FF2B5EF4-FFF2-40B4-BE49-F238E27FC236}">
                <a16:creationId xmlns="" xmlns:a16="http://schemas.microsoft.com/office/drawing/2014/main" id="{4C58AC68-DBF7-43E4-B9EA-B87E0872A11A}"/>
              </a:ext>
            </a:extLst>
          </p:cNvPr>
          <p:cNvGrpSpPr/>
          <p:nvPr>
            <p:custDataLst>
              <p:tags r:id="rId1"/>
            </p:custDataLst>
          </p:nvPr>
        </p:nvGrpSpPr>
        <p:grpSpPr>
          <a:xfrm>
            <a:off x="0" y="0"/>
            <a:ext cx="12192000" cy="6858000"/>
            <a:chOff x="0" y="0"/>
            <a:chExt cx="12192000" cy="6858000"/>
          </a:xfrm>
        </p:grpSpPr>
        <p:sp>
          <p:nvSpPr>
            <p:cNvPr id="8" name="矩形 7">
              <a:extLst>
                <a:ext uri="{FF2B5EF4-FFF2-40B4-BE49-F238E27FC236}">
                  <a16:creationId xmlns="" xmlns:a16="http://schemas.microsoft.com/office/drawing/2014/main" id="{48495266-A62F-4176-AF3F-6D59D2603CF0}"/>
                </a:ext>
              </a:extLst>
            </p:cNvPr>
            <p:cNvSpPr/>
            <p:nvPr/>
          </p:nvSpPr>
          <p:spPr>
            <a:xfrm>
              <a:off x="0" y="0"/>
              <a:ext cx="12192000" cy="6858000"/>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solidFill>
                  <a:srgbClr val="FFFFFF"/>
                </a:solidFill>
              </a:endParaRPr>
            </a:p>
          </p:txBody>
        </p:sp>
        <p:sp>
          <p:nvSpPr>
            <p:cNvPr id="9" name="任意多边形: 形状 8">
              <a:extLst>
                <a:ext uri="{FF2B5EF4-FFF2-40B4-BE49-F238E27FC236}">
                  <a16:creationId xmlns="" xmlns:a16="http://schemas.microsoft.com/office/drawing/2014/main" id="{E9204E55-0822-4A10-90C9-4990A5CDD71E}"/>
                </a:ext>
              </a:extLst>
            </p:cNvPr>
            <p:cNvSpPr/>
            <p:nvPr/>
          </p:nvSpPr>
          <p:spPr>
            <a:xfrm>
              <a:off x="473423" y="444578"/>
              <a:ext cx="11300854" cy="5839736"/>
            </a:xfrm>
            <a:custGeom>
              <a:avLst/>
              <a:gdLst>
                <a:gd name="connsiteX0" fmla="*/ 539589 w 11300854"/>
                <a:gd name="connsiteY0" fmla="*/ 263634 h 5839736"/>
                <a:gd name="connsiteX1" fmla="*/ 1740859 w 11300854"/>
                <a:gd name="connsiteY1" fmla="*/ 12622 h 5839736"/>
                <a:gd name="connsiteX2" fmla="*/ 2834553 w 11300854"/>
                <a:gd name="connsiteY2" fmla="*/ 469822 h 5839736"/>
                <a:gd name="connsiteX3" fmla="*/ 3874459 w 11300854"/>
                <a:gd name="connsiteY3" fmla="*/ 12622 h 5839736"/>
                <a:gd name="connsiteX4" fmla="*/ 5084695 w 11300854"/>
                <a:gd name="connsiteY4" fmla="*/ 523610 h 5839736"/>
                <a:gd name="connsiteX5" fmla="*/ 5945306 w 11300854"/>
                <a:gd name="connsiteY5" fmla="*/ 75375 h 5839736"/>
                <a:gd name="connsiteX6" fmla="*/ 7065895 w 11300854"/>
                <a:gd name="connsiteY6" fmla="*/ 595328 h 5839736"/>
                <a:gd name="connsiteX7" fmla="*/ 7594812 w 11300854"/>
                <a:gd name="connsiteY7" fmla="*/ 3657 h 5839736"/>
                <a:gd name="connsiteX8" fmla="*/ 8760224 w 11300854"/>
                <a:gd name="connsiteY8" fmla="*/ 335351 h 5839736"/>
                <a:gd name="connsiteX9" fmla="*/ 9351895 w 11300854"/>
                <a:gd name="connsiteY9" fmla="*/ 120198 h 5839736"/>
                <a:gd name="connsiteX10" fmla="*/ 10212506 w 11300854"/>
                <a:gd name="connsiteY10" fmla="*/ 532575 h 5839736"/>
                <a:gd name="connsiteX11" fmla="*/ 10893824 w 11300854"/>
                <a:gd name="connsiteY11" fmla="*/ 66410 h 5839736"/>
                <a:gd name="connsiteX12" fmla="*/ 11297236 w 11300854"/>
                <a:gd name="connsiteY12" fmla="*/ 1115281 h 5839736"/>
                <a:gd name="connsiteX13" fmla="*/ 10669706 w 11300854"/>
                <a:gd name="connsiteY13" fmla="*/ 1689022 h 5839736"/>
                <a:gd name="connsiteX14" fmla="*/ 11225518 w 11300854"/>
                <a:gd name="connsiteY14" fmla="*/ 2594457 h 5839736"/>
                <a:gd name="connsiteX15" fmla="*/ 10508342 w 11300854"/>
                <a:gd name="connsiteY15" fmla="*/ 3248881 h 5839736"/>
                <a:gd name="connsiteX16" fmla="*/ 11064153 w 11300854"/>
                <a:gd name="connsiteY16" fmla="*/ 3921234 h 5839736"/>
                <a:gd name="connsiteX17" fmla="*/ 10615918 w 11300854"/>
                <a:gd name="connsiteY17" fmla="*/ 4459116 h 5839736"/>
                <a:gd name="connsiteX18" fmla="*/ 11019330 w 11300854"/>
                <a:gd name="connsiteY18" fmla="*/ 5490057 h 5839736"/>
                <a:gd name="connsiteX19" fmla="*/ 9970459 w 11300854"/>
                <a:gd name="connsiteY19" fmla="*/ 5767963 h 5839736"/>
                <a:gd name="connsiteX20" fmla="*/ 9378789 w 11300854"/>
                <a:gd name="connsiteY20" fmla="*/ 5355587 h 5839736"/>
                <a:gd name="connsiteX21" fmla="*/ 8401636 w 11300854"/>
                <a:gd name="connsiteY21" fmla="*/ 5839681 h 5839736"/>
                <a:gd name="connsiteX22" fmla="*/ 7056930 w 11300854"/>
                <a:gd name="connsiteY22" fmla="*/ 5319728 h 5839736"/>
                <a:gd name="connsiteX23" fmla="*/ 6178389 w 11300854"/>
                <a:gd name="connsiteY23" fmla="*/ 5714175 h 5839736"/>
                <a:gd name="connsiteX24" fmla="*/ 5559824 w 11300854"/>
                <a:gd name="connsiteY24" fmla="*/ 4772881 h 5839736"/>
                <a:gd name="connsiteX25" fmla="*/ 4340624 w 11300854"/>
                <a:gd name="connsiteY25" fmla="*/ 5588669 h 5839736"/>
                <a:gd name="connsiteX26" fmla="*/ 2879377 w 11300854"/>
                <a:gd name="connsiteY26" fmla="*/ 4835634 h 5839736"/>
                <a:gd name="connsiteX27" fmla="*/ 2350459 w 11300854"/>
                <a:gd name="connsiteY27" fmla="*/ 5301798 h 5839736"/>
                <a:gd name="connsiteX28" fmla="*/ 1238836 w 11300854"/>
                <a:gd name="connsiteY28" fmla="*/ 4925281 h 5839736"/>
                <a:gd name="connsiteX29" fmla="*/ 826459 w 11300854"/>
                <a:gd name="connsiteY29" fmla="*/ 5732104 h 5839736"/>
                <a:gd name="connsiteX30" fmla="*/ 46530 w 11300854"/>
                <a:gd name="connsiteY30" fmla="*/ 4916316 h 5839736"/>
                <a:gd name="connsiteX31" fmla="*/ 620271 w 11300854"/>
                <a:gd name="connsiteY31" fmla="*/ 4181210 h 5839736"/>
                <a:gd name="connsiteX32" fmla="*/ 279612 w 11300854"/>
                <a:gd name="connsiteY32" fmla="*/ 3616434 h 5839736"/>
                <a:gd name="connsiteX33" fmla="*/ 763706 w 11300854"/>
                <a:gd name="connsiteY33" fmla="*/ 2710998 h 5839736"/>
                <a:gd name="connsiteX34" fmla="*/ 1706 w 11300854"/>
                <a:gd name="connsiteY34" fmla="*/ 1671093 h 5839736"/>
                <a:gd name="connsiteX35" fmla="*/ 548553 w 11300854"/>
                <a:gd name="connsiteY35" fmla="*/ 1321469 h 5839736"/>
                <a:gd name="connsiteX36" fmla="*/ 252718 w 11300854"/>
                <a:gd name="connsiteY36" fmla="*/ 622222 h 5839736"/>
                <a:gd name="connsiteX37" fmla="*/ 539589 w 11300854"/>
                <a:gd name="connsiteY37" fmla="*/ 263634 h 5839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300854" h="5839736">
                  <a:moveTo>
                    <a:pt x="539589" y="263634"/>
                  </a:moveTo>
                  <a:cubicBezTo>
                    <a:pt x="787613" y="162034"/>
                    <a:pt x="1358365" y="-21743"/>
                    <a:pt x="1740859" y="12622"/>
                  </a:cubicBezTo>
                  <a:cubicBezTo>
                    <a:pt x="2123353" y="46987"/>
                    <a:pt x="2478953" y="469822"/>
                    <a:pt x="2834553" y="469822"/>
                  </a:cubicBezTo>
                  <a:cubicBezTo>
                    <a:pt x="3190153" y="469822"/>
                    <a:pt x="3499436" y="3657"/>
                    <a:pt x="3874459" y="12622"/>
                  </a:cubicBezTo>
                  <a:cubicBezTo>
                    <a:pt x="4249482" y="21587"/>
                    <a:pt x="4739554" y="513151"/>
                    <a:pt x="5084695" y="523610"/>
                  </a:cubicBezTo>
                  <a:cubicBezTo>
                    <a:pt x="5429836" y="534069"/>
                    <a:pt x="5615106" y="63422"/>
                    <a:pt x="5945306" y="75375"/>
                  </a:cubicBezTo>
                  <a:cubicBezTo>
                    <a:pt x="6275506" y="87328"/>
                    <a:pt x="6790977" y="607281"/>
                    <a:pt x="7065895" y="595328"/>
                  </a:cubicBezTo>
                  <a:cubicBezTo>
                    <a:pt x="7340813" y="583375"/>
                    <a:pt x="7312424" y="46986"/>
                    <a:pt x="7594812" y="3657"/>
                  </a:cubicBezTo>
                  <a:cubicBezTo>
                    <a:pt x="7877200" y="-39672"/>
                    <a:pt x="8467377" y="315928"/>
                    <a:pt x="8760224" y="335351"/>
                  </a:cubicBezTo>
                  <a:cubicBezTo>
                    <a:pt x="9053071" y="354774"/>
                    <a:pt x="9109848" y="87327"/>
                    <a:pt x="9351895" y="120198"/>
                  </a:cubicBezTo>
                  <a:cubicBezTo>
                    <a:pt x="9593942" y="153069"/>
                    <a:pt x="9955518" y="541540"/>
                    <a:pt x="10212506" y="532575"/>
                  </a:cubicBezTo>
                  <a:cubicBezTo>
                    <a:pt x="10469494" y="523610"/>
                    <a:pt x="10713036" y="-30708"/>
                    <a:pt x="10893824" y="66410"/>
                  </a:cubicBezTo>
                  <a:cubicBezTo>
                    <a:pt x="11074612" y="163528"/>
                    <a:pt x="11334589" y="844846"/>
                    <a:pt x="11297236" y="1115281"/>
                  </a:cubicBezTo>
                  <a:cubicBezTo>
                    <a:pt x="11259883" y="1385716"/>
                    <a:pt x="10681659" y="1442493"/>
                    <a:pt x="10669706" y="1689022"/>
                  </a:cubicBezTo>
                  <a:cubicBezTo>
                    <a:pt x="10657753" y="1935551"/>
                    <a:pt x="11252412" y="2334481"/>
                    <a:pt x="11225518" y="2594457"/>
                  </a:cubicBezTo>
                  <a:cubicBezTo>
                    <a:pt x="11198624" y="2854434"/>
                    <a:pt x="10535236" y="3027752"/>
                    <a:pt x="10508342" y="3248881"/>
                  </a:cubicBezTo>
                  <a:cubicBezTo>
                    <a:pt x="10481448" y="3470010"/>
                    <a:pt x="11046224" y="3719528"/>
                    <a:pt x="11064153" y="3921234"/>
                  </a:cubicBezTo>
                  <a:cubicBezTo>
                    <a:pt x="11082082" y="4122940"/>
                    <a:pt x="10623388" y="4197646"/>
                    <a:pt x="10615918" y="4459116"/>
                  </a:cubicBezTo>
                  <a:cubicBezTo>
                    <a:pt x="10608448" y="4720586"/>
                    <a:pt x="11126906" y="5271916"/>
                    <a:pt x="11019330" y="5490057"/>
                  </a:cubicBezTo>
                  <a:cubicBezTo>
                    <a:pt x="10911754" y="5708198"/>
                    <a:pt x="10243882" y="5790375"/>
                    <a:pt x="9970459" y="5767963"/>
                  </a:cubicBezTo>
                  <a:cubicBezTo>
                    <a:pt x="9697036" y="5745551"/>
                    <a:pt x="9640259" y="5343634"/>
                    <a:pt x="9378789" y="5355587"/>
                  </a:cubicBezTo>
                  <a:cubicBezTo>
                    <a:pt x="9117319" y="5367540"/>
                    <a:pt x="8788612" y="5845657"/>
                    <a:pt x="8401636" y="5839681"/>
                  </a:cubicBezTo>
                  <a:cubicBezTo>
                    <a:pt x="8014660" y="5833705"/>
                    <a:pt x="7427471" y="5340646"/>
                    <a:pt x="7056930" y="5319728"/>
                  </a:cubicBezTo>
                  <a:cubicBezTo>
                    <a:pt x="6686389" y="5298810"/>
                    <a:pt x="6427907" y="5805316"/>
                    <a:pt x="6178389" y="5714175"/>
                  </a:cubicBezTo>
                  <a:cubicBezTo>
                    <a:pt x="5928871" y="5623034"/>
                    <a:pt x="5866118" y="4793799"/>
                    <a:pt x="5559824" y="4772881"/>
                  </a:cubicBezTo>
                  <a:cubicBezTo>
                    <a:pt x="5253530" y="4751963"/>
                    <a:pt x="4787365" y="5578210"/>
                    <a:pt x="4340624" y="5588669"/>
                  </a:cubicBezTo>
                  <a:cubicBezTo>
                    <a:pt x="3893883" y="5599128"/>
                    <a:pt x="3211071" y="4883446"/>
                    <a:pt x="2879377" y="4835634"/>
                  </a:cubicBezTo>
                  <a:cubicBezTo>
                    <a:pt x="2547683" y="4787822"/>
                    <a:pt x="2623882" y="5286857"/>
                    <a:pt x="2350459" y="5301798"/>
                  </a:cubicBezTo>
                  <a:cubicBezTo>
                    <a:pt x="2077036" y="5316739"/>
                    <a:pt x="1492836" y="4853563"/>
                    <a:pt x="1238836" y="4925281"/>
                  </a:cubicBezTo>
                  <a:cubicBezTo>
                    <a:pt x="984836" y="4996999"/>
                    <a:pt x="1025177" y="5733598"/>
                    <a:pt x="826459" y="5732104"/>
                  </a:cubicBezTo>
                  <a:cubicBezTo>
                    <a:pt x="627741" y="5730610"/>
                    <a:pt x="80895" y="5174798"/>
                    <a:pt x="46530" y="4916316"/>
                  </a:cubicBezTo>
                  <a:cubicBezTo>
                    <a:pt x="12165" y="4657834"/>
                    <a:pt x="581424" y="4397857"/>
                    <a:pt x="620271" y="4181210"/>
                  </a:cubicBezTo>
                  <a:cubicBezTo>
                    <a:pt x="659118" y="3964563"/>
                    <a:pt x="255706" y="3861469"/>
                    <a:pt x="279612" y="3616434"/>
                  </a:cubicBezTo>
                  <a:cubicBezTo>
                    <a:pt x="303518" y="3371399"/>
                    <a:pt x="810024" y="3035222"/>
                    <a:pt x="763706" y="2710998"/>
                  </a:cubicBezTo>
                  <a:cubicBezTo>
                    <a:pt x="717388" y="2386775"/>
                    <a:pt x="37565" y="1902681"/>
                    <a:pt x="1706" y="1671093"/>
                  </a:cubicBezTo>
                  <a:cubicBezTo>
                    <a:pt x="-34153" y="1439505"/>
                    <a:pt x="506718" y="1496281"/>
                    <a:pt x="548553" y="1321469"/>
                  </a:cubicBezTo>
                  <a:cubicBezTo>
                    <a:pt x="590388" y="1146657"/>
                    <a:pt x="252718" y="795540"/>
                    <a:pt x="252718" y="622222"/>
                  </a:cubicBezTo>
                  <a:cubicBezTo>
                    <a:pt x="252718" y="448904"/>
                    <a:pt x="291565" y="365234"/>
                    <a:pt x="539589" y="263634"/>
                  </a:cubicBezTo>
                  <a:close/>
                </a:path>
              </a:pathLst>
            </a:cu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solidFill>
                  <a:srgbClr val="FFFFFF"/>
                </a:solidFill>
              </a:endParaRPr>
            </a:p>
          </p:txBody>
        </p:sp>
      </p:grpSp>
      <p:pic>
        <p:nvPicPr>
          <p:cNvPr id="11" name="图片 10">
            <a:extLst>
              <a:ext uri="{FF2B5EF4-FFF2-40B4-BE49-F238E27FC236}">
                <a16:creationId xmlns="" xmlns:a16="http://schemas.microsoft.com/office/drawing/2014/main" id="{767AC255-61CC-4DA2-9010-7223DDDF5367}"/>
              </a:ext>
            </a:extLst>
          </p:cNvPr>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209771" y="3755420"/>
            <a:ext cx="3680058" cy="3051961"/>
          </a:xfrm>
          <a:prstGeom prst="rect">
            <a:avLst/>
          </a:prstGeom>
        </p:spPr>
      </p:pic>
      <p:pic>
        <p:nvPicPr>
          <p:cNvPr id="13" name="图片 12">
            <a:extLst>
              <a:ext uri="{FF2B5EF4-FFF2-40B4-BE49-F238E27FC236}">
                <a16:creationId xmlns="" xmlns:a16="http://schemas.microsoft.com/office/drawing/2014/main" id="{40A59075-287B-47C1-AFFF-D3E333E2A8E5}"/>
              </a:ext>
            </a:extLst>
          </p:cNvPr>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55700" y="25219"/>
            <a:ext cx="2825502" cy="2337821"/>
          </a:xfrm>
          <a:prstGeom prst="rect">
            <a:avLst/>
          </a:prstGeom>
        </p:spPr>
      </p:pic>
      <p:pic>
        <p:nvPicPr>
          <p:cNvPr id="14" name="图片 13">
            <a:extLst>
              <a:ext uri="{FF2B5EF4-FFF2-40B4-BE49-F238E27FC236}">
                <a16:creationId xmlns="" xmlns:a16="http://schemas.microsoft.com/office/drawing/2014/main" id="{BAE0DA02-5D1A-48B2-AB2F-DE96FE56C1ED}"/>
              </a:ext>
            </a:extLst>
          </p:cNvPr>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10212309" y="25220"/>
            <a:ext cx="1770829" cy="2157095"/>
          </a:xfrm>
          <a:prstGeom prst="rect">
            <a:avLst/>
          </a:prstGeom>
        </p:spPr>
      </p:pic>
      <p:sp>
        <p:nvSpPr>
          <p:cNvPr id="20" name="TextBox 7">
            <a:extLst>
              <a:ext uri="{FF2B5EF4-FFF2-40B4-BE49-F238E27FC236}">
                <a16:creationId xmlns="" xmlns:a16="http://schemas.microsoft.com/office/drawing/2014/main" id="{BCA60BEB-FC96-410D-A3CC-84A971D7AD4D}"/>
              </a:ext>
            </a:extLst>
          </p:cNvPr>
          <p:cNvSpPr txBox="1"/>
          <p:nvPr/>
        </p:nvSpPr>
        <p:spPr>
          <a:xfrm>
            <a:off x="2712487" y="2265074"/>
            <a:ext cx="1859649" cy="615553"/>
          </a:xfrm>
          <a:prstGeom prst="rect">
            <a:avLst/>
          </a:prstGeom>
          <a:noFill/>
        </p:spPr>
        <p:txBody>
          <a:bodyPr wrap="square" lIns="0" tIns="0" rIns="0" bIns="0">
            <a:noAutofit/>
          </a:bodyPr>
          <a:lstStyle/>
          <a:p>
            <a:pPr algn="ctr"/>
            <a:r>
              <a:rPr lang="en-US" altLang="zh-CN" sz="4000" b="1" dirty="0">
                <a:solidFill>
                  <a:srgbClr val="002060"/>
                </a:solidFill>
                <a:latin typeface="#9Slide03 FS Neusa Bold" panose="00000800000000000000" pitchFamily="2" charset="0"/>
              </a:rPr>
              <a:t>MỤC TIÊU</a:t>
            </a:r>
            <a:endParaRPr lang="zh-CN" altLang="en-US" sz="4000" b="1" dirty="0">
              <a:solidFill>
                <a:srgbClr val="002060"/>
              </a:solidFill>
              <a:latin typeface="#9Slide03 FS Neusa Bold" panose="00000800000000000000" pitchFamily="2" charset="0"/>
            </a:endParaRPr>
          </a:p>
        </p:txBody>
      </p:sp>
      <p:sp>
        <p:nvSpPr>
          <p:cNvPr id="21" name="PA_库_矩形 14">
            <a:extLst>
              <a:ext uri="{FF2B5EF4-FFF2-40B4-BE49-F238E27FC236}">
                <a16:creationId xmlns="" xmlns:a16="http://schemas.microsoft.com/office/drawing/2014/main" id="{79FD1B08-AF1C-4AC6-A4A4-111F6CB5FD98}"/>
              </a:ext>
            </a:extLst>
          </p:cNvPr>
          <p:cNvSpPr/>
          <p:nvPr>
            <p:custDataLst>
              <p:tags r:id="rId2"/>
            </p:custDataLst>
          </p:nvPr>
        </p:nvSpPr>
        <p:spPr bwMode="auto">
          <a:xfrm>
            <a:off x="2378846" y="2399619"/>
            <a:ext cx="252494" cy="252494"/>
          </a:xfrm>
          <a:prstGeom prst="rect">
            <a:avLst/>
          </a:prstGeom>
          <a:solidFill>
            <a:schemeClr val="tx2"/>
          </a:solidFill>
          <a:ln w="19050">
            <a:noFill/>
            <a:round/>
            <a:headEnd/>
            <a:tailEnd/>
          </a:ln>
        </p:spPr>
        <p:txBody>
          <a:bodyPr anchor="ctr"/>
          <a:lstStyle/>
          <a:p>
            <a:pPr algn="ctr"/>
            <a:endParaRPr dirty="0">
              <a:solidFill>
                <a:srgbClr val="000000"/>
              </a:solidFill>
            </a:endParaRPr>
          </a:p>
        </p:txBody>
      </p:sp>
      <p:sp>
        <p:nvSpPr>
          <p:cNvPr id="22" name="PA_库_矩形 15">
            <a:extLst>
              <a:ext uri="{FF2B5EF4-FFF2-40B4-BE49-F238E27FC236}">
                <a16:creationId xmlns="" xmlns:a16="http://schemas.microsoft.com/office/drawing/2014/main" id="{EE35E0C9-B9C9-41B2-8A58-985C20A624D8}"/>
              </a:ext>
            </a:extLst>
          </p:cNvPr>
          <p:cNvSpPr/>
          <p:nvPr>
            <p:custDataLst>
              <p:tags r:id="rId3"/>
            </p:custDataLst>
          </p:nvPr>
        </p:nvSpPr>
        <p:spPr bwMode="auto">
          <a:xfrm>
            <a:off x="2636906" y="2340615"/>
            <a:ext cx="53437" cy="53437"/>
          </a:xfrm>
          <a:prstGeom prst="rect">
            <a:avLst/>
          </a:prstGeom>
          <a:solidFill>
            <a:schemeClr val="tx2"/>
          </a:solidFill>
          <a:ln w="19050">
            <a:noFill/>
            <a:round/>
            <a:headEnd/>
            <a:tailEnd/>
          </a:ln>
        </p:spPr>
        <p:txBody>
          <a:bodyPr anchor="ctr"/>
          <a:lstStyle/>
          <a:p>
            <a:pPr algn="ctr"/>
            <a:endParaRPr dirty="0">
              <a:solidFill>
                <a:srgbClr val="000000"/>
              </a:solidFill>
            </a:endParaRPr>
          </a:p>
        </p:txBody>
      </p:sp>
      <p:sp>
        <p:nvSpPr>
          <p:cNvPr id="23" name="PA_库_矩形 16">
            <a:extLst>
              <a:ext uri="{FF2B5EF4-FFF2-40B4-BE49-F238E27FC236}">
                <a16:creationId xmlns="" xmlns:a16="http://schemas.microsoft.com/office/drawing/2014/main" id="{D01809B6-56F7-4F54-B66B-416E3D301109}"/>
              </a:ext>
            </a:extLst>
          </p:cNvPr>
          <p:cNvSpPr/>
          <p:nvPr>
            <p:custDataLst>
              <p:tags r:id="rId4"/>
            </p:custDataLst>
          </p:nvPr>
        </p:nvSpPr>
        <p:spPr bwMode="auto">
          <a:xfrm>
            <a:off x="2259984" y="2657678"/>
            <a:ext cx="113295" cy="113295"/>
          </a:xfrm>
          <a:prstGeom prst="rect">
            <a:avLst/>
          </a:prstGeom>
          <a:solidFill>
            <a:schemeClr val="tx2"/>
          </a:solidFill>
          <a:ln w="19050">
            <a:noFill/>
            <a:round/>
            <a:headEnd/>
            <a:tailEnd/>
          </a:ln>
        </p:spPr>
        <p:txBody>
          <a:bodyPr anchor="ctr"/>
          <a:lstStyle/>
          <a:p>
            <a:pPr algn="ctr"/>
            <a:endParaRPr dirty="0">
              <a:solidFill>
                <a:srgbClr val="000000"/>
              </a:solidFill>
            </a:endParaRPr>
          </a:p>
        </p:txBody>
      </p:sp>
      <p:sp>
        <p:nvSpPr>
          <p:cNvPr id="24" name="PA_库_矩形 17">
            <a:extLst>
              <a:ext uri="{FF2B5EF4-FFF2-40B4-BE49-F238E27FC236}">
                <a16:creationId xmlns="" xmlns:a16="http://schemas.microsoft.com/office/drawing/2014/main" id="{AC17AD6D-A7F5-426E-B23B-9F591E521BE6}"/>
              </a:ext>
            </a:extLst>
          </p:cNvPr>
          <p:cNvSpPr/>
          <p:nvPr>
            <p:custDataLst>
              <p:tags r:id="rId5"/>
            </p:custDataLst>
          </p:nvPr>
        </p:nvSpPr>
        <p:spPr bwMode="auto">
          <a:xfrm>
            <a:off x="2238831" y="2567949"/>
            <a:ext cx="53437" cy="53437"/>
          </a:xfrm>
          <a:prstGeom prst="rect">
            <a:avLst/>
          </a:prstGeom>
          <a:solidFill>
            <a:schemeClr val="tx2"/>
          </a:solidFill>
          <a:ln w="19050">
            <a:noFill/>
            <a:round/>
            <a:headEnd/>
            <a:tailEnd/>
          </a:ln>
        </p:spPr>
        <p:txBody>
          <a:bodyPr anchor="ctr"/>
          <a:lstStyle/>
          <a:p>
            <a:pPr algn="ctr"/>
            <a:endParaRPr dirty="0">
              <a:solidFill>
                <a:srgbClr val="000000"/>
              </a:solidFill>
            </a:endParaRPr>
          </a:p>
        </p:txBody>
      </p:sp>
      <p:grpSp>
        <p:nvGrpSpPr>
          <p:cNvPr id="25" name="PA_库_组合 21">
            <a:extLst>
              <a:ext uri="{FF2B5EF4-FFF2-40B4-BE49-F238E27FC236}">
                <a16:creationId xmlns="" xmlns:a16="http://schemas.microsoft.com/office/drawing/2014/main" id="{737C0CD5-59DE-4038-BDE4-19DE748A6C99}"/>
              </a:ext>
            </a:extLst>
          </p:cNvPr>
          <p:cNvGrpSpPr/>
          <p:nvPr>
            <p:custDataLst>
              <p:tags r:id="rId6"/>
            </p:custDataLst>
          </p:nvPr>
        </p:nvGrpSpPr>
        <p:grpSpPr>
          <a:xfrm>
            <a:off x="-1641442" y="2615416"/>
            <a:ext cx="3709257" cy="45720"/>
            <a:chOff x="0" y="3406140"/>
            <a:chExt cx="3709338" cy="45720"/>
          </a:xfrm>
        </p:grpSpPr>
        <p:cxnSp>
          <p:nvCxnSpPr>
            <p:cNvPr id="26" name="Straight Connector 10">
              <a:extLst>
                <a:ext uri="{FF2B5EF4-FFF2-40B4-BE49-F238E27FC236}">
                  <a16:creationId xmlns="" xmlns:a16="http://schemas.microsoft.com/office/drawing/2014/main" id="{F2FFC180-41AD-4CCB-9985-E7C8AEE4039F}"/>
                </a:ext>
              </a:extLst>
            </p:cNvPr>
            <p:cNvCxnSpPr/>
            <p:nvPr/>
          </p:nvCxnSpPr>
          <p:spPr>
            <a:xfrm>
              <a:off x="0" y="3429000"/>
              <a:ext cx="3683732" cy="0"/>
            </a:xfrm>
            <a:prstGeom prst="line">
              <a:avLst/>
            </a:prstGeom>
            <a:ln>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Rectangle 19">
              <a:extLst>
                <a:ext uri="{FF2B5EF4-FFF2-40B4-BE49-F238E27FC236}">
                  <a16:creationId xmlns="" xmlns:a16="http://schemas.microsoft.com/office/drawing/2014/main" id="{59C90E0A-B661-469D-B365-BC2D162D542A}"/>
                </a:ext>
              </a:extLst>
            </p:cNvPr>
            <p:cNvSpPr/>
            <p:nvPr/>
          </p:nvSpPr>
          <p:spPr bwMode="auto">
            <a:xfrm>
              <a:off x="3663618" y="3406140"/>
              <a:ext cx="45720" cy="45720"/>
            </a:xfrm>
            <a:prstGeom prst="rect">
              <a:avLst/>
            </a:prstGeom>
            <a:solidFill>
              <a:schemeClr val="tx2"/>
            </a:solidFill>
            <a:ln w="19050">
              <a:noFill/>
              <a:round/>
              <a:headEnd/>
              <a:tailEnd/>
            </a:ln>
          </p:spPr>
          <p:txBody>
            <a:bodyPr anchor="ctr"/>
            <a:lstStyle/>
            <a:p>
              <a:pPr algn="ctr"/>
              <a:endParaRPr dirty="0">
                <a:solidFill>
                  <a:srgbClr val="000000"/>
                </a:solidFill>
              </a:endParaRPr>
            </a:p>
          </p:txBody>
        </p:sp>
      </p:grpSp>
      <p:grpSp>
        <p:nvGrpSpPr>
          <p:cNvPr id="28" name="Group 72">
            <a:extLst>
              <a:ext uri="{FF2B5EF4-FFF2-40B4-BE49-F238E27FC236}">
                <a16:creationId xmlns="" xmlns:a16="http://schemas.microsoft.com/office/drawing/2014/main" id="{BF0EFB86-B932-4DE2-9851-240844D75D70}"/>
              </a:ext>
            </a:extLst>
          </p:cNvPr>
          <p:cNvGrpSpPr/>
          <p:nvPr/>
        </p:nvGrpSpPr>
        <p:grpSpPr>
          <a:xfrm>
            <a:off x="5202900" y="3685722"/>
            <a:ext cx="4382939" cy="81186"/>
            <a:chOff x="6816080" y="3966044"/>
            <a:chExt cx="4382939" cy="81186"/>
          </a:xfrm>
        </p:grpSpPr>
        <p:sp>
          <p:nvSpPr>
            <p:cNvPr id="29" name="Rectangle 24">
              <a:extLst>
                <a:ext uri="{FF2B5EF4-FFF2-40B4-BE49-F238E27FC236}">
                  <a16:creationId xmlns="" xmlns:a16="http://schemas.microsoft.com/office/drawing/2014/main" id="{74E81D43-79D2-4C78-99EB-7D75DF31240A}"/>
                </a:ext>
              </a:extLst>
            </p:cNvPr>
            <p:cNvSpPr/>
            <p:nvPr/>
          </p:nvSpPr>
          <p:spPr bwMode="auto">
            <a:xfrm>
              <a:off x="11117833" y="3966044"/>
              <a:ext cx="81186" cy="81186"/>
            </a:xfrm>
            <a:prstGeom prst="rect">
              <a:avLst/>
            </a:prstGeom>
            <a:solidFill>
              <a:schemeClr val="accent3">
                <a:lumMod val="100000"/>
              </a:schemeClr>
            </a:solidFill>
            <a:ln w="19050">
              <a:noFill/>
              <a:round/>
              <a:headEnd/>
              <a:tailEnd/>
            </a:ln>
          </p:spPr>
          <p:txBody>
            <a:bodyPr anchor="ctr"/>
            <a:lstStyle/>
            <a:p>
              <a:pPr algn="ctr"/>
              <a:endParaRPr dirty="0">
                <a:solidFill>
                  <a:srgbClr val="000000"/>
                </a:solidFill>
              </a:endParaRPr>
            </a:p>
          </p:txBody>
        </p:sp>
        <p:cxnSp>
          <p:nvCxnSpPr>
            <p:cNvPr id="30" name="Straight Connector 23">
              <a:extLst>
                <a:ext uri="{FF2B5EF4-FFF2-40B4-BE49-F238E27FC236}">
                  <a16:creationId xmlns="" xmlns:a16="http://schemas.microsoft.com/office/drawing/2014/main" id="{A06B458E-4692-429D-9B17-853B9A79192D}"/>
                </a:ext>
              </a:extLst>
            </p:cNvPr>
            <p:cNvCxnSpPr/>
            <p:nvPr/>
          </p:nvCxnSpPr>
          <p:spPr>
            <a:xfrm>
              <a:off x="6816080" y="4006637"/>
              <a:ext cx="4339600" cy="0"/>
            </a:xfrm>
            <a:prstGeom prst="line">
              <a:avLst/>
            </a:prstGeom>
            <a:ln w="12700" cap="flat" cmpd="sng" algn="ctr">
              <a:solidFill>
                <a:schemeClr val="accent3">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1" name="Group 71">
            <a:extLst>
              <a:ext uri="{FF2B5EF4-FFF2-40B4-BE49-F238E27FC236}">
                <a16:creationId xmlns="" xmlns:a16="http://schemas.microsoft.com/office/drawing/2014/main" id="{0FB7C79B-BBB4-4275-9935-6B0162FCE7E5}"/>
              </a:ext>
            </a:extLst>
          </p:cNvPr>
          <p:cNvGrpSpPr/>
          <p:nvPr/>
        </p:nvGrpSpPr>
        <p:grpSpPr>
          <a:xfrm>
            <a:off x="5202900" y="2832832"/>
            <a:ext cx="4382939" cy="81186"/>
            <a:chOff x="6816080" y="3113154"/>
            <a:chExt cx="4382939" cy="81186"/>
          </a:xfrm>
        </p:grpSpPr>
        <p:sp>
          <p:nvSpPr>
            <p:cNvPr id="32" name="Rectangle 28">
              <a:extLst>
                <a:ext uri="{FF2B5EF4-FFF2-40B4-BE49-F238E27FC236}">
                  <a16:creationId xmlns="" xmlns:a16="http://schemas.microsoft.com/office/drawing/2014/main" id="{B7669781-1E1D-46B3-8C74-3F62937656FD}"/>
                </a:ext>
              </a:extLst>
            </p:cNvPr>
            <p:cNvSpPr/>
            <p:nvPr/>
          </p:nvSpPr>
          <p:spPr bwMode="auto">
            <a:xfrm>
              <a:off x="11117833" y="3113154"/>
              <a:ext cx="81186" cy="81186"/>
            </a:xfrm>
            <a:prstGeom prst="rect">
              <a:avLst/>
            </a:prstGeom>
            <a:solidFill>
              <a:schemeClr val="accent2">
                <a:lumMod val="100000"/>
              </a:schemeClr>
            </a:solidFill>
            <a:ln w="19050">
              <a:noFill/>
              <a:round/>
              <a:headEnd/>
              <a:tailEnd/>
            </a:ln>
          </p:spPr>
          <p:txBody>
            <a:bodyPr anchor="ctr"/>
            <a:lstStyle/>
            <a:p>
              <a:pPr algn="ctr"/>
              <a:endParaRPr dirty="0">
                <a:solidFill>
                  <a:srgbClr val="000000"/>
                </a:solidFill>
              </a:endParaRPr>
            </a:p>
          </p:txBody>
        </p:sp>
        <p:cxnSp>
          <p:nvCxnSpPr>
            <p:cNvPr id="33" name="Straight Connector 27">
              <a:extLst>
                <a:ext uri="{FF2B5EF4-FFF2-40B4-BE49-F238E27FC236}">
                  <a16:creationId xmlns="" xmlns:a16="http://schemas.microsoft.com/office/drawing/2014/main" id="{A027D9EA-6C90-41DF-A430-0886651DF447}"/>
                </a:ext>
              </a:extLst>
            </p:cNvPr>
            <p:cNvCxnSpPr/>
            <p:nvPr/>
          </p:nvCxnSpPr>
          <p:spPr>
            <a:xfrm>
              <a:off x="6816080" y="3153747"/>
              <a:ext cx="4339600" cy="0"/>
            </a:xfrm>
            <a:prstGeom prst="line">
              <a:avLst/>
            </a:prstGeom>
            <a:ln w="12700" cap="flat" cmpd="sng" algn="ctr">
              <a:solidFill>
                <a:schemeClr val="accent2">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4" name="Group 70">
            <a:extLst>
              <a:ext uri="{FF2B5EF4-FFF2-40B4-BE49-F238E27FC236}">
                <a16:creationId xmlns="" xmlns:a16="http://schemas.microsoft.com/office/drawing/2014/main" id="{B39F84A8-C249-4FF0-A4DB-56BCCE297A98}"/>
              </a:ext>
            </a:extLst>
          </p:cNvPr>
          <p:cNvGrpSpPr/>
          <p:nvPr/>
        </p:nvGrpSpPr>
        <p:grpSpPr>
          <a:xfrm>
            <a:off x="5202900" y="1979942"/>
            <a:ext cx="4382939" cy="81186"/>
            <a:chOff x="6816080" y="2260264"/>
            <a:chExt cx="4382939" cy="81186"/>
          </a:xfrm>
        </p:grpSpPr>
        <p:sp>
          <p:nvSpPr>
            <p:cNvPr id="35" name="Rectangle 31">
              <a:extLst>
                <a:ext uri="{FF2B5EF4-FFF2-40B4-BE49-F238E27FC236}">
                  <a16:creationId xmlns="" xmlns:a16="http://schemas.microsoft.com/office/drawing/2014/main" id="{CA30F626-FF41-4979-B3DD-A48936AB0B6F}"/>
                </a:ext>
              </a:extLst>
            </p:cNvPr>
            <p:cNvSpPr/>
            <p:nvPr/>
          </p:nvSpPr>
          <p:spPr bwMode="auto">
            <a:xfrm>
              <a:off x="11117833" y="2260264"/>
              <a:ext cx="81186" cy="81186"/>
            </a:xfrm>
            <a:prstGeom prst="rect">
              <a:avLst/>
            </a:prstGeom>
            <a:solidFill>
              <a:schemeClr val="accent1">
                <a:lumMod val="100000"/>
              </a:schemeClr>
            </a:solidFill>
            <a:ln w="19050">
              <a:noFill/>
              <a:round/>
              <a:headEnd/>
              <a:tailEnd/>
            </a:ln>
          </p:spPr>
          <p:txBody>
            <a:bodyPr anchor="ctr"/>
            <a:lstStyle/>
            <a:p>
              <a:pPr algn="ctr"/>
              <a:endParaRPr dirty="0">
                <a:solidFill>
                  <a:srgbClr val="000000"/>
                </a:solidFill>
              </a:endParaRPr>
            </a:p>
          </p:txBody>
        </p:sp>
        <p:cxnSp>
          <p:nvCxnSpPr>
            <p:cNvPr id="36" name="Straight Connector 30">
              <a:extLst>
                <a:ext uri="{FF2B5EF4-FFF2-40B4-BE49-F238E27FC236}">
                  <a16:creationId xmlns="" xmlns:a16="http://schemas.microsoft.com/office/drawing/2014/main" id="{B1E8575F-B49B-4E4B-8A37-71D6CA81DEE7}"/>
                </a:ext>
              </a:extLst>
            </p:cNvPr>
            <p:cNvCxnSpPr/>
            <p:nvPr/>
          </p:nvCxnSpPr>
          <p:spPr>
            <a:xfrm>
              <a:off x="6816080" y="2300857"/>
              <a:ext cx="4339600" cy="0"/>
            </a:xfrm>
            <a:prstGeom prst="line">
              <a:avLst/>
            </a:prstGeom>
            <a:ln w="12700" cap="flat" cmpd="sng" algn="ctr">
              <a:solidFill>
                <a:schemeClr val="accent1">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7" name="Group 73">
            <a:extLst>
              <a:ext uri="{FF2B5EF4-FFF2-40B4-BE49-F238E27FC236}">
                <a16:creationId xmlns="" xmlns:a16="http://schemas.microsoft.com/office/drawing/2014/main" id="{1A69E9B3-E359-4822-918C-5980A3F9AEF1}"/>
              </a:ext>
            </a:extLst>
          </p:cNvPr>
          <p:cNvGrpSpPr/>
          <p:nvPr/>
        </p:nvGrpSpPr>
        <p:grpSpPr>
          <a:xfrm>
            <a:off x="5202900" y="4538612"/>
            <a:ext cx="4382939" cy="81186"/>
            <a:chOff x="6816080" y="4818934"/>
            <a:chExt cx="4382939" cy="81186"/>
          </a:xfrm>
        </p:grpSpPr>
        <p:cxnSp>
          <p:nvCxnSpPr>
            <p:cNvPr id="38" name="Straight Connector 36">
              <a:extLst>
                <a:ext uri="{FF2B5EF4-FFF2-40B4-BE49-F238E27FC236}">
                  <a16:creationId xmlns="" xmlns:a16="http://schemas.microsoft.com/office/drawing/2014/main" id="{C98A02E2-3CF2-42F5-B8EF-C3AD7C41A4AC}"/>
                </a:ext>
              </a:extLst>
            </p:cNvPr>
            <p:cNvCxnSpPr/>
            <p:nvPr/>
          </p:nvCxnSpPr>
          <p:spPr>
            <a:xfrm>
              <a:off x="6816080" y="4859527"/>
              <a:ext cx="4339600" cy="0"/>
            </a:xfrm>
            <a:prstGeom prst="line">
              <a:avLst/>
            </a:prstGeom>
            <a:ln w="12700" cap="flat" cmpd="sng" algn="ctr">
              <a:solidFill>
                <a:schemeClr val="accent4">
                  <a:lumMod val="100000"/>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Rectangle 37">
              <a:extLst>
                <a:ext uri="{FF2B5EF4-FFF2-40B4-BE49-F238E27FC236}">
                  <a16:creationId xmlns="" xmlns:a16="http://schemas.microsoft.com/office/drawing/2014/main" id="{B561C04A-AF7B-461D-A5CE-992558B39114}"/>
                </a:ext>
              </a:extLst>
            </p:cNvPr>
            <p:cNvSpPr/>
            <p:nvPr/>
          </p:nvSpPr>
          <p:spPr bwMode="auto">
            <a:xfrm>
              <a:off x="11117833" y="4818934"/>
              <a:ext cx="81186" cy="81186"/>
            </a:xfrm>
            <a:prstGeom prst="rect">
              <a:avLst/>
            </a:prstGeom>
            <a:solidFill>
              <a:schemeClr val="accent4">
                <a:lumMod val="100000"/>
              </a:schemeClr>
            </a:solidFill>
            <a:ln w="19050">
              <a:noFill/>
              <a:round/>
              <a:headEnd/>
              <a:tailEnd/>
            </a:ln>
          </p:spPr>
          <p:txBody>
            <a:bodyPr anchor="ctr"/>
            <a:lstStyle/>
            <a:p>
              <a:pPr algn="ctr"/>
              <a:endParaRPr dirty="0">
                <a:solidFill>
                  <a:srgbClr val="000000"/>
                </a:solidFill>
              </a:endParaRPr>
            </a:p>
          </p:txBody>
        </p:sp>
      </p:grpSp>
      <p:grpSp>
        <p:nvGrpSpPr>
          <p:cNvPr id="40" name="PA_库_组合 61">
            <a:extLst>
              <a:ext uri="{FF2B5EF4-FFF2-40B4-BE49-F238E27FC236}">
                <a16:creationId xmlns="" xmlns:a16="http://schemas.microsoft.com/office/drawing/2014/main" id="{95680A29-02CA-4FAD-862B-10C6416966A3}"/>
              </a:ext>
            </a:extLst>
          </p:cNvPr>
          <p:cNvGrpSpPr/>
          <p:nvPr>
            <p:custDataLst>
              <p:tags r:id="rId7"/>
            </p:custDataLst>
          </p:nvPr>
        </p:nvGrpSpPr>
        <p:grpSpPr>
          <a:xfrm>
            <a:off x="5091337" y="1248831"/>
            <a:ext cx="4366642" cy="707886"/>
            <a:chOff x="6764723" y="1520469"/>
            <a:chExt cx="4366642" cy="707886"/>
          </a:xfrm>
        </p:grpSpPr>
        <p:sp>
          <p:nvSpPr>
            <p:cNvPr id="41" name="TextBox 39">
              <a:extLst>
                <a:ext uri="{FF2B5EF4-FFF2-40B4-BE49-F238E27FC236}">
                  <a16:creationId xmlns="" xmlns:a16="http://schemas.microsoft.com/office/drawing/2014/main" id="{F054DD9A-7339-471D-91F8-660D59B07B63}"/>
                </a:ext>
              </a:extLst>
            </p:cNvPr>
            <p:cNvSpPr txBox="1"/>
            <p:nvPr/>
          </p:nvSpPr>
          <p:spPr>
            <a:xfrm>
              <a:off x="6764723" y="1520469"/>
              <a:ext cx="655949" cy="707886"/>
            </a:xfrm>
            <a:prstGeom prst="rect">
              <a:avLst/>
            </a:prstGeom>
            <a:noFill/>
          </p:spPr>
          <p:txBody>
            <a:bodyPr wrap="none" anchor="ctr">
              <a:normAutofit/>
            </a:bodyPr>
            <a:lstStyle/>
            <a:p>
              <a:pPr algn="ctr"/>
              <a:r>
                <a:rPr lang="en-US" altLang="zh-CN" sz="4000" dirty="0">
                  <a:solidFill>
                    <a:srgbClr val="FF0000"/>
                  </a:solidFill>
                  <a:latin typeface="Impact" panose="020B0806030902050204" pitchFamily="34" charset="0"/>
                </a:rPr>
                <a:t>01</a:t>
              </a:r>
            </a:p>
          </p:txBody>
        </p:sp>
        <p:sp>
          <p:nvSpPr>
            <p:cNvPr id="43" name="TextBox 44">
              <a:extLst>
                <a:ext uri="{FF2B5EF4-FFF2-40B4-BE49-F238E27FC236}">
                  <a16:creationId xmlns="" xmlns:a16="http://schemas.microsoft.com/office/drawing/2014/main" id="{8496E086-0B3B-47AF-9425-8456AA9627B5}"/>
                </a:ext>
              </a:extLst>
            </p:cNvPr>
            <p:cNvSpPr txBox="1"/>
            <p:nvPr/>
          </p:nvSpPr>
          <p:spPr>
            <a:xfrm>
              <a:off x="7168791" y="1791716"/>
              <a:ext cx="3962574" cy="242864"/>
            </a:xfrm>
            <a:prstGeom prst="rect">
              <a:avLst/>
            </a:prstGeom>
            <a:noFill/>
          </p:spPr>
          <p:txBody>
            <a:bodyPr wrap="none" lIns="360000" tIns="0" rIns="0" bIns="0" anchor="b" anchorCtr="0">
              <a:noAutofit/>
            </a:bodyPr>
            <a:lstStyle/>
            <a:p>
              <a:r>
                <a:rPr lang="en-US" altLang="zh-CN" sz="2400" b="1" dirty="0" smtClean="0">
                  <a:solidFill>
                    <a:srgbClr val="FF0000"/>
                  </a:solidFill>
                  <a:latin typeface="#9Slide03 FS Neusa Bold" panose="00000800000000000000" pitchFamily="2" charset="0"/>
                </a:rPr>
                <a:t>NHẬN BIẾT MỘT SỐ ĐẠI DIỆN NẤM</a:t>
              </a:r>
              <a:endParaRPr lang="zh-CN" altLang="en-US" sz="2400" b="1" dirty="0">
                <a:solidFill>
                  <a:srgbClr val="FF0000"/>
                </a:solidFill>
                <a:latin typeface="#9Slide03 FS Neusa Bold" panose="00000800000000000000" pitchFamily="2" charset="0"/>
              </a:endParaRPr>
            </a:p>
          </p:txBody>
        </p:sp>
      </p:grpSp>
      <p:grpSp>
        <p:nvGrpSpPr>
          <p:cNvPr id="45" name="PA_库_组合 62">
            <a:extLst>
              <a:ext uri="{FF2B5EF4-FFF2-40B4-BE49-F238E27FC236}">
                <a16:creationId xmlns="" xmlns:a16="http://schemas.microsoft.com/office/drawing/2014/main" id="{344C5D69-EC9C-4CED-947C-046C150E66D7}"/>
              </a:ext>
            </a:extLst>
          </p:cNvPr>
          <p:cNvGrpSpPr/>
          <p:nvPr>
            <p:custDataLst>
              <p:tags r:id="rId8"/>
            </p:custDataLst>
          </p:nvPr>
        </p:nvGrpSpPr>
        <p:grpSpPr>
          <a:xfrm>
            <a:off x="5060079" y="2101721"/>
            <a:ext cx="4428758" cy="707886"/>
            <a:chOff x="6733465" y="2527404"/>
            <a:chExt cx="4428758" cy="707886"/>
          </a:xfrm>
        </p:grpSpPr>
        <p:sp>
          <p:nvSpPr>
            <p:cNvPr id="46" name="TextBox 40">
              <a:extLst>
                <a:ext uri="{FF2B5EF4-FFF2-40B4-BE49-F238E27FC236}">
                  <a16:creationId xmlns="" xmlns:a16="http://schemas.microsoft.com/office/drawing/2014/main" id="{A8FD6369-2FE1-4C63-87A6-0DADFBBBC829}"/>
                </a:ext>
              </a:extLst>
            </p:cNvPr>
            <p:cNvSpPr txBox="1"/>
            <p:nvPr/>
          </p:nvSpPr>
          <p:spPr>
            <a:xfrm>
              <a:off x="6733465" y="2527404"/>
              <a:ext cx="718466" cy="707886"/>
            </a:xfrm>
            <a:prstGeom prst="rect">
              <a:avLst/>
            </a:prstGeom>
            <a:noFill/>
          </p:spPr>
          <p:txBody>
            <a:bodyPr wrap="none" anchor="ctr">
              <a:normAutofit/>
            </a:bodyPr>
            <a:lstStyle/>
            <a:p>
              <a:pPr algn="ctr"/>
              <a:r>
                <a:rPr lang="en-US" altLang="zh-CN" sz="4000" dirty="0">
                  <a:solidFill>
                    <a:srgbClr val="0070C0"/>
                  </a:solidFill>
                  <a:latin typeface="Impact" panose="020B0806030902050204" pitchFamily="34" charset="0"/>
                </a:rPr>
                <a:t>02</a:t>
              </a:r>
            </a:p>
          </p:txBody>
        </p:sp>
        <p:sp>
          <p:nvSpPr>
            <p:cNvPr id="48" name="TextBox 47">
              <a:extLst>
                <a:ext uri="{FF2B5EF4-FFF2-40B4-BE49-F238E27FC236}">
                  <a16:creationId xmlns="" xmlns:a16="http://schemas.microsoft.com/office/drawing/2014/main" id="{DFD5A075-1DDE-42B2-8F88-09280738EDCA}"/>
                </a:ext>
              </a:extLst>
            </p:cNvPr>
            <p:cNvSpPr txBox="1"/>
            <p:nvPr/>
          </p:nvSpPr>
          <p:spPr>
            <a:xfrm>
              <a:off x="7199649" y="2808122"/>
              <a:ext cx="3962574" cy="242864"/>
            </a:xfrm>
            <a:prstGeom prst="rect">
              <a:avLst/>
            </a:prstGeom>
            <a:noFill/>
          </p:spPr>
          <p:txBody>
            <a:bodyPr wrap="none" lIns="360000" tIns="0" rIns="0" bIns="0" anchor="b" anchorCtr="0">
              <a:noAutofit/>
            </a:bodyPr>
            <a:lstStyle/>
            <a:p>
              <a:r>
                <a:rPr lang="en-US" altLang="zh-CN" sz="2400" b="1" dirty="0">
                  <a:solidFill>
                    <a:srgbClr val="0070C0"/>
                  </a:solidFill>
                  <a:latin typeface="#9Slide03 FS Neusa Bold" panose="00000800000000000000" pitchFamily="2" charset="0"/>
                </a:rPr>
                <a:t>NÊU SỰ ĐA DẠNG VÀ </a:t>
              </a:r>
              <a:r>
                <a:rPr lang="en-US" altLang="zh-CN" sz="2400" b="1" dirty="0" smtClean="0">
                  <a:solidFill>
                    <a:srgbClr val="0070C0"/>
                  </a:solidFill>
                  <a:latin typeface="#9Slide03 FS Neusa Bold" panose="00000800000000000000" pitchFamily="2" charset="0"/>
                </a:rPr>
                <a:t>VAI TRÒ NẤM</a:t>
              </a:r>
              <a:endParaRPr lang="zh-CN" altLang="en-US" sz="2400" b="1" dirty="0">
                <a:solidFill>
                  <a:srgbClr val="0070C0"/>
                </a:solidFill>
                <a:latin typeface="#9Slide03 FS Neusa Bold" panose="00000800000000000000" pitchFamily="2" charset="0"/>
              </a:endParaRPr>
            </a:p>
          </p:txBody>
        </p:sp>
      </p:grpSp>
      <p:grpSp>
        <p:nvGrpSpPr>
          <p:cNvPr id="50" name="PA_库_组合 60">
            <a:extLst>
              <a:ext uri="{FF2B5EF4-FFF2-40B4-BE49-F238E27FC236}">
                <a16:creationId xmlns="" xmlns:a16="http://schemas.microsoft.com/office/drawing/2014/main" id="{0C6C40B1-6F2D-4F6E-ABEE-73C9ECE27446}"/>
              </a:ext>
            </a:extLst>
          </p:cNvPr>
          <p:cNvGrpSpPr/>
          <p:nvPr>
            <p:custDataLst>
              <p:tags r:id="rId9"/>
            </p:custDataLst>
          </p:nvPr>
        </p:nvGrpSpPr>
        <p:grpSpPr>
          <a:xfrm>
            <a:off x="5052865" y="2954611"/>
            <a:ext cx="4455035" cy="707886"/>
            <a:chOff x="6726251" y="3534339"/>
            <a:chExt cx="4455035" cy="707886"/>
          </a:xfrm>
        </p:grpSpPr>
        <p:sp>
          <p:nvSpPr>
            <p:cNvPr id="51" name="TextBox 41">
              <a:extLst>
                <a:ext uri="{FF2B5EF4-FFF2-40B4-BE49-F238E27FC236}">
                  <a16:creationId xmlns="" xmlns:a16="http://schemas.microsoft.com/office/drawing/2014/main" id="{EECBB3B0-3E6A-4450-8FDF-606E5FF5053B}"/>
                </a:ext>
              </a:extLst>
            </p:cNvPr>
            <p:cNvSpPr txBox="1"/>
            <p:nvPr/>
          </p:nvSpPr>
          <p:spPr>
            <a:xfrm>
              <a:off x="6726251" y="3534339"/>
              <a:ext cx="732893" cy="707886"/>
            </a:xfrm>
            <a:prstGeom prst="rect">
              <a:avLst/>
            </a:prstGeom>
            <a:noFill/>
          </p:spPr>
          <p:txBody>
            <a:bodyPr wrap="none" anchor="ctr">
              <a:normAutofit/>
            </a:bodyPr>
            <a:lstStyle/>
            <a:p>
              <a:pPr algn="ctr"/>
              <a:r>
                <a:rPr lang="en-US" altLang="zh-CN" sz="4000" dirty="0">
                  <a:solidFill>
                    <a:srgbClr val="DD23C7"/>
                  </a:solidFill>
                  <a:latin typeface="Impact" panose="020B0806030902050204" pitchFamily="34" charset="0"/>
                </a:rPr>
                <a:t>03</a:t>
              </a:r>
            </a:p>
          </p:txBody>
        </p:sp>
        <p:sp>
          <p:nvSpPr>
            <p:cNvPr id="53" name="TextBox 50">
              <a:extLst>
                <a:ext uri="{FF2B5EF4-FFF2-40B4-BE49-F238E27FC236}">
                  <a16:creationId xmlns="" xmlns:a16="http://schemas.microsoft.com/office/drawing/2014/main" id="{14832400-631C-4998-BC96-262A1ED08491}"/>
                </a:ext>
              </a:extLst>
            </p:cNvPr>
            <p:cNvSpPr txBox="1"/>
            <p:nvPr/>
          </p:nvSpPr>
          <p:spPr>
            <a:xfrm>
              <a:off x="7218712" y="3823997"/>
              <a:ext cx="3962574" cy="242864"/>
            </a:xfrm>
            <a:prstGeom prst="rect">
              <a:avLst/>
            </a:prstGeom>
            <a:noFill/>
          </p:spPr>
          <p:txBody>
            <a:bodyPr wrap="none" lIns="360000" tIns="0" rIns="0" bIns="0" anchor="b" anchorCtr="0">
              <a:noAutofit/>
            </a:bodyPr>
            <a:lstStyle/>
            <a:p>
              <a:r>
                <a:rPr lang="en-US" altLang="zh-CN" sz="2400" b="1" dirty="0" smtClean="0">
                  <a:solidFill>
                    <a:srgbClr val="DD23C7"/>
                  </a:solidFill>
                  <a:latin typeface="#9Slide03 FS Neusa Bold" panose="00000800000000000000" pitchFamily="2" charset="0"/>
                </a:rPr>
                <a:t>BỆNH DO NẤM GÂY RA VÀ CÁCH PHÒNG, CHỐNG</a:t>
              </a:r>
              <a:endParaRPr lang="zh-CN" altLang="en-US" sz="2400" b="1" dirty="0">
                <a:solidFill>
                  <a:srgbClr val="DD23C7"/>
                </a:solidFill>
                <a:latin typeface="#9Slide03 FS Neusa Bold" panose="00000800000000000000" pitchFamily="2" charset="0"/>
              </a:endParaRPr>
            </a:p>
          </p:txBody>
        </p:sp>
      </p:grpSp>
      <p:grpSp>
        <p:nvGrpSpPr>
          <p:cNvPr id="55" name="PA_库_组合 63">
            <a:extLst>
              <a:ext uri="{FF2B5EF4-FFF2-40B4-BE49-F238E27FC236}">
                <a16:creationId xmlns="" xmlns:a16="http://schemas.microsoft.com/office/drawing/2014/main" id="{796F49B4-7E87-4D2F-8E57-7987E266073C}"/>
              </a:ext>
            </a:extLst>
          </p:cNvPr>
          <p:cNvGrpSpPr/>
          <p:nvPr>
            <p:custDataLst>
              <p:tags r:id="rId10"/>
            </p:custDataLst>
          </p:nvPr>
        </p:nvGrpSpPr>
        <p:grpSpPr>
          <a:xfrm>
            <a:off x="5060880" y="3807501"/>
            <a:ext cx="4443773" cy="707886"/>
            <a:chOff x="6734266" y="4541274"/>
            <a:chExt cx="4443773" cy="707886"/>
          </a:xfrm>
        </p:grpSpPr>
        <p:sp>
          <p:nvSpPr>
            <p:cNvPr id="56" name="TextBox 42">
              <a:extLst>
                <a:ext uri="{FF2B5EF4-FFF2-40B4-BE49-F238E27FC236}">
                  <a16:creationId xmlns="" xmlns:a16="http://schemas.microsoft.com/office/drawing/2014/main" id="{5860FDDD-8280-40C6-A90D-5DC415A5F3B7}"/>
                </a:ext>
              </a:extLst>
            </p:cNvPr>
            <p:cNvSpPr txBox="1"/>
            <p:nvPr/>
          </p:nvSpPr>
          <p:spPr>
            <a:xfrm>
              <a:off x="6734266" y="4541274"/>
              <a:ext cx="716863" cy="707886"/>
            </a:xfrm>
            <a:prstGeom prst="rect">
              <a:avLst/>
            </a:prstGeom>
            <a:noFill/>
          </p:spPr>
          <p:txBody>
            <a:bodyPr wrap="none" anchor="ctr">
              <a:normAutofit/>
            </a:bodyPr>
            <a:lstStyle/>
            <a:p>
              <a:pPr algn="ctr"/>
              <a:r>
                <a:rPr lang="en-US" altLang="zh-CN" sz="4000" dirty="0">
                  <a:solidFill>
                    <a:srgbClr val="63B994">
                      <a:lumMod val="100000"/>
                    </a:srgbClr>
                  </a:solidFill>
                  <a:latin typeface="Impact" panose="020B0806030902050204" pitchFamily="34" charset="0"/>
                </a:rPr>
                <a:t>04</a:t>
              </a:r>
            </a:p>
          </p:txBody>
        </p:sp>
        <p:sp>
          <p:nvSpPr>
            <p:cNvPr id="58" name="TextBox 53">
              <a:extLst>
                <a:ext uri="{FF2B5EF4-FFF2-40B4-BE49-F238E27FC236}">
                  <a16:creationId xmlns="" xmlns:a16="http://schemas.microsoft.com/office/drawing/2014/main" id="{C50401C2-A803-41F1-83F0-D8DCDC099CF3}"/>
                </a:ext>
              </a:extLst>
            </p:cNvPr>
            <p:cNvSpPr txBox="1"/>
            <p:nvPr/>
          </p:nvSpPr>
          <p:spPr>
            <a:xfrm>
              <a:off x="7215465" y="4822987"/>
              <a:ext cx="3962574" cy="242864"/>
            </a:xfrm>
            <a:prstGeom prst="rect">
              <a:avLst/>
            </a:prstGeom>
            <a:noFill/>
          </p:spPr>
          <p:txBody>
            <a:bodyPr wrap="none" lIns="360000" tIns="0" rIns="0" bIns="0" anchor="b" anchorCtr="0">
              <a:noAutofit/>
            </a:bodyPr>
            <a:lstStyle/>
            <a:p>
              <a:r>
                <a:rPr lang="en-US" altLang="zh-CN" sz="2400" b="1" dirty="0">
                  <a:solidFill>
                    <a:srgbClr val="63B994">
                      <a:lumMod val="100000"/>
                    </a:srgbClr>
                  </a:solidFill>
                  <a:latin typeface="#9Slide03 FS Neusa Bold" panose="00000800000000000000" pitchFamily="2" charset="0"/>
                </a:rPr>
                <a:t>GIẢI THÍCH </a:t>
              </a:r>
              <a:r>
                <a:rPr lang="en-US" altLang="zh-CN" sz="2400" b="1" dirty="0" smtClean="0">
                  <a:solidFill>
                    <a:srgbClr val="63B994">
                      <a:lumMod val="100000"/>
                    </a:srgbClr>
                  </a:solidFill>
                  <a:latin typeface="#9Slide03 FS Neusa Bold" panose="00000800000000000000" pitchFamily="2" charset="0"/>
                </a:rPr>
                <a:t>HIỆN TƯỢNG ĐỜI SỐNG</a:t>
              </a:r>
              <a:endParaRPr lang="zh-CN" altLang="en-US" sz="2400" b="1" dirty="0">
                <a:solidFill>
                  <a:srgbClr val="63B994">
                    <a:lumMod val="100000"/>
                  </a:srgbClr>
                </a:solidFill>
                <a:latin typeface="#9Slide03 FS Neusa Bold" panose="00000800000000000000" pitchFamily="2" charset="0"/>
              </a:endParaRPr>
            </a:p>
          </p:txBody>
        </p:sp>
      </p:grpSp>
      <p:pic>
        <p:nvPicPr>
          <p:cNvPr id="3074" name="Picture 2" descr="Lưu trữ Cung Điện - KhoThietKe.Ne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46250" y="3979182"/>
            <a:ext cx="2967419" cy="3284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268841"/>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fltVal val="0"/>
                                          </p:val>
                                        </p:tav>
                                        <p:tav tm="100000">
                                          <p:val>
                                            <p:strVal val="#ppt_h"/>
                                          </p:val>
                                        </p:tav>
                                      </p:tavLst>
                                    </p:anim>
                                  </p:childTnLst>
                                </p:cTn>
                              </p:par>
                            </p:childTnLst>
                          </p:cTn>
                        </p:par>
                        <p:par>
                          <p:cTn id="18" fill="hold">
                            <p:stCondLst>
                              <p:cond delay="1500"/>
                            </p:stCondLst>
                            <p:childTnLst>
                              <p:par>
                                <p:cTn id="19" presetID="23" presetClass="entr" presetSubtype="16"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childTnLst>
                                </p:cTn>
                              </p:par>
                            </p:childTnLst>
                          </p:cTn>
                        </p:par>
                        <p:par>
                          <p:cTn id="23" fill="hold">
                            <p:stCondLst>
                              <p:cond delay="2000"/>
                            </p:stCondLst>
                            <p:childTnLst>
                              <p:par>
                                <p:cTn id="24" presetID="23" presetClass="entr" presetSubtype="16"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childTnLst>
                                </p:cTn>
                              </p:par>
                            </p:childTnLst>
                          </p:cTn>
                        </p:par>
                        <p:par>
                          <p:cTn id="28" fill="hold">
                            <p:stCondLst>
                              <p:cond delay="2500"/>
                            </p:stCondLst>
                            <p:childTnLst>
                              <p:par>
                                <p:cTn id="29" presetID="23" presetClass="entr" presetSubtype="16"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childTnLst>
                                </p:cTn>
                              </p:par>
                            </p:childTnLst>
                          </p:cTn>
                        </p:par>
                        <p:par>
                          <p:cTn id="33" fill="hold">
                            <p:stCondLst>
                              <p:cond delay="3000"/>
                            </p:stCondLst>
                            <p:childTnLst>
                              <p:par>
                                <p:cTn id="34" presetID="53" presetClass="entr" presetSubtype="528"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 calcmode="lin" valueType="num">
                                      <p:cBhvr>
                                        <p:cTn id="36" dur="500" fill="hold"/>
                                        <p:tgtEl>
                                          <p:spTgt spid="40"/>
                                        </p:tgtEl>
                                        <p:attrNameLst>
                                          <p:attrName>ppt_w</p:attrName>
                                        </p:attrNameLst>
                                      </p:cBhvr>
                                      <p:tavLst>
                                        <p:tav tm="0">
                                          <p:val>
                                            <p:fltVal val="0"/>
                                          </p:val>
                                        </p:tav>
                                        <p:tav tm="100000">
                                          <p:val>
                                            <p:strVal val="#ppt_w"/>
                                          </p:val>
                                        </p:tav>
                                      </p:tavLst>
                                    </p:anim>
                                    <p:anim calcmode="lin" valueType="num">
                                      <p:cBhvr>
                                        <p:cTn id="37" dur="500" fill="hold"/>
                                        <p:tgtEl>
                                          <p:spTgt spid="40"/>
                                        </p:tgtEl>
                                        <p:attrNameLst>
                                          <p:attrName>ppt_h</p:attrName>
                                        </p:attrNameLst>
                                      </p:cBhvr>
                                      <p:tavLst>
                                        <p:tav tm="0">
                                          <p:val>
                                            <p:fltVal val="0"/>
                                          </p:val>
                                        </p:tav>
                                        <p:tav tm="100000">
                                          <p:val>
                                            <p:strVal val="#ppt_h"/>
                                          </p:val>
                                        </p:tav>
                                      </p:tavLst>
                                    </p:anim>
                                    <p:animEffect transition="in" filter="fade">
                                      <p:cBhvr>
                                        <p:cTn id="38" dur="500"/>
                                        <p:tgtEl>
                                          <p:spTgt spid="40"/>
                                        </p:tgtEl>
                                      </p:cBhvr>
                                    </p:animEffect>
                                    <p:anim calcmode="lin" valueType="num">
                                      <p:cBhvr>
                                        <p:cTn id="39" dur="500" fill="hold"/>
                                        <p:tgtEl>
                                          <p:spTgt spid="40"/>
                                        </p:tgtEl>
                                        <p:attrNameLst>
                                          <p:attrName>ppt_x</p:attrName>
                                        </p:attrNameLst>
                                      </p:cBhvr>
                                      <p:tavLst>
                                        <p:tav tm="0">
                                          <p:val>
                                            <p:fltVal val="0.5"/>
                                          </p:val>
                                        </p:tav>
                                        <p:tav tm="100000">
                                          <p:val>
                                            <p:strVal val="#ppt_x"/>
                                          </p:val>
                                        </p:tav>
                                      </p:tavLst>
                                    </p:anim>
                                    <p:anim calcmode="lin" valueType="num">
                                      <p:cBhvr>
                                        <p:cTn id="40" dur="500" fill="hold"/>
                                        <p:tgtEl>
                                          <p:spTgt spid="40"/>
                                        </p:tgtEl>
                                        <p:attrNameLst>
                                          <p:attrName>ppt_y</p:attrName>
                                        </p:attrNameLst>
                                      </p:cBhvr>
                                      <p:tavLst>
                                        <p:tav tm="0">
                                          <p:val>
                                            <p:fltVal val="0.5"/>
                                          </p:val>
                                        </p:tav>
                                        <p:tav tm="100000">
                                          <p:val>
                                            <p:strVal val="#ppt_y"/>
                                          </p:val>
                                        </p:tav>
                                      </p:tavLst>
                                    </p:anim>
                                  </p:childTnLst>
                                </p:cTn>
                              </p:par>
                            </p:childTnLst>
                          </p:cTn>
                        </p:par>
                        <p:par>
                          <p:cTn id="41" fill="hold">
                            <p:stCondLst>
                              <p:cond delay="3500"/>
                            </p:stCondLst>
                            <p:childTnLst>
                              <p:par>
                                <p:cTn id="42" presetID="53" presetClass="entr" presetSubtype="528" fill="hold" nodeType="afterEffect">
                                  <p:stCondLst>
                                    <p:cond delay="0"/>
                                  </p:stCondLst>
                                  <p:childTnLst>
                                    <p:set>
                                      <p:cBhvr>
                                        <p:cTn id="43" dur="1" fill="hold">
                                          <p:stCondLst>
                                            <p:cond delay="0"/>
                                          </p:stCondLst>
                                        </p:cTn>
                                        <p:tgtEl>
                                          <p:spTgt spid="45"/>
                                        </p:tgtEl>
                                        <p:attrNameLst>
                                          <p:attrName>style.visibility</p:attrName>
                                        </p:attrNameLst>
                                      </p:cBhvr>
                                      <p:to>
                                        <p:strVal val="visible"/>
                                      </p:to>
                                    </p:set>
                                    <p:anim calcmode="lin" valueType="num">
                                      <p:cBhvr>
                                        <p:cTn id="44" dur="500" fill="hold"/>
                                        <p:tgtEl>
                                          <p:spTgt spid="45"/>
                                        </p:tgtEl>
                                        <p:attrNameLst>
                                          <p:attrName>ppt_w</p:attrName>
                                        </p:attrNameLst>
                                      </p:cBhvr>
                                      <p:tavLst>
                                        <p:tav tm="0">
                                          <p:val>
                                            <p:fltVal val="0"/>
                                          </p:val>
                                        </p:tav>
                                        <p:tav tm="100000">
                                          <p:val>
                                            <p:strVal val="#ppt_w"/>
                                          </p:val>
                                        </p:tav>
                                      </p:tavLst>
                                    </p:anim>
                                    <p:anim calcmode="lin" valueType="num">
                                      <p:cBhvr>
                                        <p:cTn id="45" dur="500" fill="hold"/>
                                        <p:tgtEl>
                                          <p:spTgt spid="45"/>
                                        </p:tgtEl>
                                        <p:attrNameLst>
                                          <p:attrName>ppt_h</p:attrName>
                                        </p:attrNameLst>
                                      </p:cBhvr>
                                      <p:tavLst>
                                        <p:tav tm="0">
                                          <p:val>
                                            <p:fltVal val="0"/>
                                          </p:val>
                                        </p:tav>
                                        <p:tav tm="100000">
                                          <p:val>
                                            <p:strVal val="#ppt_h"/>
                                          </p:val>
                                        </p:tav>
                                      </p:tavLst>
                                    </p:anim>
                                    <p:animEffect transition="in" filter="fade">
                                      <p:cBhvr>
                                        <p:cTn id="46" dur="500"/>
                                        <p:tgtEl>
                                          <p:spTgt spid="45"/>
                                        </p:tgtEl>
                                      </p:cBhvr>
                                    </p:animEffect>
                                    <p:anim calcmode="lin" valueType="num">
                                      <p:cBhvr>
                                        <p:cTn id="47" dur="500" fill="hold"/>
                                        <p:tgtEl>
                                          <p:spTgt spid="45"/>
                                        </p:tgtEl>
                                        <p:attrNameLst>
                                          <p:attrName>ppt_x</p:attrName>
                                        </p:attrNameLst>
                                      </p:cBhvr>
                                      <p:tavLst>
                                        <p:tav tm="0">
                                          <p:val>
                                            <p:fltVal val="0.5"/>
                                          </p:val>
                                        </p:tav>
                                        <p:tav tm="100000">
                                          <p:val>
                                            <p:strVal val="#ppt_x"/>
                                          </p:val>
                                        </p:tav>
                                      </p:tavLst>
                                    </p:anim>
                                    <p:anim calcmode="lin" valueType="num">
                                      <p:cBhvr>
                                        <p:cTn id="48" dur="500" fill="hold"/>
                                        <p:tgtEl>
                                          <p:spTgt spid="45"/>
                                        </p:tgtEl>
                                        <p:attrNameLst>
                                          <p:attrName>ppt_y</p:attrName>
                                        </p:attrNameLst>
                                      </p:cBhvr>
                                      <p:tavLst>
                                        <p:tav tm="0">
                                          <p:val>
                                            <p:fltVal val="0.5"/>
                                          </p:val>
                                        </p:tav>
                                        <p:tav tm="100000">
                                          <p:val>
                                            <p:strVal val="#ppt_y"/>
                                          </p:val>
                                        </p:tav>
                                      </p:tavLst>
                                    </p:anim>
                                  </p:childTnLst>
                                </p:cTn>
                              </p:par>
                            </p:childTnLst>
                          </p:cTn>
                        </p:par>
                        <p:par>
                          <p:cTn id="49" fill="hold">
                            <p:stCondLst>
                              <p:cond delay="4000"/>
                            </p:stCondLst>
                            <p:childTnLst>
                              <p:par>
                                <p:cTn id="50" presetID="53" presetClass="entr" presetSubtype="528" fill="hold" nodeType="afterEffect">
                                  <p:stCondLst>
                                    <p:cond delay="0"/>
                                  </p:stCondLst>
                                  <p:childTnLst>
                                    <p:set>
                                      <p:cBhvr>
                                        <p:cTn id="51" dur="1" fill="hold">
                                          <p:stCondLst>
                                            <p:cond delay="0"/>
                                          </p:stCondLst>
                                        </p:cTn>
                                        <p:tgtEl>
                                          <p:spTgt spid="50"/>
                                        </p:tgtEl>
                                        <p:attrNameLst>
                                          <p:attrName>style.visibility</p:attrName>
                                        </p:attrNameLst>
                                      </p:cBhvr>
                                      <p:to>
                                        <p:strVal val="visible"/>
                                      </p:to>
                                    </p:set>
                                    <p:anim calcmode="lin" valueType="num">
                                      <p:cBhvr>
                                        <p:cTn id="52" dur="500" fill="hold"/>
                                        <p:tgtEl>
                                          <p:spTgt spid="50"/>
                                        </p:tgtEl>
                                        <p:attrNameLst>
                                          <p:attrName>ppt_w</p:attrName>
                                        </p:attrNameLst>
                                      </p:cBhvr>
                                      <p:tavLst>
                                        <p:tav tm="0">
                                          <p:val>
                                            <p:fltVal val="0"/>
                                          </p:val>
                                        </p:tav>
                                        <p:tav tm="100000">
                                          <p:val>
                                            <p:strVal val="#ppt_w"/>
                                          </p:val>
                                        </p:tav>
                                      </p:tavLst>
                                    </p:anim>
                                    <p:anim calcmode="lin" valueType="num">
                                      <p:cBhvr>
                                        <p:cTn id="53" dur="500" fill="hold"/>
                                        <p:tgtEl>
                                          <p:spTgt spid="50"/>
                                        </p:tgtEl>
                                        <p:attrNameLst>
                                          <p:attrName>ppt_h</p:attrName>
                                        </p:attrNameLst>
                                      </p:cBhvr>
                                      <p:tavLst>
                                        <p:tav tm="0">
                                          <p:val>
                                            <p:fltVal val="0"/>
                                          </p:val>
                                        </p:tav>
                                        <p:tav tm="100000">
                                          <p:val>
                                            <p:strVal val="#ppt_h"/>
                                          </p:val>
                                        </p:tav>
                                      </p:tavLst>
                                    </p:anim>
                                    <p:animEffect transition="in" filter="fade">
                                      <p:cBhvr>
                                        <p:cTn id="54" dur="500"/>
                                        <p:tgtEl>
                                          <p:spTgt spid="50"/>
                                        </p:tgtEl>
                                      </p:cBhvr>
                                    </p:animEffect>
                                    <p:anim calcmode="lin" valueType="num">
                                      <p:cBhvr>
                                        <p:cTn id="55" dur="500" fill="hold"/>
                                        <p:tgtEl>
                                          <p:spTgt spid="50"/>
                                        </p:tgtEl>
                                        <p:attrNameLst>
                                          <p:attrName>ppt_x</p:attrName>
                                        </p:attrNameLst>
                                      </p:cBhvr>
                                      <p:tavLst>
                                        <p:tav tm="0">
                                          <p:val>
                                            <p:fltVal val="0.5"/>
                                          </p:val>
                                        </p:tav>
                                        <p:tav tm="100000">
                                          <p:val>
                                            <p:strVal val="#ppt_x"/>
                                          </p:val>
                                        </p:tav>
                                      </p:tavLst>
                                    </p:anim>
                                    <p:anim calcmode="lin" valueType="num">
                                      <p:cBhvr>
                                        <p:cTn id="56" dur="500" fill="hold"/>
                                        <p:tgtEl>
                                          <p:spTgt spid="50"/>
                                        </p:tgtEl>
                                        <p:attrNameLst>
                                          <p:attrName>ppt_y</p:attrName>
                                        </p:attrNameLst>
                                      </p:cBhvr>
                                      <p:tavLst>
                                        <p:tav tm="0">
                                          <p:val>
                                            <p:fltVal val="0.5"/>
                                          </p:val>
                                        </p:tav>
                                        <p:tav tm="100000">
                                          <p:val>
                                            <p:strVal val="#ppt_y"/>
                                          </p:val>
                                        </p:tav>
                                      </p:tavLst>
                                    </p:anim>
                                  </p:childTnLst>
                                </p:cTn>
                              </p:par>
                            </p:childTnLst>
                          </p:cTn>
                        </p:par>
                        <p:par>
                          <p:cTn id="57" fill="hold">
                            <p:stCondLst>
                              <p:cond delay="4500"/>
                            </p:stCondLst>
                            <p:childTnLst>
                              <p:par>
                                <p:cTn id="58" presetID="53" presetClass="entr" presetSubtype="528" fill="hold" nodeType="afterEffect">
                                  <p:stCondLst>
                                    <p:cond delay="0"/>
                                  </p:stCondLst>
                                  <p:childTnLst>
                                    <p:set>
                                      <p:cBhvr>
                                        <p:cTn id="59" dur="1" fill="hold">
                                          <p:stCondLst>
                                            <p:cond delay="0"/>
                                          </p:stCondLst>
                                        </p:cTn>
                                        <p:tgtEl>
                                          <p:spTgt spid="55"/>
                                        </p:tgtEl>
                                        <p:attrNameLst>
                                          <p:attrName>style.visibility</p:attrName>
                                        </p:attrNameLst>
                                      </p:cBhvr>
                                      <p:to>
                                        <p:strVal val="visible"/>
                                      </p:to>
                                    </p:set>
                                    <p:anim calcmode="lin" valueType="num">
                                      <p:cBhvr>
                                        <p:cTn id="60" dur="500" fill="hold"/>
                                        <p:tgtEl>
                                          <p:spTgt spid="55"/>
                                        </p:tgtEl>
                                        <p:attrNameLst>
                                          <p:attrName>ppt_w</p:attrName>
                                        </p:attrNameLst>
                                      </p:cBhvr>
                                      <p:tavLst>
                                        <p:tav tm="0">
                                          <p:val>
                                            <p:fltVal val="0"/>
                                          </p:val>
                                        </p:tav>
                                        <p:tav tm="100000">
                                          <p:val>
                                            <p:strVal val="#ppt_w"/>
                                          </p:val>
                                        </p:tav>
                                      </p:tavLst>
                                    </p:anim>
                                    <p:anim calcmode="lin" valueType="num">
                                      <p:cBhvr>
                                        <p:cTn id="61" dur="500" fill="hold"/>
                                        <p:tgtEl>
                                          <p:spTgt spid="55"/>
                                        </p:tgtEl>
                                        <p:attrNameLst>
                                          <p:attrName>ppt_h</p:attrName>
                                        </p:attrNameLst>
                                      </p:cBhvr>
                                      <p:tavLst>
                                        <p:tav tm="0">
                                          <p:val>
                                            <p:fltVal val="0"/>
                                          </p:val>
                                        </p:tav>
                                        <p:tav tm="100000">
                                          <p:val>
                                            <p:strVal val="#ppt_h"/>
                                          </p:val>
                                        </p:tav>
                                      </p:tavLst>
                                    </p:anim>
                                    <p:animEffect transition="in" filter="fade">
                                      <p:cBhvr>
                                        <p:cTn id="62" dur="500"/>
                                        <p:tgtEl>
                                          <p:spTgt spid="55"/>
                                        </p:tgtEl>
                                      </p:cBhvr>
                                    </p:animEffect>
                                    <p:anim calcmode="lin" valueType="num">
                                      <p:cBhvr>
                                        <p:cTn id="63" dur="500" fill="hold"/>
                                        <p:tgtEl>
                                          <p:spTgt spid="55"/>
                                        </p:tgtEl>
                                        <p:attrNameLst>
                                          <p:attrName>ppt_x</p:attrName>
                                        </p:attrNameLst>
                                      </p:cBhvr>
                                      <p:tavLst>
                                        <p:tav tm="0">
                                          <p:val>
                                            <p:fltVal val="0.5"/>
                                          </p:val>
                                        </p:tav>
                                        <p:tav tm="100000">
                                          <p:val>
                                            <p:strVal val="#ppt_x"/>
                                          </p:val>
                                        </p:tav>
                                      </p:tavLst>
                                    </p:anim>
                                    <p:anim calcmode="lin" valueType="num">
                                      <p:cBhvr>
                                        <p:cTn id="64" dur="500" fill="hold"/>
                                        <p:tgtEl>
                                          <p:spTgt spid="5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1.3"/>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16.xml><?xml version="1.0" encoding="utf-8"?>
<p:tagLst xmlns:a="http://schemas.openxmlformats.org/drawingml/2006/main" xmlns:r="http://schemas.openxmlformats.org/officeDocument/2006/relationships" xmlns:p="http://schemas.openxmlformats.org/presentationml/2006/main">
  <p:tag name="PA" val="v4.0.0"/>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18.xml><?xml version="1.0" encoding="utf-8"?>
<p:tagLst xmlns:a="http://schemas.openxmlformats.org/drawingml/2006/main" xmlns:r="http://schemas.openxmlformats.org/officeDocument/2006/relationships" xmlns:p="http://schemas.openxmlformats.org/presentationml/2006/main">
  <p:tag name="PA" val="v4.0.0"/>
</p:tagLst>
</file>

<file path=ppt/tags/tag19.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1.3"/>
</p:tagLst>
</file>

<file path=ppt/tags/tag20.xml><?xml version="1.0" encoding="utf-8"?>
<p:tagLst xmlns:a="http://schemas.openxmlformats.org/drawingml/2006/main" xmlns:r="http://schemas.openxmlformats.org/officeDocument/2006/relationships" xmlns:p="http://schemas.openxmlformats.org/presentationml/2006/main">
  <p:tag name="PA" val="v4.0.0"/>
</p:tagLst>
</file>

<file path=ppt/tags/tag21.xml><?xml version="1.0" encoding="utf-8"?>
<p:tagLst xmlns:a="http://schemas.openxmlformats.org/drawingml/2006/main" xmlns:r="http://schemas.openxmlformats.org/officeDocument/2006/relationships" xmlns:p="http://schemas.openxmlformats.org/presentationml/2006/main">
  <p:tag name="PA" val="v4.0.0"/>
</p:tagLst>
</file>

<file path=ppt/tags/tag22.xml><?xml version="1.0" encoding="utf-8"?>
<p:tagLst xmlns:a="http://schemas.openxmlformats.org/drawingml/2006/main" xmlns:r="http://schemas.openxmlformats.org/officeDocument/2006/relationships" xmlns:p="http://schemas.openxmlformats.org/presentationml/2006/main">
  <p:tag name="PA" val="v4.0.0"/>
</p:tagLst>
</file>

<file path=ppt/tags/tag23.xml><?xml version="1.0" encoding="utf-8"?>
<p:tagLst xmlns:a="http://schemas.openxmlformats.org/drawingml/2006/main" xmlns:r="http://schemas.openxmlformats.org/officeDocument/2006/relationships" xmlns:p="http://schemas.openxmlformats.org/presentationml/2006/main">
  <p:tag name="PA" val="v4.0.0"/>
</p:tagLst>
</file>

<file path=ppt/tags/tag24.xml><?xml version="1.0" encoding="utf-8"?>
<p:tagLst xmlns:a="http://schemas.openxmlformats.org/drawingml/2006/main" xmlns:r="http://schemas.openxmlformats.org/officeDocument/2006/relationships" xmlns:p="http://schemas.openxmlformats.org/presentationml/2006/main">
  <p:tag name="PA" val="v4.0.0"/>
</p:tagLst>
</file>

<file path=ppt/tags/tag25.xml><?xml version="1.0" encoding="utf-8"?>
<p:tagLst xmlns:a="http://schemas.openxmlformats.org/drawingml/2006/main" xmlns:r="http://schemas.openxmlformats.org/officeDocument/2006/relationships" xmlns:p="http://schemas.openxmlformats.org/presentationml/2006/main">
  <p:tag name="PA" val="v4.0.0"/>
</p:tagLst>
</file>

<file path=ppt/tags/tag26.xml><?xml version="1.0" encoding="utf-8"?>
<p:tagLst xmlns:a="http://schemas.openxmlformats.org/drawingml/2006/main" xmlns:r="http://schemas.openxmlformats.org/officeDocument/2006/relationships" xmlns:p="http://schemas.openxmlformats.org/presentationml/2006/main">
  <p:tag name="PA" val="v4.0.0"/>
</p:tagLst>
</file>

<file path=ppt/tags/tag27.xml><?xml version="1.0" encoding="utf-8"?>
<p:tagLst xmlns:a="http://schemas.openxmlformats.org/drawingml/2006/main" xmlns:r="http://schemas.openxmlformats.org/officeDocument/2006/relationships" xmlns:p="http://schemas.openxmlformats.org/presentationml/2006/main">
  <p:tag name="PA" val="v4.0.0"/>
</p:tagLst>
</file>

<file path=ppt/tags/tag28.xml><?xml version="1.0" encoding="utf-8"?>
<p:tagLst xmlns:a="http://schemas.openxmlformats.org/drawingml/2006/main" xmlns:r="http://schemas.openxmlformats.org/officeDocument/2006/relationships" xmlns:p="http://schemas.openxmlformats.org/presentationml/2006/main">
  <p:tag name="PA" val="v4.0.0"/>
</p:tagLst>
</file>

<file path=ppt/tags/tag2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PA" val="v4.1.3"/>
</p:tagLst>
</file>

<file path=ppt/tags/tag3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PA" val="v4.1.3"/>
</p:tagLst>
</file>

<file path=ppt/tags/tag5.xml><?xml version="1.0" encoding="utf-8"?>
<p:tagLst xmlns:a="http://schemas.openxmlformats.org/drawingml/2006/main" xmlns:r="http://schemas.openxmlformats.org/officeDocument/2006/relationships" xmlns:p="http://schemas.openxmlformats.org/presentationml/2006/main">
  <p:tag name="PA" val="v4.1.3"/>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_rels/them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作者QQ：1801380800">
  <a:themeElements>
    <a:clrScheme name="islide色">
      <a:dk1>
        <a:srgbClr val="000000"/>
      </a:dk1>
      <a:lt1>
        <a:srgbClr val="FFFFFF"/>
      </a:lt1>
      <a:dk2>
        <a:srgbClr val="778495"/>
      </a:dk2>
      <a:lt2>
        <a:srgbClr val="F0F0F0"/>
      </a:lt2>
      <a:accent1>
        <a:srgbClr val="63B994"/>
      </a:accent1>
      <a:accent2>
        <a:srgbClr val="63B994"/>
      </a:accent2>
      <a:accent3>
        <a:srgbClr val="63B994"/>
      </a:accent3>
      <a:accent4>
        <a:srgbClr val="63B994"/>
      </a:accent4>
      <a:accent5>
        <a:srgbClr val="63B994"/>
      </a:accent5>
      <a:accent6>
        <a:srgbClr val="63B994"/>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name="演示文稿17" id="{9F1ADFA1-8515-43E8-B539-B3C794DEF712}" vid="{B2E9DC95-EA07-42EF-AF0D-60312CC83DF9}"/>
    </a:ext>
  </a:extLst>
</a:theme>
</file>

<file path=ppt/theme/theme2.xml><?xml version="1.0" encoding="utf-8"?>
<a:theme xmlns:a="http://schemas.openxmlformats.org/drawingml/2006/main" name="1_Office Theme">
  <a:themeElements>
    <a:clrScheme name="Great Pitch Decks - Environment">
      <a:dk1>
        <a:sysClr val="windowText" lastClr="000000"/>
      </a:dk1>
      <a:lt1>
        <a:sysClr val="window" lastClr="FFFFFF"/>
      </a:lt1>
      <a:dk2>
        <a:srgbClr val="375C1E"/>
      </a:dk2>
      <a:lt2>
        <a:srgbClr val="E2DFCC"/>
      </a:lt2>
      <a:accent1>
        <a:srgbClr val="9ACB39"/>
      </a:accent1>
      <a:accent2>
        <a:srgbClr val="64C24A"/>
      </a:accent2>
      <a:accent3>
        <a:srgbClr val="297D53"/>
      </a:accent3>
      <a:accent4>
        <a:srgbClr val="FECF3F"/>
      </a:accent4>
      <a:accent5>
        <a:srgbClr val="F99D40"/>
      </a:accent5>
      <a:accent6>
        <a:srgbClr val="715C21"/>
      </a:accent6>
      <a:hlink>
        <a:srgbClr val="63A537"/>
      </a:hlink>
      <a:folHlink>
        <a:srgbClr val="63A537"/>
      </a:folHlink>
    </a:clrScheme>
    <a:fontScheme name="Custom 143">
      <a:majorFont>
        <a:latin typeface="Rockwel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smtClean="0">
            <a:solidFill>
              <a:schemeClr val="tx1">
                <a:lumMod val="75000"/>
                <a:lumOff val="25000"/>
              </a:schemeClr>
            </a:solidFill>
            <a:latin typeface="+mn-lt"/>
          </a:defRPr>
        </a:defPPr>
      </a:lstStyle>
    </a:txDef>
  </a:objectDefaults>
  <a:extraClrSchemeLst/>
  <a:extLst>
    <a:ext uri="{05A4C25C-085E-4340-85A3-A5531E510DB2}">
      <thm15:themeFamily xmlns:thm15="http://schemas.microsoft.com/office/thememl/2012/main" name="TF16411175_Green pitch deck_AAS_v4" id="{7774237F-020F-43A5-B912-064E6C199417}" vid="{D87B7C14-9379-4774-A3D4-9FA5066AD9EB}"/>
    </a:ext>
  </a:extLst>
</a:theme>
</file>

<file path=ppt/theme/theme3.xml><?xml version="1.0" encoding="utf-8"?>
<a:theme xmlns:a="http://schemas.openxmlformats.org/drawingml/2006/main" name="3_Office Theme">
  <a:themeElements>
    <a:clrScheme name="Custom 12">
      <a:dk1>
        <a:srgbClr val="00BBBB"/>
      </a:dk1>
      <a:lt1>
        <a:srgbClr val="000000"/>
      </a:lt1>
      <a:dk2>
        <a:srgbClr val="999999"/>
      </a:dk2>
      <a:lt2>
        <a:srgbClr val="FFFFFF"/>
      </a:lt2>
      <a:accent1>
        <a:srgbClr val="004448"/>
      </a:accent1>
      <a:accent2>
        <a:srgbClr val="482845"/>
      </a:accent2>
      <a:accent3>
        <a:srgbClr val="7A0000"/>
      </a:accent3>
      <a:accent4>
        <a:srgbClr val="969959"/>
      </a:accent4>
      <a:accent5>
        <a:srgbClr val="225B5F"/>
      </a:accent5>
      <a:accent6>
        <a:srgbClr val="3D8C41"/>
      </a:accent6>
      <a:hlink>
        <a:srgbClr val="7F7F7F"/>
      </a:hlink>
      <a:folHlink>
        <a:srgbClr val="7F7F7F"/>
      </a:folHlink>
    </a:clrScheme>
    <a:fontScheme name="Custom 13">
      <a:majorFont>
        <a:latin typeface="Gill Sans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2"/>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56488565_Futuristic pitch deck_AAS_v4" id="{81C854B4-8588-4171-B50E-9B042741D072}" vid="{97BC3161-E59E-4E12-8009-4336211748C5}"/>
    </a:ext>
  </a:extLst>
</a:theme>
</file>

<file path=ppt/theme/theme4.xml><?xml version="1.0" encoding="utf-8"?>
<a:theme xmlns:a="http://schemas.openxmlformats.org/drawingml/2006/main" name="Crop">
  <a:themeElements>
    <a:clrScheme name="Custom 27">
      <a:dk1>
        <a:sysClr val="windowText" lastClr="000000"/>
      </a:dk1>
      <a:lt1>
        <a:sysClr val="window" lastClr="FFFFFF"/>
      </a:lt1>
      <a:dk2>
        <a:srgbClr val="1F497D"/>
      </a:dk2>
      <a:lt2>
        <a:srgbClr val="EEECE1"/>
      </a:lt2>
      <a:accent1>
        <a:srgbClr val="4F81BD"/>
      </a:accent1>
      <a:accent2>
        <a:srgbClr val="C0504D"/>
      </a:accent2>
      <a:accent3>
        <a:srgbClr val="76923C"/>
      </a:accent3>
      <a:accent4>
        <a:srgbClr val="8064A2"/>
      </a:accent4>
      <a:accent5>
        <a:srgbClr val="4BACC6"/>
      </a:accent5>
      <a:accent6>
        <a:srgbClr val="F79646"/>
      </a:accent6>
      <a:hlink>
        <a:srgbClr val="0000FF"/>
      </a:hlink>
      <a:folHlink>
        <a:srgbClr val="800080"/>
      </a:folHlink>
    </a:clrScheme>
    <a:fontScheme name="Custom 9">
      <a:majorFont>
        <a:latin typeface="Impact"/>
        <a:ea typeface=""/>
        <a:cs typeface=""/>
      </a:majorFont>
      <a:minorFont>
        <a:latin typeface="Arial"/>
        <a:ea typeface=""/>
        <a:cs typeface=""/>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TF22874644_Trading cards_AAS_v3" id="{4E496154-558D-4612-A753-0794614ED79B}" vid="{A8FAAD10-755F-4F52-9B7F-8A15476B6C2A}"/>
    </a:ext>
  </a:extLst>
</a:theme>
</file>

<file path=ppt/theme/theme5.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6.xml><?xml version="1.0" encoding="utf-8"?>
<a:theme xmlns:a="http://schemas.openxmlformats.org/drawingml/2006/main" name="Retrospect">
  <a:themeElements>
    <a:clrScheme name="Custom 8">
      <a:dk1>
        <a:srgbClr val="0F0D29"/>
      </a:dk1>
      <a:lt1>
        <a:srgbClr val="FFFFFF"/>
      </a:lt1>
      <a:dk2>
        <a:srgbClr val="082A75"/>
      </a:dk2>
      <a:lt2>
        <a:srgbClr val="E7E6E6"/>
      </a:lt2>
      <a:accent1>
        <a:srgbClr val="024F75"/>
      </a:accent1>
      <a:accent2>
        <a:srgbClr val="3592CF"/>
      </a:accent2>
      <a:accent3>
        <a:srgbClr val="34ABA2"/>
      </a:accent3>
      <a:accent4>
        <a:srgbClr val="66B2CA"/>
      </a:accent4>
      <a:accent5>
        <a:srgbClr val="E0EFF4"/>
      </a:accent5>
      <a:accent6>
        <a:srgbClr val="34ABA2"/>
      </a:accent6>
      <a:hlink>
        <a:srgbClr val="3592CF"/>
      </a:hlink>
      <a:folHlink>
        <a:srgbClr val="3592CF"/>
      </a:folHlink>
    </a:clrScheme>
    <a:fontScheme name="Custom 2">
      <a:majorFont>
        <a:latin typeface="Century Gothic"/>
        <a:ea typeface=""/>
        <a:cs typeface=""/>
      </a:majorFont>
      <a:minorFont>
        <a:latin typeface="Lucida Sans"/>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F04001427_Family tree chart (horizontal-green-white-widescreen)_RVA_v3.potx" id="{4DB5C1B4-DB38-4124-8FB0-35A3DD39D5A4}" vid="{44C14600-5505-44A7-BFF1-35568DB033C2}"/>
    </a:ext>
  </a:extLst>
</a:theme>
</file>

<file path=ppt/theme/theme7.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3772</Words>
  <Application>Microsoft Office PowerPoint</Application>
  <PresentationFormat>Widescreen</PresentationFormat>
  <Paragraphs>434</Paragraphs>
  <Slides>55</Slides>
  <Notes>14</Notes>
  <HiddenSlides>0</HiddenSlides>
  <MMClips>2</MMClips>
  <ScaleCrop>false</ScaleCrop>
  <HeadingPairs>
    <vt:vector size="6" baseType="variant">
      <vt:variant>
        <vt:lpstr>Fonts Used</vt:lpstr>
      </vt:variant>
      <vt:variant>
        <vt:i4>39</vt:i4>
      </vt:variant>
      <vt:variant>
        <vt:lpstr>Theme</vt:lpstr>
      </vt:variant>
      <vt:variant>
        <vt:i4>8</vt:i4>
      </vt:variant>
      <vt:variant>
        <vt:lpstr>Slide Titles</vt:lpstr>
      </vt:variant>
      <vt:variant>
        <vt:i4>55</vt:i4>
      </vt:variant>
    </vt:vector>
  </HeadingPairs>
  <TitlesOfParts>
    <vt:vector size="102" baseType="lpstr">
      <vt:lpstr>微软雅黑</vt:lpstr>
      <vt:lpstr>宋体</vt:lpstr>
      <vt:lpstr>#9Slide03 AmpleSoft</vt:lpstr>
      <vt:lpstr>#9Slide03 Cabin Condensed</vt:lpstr>
      <vt:lpstr>#9Slide03 Cabin Condensed Bold</vt:lpstr>
      <vt:lpstr>#9Slide03 FS Neusa Bold</vt:lpstr>
      <vt:lpstr>#9Slide03 Roboto Condensed</vt:lpstr>
      <vt:lpstr>#9Slide03 Roboto Condensed Ligh</vt:lpstr>
      <vt:lpstr>#9Slide03 Swiss Condensed</vt:lpstr>
      <vt:lpstr>#9Slide03 Swiss Condensed Bold</vt:lpstr>
      <vt:lpstr>#9Slide05 Brannboll Ny</vt:lpstr>
      <vt:lpstr>.VnBlack</vt:lpstr>
      <vt:lpstr>000 DanPanosian TB</vt:lpstr>
      <vt:lpstr>000 Marvin [TeddyBear]</vt:lpstr>
      <vt:lpstr>Acumin Pro Condensed</vt:lpstr>
      <vt:lpstr>Agency FB</vt:lpstr>
      <vt:lpstr>Arial</vt:lpstr>
      <vt:lpstr>Calibri</vt:lpstr>
      <vt:lpstr>Calibri Light</vt:lpstr>
      <vt:lpstr>Century Gothic</vt:lpstr>
      <vt:lpstr>Courier New</vt:lpstr>
      <vt:lpstr>Franklin Gothic Book</vt:lpstr>
      <vt:lpstr>Gill Sans MT</vt:lpstr>
      <vt:lpstr>iCiel Brush Up</vt:lpstr>
      <vt:lpstr>Impact</vt:lpstr>
      <vt:lpstr>Lucida Sans</vt:lpstr>
      <vt:lpstr>Rockwell</vt:lpstr>
      <vt:lpstr>Segoe UI</vt:lpstr>
      <vt:lpstr>Segoe UI Light</vt:lpstr>
      <vt:lpstr>Segoe UI Semibold</vt:lpstr>
      <vt:lpstr>Tahoma</vt:lpstr>
      <vt:lpstr>Times New Roman</vt:lpstr>
      <vt:lpstr>Tw Cen MT</vt:lpstr>
      <vt:lpstr>Tw Cen MT Condensed</vt:lpstr>
      <vt:lpstr>Wingdings</vt:lpstr>
      <vt:lpstr>Wingdings 3</vt:lpstr>
      <vt:lpstr>冬青黑体简体中文 W3</vt:lpstr>
      <vt:lpstr>等线</vt:lpstr>
      <vt:lpstr>萝莉体 第二版</vt:lpstr>
      <vt:lpstr>作者QQ：1801380800</vt:lpstr>
      <vt:lpstr>1_Office Theme</vt:lpstr>
      <vt:lpstr>3_Office Theme</vt:lpstr>
      <vt:lpstr>Crop</vt:lpstr>
      <vt:lpstr>Integral</vt:lpstr>
      <vt:lpstr>Retrospect</vt:lpstr>
      <vt:lpstr>6_Office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SỰ ĐA DẠNG CỦA NẤM</vt:lpstr>
      <vt:lpstr>PowerPoint Presentation</vt:lpstr>
      <vt:lpstr> QUAN SÁT MỘT SỐ LOẠI NẤM</vt:lpstr>
      <vt:lpstr>PowerPoint Presentation</vt:lpstr>
      <vt:lpstr>PowerPoint Presentation</vt:lpstr>
      <vt:lpstr>TÌM HIỂU SỰ ĐA DẠNG CỦA NẤM</vt:lpstr>
      <vt:lpstr>TÌM HIỂU SỰ ĐA DẠNG CỦA NẤM</vt:lpstr>
      <vt:lpstr>PowerPoint Presentation</vt:lpstr>
      <vt:lpstr>PowerPoint Presentation</vt:lpstr>
      <vt:lpstr>PowerPoint Presentation</vt:lpstr>
      <vt:lpstr>PowerPoint Presentation</vt:lpstr>
      <vt:lpstr>PowerPoint Presentation</vt:lpstr>
      <vt:lpstr>PowerPoint Presentation</vt:lpstr>
      <vt:lpstr>TÌM HIỂU SỰ ĐA DẠNG CỦA NẤM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BỆNH DO NẤM</vt:lpstr>
      <vt:lpstr>PowerPoint Presentation</vt:lpstr>
      <vt:lpstr>PowerPoint Presentation</vt:lpstr>
      <vt:lpstr>PowerPoint Presentation</vt:lpstr>
      <vt:lpstr> Từ các con đường truyền bệnh do nấm gây ra, em hãy đề xuất một số biện pháp chống các bệnh thường gặp do nấm.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8</cp:revision>
  <dcterms:created xsi:type="dcterms:W3CDTF">2021-08-23T18:06:13Z</dcterms:created>
  <dcterms:modified xsi:type="dcterms:W3CDTF">2021-08-23T18:54:41Z</dcterms:modified>
</cp:coreProperties>
</file>