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27"/>
  </p:notesMasterIdLst>
  <p:handoutMasterIdLst>
    <p:handoutMasterId r:id="rId28"/>
  </p:handoutMasterIdLst>
  <p:sldIdLst>
    <p:sldId id="256" r:id="rId2"/>
    <p:sldId id="257" r:id="rId3"/>
    <p:sldId id="258" r:id="rId4"/>
    <p:sldId id="259" r:id="rId5"/>
    <p:sldId id="260" r:id="rId6"/>
    <p:sldId id="264" r:id="rId7"/>
    <p:sldId id="261" r:id="rId8"/>
    <p:sldId id="262" r:id="rId9"/>
    <p:sldId id="263" r:id="rId10"/>
    <p:sldId id="265" r:id="rId11"/>
    <p:sldId id="266" r:id="rId12"/>
    <p:sldId id="267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498" r:id="rId25"/>
    <p:sldId id="281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15" autoAdjust="0"/>
    <p:restoredTop sz="94886" autoAdjust="0"/>
  </p:normalViewPr>
  <p:slideViewPr>
    <p:cSldViewPr snapToGrid="0" showGuides="1">
      <p:cViewPr varScale="1">
        <p:scale>
          <a:sx n="52" d="100"/>
          <a:sy n="52" d="100"/>
        </p:scale>
        <p:origin x="114" y="180"/>
      </p:cViewPr>
      <p:guideLst>
        <p:guide orient="horz" pos="2160"/>
        <p:guide pos="381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66" d="100"/>
        <a:sy n="66" d="100"/>
      </p:scale>
      <p:origin x="0" y="0"/>
    </p:cViewPr>
  </p:notesTextViewPr>
  <p:notesViewPr>
    <p:cSldViewPr snapToGrid="0" showGuides="1">
      <p:cViewPr varScale="1">
        <p:scale>
          <a:sx n="84" d="100"/>
          <a:sy n="84" d="100"/>
        </p:scale>
        <p:origin x="2976" y="90"/>
      </p:cViewPr>
      <p:guideLst/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82FAB05-AAE1-42D4-A1B8-1870A85F269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F0262C4-4245-4456-9B3B-19584167C59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6B5483-CBFD-4999-8A5F-95438319F8A2}" type="datetimeFigureOut">
              <a:rPr lang="en-US" smtClean="0"/>
              <a:t>11/9/2022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72C9FE2-ADA7-48C4-A42A-EB210A99E53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0DB7920-5089-436C-BA33-B3F1AD85F9E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5CA492-238A-4817-AF15-4F08D76CE2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51661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5AEAD6-B2A0-44B4-BFF2-EA5277878951}" type="datetimeFigureOut">
              <a:rPr lang="en-US" smtClean="0"/>
              <a:t>11/9/2022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756A11-F882-44A3-B08F-D43484EEF8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09036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756A11-F882-44A3-B08F-D43484EEF89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9915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756A11-F882-44A3-B08F-D43484EEF89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7284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756A11-F882-44A3-B08F-D43484EEF89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21593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756A11-F882-44A3-B08F-D43484EEF89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0434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756A11-F882-44A3-B08F-D43484EEF89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53994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756A11-F882-44A3-B08F-D43484EEF895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44037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756A11-F882-44A3-B08F-D43484EEF895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41976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756A11-F882-44A3-B08F-D43484EEF895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37104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756A11-F882-44A3-B08F-D43484EEF89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8663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756A11-F882-44A3-B08F-D43484EEF89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0741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756A11-F882-44A3-B08F-D43484EEF89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8032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756A11-F882-44A3-B08F-D43484EEF89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7804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756A11-F882-44A3-B08F-D43484EEF89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8915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756A11-F882-44A3-B08F-D43484EEF89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319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756A11-F882-44A3-B08F-D43484EEF89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60931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756A11-F882-44A3-B08F-D43484EEF89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22229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C9EA1E-98C4-4A2E-AAC3-800E357DC9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17904" y="1517904"/>
            <a:ext cx="9144000" cy="2798064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96B1FA-5AE6-4D57-B37B-4AA0216007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17904" y="4572000"/>
            <a:ext cx="9144000" cy="152704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1F49B66-DBC3-45EE-A6E1-DE10A6C186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3F9AFA87-1417-4992-ABD9-27C3BC8CC883}" type="datetimeFigureOut">
              <a:rPr lang="en-US" smtClean="0"/>
              <a:pPr algn="r"/>
              <a:t>11/9/2022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41085F0-1967-4B4F-9824-58E9F2E051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00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0AEDEE5-31B5-4868-8C16-47FF43E27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pPr/>
              <a:t>‹#›</a:t>
            </a:fld>
            <a:endParaRPr lang="en-US" sz="1000" dirty="0"/>
          </a:p>
        </p:txBody>
      </p:sp>
      <p:grpSp>
        <p:nvGrpSpPr>
          <p:cNvPr id="10" name="Google Shape;9;p2">
            <a:extLst>
              <a:ext uri="{FF2B5EF4-FFF2-40B4-BE49-F238E27FC236}">
                <a16:creationId xmlns:a16="http://schemas.microsoft.com/office/drawing/2014/main" id="{49E57A3B-F48C-473F-B0A5-7D340D689832}"/>
              </a:ext>
            </a:extLst>
          </p:cNvPr>
          <p:cNvGrpSpPr/>
          <p:nvPr userDrawn="1"/>
        </p:nvGrpSpPr>
        <p:grpSpPr>
          <a:xfrm>
            <a:off x="1" y="0"/>
            <a:ext cx="12192000" cy="6858000"/>
            <a:chOff x="209375" y="211300"/>
            <a:chExt cx="8725075" cy="4723350"/>
          </a:xfrm>
        </p:grpSpPr>
        <p:grpSp>
          <p:nvGrpSpPr>
            <p:cNvPr id="11" name="Google Shape;10;p2">
              <a:extLst>
                <a:ext uri="{FF2B5EF4-FFF2-40B4-BE49-F238E27FC236}">
                  <a16:creationId xmlns:a16="http://schemas.microsoft.com/office/drawing/2014/main" id="{ECF01007-0FC6-4551-9B1C-9EA0B49692B6}"/>
                </a:ext>
              </a:extLst>
            </p:cNvPr>
            <p:cNvGrpSpPr/>
            <p:nvPr/>
          </p:nvGrpSpPr>
          <p:grpSpPr>
            <a:xfrm>
              <a:off x="209375" y="211300"/>
              <a:ext cx="8725075" cy="4720800"/>
              <a:chOff x="209375" y="211300"/>
              <a:chExt cx="8725075" cy="4720800"/>
            </a:xfrm>
          </p:grpSpPr>
          <p:sp>
            <p:nvSpPr>
              <p:cNvPr id="20" name="Google Shape;11;p2">
                <a:extLst>
                  <a:ext uri="{FF2B5EF4-FFF2-40B4-BE49-F238E27FC236}">
                    <a16:creationId xmlns:a16="http://schemas.microsoft.com/office/drawing/2014/main" id="{1905BED8-D218-4629-ACF2-86A5AE6EECBC}"/>
                  </a:ext>
                </a:extLst>
              </p:cNvPr>
              <p:cNvSpPr/>
              <p:nvPr/>
            </p:nvSpPr>
            <p:spPr>
              <a:xfrm>
                <a:off x="209550" y="211300"/>
                <a:ext cx="8724900" cy="47208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12;p2">
                <a:extLst>
                  <a:ext uri="{FF2B5EF4-FFF2-40B4-BE49-F238E27FC236}">
                    <a16:creationId xmlns:a16="http://schemas.microsoft.com/office/drawing/2014/main" id="{9A6DA5D4-13D8-444F-93D0-E0DBA6899571}"/>
                  </a:ext>
                </a:extLst>
              </p:cNvPr>
              <p:cNvSpPr/>
              <p:nvPr/>
            </p:nvSpPr>
            <p:spPr>
              <a:xfrm>
                <a:off x="209375" y="211350"/>
                <a:ext cx="8725035" cy="4720703"/>
              </a:xfrm>
              <a:custGeom>
                <a:avLst/>
                <a:gdLst/>
                <a:ahLst/>
                <a:cxnLst/>
                <a:rect l="l" t="t" r="r" b="b"/>
                <a:pathLst>
                  <a:path w="275216" h="156509" extrusionOk="0">
                    <a:moveTo>
                      <a:pt x="6251" y="311"/>
                    </a:moveTo>
                    <a:lnTo>
                      <a:pt x="6251" y="6247"/>
                    </a:lnTo>
                    <a:lnTo>
                      <a:pt x="315" y="6247"/>
                    </a:lnTo>
                    <a:lnTo>
                      <a:pt x="315" y="311"/>
                    </a:lnTo>
                    <a:close/>
                    <a:moveTo>
                      <a:pt x="12498" y="311"/>
                    </a:moveTo>
                    <a:lnTo>
                      <a:pt x="12498" y="6247"/>
                    </a:lnTo>
                    <a:lnTo>
                      <a:pt x="6562" y="6247"/>
                    </a:lnTo>
                    <a:lnTo>
                      <a:pt x="6562" y="311"/>
                    </a:lnTo>
                    <a:close/>
                    <a:moveTo>
                      <a:pt x="18745" y="311"/>
                    </a:moveTo>
                    <a:lnTo>
                      <a:pt x="18745" y="6247"/>
                    </a:lnTo>
                    <a:lnTo>
                      <a:pt x="12810" y="6247"/>
                    </a:lnTo>
                    <a:lnTo>
                      <a:pt x="12810" y="311"/>
                    </a:lnTo>
                    <a:close/>
                    <a:moveTo>
                      <a:pt x="24992" y="311"/>
                    </a:moveTo>
                    <a:lnTo>
                      <a:pt x="24992" y="6247"/>
                    </a:lnTo>
                    <a:lnTo>
                      <a:pt x="19058" y="6247"/>
                    </a:lnTo>
                    <a:lnTo>
                      <a:pt x="19058" y="311"/>
                    </a:lnTo>
                    <a:close/>
                    <a:moveTo>
                      <a:pt x="31241" y="311"/>
                    </a:moveTo>
                    <a:lnTo>
                      <a:pt x="31241" y="6247"/>
                    </a:lnTo>
                    <a:lnTo>
                      <a:pt x="25305" y="6247"/>
                    </a:lnTo>
                    <a:lnTo>
                      <a:pt x="25305" y="311"/>
                    </a:lnTo>
                    <a:close/>
                    <a:moveTo>
                      <a:pt x="37489" y="311"/>
                    </a:moveTo>
                    <a:lnTo>
                      <a:pt x="37489" y="6247"/>
                    </a:lnTo>
                    <a:lnTo>
                      <a:pt x="31553" y="6247"/>
                    </a:lnTo>
                    <a:lnTo>
                      <a:pt x="31553" y="311"/>
                    </a:lnTo>
                    <a:close/>
                    <a:moveTo>
                      <a:pt x="43737" y="311"/>
                    </a:moveTo>
                    <a:lnTo>
                      <a:pt x="43737" y="6247"/>
                    </a:lnTo>
                    <a:lnTo>
                      <a:pt x="37802" y="6247"/>
                    </a:lnTo>
                    <a:lnTo>
                      <a:pt x="37802" y="311"/>
                    </a:lnTo>
                    <a:close/>
                    <a:moveTo>
                      <a:pt x="49985" y="311"/>
                    </a:moveTo>
                    <a:lnTo>
                      <a:pt x="49985" y="6247"/>
                    </a:lnTo>
                    <a:lnTo>
                      <a:pt x="44049" y="6247"/>
                    </a:lnTo>
                    <a:lnTo>
                      <a:pt x="44049" y="311"/>
                    </a:lnTo>
                    <a:close/>
                    <a:moveTo>
                      <a:pt x="56232" y="311"/>
                    </a:moveTo>
                    <a:lnTo>
                      <a:pt x="56232" y="6247"/>
                    </a:lnTo>
                    <a:lnTo>
                      <a:pt x="50296" y="6247"/>
                    </a:lnTo>
                    <a:lnTo>
                      <a:pt x="50296" y="311"/>
                    </a:lnTo>
                    <a:close/>
                    <a:moveTo>
                      <a:pt x="62480" y="311"/>
                    </a:moveTo>
                    <a:lnTo>
                      <a:pt x="62480" y="6247"/>
                    </a:lnTo>
                    <a:lnTo>
                      <a:pt x="56545" y="6247"/>
                    </a:lnTo>
                    <a:lnTo>
                      <a:pt x="56545" y="311"/>
                    </a:lnTo>
                    <a:close/>
                    <a:moveTo>
                      <a:pt x="68727" y="311"/>
                    </a:moveTo>
                    <a:lnTo>
                      <a:pt x="68727" y="6247"/>
                    </a:lnTo>
                    <a:lnTo>
                      <a:pt x="62792" y="6247"/>
                    </a:lnTo>
                    <a:lnTo>
                      <a:pt x="62792" y="311"/>
                    </a:lnTo>
                    <a:close/>
                    <a:moveTo>
                      <a:pt x="74975" y="311"/>
                    </a:moveTo>
                    <a:lnTo>
                      <a:pt x="74975" y="6247"/>
                    </a:lnTo>
                    <a:lnTo>
                      <a:pt x="69039" y="6247"/>
                    </a:lnTo>
                    <a:lnTo>
                      <a:pt x="69039" y="311"/>
                    </a:lnTo>
                    <a:close/>
                    <a:moveTo>
                      <a:pt x="81223" y="311"/>
                    </a:moveTo>
                    <a:lnTo>
                      <a:pt x="81223" y="6247"/>
                    </a:lnTo>
                    <a:lnTo>
                      <a:pt x="75286" y="6247"/>
                    </a:lnTo>
                    <a:lnTo>
                      <a:pt x="75286" y="311"/>
                    </a:lnTo>
                    <a:close/>
                    <a:moveTo>
                      <a:pt x="87470" y="311"/>
                    </a:moveTo>
                    <a:lnTo>
                      <a:pt x="87470" y="6247"/>
                    </a:lnTo>
                    <a:lnTo>
                      <a:pt x="81535" y="6247"/>
                    </a:lnTo>
                    <a:lnTo>
                      <a:pt x="81535" y="311"/>
                    </a:lnTo>
                    <a:close/>
                    <a:moveTo>
                      <a:pt x="93720" y="311"/>
                    </a:moveTo>
                    <a:lnTo>
                      <a:pt x="93720" y="6247"/>
                    </a:lnTo>
                    <a:lnTo>
                      <a:pt x="87784" y="6247"/>
                    </a:lnTo>
                    <a:lnTo>
                      <a:pt x="87784" y="311"/>
                    </a:lnTo>
                    <a:close/>
                    <a:moveTo>
                      <a:pt x="99967" y="311"/>
                    </a:moveTo>
                    <a:lnTo>
                      <a:pt x="99967" y="6247"/>
                    </a:lnTo>
                    <a:lnTo>
                      <a:pt x="94031" y="6247"/>
                    </a:lnTo>
                    <a:lnTo>
                      <a:pt x="94031" y="311"/>
                    </a:lnTo>
                    <a:close/>
                    <a:moveTo>
                      <a:pt x="106214" y="311"/>
                    </a:moveTo>
                    <a:lnTo>
                      <a:pt x="106214" y="6247"/>
                    </a:lnTo>
                    <a:lnTo>
                      <a:pt x="100280" y="6247"/>
                    </a:lnTo>
                    <a:lnTo>
                      <a:pt x="100280" y="311"/>
                    </a:lnTo>
                    <a:close/>
                    <a:moveTo>
                      <a:pt x="112461" y="311"/>
                    </a:moveTo>
                    <a:lnTo>
                      <a:pt x="112461" y="6247"/>
                    </a:lnTo>
                    <a:lnTo>
                      <a:pt x="106527" y="6247"/>
                    </a:lnTo>
                    <a:lnTo>
                      <a:pt x="106527" y="311"/>
                    </a:lnTo>
                    <a:close/>
                    <a:moveTo>
                      <a:pt x="118710" y="311"/>
                    </a:moveTo>
                    <a:lnTo>
                      <a:pt x="118710" y="6247"/>
                    </a:lnTo>
                    <a:lnTo>
                      <a:pt x="112774" y="6247"/>
                    </a:lnTo>
                    <a:lnTo>
                      <a:pt x="112774" y="311"/>
                    </a:lnTo>
                    <a:close/>
                    <a:moveTo>
                      <a:pt x="124957" y="311"/>
                    </a:moveTo>
                    <a:lnTo>
                      <a:pt x="124957" y="6247"/>
                    </a:lnTo>
                    <a:lnTo>
                      <a:pt x="119021" y="6247"/>
                    </a:lnTo>
                    <a:lnTo>
                      <a:pt x="119021" y="311"/>
                    </a:lnTo>
                    <a:close/>
                    <a:moveTo>
                      <a:pt x="131204" y="311"/>
                    </a:moveTo>
                    <a:lnTo>
                      <a:pt x="131204" y="6247"/>
                    </a:lnTo>
                    <a:lnTo>
                      <a:pt x="125270" y="6247"/>
                    </a:lnTo>
                    <a:lnTo>
                      <a:pt x="125270" y="311"/>
                    </a:lnTo>
                    <a:close/>
                    <a:moveTo>
                      <a:pt x="137451" y="311"/>
                    </a:moveTo>
                    <a:lnTo>
                      <a:pt x="137451" y="6247"/>
                    </a:lnTo>
                    <a:lnTo>
                      <a:pt x="131517" y="6247"/>
                    </a:lnTo>
                    <a:lnTo>
                      <a:pt x="131517" y="311"/>
                    </a:lnTo>
                    <a:close/>
                    <a:moveTo>
                      <a:pt x="143702" y="311"/>
                    </a:moveTo>
                    <a:lnTo>
                      <a:pt x="143702" y="6247"/>
                    </a:lnTo>
                    <a:lnTo>
                      <a:pt x="137766" y="6247"/>
                    </a:lnTo>
                    <a:lnTo>
                      <a:pt x="137766" y="311"/>
                    </a:lnTo>
                    <a:close/>
                    <a:moveTo>
                      <a:pt x="149949" y="311"/>
                    </a:moveTo>
                    <a:lnTo>
                      <a:pt x="149949" y="6247"/>
                    </a:lnTo>
                    <a:lnTo>
                      <a:pt x="144015" y="6247"/>
                    </a:lnTo>
                    <a:lnTo>
                      <a:pt x="144015" y="311"/>
                    </a:lnTo>
                    <a:close/>
                    <a:moveTo>
                      <a:pt x="156196" y="311"/>
                    </a:moveTo>
                    <a:lnTo>
                      <a:pt x="156196" y="6247"/>
                    </a:lnTo>
                    <a:lnTo>
                      <a:pt x="150262" y="6247"/>
                    </a:lnTo>
                    <a:lnTo>
                      <a:pt x="150262" y="311"/>
                    </a:lnTo>
                    <a:close/>
                    <a:moveTo>
                      <a:pt x="162445" y="311"/>
                    </a:moveTo>
                    <a:lnTo>
                      <a:pt x="162445" y="6247"/>
                    </a:lnTo>
                    <a:lnTo>
                      <a:pt x="156509" y="6247"/>
                    </a:lnTo>
                    <a:lnTo>
                      <a:pt x="156509" y="311"/>
                    </a:lnTo>
                    <a:close/>
                    <a:moveTo>
                      <a:pt x="168692" y="311"/>
                    </a:moveTo>
                    <a:lnTo>
                      <a:pt x="168692" y="6247"/>
                    </a:lnTo>
                    <a:lnTo>
                      <a:pt x="162756" y="6247"/>
                    </a:lnTo>
                    <a:lnTo>
                      <a:pt x="162756" y="311"/>
                    </a:lnTo>
                    <a:close/>
                    <a:moveTo>
                      <a:pt x="174939" y="311"/>
                    </a:moveTo>
                    <a:lnTo>
                      <a:pt x="174939" y="6247"/>
                    </a:lnTo>
                    <a:lnTo>
                      <a:pt x="169005" y="6247"/>
                    </a:lnTo>
                    <a:lnTo>
                      <a:pt x="169005" y="311"/>
                    </a:lnTo>
                    <a:close/>
                    <a:moveTo>
                      <a:pt x="181186" y="311"/>
                    </a:moveTo>
                    <a:lnTo>
                      <a:pt x="181186" y="6247"/>
                    </a:lnTo>
                    <a:lnTo>
                      <a:pt x="175252" y="6247"/>
                    </a:lnTo>
                    <a:lnTo>
                      <a:pt x="175252" y="311"/>
                    </a:lnTo>
                    <a:close/>
                    <a:moveTo>
                      <a:pt x="187435" y="311"/>
                    </a:moveTo>
                    <a:lnTo>
                      <a:pt x="187435" y="6247"/>
                    </a:lnTo>
                    <a:lnTo>
                      <a:pt x="181499" y="6247"/>
                    </a:lnTo>
                    <a:lnTo>
                      <a:pt x="181499" y="311"/>
                    </a:lnTo>
                    <a:close/>
                    <a:moveTo>
                      <a:pt x="193684" y="311"/>
                    </a:moveTo>
                    <a:lnTo>
                      <a:pt x="193684" y="6247"/>
                    </a:lnTo>
                    <a:lnTo>
                      <a:pt x="187749" y="6247"/>
                    </a:lnTo>
                    <a:lnTo>
                      <a:pt x="187749" y="311"/>
                    </a:lnTo>
                    <a:close/>
                    <a:moveTo>
                      <a:pt x="199931" y="311"/>
                    </a:moveTo>
                    <a:lnTo>
                      <a:pt x="199931" y="6247"/>
                    </a:lnTo>
                    <a:lnTo>
                      <a:pt x="193996" y="6247"/>
                    </a:lnTo>
                    <a:lnTo>
                      <a:pt x="193996" y="311"/>
                    </a:lnTo>
                    <a:close/>
                    <a:moveTo>
                      <a:pt x="206180" y="311"/>
                    </a:moveTo>
                    <a:lnTo>
                      <a:pt x="206180" y="6247"/>
                    </a:lnTo>
                    <a:lnTo>
                      <a:pt x="200244" y="6247"/>
                    </a:lnTo>
                    <a:lnTo>
                      <a:pt x="200244" y="311"/>
                    </a:lnTo>
                    <a:close/>
                    <a:moveTo>
                      <a:pt x="212427" y="311"/>
                    </a:moveTo>
                    <a:lnTo>
                      <a:pt x="212427" y="6247"/>
                    </a:lnTo>
                    <a:lnTo>
                      <a:pt x="206491" y="6247"/>
                    </a:lnTo>
                    <a:lnTo>
                      <a:pt x="206491" y="311"/>
                    </a:lnTo>
                    <a:close/>
                    <a:moveTo>
                      <a:pt x="218674" y="311"/>
                    </a:moveTo>
                    <a:lnTo>
                      <a:pt x="218674" y="6247"/>
                    </a:lnTo>
                    <a:lnTo>
                      <a:pt x="212739" y="6247"/>
                    </a:lnTo>
                    <a:lnTo>
                      <a:pt x="212739" y="311"/>
                    </a:lnTo>
                    <a:close/>
                    <a:moveTo>
                      <a:pt x="224921" y="311"/>
                    </a:moveTo>
                    <a:lnTo>
                      <a:pt x="224921" y="6247"/>
                    </a:lnTo>
                    <a:lnTo>
                      <a:pt x="218987" y="6247"/>
                    </a:lnTo>
                    <a:lnTo>
                      <a:pt x="218987" y="311"/>
                    </a:lnTo>
                    <a:close/>
                    <a:moveTo>
                      <a:pt x="231170" y="311"/>
                    </a:moveTo>
                    <a:lnTo>
                      <a:pt x="231170" y="6247"/>
                    </a:lnTo>
                    <a:lnTo>
                      <a:pt x="225234" y="6247"/>
                    </a:lnTo>
                    <a:lnTo>
                      <a:pt x="225234" y="311"/>
                    </a:lnTo>
                    <a:close/>
                    <a:moveTo>
                      <a:pt x="237417" y="311"/>
                    </a:moveTo>
                    <a:lnTo>
                      <a:pt x="237417" y="6247"/>
                    </a:lnTo>
                    <a:lnTo>
                      <a:pt x="231481" y="6247"/>
                    </a:lnTo>
                    <a:lnTo>
                      <a:pt x="231481" y="311"/>
                    </a:lnTo>
                    <a:close/>
                    <a:moveTo>
                      <a:pt x="243664" y="311"/>
                    </a:moveTo>
                    <a:lnTo>
                      <a:pt x="243664" y="6247"/>
                    </a:lnTo>
                    <a:lnTo>
                      <a:pt x="237729" y="6247"/>
                    </a:lnTo>
                    <a:lnTo>
                      <a:pt x="237729" y="311"/>
                    </a:lnTo>
                    <a:close/>
                    <a:moveTo>
                      <a:pt x="249914" y="311"/>
                    </a:moveTo>
                    <a:lnTo>
                      <a:pt x="249914" y="6247"/>
                    </a:lnTo>
                    <a:lnTo>
                      <a:pt x="243978" y="6247"/>
                    </a:lnTo>
                    <a:lnTo>
                      <a:pt x="243978" y="311"/>
                    </a:lnTo>
                    <a:close/>
                    <a:moveTo>
                      <a:pt x="256161" y="311"/>
                    </a:moveTo>
                    <a:lnTo>
                      <a:pt x="256161" y="6247"/>
                    </a:lnTo>
                    <a:lnTo>
                      <a:pt x="250225" y="6247"/>
                    </a:lnTo>
                    <a:lnTo>
                      <a:pt x="250225" y="311"/>
                    </a:lnTo>
                    <a:close/>
                    <a:moveTo>
                      <a:pt x="262409" y="311"/>
                    </a:moveTo>
                    <a:lnTo>
                      <a:pt x="262409" y="6247"/>
                    </a:lnTo>
                    <a:lnTo>
                      <a:pt x="256474" y="6247"/>
                    </a:lnTo>
                    <a:lnTo>
                      <a:pt x="256474" y="311"/>
                    </a:lnTo>
                    <a:close/>
                    <a:moveTo>
                      <a:pt x="268656" y="311"/>
                    </a:moveTo>
                    <a:lnTo>
                      <a:pt x="268656" y="6247"/>
                    </a:lnTo>
                    <a:lnTo>
                      <a:pt x="262721" y="6247"/>
                    </a:lnTo>
                    <a:lnTo>
                      <a:pt x="262721" y="311"/>
                    </a:lnTo>
                    <a:close/>
                    <a:moveTo>
                      <a:pt x="274904" y="311"/>
                    </a:moveTo>
                    <a:lnTo>
                      <a:pt x="274904" y="6247"/>
                    </a:lnTo>
                    <a:lnTo>
                      <a:pt x="268968" y="6247"/>
                    </a:lnTo>
                    <a:lnTo>
                      <a:pt x="268968" y="311"/>
                    </a:lnTo>
                    <a:close/>
                    <a:moveTo>
                      <a:pt x="6251" y="6560"/>
                    </a:moveTo>
                    <a:lnTo>
                      <a:pt x="6251" y="12494"/>
                    </a:lnTo>
                    <a:lnTo>
                      <a:pt x="315" y="12494"/>
                    </a:lnTo>
                    <a:lnTo>
                      <a:pt x="315" y="6560"/>
                    </a:lnTo>
                    <a:close/>
                    <a:moveTo>
                      <a:pt x="12498" y="6560"/>
                    </a:moveTo>
                    <a:lnTo>
                      <a:pt x="12498" y="12494"/>
                    </a:lnTo>
                    <a:lnTo>
                      <a:pt x="6562" y="12494"/>
                    </a:lnTo>
                    <a:lnTo>
                      <a:pt x="6562" y="6560"/>
                    </a:lnTo>
                    <a:close/>
                    <a:moveTo>
                      <a:pt x="18745" y="6560"/>
                    </a:moveTo>
                    <a:lnTo>
                      <a:pt x="18745" y="12494"/>
                    </a:lnTo>
                    <a:lnTo>
                      <a:pt x="12810" y="12494"/>
                    </a:lnTo>
                    <a:lnTo>
                      <a:pt x="12810" y="6560"/>
                    </a:lnTo>
                    <a:close/>
                    <a:moveTo>
                      <a:pt x="24992" y="6560"/>
                    </a:moveTo>
                    <a:lnTo>
                      <a:pt x="24992" y="12494"/>
                    </a:lnTo>
                    <a:lnTo>
                      <a:pt x="19058" y="12494"/>
                    </a:lnTo>
                    <a:lnTo>
                      <a:pt x="19058" y="6560"/>
                    </a:lnTo>
                    <a:close/>
                    <a:moveTo>
                      <a:pt x="31241" y="6560"/>
                    </a:moveTo>
                    <a:lnTo>
                      <a:pt x="31241" y="12494"/>
                    </a:lnTo>
                    <a:lnTo>
                      <a:pt x="25305" y="12494"/>
                    </a:lnTo>
                    <a:lnTo>
                      <a:pt x="25305" y="6560"/>
                    </a:lnTo>
                    <a:close/>
                    <a:moveTo>
                      <a:pt x="37489" y="6560"/>
                    </a:moveTo>
                    <a:lnTo>
                      <a:pt x="37489" y="12494"/>
                    </a:lnTo>
                    <a:lnTo>
                      <a:pt x="31553" y="12494"/>
                    </a:lnTo>
                    <a:lnTo>
                      <a:pt x="31553" y="6560"/>
                    </a:lnTo>
                    <a:close/>
                    <a:moveTo>
                      <a:pt x="43737" y="6560"/>
                    </a:moveTo>
                    <a:lnTo>
                      <a:pt x="43737" y="12494"/>
                    </a:lnTo>
                    <a:lnTo>
                      <a:pt x="37802" y="12494"/>
                    </a:lnTo>
                    <a:lnTo>
                      <a:pt x="37802" y="6560"/>
                    </a:lnTo>
                    <a:close/>
                    <a:moveTo>
                      <a:pt x="49985" y="6560"/>
                    </a:moveTo>
                    <a:lnTo>
                      <a:pt x="49985" y="12494"/>
                    </a:lnTo>
                    <a:lnTo>
                      <a:pt x="44049" y="12494"/>
                    </a:lnTo>
                    <a:lnTo>
                      <a:pt x="44049" y="6560"/>
                    </a:lnTo>
                    <a:close/>
                    <a:moveTo>
                      <a:pt x="56232" y="6560"/>
                    </a:moveTo>
                    <a:lnTo>
                      <a:pt x="56232" y="12494"/>
                    </a:lnTo>
                    <a:lnTo>
                      <a:pt x="50296" y="12494"/>
                    </a:lnTo>
                    <a:lnTo>
                      <a:pt x="50296" y="6560"/>
                    </a:lnTo>
                    <a:close/>
                    <a:moveTo>
                      <a:pt x="62480" y="6560"/>
                    </a:moveTo>
                    <a:lnTo>
                      <a:pt x="62480" y="12494"/>
                    </a:lnTo>
                    <a:lnTo>
                      <a:pt x="56545" y="12494"/>
                    </a:lnTo>
                    <a:lnTo>
                      <a:pt x="56545" y="6560"/>
                    </a:lnTo>
                    <a:close/>
                    <a:moveTo>
                      <a:pt x="68727" y="6560"/>
                    </a:moveTo>
                    <a:lnTo>
                      <a:pt x="68727" y="12494"/>
                    </a:lnTo>
                    <a:lnTo>
                      <a:pt x="62792" y="12494"/>
                    </a:lnTo>
                    <a:lnTo>
                      <a:pt x="62792" y="6560"/>
                    </a:lnTo>
                    <a:close/>
                    <a:moveTo>
                      <a:pt x="74975" y="6560"/>
                    </a:moveTo>
                    <a:lnTo>
                      <a:pt x="74975" y="12494"/>
                    </a:lnTo>
                    <a:lnTo>
                      <a:pt x="69039" y="12494"/>
                    </a:lnTo>
                    <a:lnTo>
                      <a:pt x="69039" y="6560"/>
                    </a:lnTo>
                    <a:close/>
                    <a:moveTo>
                      <a:pt x="81223" y="6560"/>
                    </a:moveTo>
                    <a:lnTo>
                      <a:pt x="81223" y="12494"/>
                    </a:lnTo>
                    <a:lnTo>
                      <a:pt x="75286" y="12494"/>
                    </a:lnTo>
                    <a:lnTo>
                      <a:pt x="75286" y="6560"/>
                    </a:lnTo>
                    <a:close/>
                    <a:moveTo>
                      <a:pt x="87470" y="6560"/>
                    </a:moveTo>
                    <a:lnTo>
                      <a:pt x="87470" y="12494"/>
                    </a:lnTo>
                    <a:lnTo>
                      <a:pt x="81535" y="12494"/>
                    </a:lnTo>
                    <a:lnTo>
                      <a:pt x="81535" y="6560"/>
                    </a:lnTo>
                    <a:close/>
                    <a:moveTo>
                      <a:pt x="93720" y="6560"/>
                    </a:moveTo>
                    <a:lnTo>
                      <a:pt x="93720" y="12494"/>
                    </a:lnTo>
                    <a:lnTo>
                      <a:pt x="87784" y="12494"/>
                    </a:lnTo>
                    <a:lnTo>
                      <a:pt x="87784" y="6560"/>
                    </a:lnTo>
                    <a:close/>
                    <a:moveTo>
                      <a:pt x="99967" y="6560"/>
                    </a:moveTo>
                    <a:lnTo>
                      <a:pt x="99967" y="12494"/>
                    </a:lnTo>
                    <a:lnTo>
                      <a:pt x="94031" y="12494"/>
                    </a:lnTo>
                    <a:lnTo>
                      <a:pt x="94031" y="6560"/>
                    </a:lnTo>
                    <a:close/>
                    <a:moveTo>
                      <a:pt x="106214" y="6560"/>
                    </a:moveTo>
                    <a:lnTo>
                      <a:pt x="106214" y="12494"/>
                    </a:lnTo>
                    <a:lnTo>
                      <a:pt x="100280" y="12494"/>
                    </a:lnTo>
                    <a:lnTo>
                      <a:pt x="100280" y="6560"/>
                    </a:lnTo>
                    <a:close/>
                    <a:moveTo>
                      <a:pt x="112461" y="6560"/>
                    </a:moveTo>
                    <a:lnTo>
                      <a:pt x="112461" y="12494"/>
                    </a:lnTo>
                    <a:lnTo>
                      <a:pt x="106527" y="12494"/>
                    </a:lnTo>
                    <a:lnTo>
                      <a:pt x="106527" y="6560"/>
                    </a:lnTo>
                    <a:close/>
                    <a:moveTo>
                      <a:pt x="118710" y="6560"/>
                    </a:moveTo>
                    <a:lnTo>
                      <a:pt x="118710" y="12494"/>
                    </a:lnTo>
                    <a:lnTo>
                      <a:pt x="112774" y="12494"/>
                    </a:lnTo>
                    <a:lnTo>
                      <a:pt x="112774" y="6560"/>
                    </a:lnTo>
                    <a:close/>
                    <a:moveTo>
                      <a:pt x="124957" y="6560"/>
                    </a:moveTo>
                    <a:lnTo>
                      <a:pt x="124957" y="12494"/>
                    </a:lnTo>
                    <a:lnTo>
                      <a:pt x="119021" y="12494"/>
                    </a:lnTo>
                    <a:lnTo>
                      <a:pt x="119021" y="6560"/>
                    </a:lnTo>
                    <a:close/>
                    <a:moveTo>
                      <a:pt x="131204" y="6560"/>
                    </a:moveTo>
                    <a:lnTo>
                      <a:pt x="131204" y="12494"/>
                    </a:lnTo>
                    <a:lnTo>
                      <a:pt x="125270" y="12494"/>
                    </a:lnTo>
                    <a:lnTo>
                      <a:pt x="125270" y="6560"/>
                    </a:lnTo>
                    <a:close/>
                    <a:moveTo>
                      <a:pt x="137451" y="6560"/>
                    </a:moveTo>
                    <a:lnTo>
                      <a:pt x="137451" y="12494"/>
                    </a:lnTo>
                    <a:lnTo>
                      <a:pt x="131517" y="12494"/>
                    </a:lnTo>
                    <a:lnTo>
                      <a:pt x="131517" y="6560"/>
                    </a:lnTo>
                    <a:close/>
                    <a:moveTo>
                      <a:pt x="143702" y="6560"/>
                    </a:moveTo>
                    <a:lnTo>
                      <a:pt x="143702" y="12494"/>
                    </a:lnTo>
                    <a:lnTo>
                      <a:pt x="137766" y="12494"/>
                    </a:lnTo>
                    <a:lnTo>
                      <a:pt x="137766" y="6560"/>
                    </a:lnTo>
                    <a:close/>
                    <a:moveTo>
                      <a:pt x="149949" y="6560"/>
                    </a:moveTo>
                    <a:lnTo>
                      <a:pt x="149949" y="12494"/>
                    </a:lnTo>
                    <a:lnTo>
                      <a:pt x="144015" y="12494"/>
                    </a:lnTo>
                    <a:lnTo>
                      <a:pt x="144015" y="6560"/>
                    </a:lnTo>
                    <a:close/>
                    <a:moveTo>
                      <a:pt x="156196" y="6560"/>
                    </a:moveTo>
                    <a:lnTo>
                      <a:pt x="156196" y="12494"/>
                    </a:lnTo>
                    <a:lnTo>
                      <a:pt x="150262" y="12494"/>
                    </a:lnTo>
                    <a:lnTo>
                      <a:pt x="150262" y="6560"/>
                    </a:lnTo>
                    <a:close/>
                    <a:moveTo>
                      <a:pt x="162445" y="6560"/>
                    </a:moveTo>
                    <a:lnTo>
                      <a:pt x="162445" y="12494"/>
                    </a:lnTo>
                    <a:lnTo>
                      <a:pt x="156509" y="12494"/>
                    </a:lnTo>
                    <a:lnTo>
                      <a:pt x="156509" y="6560"/>
                    </a:lnTo>
                    <a:close/>
                    <a:moveTo>
                      <a:pt x="168692" y="6560"/>
                    </a:moveTo>
                    <a:lnTo>
                      <a:pt x="168692" y="12494"/>
                    </a:lnTo>
                    <a:lnTo>
                      <a:pt x="162756" y="12494"/>
                    </a:lnTo>
                    <a:lnTo>
                      <a:pt x="162756" y="6560"/>
                    </a:lnTo>
                    <a:close/>
                    <a:moveTo>
                      <a:pt x="174939" y="6560"/>
                    </a:moveTo>
                    <a:lnTo>
                      <a:pt x="174939" y="12494"/>
                    </a:lnTo>
                    <a:lnTo>
                      <a:pt x="169005" y="12494"/>
                    </a:lnTo>
                    <a:lnTo>
                      <a:pt x="169005" y="6560"/>
                    </a:lnTo>
                    <a:close/>
                    <a:moveTo>
                      <a:pt x="181186" y="6560"/>
                    </a:moveTo>
                    <a:lnTo>
                      <a:pt x="181186" y="12494"/>
                    </a:lnTo>
                    <a:lnTo>
                      <a:pt x="175252" y="12494"/>
                    </a:lnTo>
                    <a:lnTo>
                      <a:pt x="175252" y="6560"/>
                    </a:lnTo>
                    <a:close/>
                    <a:moveTo>
                      <a:pt x="187435" y="6560"/>
                    </a:moveTo>
                    <a:lnTo>
                      <a:pt x="187435" y="12494"/>
                    </a:lnTo>
                    <a:lnTo>
                      <a:pt x="181499" y="12494"/>
                    </a:lnTo>
                    <a:lnTo>
                      <a:pt x="181499" y="6560"/>
                    </a:lnTo>
                    <a:close/>
                    <a:moveTo>
                      <a:pt x="193684" y="6560"/>
                    </a:moveTo>
                    <a:lnTo>
                      <a:pt x="193684" y="12494"/>
                    </a:lnTo>
                    <a:lnTo>
                      <a:pt x="187749" y="12494"/>
                    </a:lnTo>
                    <a:lnTo>
                      <a:pt x="187749" y="6560"/>
                    </a:lnTo>
                    <a:close/>
                    <a:moveTo>
                      <a:pt x="199931" y="6560"/>
                    </a:moveTo>
                    <a:lnTo>
                      <a:pt x="199931" y="12494"/>
                    </a:lnTo>
                    <a:lnTo>
                      <a:pt x="193996" y="12494"/>
                    </a:lnTo>
                    <a:lnTo>
                      <a:pt x="193996" y="6560"/>
                    </a:lnTo>
                    <a:close/>
                    <a:moveTo>
                      <a:pt x="206180" y="6560"/>
                    </a:moveTo>
                    <a:lnTo>
                      <a:pt x="206180" y="12494"/>
                    </a:lnTo>
                    <a:lnTo>
                      <a:pt x="200244" y="12494"/>
                    </a:lnTo>
                    <a:lnTo>
                      <a:pt x="200244" y="6560"/>
                    </a:lnTo>
                    <a:close/>
                    <a:moveTo>
                      <a:pt x="212427" y="6560"/>
                    </a:moveTo>
                    <a:lnTo>
                      <a:pt x="212427" y="12494"/>
                    </a:lnTo>
                    <a:lnTo>
                      <a:pt x="206491" y="12494"/>
                    </a:lnTo>
                    <a:lnTo>
                      <a:pt x="206491" y="6560"/>
                    </a:lnTo>
                    <a:close/>
                    <a:moveTo>
                      <a:pt x="218674" y="6560"/>
                    </a:moveTo>
                    <a:lnTo>
                      <a:pt x="218674" y="12494"/>
                    </a:lnTo>
                    <a:lnTo>
                      <a:pt x="212739" y="12494"/>
                    </a:lnTo>
                    <a:lnTo>
                      <a:pt x="212739" y="6560"/>
                    </a:lnTo>
                    <a:close/>
                    <a:moveTo>
                      <a:pt x="224921" y="6560"/>
                    </a:moveTo>
                    <a:lnTo>
                      <a:pt x="224921" y="12494"/>
                    </a:lnTo>
                    <a:lnTo>
                      <a:pt x="218987" y="12494"/>
                    </a:lnTo>
                    <a:lnTo>
                      <a:pt x="218987" y="6560"/>
                    </a:lnTo>
                    <a:close/>
                    <a:moveTo>
                      <a:pt x="231170" y="6560"/>
                    </a:moveTo>
                    <a:lnTo>
                      <a:pt x="231170" y="12494"/>
                    </a:lnTo>
                    <a:lnTo>
                      <a:pt x="225234" y="12494"/>
                    </a:lnTo>
                    <a:lnTo>
                      <a:pt x="225234" y="6560"/>
                    </a:lnTo>
                    <a:close/>
                    <a:moveTo>
                      <a:pt x="237417" y="6560"/>
                    </a:moveTo>
                    <a:lnTo>
                      <a:pt x="237417" y="12494"/>
                    </a:lnTo>
                    <a:lnTo>
                      <a:pt x="231481" y="12494"/>
                    </a:lnTo>
                    <a:lnTo>
                      <a:pt x="231481" y="6560"/>
                    </a:lnTo>
                    <a:close/>
                    <a:moveTo>
                      <a:pt x="243664" y="6560"/>
                    </a:moveTo>
                    <a:lnTo>
                      <a:pt x="243664" y="12494"/>
                    </a:lnTo>
                    <a:lnTo>
                      <a:pt x="237729" y="12494"/>
                    </a:lnTo>
                    <a:lnTo>
                      <a:pt x="237729" y="6560"/>
                    </a:lnTo>
                    <a:close/>
                    <a:moveTo>
                      <a:pt x="249914" y="6560"/>
                    </a:moveTo>
                    <a:lnTo>
                      <a:pt x="249914" y="12494"/>
                    </a:lnTo>
                    <a:lnTo>
                      <a:pt x="243978" y="12494"/>
                    </a:lnTo>
                    <a:lnTo>
                      <a:pt x="243978" y="6560"/>
                    </a:lnTo>
                    <a:close/>
                    <a:moveTo>
                      <a:pt x="256161" y="6560"/>
                    </a:moveTo>
                    <a:lnTo>
                      <a:pt x="256161" y="12494"/>
                    </a:lnTo>
                    <a:lnTo>
                      <a:pt x="250225" y="12494"/>
                    </a:lnTo>
                    <a:lnTo>
                      <a:pt x="250225" y="6560"/>
                    </a:lnTo>
                    <a:close/>
                    <a:moveTo>
                      <a:pt x="262409" y="6560"/>
                    </a:moveTo>
                    <a:lnTo>
                      <a:pt x="262409" y="12494"/>
                    </a:lnTo>
                    <a:lnTo>
                      <a:pt x="256474" y="12494"/>
                    </a:lnTo>
                    <a:lnTo>
                      <a:pt x="256474" y="6560"/>
                    </a:lnTo>
                    <a:close/>
                    <a:moveTo>
                      <a:pt x="268656" y="6560"/>
                    </a:moveTo>
                    <a:lnTo>
                      <a:pt x="268656" y="12494"/>
                    </a:lnTo>
                    <a:lnTo>
                      <a:pt x="262721" y="12494"/>
                    </a:lnTo>
                    <a:lnTo>
                      <a:pt x="262721" y="6560"/>
                    </a:lnTo>
                    <a:close/>
                    <a:moveTo>
                      <a:pt x="274904" y="6560"/>
                    </a:moveTo>
                    <a:lnTo>
                      <a:pt x="274904" y="12494"/>
                    </a:lnTo>
                    <a:lnTo>
                      <a:pt x="268968" y="12494"/>
                    </a:lnTo>
                    <a:lnTo>
                      <a:pt x="268968" y="6560"/>
                    </a:lnTo>
                    <a:close/>
                    <a:moveTo>
                      <a:pt x="6251" y="12807"/>
                    </a:moveTo>
                    <a:lnTo>
                      <a:pt x="6251" y="18742"/>
                    </a:lnTo>
                    <a:lnTo>
                      <a:pt x="315" y="18742"/>
                    </a:lnTo>
                    <a:lnTo>
                      <a:pt x="315" y="12807"/>
                    </a:lnTo>
                    <a:close/>
                    <a:moveTo>
                      <a:pt x="12498" y="12807"/>
                    </a:moveTo>
                    <a:lnTo>
                      <a:pt x="12498" y="18742"/>
                    </a:lnTo>
                    <a:lnTo>
                      <a:pt x="6562" y="18742"/>
                    </a:lnTo>
                    <a:lnTo>
                      <a:pt x="6562" y="12807"/>
                    </a:lnTo>
                    <a:close/>
                    <a:moveTo>
                      <a:pt x="18745" y="12807"/>
                    </a:moveTo>
                    <a:lnTo>
                      <a:pt x="18745" y="18742"/>
                    </a:lnTo>
                    <a:lnTo>
                      <a:pt x="12810" y="18742"/>
                    </a:lnTo>
                    <a:lnTo>
                      <a:pt x="12810" y="12807"/>
                    </a:lnTo>
                    <a:close/>
                    <a:moveTo>
                      <a:pt x="24992" y="12807"/>
                    </a:moveTo>
                    <a:lnTo>
                      <a:pt x="24992" y="18742"/>
                    </a:lnTo>
                    <a:lnTo>
                      <a:pt x="19058" y="18742"/>
                    </a:lnTo>
                    <a:lnTo>
                      <a:pt x="19058" y="12807"/>
                    </a:lnTo>
                    <a:close/>
                    <a:moveTo>
                      <a:pt x="31241" y="12807"/>
                    </a:moveTo>
                    <a:lnTo>
                      <a:pt x="31241" y="18742"/>
                    </a:lnTo>
                    <a:lnTo>
                      <a:pt x="25305" y="18742"/>
                    </a:lnTo>
                    <a:lnTo>
                      <a:pt x="25305" y="12807"/>
                    </a:lnTo>
                    <a:close/>
                    <a:moveTo>
                      <a:pt x="37489" y="12807"/>
                    </a:moveTo>
                    <a:lnTo>
                      <a:pt x="37489" y="18742"/>
                    </a:lnTo>
                    <a:lnTo>
                      <a:pt x="31553" y="18742"/>
                    </a:lnTo>
                    <a:lnTo>
                      <a:pt x="31553" y="12807"/>
                    </a:lnTo>
                    <a:close/>
                    <a:moveTo>
                      <a:pt x="43737" y="12807"/>
                    </a:moveTo>
                    <a:lnTo>
                      <a:pt x="43737" y="18742"/>
                    </a:lnTo>
                    <a:lnTo>
                      <a:pt x="37802" y="18742"/>
                    </a:lnTo>
                    <a:lnTo>
                      <a:pt x="37802" y="12807"/>
                    </a:lnTo>
                    <a:close/>
                    <a:moveTo>
                      <a:pt x="49985" y="12807"/>
                    </a:moveTo>
                    <a:lnTo>
                      <a:pt x="49985" y="18742"/>
                    </a:lnTo>
                    <a:lnTo>
                      <a:pt x="44049" y="18742"/>
                    </a:lnTo>
                    <a:lnTo>
                      <a:pt x="44049" y="12807"/>
                    </a:lnTo>
                    <a:close/>
                    <a:moveTo>
                      <a:pt x="56232" y="12807"/>
                    </a:moveTo>
                    <a:lnTo>
                      <a:pt x="56232" y="18742"/>
                    </a:lnTo>
                    <a:lnTo>
                      <a:pt x="50296" y="18742"/>
                    </a:lnTo>
                    <a:lnTo>
                      <a:pt x="50296" y="12807"/>
                    </a:lnTo>
                    <a:close/>
                    <a:moveTo>
                      <a:pt x="62480" y="12807"/>
                    </a:moveTo>
                    <a:lnTo>
                      <a:pt x="62480" y="18742"/>
                    </a:lnTo>
                    <a:lnTo>
                      <a:pt x="56545" y="18742"/>
                    </a:lnTo>
                    <a:lnTo>
                      <a:pt x="56545" y="12807"/>
                    </a:lnTo>
                    <a:close/>
                    <a:moveTo>
                      <a:pt x="68727" y="12807"/>
                    </a:moveTo>
                    <a:lnTo>
                      <a:pt x="68727" y="18742"/>
                    </a:lnTo>
                    <a:lnTo>
                      <a:pt x="62792" y="18742"/>
                    </a:lnTo>
                    <a:lnTo>
                      <a:pt x="62792" y="12807"/>
                    </a:lnTo>
                    <a:close/>
                    <a:moveTo>
                      <a:pt x="74975" y="12807"/>
                    </a:moveTo>
                    <a:lnTo>
                      <a:pt x="74975" y="18742"/>
                    </a:lnTo>
                    <a:lnTo>
                      <a:pt x="69039" y="18742"/>
                    </a:lnTo>
                    <a:lnTo>
                      <a:pt x="69039" y="12807"/>
                    </a:lnTo>
                    <a:close/>
                    <a:moveTo>
                      <a:pt x="81223" y="12807"/>
                    </a:moveTo>
                    <a:lnTo>
                      <a:pt x="81223" y="18742"/>
                    </a:lnTo>
                    <a:lnTo>
                      <a:pt x="75286" y="18742"/>
                    </a:lnTo>
                    <a:lnTo>
                      <a:pt x="75286" y="12807"/>
                    </a:lnTo>
                    <a:close/>
                    <a:moveTo>
                      <a:pt x="87470" y="12807"/>
                    </a:moveTo>
                    <a:lnTo>
                      <a:pt x="87470" y="18742"/>
                    </a:lnTo>
                    <a:lnTo>
                      <a:pt x="81535" y="18742"/>
                    </a:lnTo>
                    <a:lnTo>
                      <a:pt x="81535" y="12807"/>
                    </a:lnTo>
                    <a:close/>
                    <a:moveTo>
                      <a:pt x="93720" y="12807"/>
                    </a:moveTo>
                    <a:lnTo>
                      <a:pt x="93720" y="18742"/>
                    </a:lnTo>
                    <a:lnTo>
                      <a:pt x="87784" y="18742"/>
                    </a:lnTo>
                    <a:lnTo>
                      <a:pt x="87784" y="12807"/>
                    </a:lnTo>
                    <a:close/>
                    <a:moveTo>
                      <a:pt x="99967" y="12807"/>
                    </a:moveTo>
                    <a:lnTo>
                      <a:pt x="99967" y="18742"/>
                    </a:lnTo>
                    <a:lnTo>
                      <a:pt x="94031" y="18742"/>
                    </a:lnTo>
                    <a:lnTo>
                      <a:pt x="94031" y="12807"/>
                    </a:lnTo>
                    <a:close/>
                    <a:moveTo>
                      <a:pt x="106214" y="12807"/>
                    </a:moveTo>
                    <a:lnTo>
                      <a:pt x="106214" y="18742"/>
                    </a:lnTo>
                    <a:lnTo>
                      <a:pt x="100280" y="18742"/>
                    </a:lnTo>
                    <a:lnTo>
                      <a:pt x="100280" y="12807"/>
                    </a:lnTo>
                    <a:close/>
                    <a:moveTo>
                      <a:pt x="112461" y="12807"/>
                    </a:moveTo>
                    <a:lnTo>
                      <a:pt x="112461" y="18742"/>
                    </a:lnTo>
                    <a:lnTo>
                      <a:pt x="106527" y="18742"/>
                    </a:lnTo>
                    <a:lnTo>
                      <a:pt x="106527" y="12807"/>
                    </a:lnTo>
                    <a:close/>
                    <a:moveTo>
                      <a:pt x="118710" y="12807"/>
                    </a:moveTo>
                    <a:lnTo>
                      <a:pt x="118710" y="18742"/>
                    </a:lnTo>
                    <a:lnTo>
                      <a:pt x="112774" y="18742"/>
                    </a:lnTo>
                    <a:lnTo>
                      <a:pt x="112774" y="12807"/>
                    </a:lnTo>
                    <a:close/>
                    <a:moveTo>
                      <a:pt x="124957" y="12807"/>
                    </a:moveTo>
                    <a:lnTo>
                      <a:pt x="124957" y="18742"/>
                    </a:lnTo>
                    <a:lnTo>
                      <a:pt x="119021" y="18742"/>
                    </a:lnTo>
                    <a:lnTo>
                      <a:pt x="119021" y="12807"/>
                    </a:lnTo>
                    <a:close/>
                    <a:moveTo>
                      <a:pt x="131204" y="12807"/>
                    </a:moveTo>
                    <a:lnTo>
                      <a:pt x="131204" y="18742"/>
                    </a:lnTo>
                    <a:lnTo>
                      <a:pt x="125270" y="18742"/>
                    </a:lnTo>
                    <a:lnTo>
                      <a:pt x="125270" y="12807"/>
                    </a:lnTo>
                    <a:close/>
                    <a:moveTo>
                      <a:pt x="137451" y="12807"/>
                    </a:moveTo>
                    <a:lnTo>
                      <a:pt x="137451" y="18742"/>
                    </a:lnTo>
                    <a:lnTo>
                      <a:pt x="131517" y="18742"/>
                    </a:lnTo>
                    <a:lnTo>
                      <a:pt x="131517" y="12807"/>
                    </a:lnTo>
                    <a:close/>
                    <a:moveTo>
                      <a:pt x="143702" y="12807"/>
                    </a:moveTo>
                    <a:lnTo>
                      <a:pt x="143702" y="18742"/>
                    </a:lnTo>
                    <a:lnTo>
                      <a:pt x="137766" y="18742"/>
                    </a:lnTo>
                    <a:lnTo>
                      <a:pt x="137766" y="12807"/>
                    </a:lnTo>
                    <a:close/>
                    <a:moveTo>
                      <a:pt x="149949" y="12807"/>
                    </a:moveTo>
                    <a:lnTo>
                      <a:pt x="149949" y="18742"/>
                    </a:lnTo>
                    <a:lnTo>
                      <a:pt x="144015" y="18742"/>
                    </a:lnTo>
                    <a:lnTo>
                      <a:pt x="144015" y="12807"/>
                    </a:lnTo>
                    <a:close/>
                    <a:moveTo>
                      <a:pt x="156196" y="12807"/>
                    </a:moveTo>
                    <a:lnTo>
                      <a:pt x="156196" y="18742"/>
                    </a:lnTo>
                    <a:lnTo>
                      <a:pt x="150262" y="18742"/>
                    </a:lnTo>
                    <a:lnTo>
                      <a:pt x="150262" y="12807"/>
                    </a:lnTo>
                    <a:close/>
                    <a:moveTo>
                      <a:pt x="162445" y="12807"/>
                    </a:moveTo>
                    <a:lnTo>
                      <a:pt x="162445" y="18742"/>
                    </a:lnTo>
                    <a:lnTo>
                      <a:pt x="156509" y="18742"/>
                    </a:lnTo>
                    <a:lnTo>
                      <a:pt x="156509" y="12807"/>
                    </a:lnTo>
                    <a:close/>
                    <a:moveTo>
                      <a:pt x="168692" y="12807"/>
                    </a:moveTo>
                    <a:lnTo>
                      <a:pt x="168692" y="18742"/>
                    </a:lnTo>
                    <a:lnTo>
                      <a:pt x="162756" y="18742"/>
                    </a:lnTo>
                    <a:lnTo>
                      <a:pt x="162756" y="12807"/>
                    </a:lnTo>
                    <a:close/>
                    <a:moveTo>
                      <a:pt x="174939" y="12807"/>
                    </a:moveTo>
                    <a:lnTo>
                      <a:pt x="174939" y="18742"/>
                    </a:lnTo>
                    <a:lnTo>
                      <a:pt x="169005" y="18742"/>
                    </a:lnTo>
                    <a:lnTo>
                      <a:pt x="169005" y="12807"/>
                    </a:lnTo>
                    <a:close/>
                    <a:moveTo>
                      <a:pt x="181186" y="12807"/>
                    </a:moveTo>
                    <a:lnTo>
                      <a:pt x="181186" y="18742"/>
                    </a:lnTo>
                    <a:lnTo>
                      <a:pt x="175252" y="18742"/>
                    </a:lnTo>
                    <a:lnTo>
                      <a:pt x="175252" y="12807"/>
                    </a:lnTo>
                    <a:close/>
                    <a:moveTo>
                      <a:pt x="187435" y="12807"/>
                    </a:moveTo>
                    <a:lnTo>
                      <a:pt x="187435" y="18742"/>
                    </a:lnTo>
                    <a:lnTo>
                      <a:pt x="181499" y="18742"/>
                    </a:lnTo>
                    <a:lnTo>
                      <a:pt x="181499" y="12807"/>
                    </a:lnTo>
                    <a:close/>
                    <a:moveTo>
                      <a:pt x="193684" y="12807"/>
                    </a:moveTo>
                    <a:lnTo>
                      <a:pt x="193684" y="18742"/>
                    </a:lnTo>
                    <a:lnTo>
                      <a:pt x="187749" y="18742"/>
                    </a:lnTo>
                    <a:lnTo>
                      <a:pt x="187749" y="12807"/>
                    </a:lnTo>
                    <a:close/>
                    <a:moveTo>
                      <a:pt x="199931" y="12807"/>
                    </a:moveTo>
                    <a:lnTo>
                      <a:pt x="199931" y="18742"/>
                    </a:lnTo>
                    <a:lnTo>
                      <a:pt x="193996" y="18742"/>
                    </a:lnTo>
                    <a:lnTo>
                      <a:pt x="193996" y="12807"/>
                    </a:lnTo>
                    <a:close/>
                    <a:moveTo>
                      <a:pt x="206180" y="12807"/>
                    </a:moveTo>
                    <a:lnTo>
                      <a:pt x="206180" y="18742"/>
                    </a:lnTo>
                    <a:lnTo>
                      <a:pt x="200244" y="18742"/>
                    </a:lnTo>
                    <a:lnTo>
                      <a:pt x="200244" y="12807"/>
                    </a:lnTo>
                    <a:close/>
                    <a:moveTo>
                      <a:pt x="212427" y="12807"/>
                    </a:moveTo>
                    <a:lnTo>
                      <a:pt x="212427" y="18742"/>
                    </a:lnTo>
                    <a:lnTo>
                      <a:pt x="206491" y="18742"/>
                    </a:lnTo>
                    <a:lnTo>
                      <a:pt x="206491" y="12807"/>
                    </a:lnTo>
                    <a:close/>
                    <a:moveTo>
                      <a:pt x="218674" y="12807"/>
                    </a:moveTo>
                    <a:lnTo>
                      <a:pt x="218674" y="18742"/>
                    </a:lnTo>
                    <a:lnTo>
                      <a:pt x="212739" y="18742"/>
                    </a:lnTo>
                    <a:lnTo>
                      <a:pt x="212739" y="12807"/>
                    </a:lnTo>
                    <a:close/>
                    <a:moveTo>
                      <a:pt x="224921" y="12807"/>
                    </a:moveTo>
                    <a:lnTo>
                      <a:pt x="224921" y="18742"/>
                    </a:lnTo>
                    <a:lnTo>
                      <a:pt x="218987" y="18742"/>
                    </a:lnTo>
                    <a:lnTo>
                      <a:pt x="218987" y="12807"/>
                    </a:lnTo>
                    <a:close/>
                    <a:moveTo>
                      <a:pt x="231170" y="12807"/>
                    </a:moveTo>
                    <a:lnTo>
                      <a:pt x="231170" y="18742"/>
                    </a:lnTo>
                    <a:lnTo>
                      <a:pt x="225234" y="18742"/>
                    </a:lnTo>
                    <a:lnTo>
                      <a:pt x="225234" y="12807"/>
                    </a:lnTo>
                    <a:close/>
                    <a:moveTo>
                      <a:pt x="237417" y="12807"/>
                    </a:moveTo>
                    <a:lnTo>
                      <a:pt x="237417" y="18742"/>
                    </a:lnTo>
                    <a:lnTo>
                      <a:pt x="231481" y="18742"/>
                    </a:lnTo>
                    <a:lnTo>
                      <a:pt x="231481" y="12807"/>
                    </a:lnTo>
                    <a:close/>
                    <a:moveTo>
                      <a:pt x="243664" y="12807"/>
                    </a:moveTo>
                    <a:lnTo>
                      <a:pt x="243664" y="18742"/>
                    </a:lnTo>
                    <a:lnTo>
                      <a:pt x="237729" y="18742"/>
                    </a:lnTo>
                    <a:lnTo>
                      <a:pt x="237729" y="12807"/>
                    </a:lnTo>
                    <a:close/>
                    <a:moveTo>
                      <a:pt x="249914" y="12807"/>
                    </a:moveTo>
                    <a:lnTo>
                      <a:pt x="249914" y="18742"/>
                    </a:lnTo>
                    <a:lnTo>
                      <a:pt x="243978" y="18742"/>
                    </a:lnTo>
                    <a:lnTo>
                      <a:pt x="243978" y="12807"/>
                    </a:lnTo>
                    <a:close/>
                    <a:moveTo>
                      <a:pt x="256161" y="12807"/>
                    </a:moveTo>
                    <a:lnTo>
                      <a:pt x="256161" y="18742"/>
                    </a:lnTo>
                    <a:lnTo>
                      <a:pt x="250225" y="18742"/>
                    </a:lnTo>
                    <a:lnTo>
                      <a:pt x="250225" y="12807"/>
                    </a:lnTo>
                    <a:close/>
                    <a:moveTo>
                      <a:pt x="262409" y="12807"/>
                    </a:moveTo>
                    <a:lnTo>
                      <a:pt x="262409" y="18742"/>
                    </a:lnTo>
                    <a:lnTo>
                      <a:pt x="256474" y="18742"/>
                    </a:lnTo>
                    <a:lnTo>
                      <a:pt x="256474" y="12807"/>
                    </a:lnTo>
                    <a:close/>
                    <a:moveTo>
                      <a:pt x="268656" y="12807"/>
                    </a:moveTo>
                    <a:lnTo>
                      <a:pt x="268656" y="18742"/>
                    </a:lnTo>
                    <a:lnTo>
                      <a:pt x="262721" y="18742"/>
                    </a:lnTo>
                    <a:lnTo>
                      <a:pt x="262721" y="12807"/>
                    </a:lnTo>
                    <a:close/>
                    <a:moveTo>
                      <a:pt x="274904" y="12807"/>
                    </a:moveTo>
                    <a:lnTo>
                      <a:pt x="274904" y="18742"/>
                    </a:lnTo>
                    <a:lnTo>
                      <a:pt x="268968" y="18742"/>
                    </a:lnTo>
                    <a:lnTo>
                      <a:pt x="268968" y="12807"/>
                    </a:lnTo>
                    <a:close/>
                    <a:moveTo>
                      <a:pt x="6251" y="19054"/>
                    </a:moveTo>
                    <a:lnTo>
                      <a:pt x="6251" y="24990"/>
                    </a:lnTo>
                    <a:lnTo>
                      <a:pt x="315" y="24990"/>
                    </a:lnTo>
                    <a:lnTo>
                      <a:pt x="315" y="19054"/>
                    </a:lnTo>
                    <a:close/>
                    <a:moveTo>
                      <a:pt x="12498" y="19054"/>
                    </a:moveTo>
                    <a:lnTo>
                      <a:pt x="12498" y="24990"/>
                    </a:lnTo>
                    <a:lnTo>
                      <a:pt x="6562" y="24990"/>
                    </a:lnTo>
                    <a:lnTo>
                      <a:pt x="6562" y="19054"/>
                    </a:lnTo>
                    <a:close/>
                    <a:moveTo>
                      <a:pt x="18745" y="19054"/>
                    </a:moveTo>
                    <a:lnTo>
                      <a:pt x="18745" y="24990"/>
                    </a:lnTo>
                    <a:lnTo>
                      <a:pt x="12810" y="24990"/>
                    </a:lnTo>
                    <a:lnTo>
                      <a:pt x="12810" y="19054"/>
                    </a:lnTo>
                    <a:close/>
                    <a:moveTo>
                      <a:pt x="24992" y="19054"/>
                    </a:moveTo>
                    <a:lnTo>
                      <a:pt x="24992" y="24990"/>
                    </a:lnTo>
                    <a:lnTo>
                      <a:pt x="19058" y="24990"/>
                    </a:lnTo>
                    <a:lnTo>
                      <a:pt x="19058" y="19054"/>
                    </a:lnTo>
                    <a:close/>
                    <a:moveTo>
                      <a:pt x="31241" y="19054"/>
                    </a:moveTo>
                    <a:lnTo>
                      <a:pt x="31241" y="24990"/>
                    </a:lnTo>
                    <a:lnTo>
                      <a:pt x="25305" y="24990"/>
                    </a:lnTo>
                    <a:lnTo>
                      <a:pt x="25305" y="19054"/>
                    </a:lnTo>
                    <a:close/>
                    <a:moveTo>
                      <a:pt x="37489" y="19054"/>
                    </a:moveTo>
                    <a:lnTo>
                      <a:pt x="37489" y="24990"/>
                    </a:lnTo>
                    <a:lnTo>
                      <a:pt x="31553" y="24990"/>
                    </a:lnTo>
                    <a:lnTo>
                      <a:pt x="31553" y="19054"/>
                    </a:lnTo>
                    <a:close/>
                    <a:moveTo>
                      <a:pt x="43737" y="19054"/>
                    </a:moveTo>
                    <a:lnTo>
                      <a:pt x="43737" y="24990"/>
                    </a:lnTo>
                    <a:lnTo>
                      <a:pt x="37802" y="24990"/>
                    </a:lnTo>
                    <a:lnTo>
                      <a:pt x="37802" y="19054"/>
                    </a:lnTo>
                    <a:close/>
                    <a:moveTo>
                      <a:pt x="49985" y="19054"/>
                    </a:moveTo>
                    <a:lnTo>
                      <a:pt x="49985" y="24990"/>
                    </a:lnTo>
                    <a:lnTo>
                      <a:pt x="44049" y="24990"/>
                    </a:lnTo>
                    <a:lnTo>
                      <a:pt x="44049" y="19054"/>
                    </a:lnTo>
                    <a:close/>
                    <a:moveTo>
                      <a:pt x="56232" y="19054"/>
                    </a:moveTo>
                    <a:lnTo>
                      <a:pt x="56232" y="24990"/>
                    </a:lnTo>
                    <a:lnTo>
                      <a:pt x="50296" y="24990"/>
                    </a:lnTo>
                    <a:lnTo>
                      <a:pt x="50296" y="19054"/>
                    </a:lnTo>
                    <a:close/>
                    <a:moveTo>
                      <a:pt x="62480" y="19054"/>
                    </a:moveTo>
                    <a:lnTo>
                      <a:pt x="62480" y="24990"/>
                    </a:lnTo>
                    <a:lnTo>
                      <a:pt x="56545" y="24990"/>
                    </a:lnTo>
                    <a:lnTo>
                      <a:pt x="56545" y="19054"/>
                    </a:lnTo>
                    <a:close/>
                    <a:moveTo>
                      <a:pt x="68727" y="19054"/>
                    </a:moveTo>
                    <a:lnTo>
                      <a:pt x="68727" y="24990"/>
                    </a:lnTo>
                    <a:lnTo>
                      <a:pt x="62792" y="24990"/>
                    </a:lnTo>
                    <a:lnTo>
                      <a:pt x="62792" y="19054"/>
                    </a:lnTo>
                    <a:close/>
                    <a:moveTo>
                      <a:pt x="74975" y="19054"/>
                    </a:moveTo>
                    <a:lnTo>
                      <a:pt x="74975" y="24990"/>
                    </a:lnTo>
                    <a:lnTo>
                      <a:pt x="69039" y="24990"/>
                    </a:lnTo>
                    <a:lnTo>
                      <a:pt x="69039" y="19054"/>
                    </a:lnTo>
                    <a:close/>
                    <a:moveTo>
                      <a:pt x="81223" y="19054"/>
                    </a:moveTo>
                    <a:lnTo>
                      <a:pt x="81223" y="24990"/>
                    </a:lnTo>
                    <a:lnTo>
                      <a:pt x="75286" y="24990"/>
                    </a:lnTo>
                    <a:lnTo>
                      <a:pt x="75286" y="19054"/>
                    </a:lnTo>
                    <a:close/>
                    <a:moveTo>
                      <a:pt x="87470" y="19054"/>
                    </a:moveTo>
                    <a:lnTo>
                      <a:pt x="87470" y="24990"/>
                    </a:lnTo>
                    <a:lnTo>
                      <a:pt x="81535" y="24990"/>
                    </a:lnTo>
                    <a:lnTo>
                      <a:pt x="81535" y="19054"/>
                    </a:lnTo>
                    <a:close/>
                    <a:moveTo>
                      <a:pt x="93720" y="19054"/>
                    </a:moveTo>
                    <a:lnTo>
                      <a:pt x="93720" y="24990"/>
                    </a:lnTo>
                    <a:lnTo>
                      <a:pt x="87784" y="24990"/>
                    </a:lnTo>
                    <a:lnTo>
                      <a:pt x="87784" y="19054"/>
                    </a:lnTo>
                    <a:close/>
                    <a:moveTo>
                      <a:pt x="99967" y="19054"/>
                    </a:moveTo>
                    <a:lnTo>
                      <a:pt x="99967" y="24990"/>
                    </a:lnTo>
                    <a:lnTo>
                      <a:pt x="94031" y="24990"/>
                    </a:lnTo>
                    <a:lnTo>
                      <a:pt x="94031" y="19054"/>
                    </a:lnTo>
                    <a:close/>
                    <a:moveTo>
                      <a:pt x="106214" y="19054"/>
                    </a:moveTo>
                    <a:lnTo>
                      <a:pt x="106214" y="24990"/>
                    </a:lnTo>
                    <a:lnTo>
                      <a:pt x="100280" y="24990"/>
                    </a:lnTo>
                    <a:lnTo>
                      <a:pt x="100280" y="19054"/>
                    </a:lnTo>
                    <a:close/>
                    <a:moveTo>
                      <a:pt x="112461" y="19054"/>
                    </a:moveTo>
                    <a:lnTo>
                      <a:pt x="112461" y="24990"/>
                    </a:lnTo>
                    <a:lnTo>
                      <a:pt x="106527" y="24990"/>
                    </a:lnTo>
                    <a:lnTo>
                      <a:pt x="106527" y="19054"/>
                    </a:lnTo>
                    <a:close/>
                    <a:moveTo>
                      <a:pt x="118710" y="19054"/>
                    </a:moveTo>
                    <a:lnTo>
                      <a:pt x="118710" y="24990"/>
                    </a:lnTo>
                    <a:lnTo>
                      <a:pt x="112774" y="24990"/>
                    </a:lnTo>
                    <a:lnTo>
                      <a:pt x="112774" y="19054"/>
                    </a:lnTo>
                    <a:close/>
                    <a:moveTo>
                      <a:pt x="124957" y="19054"/>
                    </a:moveTo>
                    <a:lnTo>
                      <a:pt x="124957" y="24990"/>
                    </a:lnTo>
                    <a:lnTo>
                      <a:pt x="119021" y="24990"/>
                    </a:lnTo>
                    <a:lnTo>
                      <a:pt x="119021" y="19054"/>
                    </a:lnTo>
                    <a:close/>
                    <a:moveTo>
                      <a:pt x="131204" y="19054"/>
                    </a:moveTo>
                    <a:lnTo>
                      <a:pt x="131204" y="24990"/>
                    </a:lnTo>
                    <a:lnTo>
                      <a:pt x="125270" y="24990"/>
                    </a:lnTo>
                    <a:lnTo>
                      <a:pt x="125270" y="19054"/>
                    </a:lnTo>
                    <a:close/>
                    <a:moveTo>
                      <a:pt x="137451" y="19054"/>
                    </a:moveTo>
                    <a:lnTo>
                      <a:pt x="137451" y="24990"/>
                    </a:lnTo>
                    <a:lnTo>
                      <a:pt x="131517" y="24990"/>
                    </a:lnTo>
                    <a:lnTo>
                      <a:pt x="131517" y="19054"/>
                    </a:lnTo>
                    <a:close/>
                    <a:moveTo>
                      <a:pt x="143702" y="19054"/>
                    </a:moveTo>
                    <a:lnTo>
                      <a:pt x="143702" y="24990"/>
                    </a:lnTo>
                    <a:lnTo>
                      <a:pt x="137766" y="24990"/>
                    </a:lnTo>
                    <a:lnTo>
                      <a:pt x="137766" y="19054"/>
                    </a:lnTo>
                    <a:close/>
                    <a:moveTo>
                      <a:pt x="149949" y="19054"/>
                    </a:moveTo>
                    <a:lnTo>
                      <a:pt x="149949" y="24990"/>
                    </a:lnTo>
                    <a:lnTo>
                      <a:pt x="144015" y="24990"/>
                    </a:lnTo>
                    <a:lnTo>
                      <a:pt x="144015" y="19054"/>
                    </a:lnTo>
                    <a:close/>
                    <a:moveTo>
                      <a:pt x="156196" y="19054"/>
                    </a:moveTo>
                    <a:lnTo>
                      <a:pt x="156196" y="24990"/>
                    </a:lnTo>
                    <a:lnTo>
                      <a:pt x="150262" y="24990"/>
                    </a:lnTo>
                    <a:lnTo>
                      <a:pt x="150262" y="19054"/>
                    </a:lnTo>
                    <a:close/>
                    <a:moveTo>
                      <a:pt x="162445" y="19054"/>
                    </a:moveTo>
                    <a:lnTo>
                      <a:pt x="162445" y="24990"/>
                    </a:lnTo>
                    <a:lnTo>
                      <a:pt x="156509" y="24990"/>
                    </a:lnTo>
                    <a:lnTo>
                      <a:pt x="156509" y="19054"/>
                    </a:lnTo>
                    <a:close/>
                    <a:moveTo>
                      <a:pt x="168692" y="19054"/>
                    </a:moveTo>
                    <a:lnTo>
                      <a:pt x="168692" y="24990"/>
                    </a:lnTo>
                    <a:lnTo>
                      <a:pt x="162756" y="24990"/>
                    </a:lnTo>
                    <a:lnTo>
                      <a:pt x="162756" y="19054"/>
                    </a:lnTo>
                    <a:close/>
                    <a:moveTo>
                      <a:pt x="174939" y="19054"/>
                    </a:moveTo>
                    <a:lnTo>
                      <a:pt x="174939" y="24990"/>
                    </a:lnTo>
                    <a:lnTo>
                      <a:pt x="169005" y="24990"/>
                    </a:lnTo>
                    <a:lnTo>
                      <a:pt x="169005" y="19054"/>
                    </a:lnTo>
                    <a:close/>
                    <a:moveTo>
                      <a:pt x="181186" y="19054"/>
                    </a:moveTo>
                    <a:lnTo>
                      <a:pt x="181186" y="24990"/>
                    </a:lnTo>
                    <a:lnTo>
                      <a:pt x="175252" y="24990"/>
                    </a:lnTo>
                    <a:lnTo>
                      <a:pt x="175252" y="19054"/>
                    </a:lnTo>
                    <a:close/>
                    <a:moveTo>
                      <a:pt x="187435" y="19054"/>
                    </a:moveTo>
                    <a:lnTo>
                      <a:pt x="187435" y="24990"/>
                    </a:lnTo>
                    <a:lnTo>
                      <a:pt x="181499" y="24990"/>
                    </a:lnTo>
                    <a:lnTo>
                      <a:pt x="181499" y="19054"/>
                    </a:lnTo>
                    <a:close/>
                    <a:moveTo>
                      <a:pt x="193684" y="19054"/>
                    </a:moveTo>
                    <a:lnTo>
                      <a:pt x="193684" y="24990"/>
                    </a:lnTo>
                    <a:lnTo>
                      <a:pt x="187749" y="24990"/>
                    </a:lnTo>
                    <a:lnTo>
                      <a:pt x="187749" y="19054"/>
                    </a:lnTo>
                    <a:close/>
                    <a:moveTo>
                      <a:pt x="199931" y="19054"/>
                    </a:moveTo>
                    <a:lnTo>
                      <a:pt x="199931" y="24990"/>
                    </a:lnTo>
                    <a:lnTo>
                      <a:pt x="193996" y="24990"/>
                    </a:lnTo>
                    <a:lnTo>
                      <a:pt x="193996" y="19054"/>
                    </a:lnTo>
                    <a:close/>
                    <a:moveTo>
                      <a:pt x="206180" y="19054"/>
                    </a:moveTo>
                    <a:lnTo>
                      <a:pt x="206180" y="24990"/>
                    </a:lnTo>
                    <a:lnTo>
                      <a:pt x="200244" y="24990"/>
                    </a:lnTo>
                    <a:lnTo>
                      <a:pt x="200244" y="19054"/>
                    </a:lnTo>
                    <a:close/>
                    <a:moveTo>
                      <a:pt x="212427" y="19054"/>
                    </a:moveTo>
                    <a:lnTo>
                      <a:pt x="212427" y="24990"/>
                    </a:lnTo>
                    <a:lnTo>
                      <a:pt x="206491" y="24990"/>
                    </a:lnTo>
                    <a:lnTo>
                      <a:pt x="206491" y="19054"/>
                    </a:lnTo>
                    <a:close/>
                    <a:moveTo>
                      <a:pt x="218674" y="19054"/>
                    </a:moveTo>
                    <a:lnTo>
                      <a:pt x="218674" y="24990"/>
                    </a:lnTo>
                    <a:lnTo>
                      <a:pt x="212739" y="24990"/>
                    </a:lnTo>
                    <a:lnTo>
                      <a:pt x="212739" y="19054"/>
                    </a:lnTo>
                    <a:close/>
                    <a:moveTo>
                      <a:pt x="224921" y="19054"/>
                    </a:moveTo>
                    <a:lnTo>
                      <a:pt x="224921" y="24990"/>
                    </a:lnTo>
                    <a:lnTo>
                      <a:pt x="218987" y="24990"/>
                    </a:lnTo>
                    <a:lnTo>
                      <a:pt x="218987" y="19054"/>
                    </a:lnTo>
                    <a:close/>
                    <a:moveTo>
                      <a:pt x="231170" y="19054"/>
                    </a:moveTo>
                    <a:lnTo>
                      <a:pt x="231170" y="24990"/>
                    </a:lnTo>
                    <a:lnTo>
                      <a:pt x="225234" y="24990"/>
                    </a:lnTo>
                    <a:lnTo>
                      <a:pt x="225234" y="19054"/>
                    </a:lnTo>
                    <a:close/>
                    <a:moveTo>
                      <a:pt x="237417" y="19054"/>
                    </a:moveTo>
                    <a:lnTo>
                      <a:pt x="237417" y="24990"/>
                    </a:lnTo>
                    <a:lnTo>
                      <a:pt x="231481" y="24990"/>
                    </a:lnTo>
                    <a:lnTo>
                      <a:pt x="231481" y="19054"/>
                    </a:lnTo>
                    <a:close/>
                    <a:moveTo>
                      <a:pt x="243664" y="19054"/>
                    </a:moveTo>
                    <a:lnTo>
                      <a:pt x="243664" y="24990"/>
                    </a:lnTo>
                    <a:lnTo>
                      <a:pt x="237729" y="24990"/>
                    </a:lnTo>
                    <a:lnTo>
                      <a:pt x="237729" y="19054"/>
                    </a:lnTo>
                    <a:close/>
                    <a:moveTo>
                      <a:pt x="249911" y="19054"/>
                    </a:moveTo>
                    <a:lnTo>
                      <a:pt x="249911" y="24990"/>
                    </a:lnTo>
                    <a:lnTo>
                      <a:pt x="243977" y="24990"/>
                    </a:lnTo>
                    <a:lnTo>
                      <a:pt x="243977" y="19054"/>
                    </a:lnTo>
                    <a:close/>
                    <a:moveTo>
                      <a:pt x="256161" y="19054"/>
                    </a:moveTo>
                    <a:lnTo>
                      <a:pt x="256161" y="24990"/>
                    </a:lnTo>
                    <a:lnTo>
                      <a:pt x="250225" y="24990"/>
                    </a:lnTo>
                    <a:lnTo>
                      <a:pt x="250225" y="19054"/>
                    </a:lnTo>
                    <a:close/>
                    <a:moveTo>
                      <a:pt x="262409" y="19054"/>
                    </a:moveTo>
                    <a:lnTo>
                      <a:pt x="262409" y="24990"/>
                    </a:lnTo>
                    <a:lnTo>
                      <a:pt x="256474" y="24990"/>
                    </a:lnTo>
                    <a:lnTo>
                      <a:pt x="256474" y="19054"/>
                    </a:lnTo>
                    <a:close/>
                    <a:moveTo>
                      <a:pt x="268656" y="19054"/>
                    </a:moveTo>
                    <a:lnTo>
                      <a:pt x="268656" y="24990"/>
                    </a:lnTo>
                    <a:lnTo>
                      <a:pt x="262721" y="24990"/>
                    </a:lnTo>
                    <a:lnTo>
                      <a:pt x="262721" y="19054"/>
                    </a:lnTo>
                    <a:close/>
                    <a:moveTo>
                      <a:pt x="274904" y="19054"/>
                    </a:moveTo>
                    <a:lnTo>
                      <a:pt x="274904" y="24990"/>
                    </a:lnTo>
                    <a:lnTo>
                      <a:pt x="268968" y="24990"/>
                    </a:lnTo>
                    <a:lnTo>
                      <a:pt x="268968" y="19054"/>
                    </a:lnTo>
                    <a:close/>
                    <a:moveTo>
                      <a:pt x="6251" y="25301"/>
                    </a:moveTo>
                    <a:lnTo>
                      <a:pt x="6251" y="31237"/>
                    </a:lnTo>
                    <a:lnTo>
                      <a:pt x="315" y="31237"/>
                    </a:lnTo>
                    <a:lnTo>
                      <a:pt x="315" y="25301"/>
                    </a:lnTo>
                    <a:close/>
                    <a:moveTo>
                      <a:pt x="12498" y="25301"/>
                    </a:moveTo>
                    <a:lnTo>
                      <a:pt x="12498" y="31237"/>
                    </a:lnTo>
                    <a:lnTo>
                      <a:pt x="6562" y="31237"/>
                    </a:lnTo>
                    <a:lnTo>
                      <a:pt x="6562" y="25301"/>
                    </a:lnTo>
                    <a:close/>
                    <a:moveTo>
                      <a:pt x="18745" y="25301"/>
                    </a:moveTo>
                    <a:lnTo>
                      <a:pt x="18745" y="31237"/>
                    </a:lnTo>
                    <a:lnTo>
                      <a:pt x="12810" y="31237"/>
                    </a:lnTo>
                    <a:lnTo>
                      <a:pt x="12810" y="25301"/>
                    </a:lnTo>
                    <a:close/>
                    <a:moveTo>
                      <a:pt x="24992" y="25301"/>
                    </a:moveTo>
                    <a:lnTo>
                      <a:pt x="24992" y="31237"/>
                    </a:lnTo>
                    <a:lnTo>
                      <a:pt x="19058" y="31237"/>
                    </a:lnTo>
                    <a:lnTo>
                      <a:pt x="19058" y="25301"/>
                    </a:lnTo>
                    <a:close/>
                    <a:moveTo>
                      <a:pt x="31241" y="25301"/>
                    </a:moveTo>
                    <a:lnTo>
                      <a:pt x="31241" y="31237"/>
                    </a:lnTo>
                    <a:lnTo>
                      <a:pt x="25305" y="31237"/>
                    </a:lnTo>
                    <a:lnTo>
                      <a:pt x="25305" y="25301"/>
                    </a:lnTo>
                    <a:close/>
                    <a:moveTo>
                      <a:pt x="37489" y="25301"/>
                    </a:moveTo>
                    <a:lnTo>
                      <a:pt x="37489" y="31237"/>
                    </a:lnTo>
                    <a:lnTo>
                      <a:pt x="31553" y="31237"/>
                    </a:lnTo>
                    <a:lnTo>
                      <a:pt x="31553" y="25301"/>
                    </a:lnTo>
                    <a:close/>
                    <a:moveTo>
                      <a:pt x="43737" y="25301"/>
                    </a:moveTo>
                    <a:lnTo>
                      <a:pt x="43737" y="31237"/>
                    </a:lnTo>
                    <a:lnTo>
                      <a:pt x="37802" y="31237"/>
                    </a:lnTo>
                    <a:lnTo>
                      <a:pt x="37802" y="25301"/>
                    </a:lnTo>
                    <a:close/>
                    <a:moveTo>
                      <a:pt x="49985" y="25301"/>
                    </a:moveTo>
                    <a:lnTo>
                      <a:pt x="49985" y="31237"/>
                    </a:lnTo>
                    <a:lnTo>
                      <a:pt x="44049" y="31237"/>
                    </a:lnTo>
                    <a:lnTo>
                      <a:pt x="44049" y="25301"/>
                    </a:lnTo>
                    <a:close/>
                    <a:moveTo>
                      <a:pt x="56232" y="25301"/>
                    </a:moveTo>
                    <a:lnTo>
                      <a:pt x="56232" y="31237"/>
                    </a:lnTo>
                    <a:lnTo>
                      <a:pt x="50296" y="31237"/>
                    </a:lnTo>
                    <a:lnTo>
                      <a:pt x="50296" y="25301"/>
                    </a:lnTo>
                    <a:close/>
                    <a:moveTo>
                      <a:pt x="62480" y="25301"/>
                    </a:moveTo>
                    <a:lnTo>
                      <a:pt x="62480" y="31237"/>
                    </a:lnTo>
                    <a:lnTo>
                      <a:pt x="56545" y="31237"/>
                    </a:lnTo>
                    <a:lnTo>
                      <a:pt x="56545" y="25301"/>
                    </a:lnTo>
                    <a:close/>
                    <a:moveTo>
                      <a:pt x="68727" y="25301"/>
                    </a:moveTo>
                    <a:lnTo>
                      <a:pt x="68727" y="31237"/>
                    </a:lnTo>
                    <a:lnTo>
                      <a:pt x="62792" y="31237"/>
                    </a:lnTo>
                    <a:lnTo>
                      <a:pt x="62792" y="25301"/>
                    </a:lnTo>
                    <a:close/>
                    <a:moveTo>
                      <a:pt x="74975" y="25301"/>
                    </a:moveTo>
                    <a:lnTo>
                      <a:pt x="74975" y="31237"/>
                    </a:lnTo>
                    <a:lnTo>
                      <a:pt x="69039" y="31237"/>
                    </a:lnTo>
                    <a:lnTo>
                      <a:pt x="69039" y="25301"/>
                    </a:lnTo>
                    <a:close/>
                    <a:moveTo>
                      <a:pt x="81223" y="25301"/>
                    </a:moveTo>
                    <a:lnTo>
                      <a:pt x="81223" y="31237"/>
                    </a:lnTo>
                    <a:lnTo>
                      <a:pt x="75286" y="31237"/>
                    </a:lnTo>
                    <a:lnTo>
                      <a:pt x="75286" y="25301"/>
                    </a:lnTo>
                    <a:close/>
                    <a:moveTo>
                      <a:pt x="87470" y="25301"/>
                    </a:moveTo>
                    <a:lnTo>
                      <a:pt x="87470" y="31237"/>
                    </a:lnTo>
                    <a:lnTo>
                      <a:pt x="81535" y="31237"/>
                    </a:lnTo>
                    <a:lnTo>
                      <a:pt x="81535" y="25301"/>
                    </a:lnTo>
                    <a:close/>
                    <a:moveTo>
                      <a:pt x="93720" y="25301"/>
                    </a:moveTo>
                    <a:lnTo>
                      <a:pt x="93720" y="31237"/>
                    </a:lnTo>
                    <a:lnTo>
                      <a:pt x="87784" y="31237"/>
                    </a:lnTo>
                    <a:lnTo>
                      <a:pt x="87784" y="25301"/>
                    </a:lnTo>
                    <a:close/>
                    <a:moveTo>
                      <a:pt x="99967" y="25301"/>
                    </a:moveTo>
                    <a:lnTo>
                      <a:pt x="99967" y="31237"/>
                    </a:lnTo>
                    <a:lnTo>
                      <a:pt x="94031" y="31237"/>
                    </a:lnTo>
                    <a:lnTo>
                      <a:pt x="94031" y="25301"/>
                    </a:lnTo>
                    <a:close/>
                    <a:moveTo>
                      <a:pt x="106214" y="25301"/>
                    </a:moveTo>
                    <a:lnTo>
                      <a:pt x="106214" y="31237"/>
                    </a:lnTo>
                    <a:lnTo>
                      <a:pt x="100280" y="31237"/>
                    </a:lnTo>
                    <a:lnTo>
                      <a:pt x="100280" y="25301"/>
                    </a:lnTo>
                    <a:close/>
                    <a:moveTo>
                      <a:pt x="112461" y="25301"/>
                    </a:moveTo>
                    <a:lnTo>
                      <a:pt x="112461" y="31237"/>
                    </a:lnTo>
                    <a:lnTo>
                      <a:pt x="106527" y="31237"/>
                    </a:lnTo>
                    <a:lnTo>
                      <a:pt x="106527" y="25301"/>
                    </a:lnTo>
                    <a:close/>
                    <a:moveTo>
                      <a:pt x="118710" y="25301"/>
                    </a:moveTo>
                    <a:lnTo>
                      <a:pt x="118710" y="31237"/>
                    </a:lnTo>
                    <a:lnTo>
                      <a:pt x="112774" y="31237"/>
                    </a:lnTo>
                    <a:lnTo>
                      <a:pt x="112774" y="25301"/>
                    </a:lnTo>
                    <a:close/>
                    <a:moveTo>
                      <a:pt x="124957" y="25301"/>
                    </a:moveTo>
                    <a:lnTo>
                      <a:pt x="124957" y="31237"/>
                    </a:lnTo>
                    <a:lnTo>
                      <a:pt x="119021" y="31237"/>
                    </a:lnTo>
                    <a:lnTo>
                      <a:pt x="119021" y="25301"/>
                    </a:lnTo>
                    <a:close/>
                    <a:moveTo>
                      <a:pt x="131204" y="25301"/>
                    </a:moveTo>
                    <a:lnTo>
                      <a:pt x="131204" y="31237"/>
                    </a:lnTo>
                    <a:lnTo>
                      <a:pt x="125270" y="31237"/>
                    </a:lnTo>
                    <a:lnTo>
                      <a:pt x="125270" y="25301"/>
                    </a:lnTo>
                    <a:close/>
                    <a:moveTo>
                      <a:pt x="137451" y="25301"/>
                    </a:moveTo>
                    <a:lnTo>
                      <a:pt x="137451" y="31237"/>
                    </a:lnTo>
                    <a:lnTo>
                      <a:pt x="131517" y="31237"/>
                    </a:lnTo>
                    <a:lnTo>
                      <a:pt x="131517" y="25301"/>
                    </a:lnTo>
                    <a:close/>
                    <a:moveTo>
                      <a:pt x="143702" y="25301"/>
                    </a:moveTo>
                    <a:lnTo>
                      <a:pt x="143702" y="31237"/>
                    </a:lnTo>
                    <a:lnTo>
                      <a:pt x="137766" y="31237"/>
                    </a:lnTo>
                    <a:lnTo>
                      <a:pt x="137766" y="25301"/>
                    </a:lnTo>
                    <a:close/>
                    <a:moveTo>
                      <a:pt x="149949" y="25301"/>
                    </a:moveTo>
                    <a:lnTo>
                      <a:pt x="149949" y="31237"/>
                    </a:lnTo>
                    <a:lnTo>
                      <a:pt x="144015" y="31237"/>
                    </a:lnTo>
                    <a:lnTo>
                      <a:pt x="144015" y="25301"/>
                    </a:lnTo>
                    <a:close/>
                    <a:moveTo>
                      <a:pt x="156196" y="25301"/>
                    </a:moveTo>
                    <a:lnTo>
                      <a:pt x="156196" y="31237"/>
                    </a:lnTo>
                    <a:lnTo>
                      <a:pt x="150262" y="31237"/>
                    </a:lnTo>
                    <a:lnTo>
                      <a:pt x="150262" y="25301"/>
                    </a:lnTo>
                    <a:close/>
                    <a:moveTo>
                      <a:pt x="162445" y="25301"/>
                    </a:moveTo>
                    <a:lnTo>
                      <a:pt x="162445" y="31237"/>
                    </a:lnTo>
                    <a:lnTo>
                      <a:pt x="156509" y="31237"/>
                    </a:lnTo>
                    <a:lnTo>
                      <a:pt x="156509" y="25301"/>
                    </a:lnTo>
                    <a:close/>
                    <a:moveTo>
                      <a:pt x="168692" y="25301"/>
                    </a:moveTo>
                    <a:lnTo>
                      <a:pt x="168692" y="31237"/>
                    </a:lnTo>
                    <a:lnTo>
                      <a:pt x="162756" y="31237"/>
                    </a:lnTo>
                    <a:lnTo>
                      <a:pt x="162756" y="25301"/>
                    </a:lnTo>
                    <a:close/>
                    <a:moveTo>
                      <a:pt x="174939" y="25301"/>
                    </a:moveTo>
                    <a:lnTo>
                      <a:pt x="174939" y="31237"/>
                    </a:lnTo>
                    <a:lnTo>
                      <a:pt x="169005" y="31237"/>
                    </a:lnTo>
                    <a:lnTo>
                      <a:pt x="169005" y="25301"/>
                    </a:lnTo>
                    <a:close/>
                    <a:moveTo>
                      <a:pt x="181186" y="25301"/>
                    </a:moveTo>
                    <a:lnTo>
                      <a:pt x="181186" y="31237"/>
                    </a:lnTo>
                    <a:lnTo>
                      <a:pt x="175252" y="31237"/>
                    </a:lnTo>
                    <a:lnTo>
                      <a:pt x="175252" y="25301"/>
                    </a:lnTo>
                    <a:close/>
                    <a:moveTo>
                      <a:pt x="187435" y="25301"/>
                    </a:moveTo>
                    <a:lnTo>
                      <a:pt x="187435" y="31237"/>
                    </a:lnTo>
                    <a:lnTo>
                      <a:pt x="181499" y="31237"/>
                    </a:lnTo>
                    <a:lnTo>
                      <a:pt x="181499" y="25301"/>
                    </a:lnTo>
                    <a:close/>
                    <a:moveTo>
                      <a:pt x="193684" y="25301"/>
                    </a:moveTo>
                    <a:lnTo>
                      <a:pt x="193684" y="31237"/>
                    </a:lnTo>
                    <a:lnTo>
                      <a:pt x="187749" y="31237"/>
                    </a:lnTo>
                    <a:lnTo>
                      <a:pt x="187749" y="25301"/>
                    </a:lnTo>
                    <a:close/>
                    <a:moveTo>
                      <a:pt x="199931" y="25301"/>
                    </a:moveTo>
                    <a:lnTo>
                      <a:pt x="199931" y="31237"/>
                    </a:lnTo>
                    <a:lnTo>
                      <a:pt x="193996" y="31237"/>
                    </a:lnTo>
                    <a:lnTo>
                      <a:pt x="193996" y="25301"/>
                    </a:lnTo>
                    <a:close/>
                    <a:moveTo>
                      <a:pt x="206180" y="25301"/>
                    </a:moveTo>
                    <a:lnTo>
                      <a:pt x="206180" y="31237"/>
                    </a:lnTo>
                    <a:lnTo>
                      <a:pt x="200244" y="31237"/>
                    </a:lnTo>
                    <a:lnTo>
                      <a:pt x="200244" y="25301"/>
                    </a:lnTo>
                    <a:close/>
                    <a:moveTo>
                      <a:pt x="212427" y="25301"/>
                    </a:moveTo>
                    <a:lnTo>
                      <a:pt x="212427" y="31237"/>
                    </a:lnTo>
                    <a:lnTo>
                      <a:pt x="206491" y="31237"/>
                    </a:lnTo>
                    <a:lnTo>
                      <a:pt x="206491" y="25301"/>
                    </a:lnTo>
                    <a:close/>
                    <a:moveTo>
                      <a:pt x="218674" y="25301"/>
                    </a:moveTo>
                    <a:lnTo>
                      <a:pt x="218674" y="31237"/>
                    </a:lnTo>
                    <a:lnTo>
                      <a:pt x="212739" y="31237"/>
                    </a:lnTo>
                    <a:lnTo>
                      <a:pt x="212739" y="25301"/>
                    </a:lnTo>
                    <a:close/>
                    <a:moveTo>
                      <a:pt x="224921" y="25301"/>
                    </a:moveTo>
                    <a:lnTo>
                      <a:pt x="224921" y="31237"/>
                    </a:lnTo>
                    <a:lnTo>
                      <a:pt x="218987" y="31237"/>
                    </a:lnTo>
                    <a:lnTo>
                      <a:pt x="218987" y="25301"/>
                    </a:lnTo>
                    <a:close/>
                    <a:moveTo>
                      <a:pt x="231170" y="25301"/>
                    </a:moveTo>
                    <a:lnTo>
                      <a:pt x="231170" y="31237"/>
                    </a:lnTo>
                    <a:lnTo>
                      <a:pt x="225234" y="31237"/>
                    </a:lnTo>
                    <a:lnTo>
                      <a:pt x="225234" y="25301"/>
                    </a:lnTo>
                    <a:close/>
                    <a:moveTo>
                      <a:pt x="237417" y="25301"/>
                    </a:moveTo>
                    <a:lnTo>
                      <a:pt x="237417" y="31237"/>
                    </a:lnTo>
                    <a:lnTo>
                      <a:pt x="231481" y="31237"/>
                    </a:lnTo>
                    <a:lnTo>
                      <a:pt x="231481" y="25301"/>
                    </a:lnTo>
                    <a:close/>
                    <a:moveTo>
                      <a:pt x="243664" y="25301"/>
                    </a:moveTo>
                    <a:lnTo>
                      <a:pt x="243664" y="31237"/>
                    </a:lnTo>
                    <a:lnTo>
                      <a:pt x="237729" y="31237"/>
                    </a:lnTo>
                    <a:lnTo>
                      <a:pt x="237729" y="25301"/>
                    </a:lnTo>
                    <a:close/>
                    <a:moveTo>
                      <a:pt x="249911" y="25301"/>
                    </a:moveTo>
                    <a:lnTo>
                      <a:pt x="249911" y="31237"/>
                    </a:lnTo>
                    <a:lnTo>
                      <a:pt x="243977" y="31237"/>
                    </a:lnTo>
                    <a:lnTo>
                      <a:pt x="243977" y="25301"/>
                    </a:lnTo>
                    <a:close/>
                    <a:moveTo>
                      <a:pt x="256161" y="25301"/>
                    </a:moveTo>
                    <a:lnTo>
                      <a:pt x="256161" y="31237"/>
                    </a:lnTo>
                    <a:lnTo>
                      <a:pt x="250225" y="31237"/>
                    </a:lnTo>
                    <a:lnTo>
                      <a:pt x="250225" y="25301"/>
                    </a:lnTo>
                    <a:close/>
                    <a:moveTo>
                      <a:pt x="262409" y="25301"/>
                    </a:moveTo>
                    <a:lnTo>
                      <a:pt x="262409" y="31237"/>
                    </a:lnTo>
                    <a:lnTo>
                      <a:pt x="256474" y="31237"/>
                    </a:lnTo>
                    <a:lnTo>
                      <a:pt x="256474" y="25301"/>
                    </a:lnTo>
                    <a:close/>
                    <a:moveTo>
                      <a:pt x="268656" y="25301"/>
                    </a:moveTo>
                    <a:lnTo>
                      <a:pt x="268656" y="31237"/>
                    </a:lnTo>
                    <a:lnTo>
                      <a:pt x="262721" y="31237"/>
                    </a:lnTo>
                    <a:lnTo>
                      <a:pt x="262721" y="25301"/>
                    </a:lnTo>
                    <a:close/>
                    <a:moveTo>
                      <a:pt x="274904" y="25301"/>
                    </a:moveTo>
                    <a:lnTo>
                      <a:pt x="274904" y="31237"/>
                    </a:lnTo>
                    <a:lnTo>
                      <a:pt x="268968" y="31237"/>
                    </a:lnTo>
                    <a:lnTo>
                      <a:pt x="268968" y="25301"/>
                    </a:lnTo>
                    <a:close/>
                    <a:moveTo>
                      <a:pt x="6251" y="31548"/>
                    </a:moveTo>
                    <a:lnTo>
                      <a:pt x="6251" y="31550"/>
                    </a:lnTo>
                    <a:lnTo>
                      <a:pt x="6251" y="37484"/>
                    </a:lnTo>
                    <a:lnTo>
                      <a:pt x="315" y="37484"/>
                    </a:lnTo>
                    <a:lnTo>
                      <a:pt x="315" y="31548"/>
                    </a:lnTo>
                    <a:close/>
                    <a:moveTo>
                      <a:pt x="12498" y="31548"/>
                    </a:moveTo>
                    <a:lnTo>
                      <a:pt x="12498" y="31550"/>
                    </a:lnTo>
                    <a:lnTo>
                      <a:pt x="12498" y="37484"/>
                    </a:lnTo>
                    <a:lnTo>
                      <a:pt x="6562" y="37484"/>
                    </a:lnTo>
                    <a:lnTo>
                      <a:pt x="6562" y="31548"/>
                    </a:lnTo>
                    <a:close/>
                    <a:moveTo>
                      <a:pt x="18745" y="31548"/>
                    </a:moveTo>
                    <a:lnTo>
                      <a:pt x="18745" y="31550"/>
                    </a:lnTo>
                    <a:lnTo>
                      <a:pt x="18745" y="37484"/>
                    </a:lnTo>
                    <a:lnTo>
                      <a:pt x="12810" y="37484"/>
                    </a:lnTo>
                    <a:lnTo>
                      <a:pt x="12810" y="31548"/>
                    </a:lnTo>
                    <a:close/>
                    <a:moveTo>
                      <a:pt x="24992" y="31548"/>
                    </a:moveTo>
                    <a:lnTo>
                      <a:pt x="24992" y="31550"/>
                    </a:lnTo>
                    <a:lnTo>
                      <a:pt x="24992" y="37484"/>
                    </a:lnTo>
                    <a:lnTo>
                      <a:pt x="19058" y="37484"/>
                    </a:lnTo>
                    <a:lnTo>
                      <a:pt x="19058" y="31548"/>
                    </a:lnTo>
                    <a:close/>
                    <a:moveTo>
                      <a:pt x="31242" y="31548"/>
                    </a:moveTo>
                    <a:lnTo>
                      <a:pt x="31242" y="31550"/>
                    </a:lnTo>
                    <a:lnTo>
                      <a:pt x="31242" y="37484"/>
                    </a:lnTo>
                    <a:lnTo>
                      <a:pt x="25305" y="37484"/>
                    </a:lnTo>
                    <a:lnTo>
                      <a:pt x="25305" y="31548"/>
                    </a:lnTo>
                    <a:close/>
                    <a:moveTo>
                      <a:pt x="162445" y="31548"/>
                    </a:moveTo>
                    <a:lnTo>
                      <a:pt x="162445" y="31550"/>
                    </a:lnTo>
                    <a:lnTo>
                      <a:pt x="162445" y="37484"/>
                    </a:lnTo>
                    <a:lnTo>
                      <a:pt x="156509" y="37484"/>
                    </a:lnTo>
                    <a:lnTo>
                      <a:pt x="156509" y="31548"/>
                    </a:lnTo>
                    <a:close/>
                    <a:moveTo>
                      <a:pt x="168692" y="31548"/>
                    </a:moveTo>
                    <a:lnTo>
                      <a:pt x="168692" y="31550"/>
                    </a:lnTo>
                    <a:lnTo>
                      <a:pt x="168692" y="37484"/>
                    </a:lnTo>
                    <a:lnTo>
                      <a:pt x="162756" y="37484"/>
                    </a:lnTo>
                    <a:lnTo>
                      <a:pt x="162756" y="31548"/>
                    </a:lnTo>
                    <a:close/>
                    <a:moveTo>
                      <a:pt x="174939" y="31548"/>
                    </a:moveTo>
                    <a:lnTo>
                      <a:pt x="174939" y="31550"/>
                    </a:lnTo>
                    <a:lnTo>
                      <a:pt x="174939" y="37484"/>
                    </a:lnTo>
                    <a:lnTo>
                      <a:pt x="169005" y="37484"/>
                    </a:lnTo>
                    <a:lnTo>
                      <a:pt x="169005" y="31548"/>
                    </a:lnTo>
                    <a:close/>
                    <a:moveTo>
                      <a:pt x="181186" y="31548"/>
                    </a:moveTo>
                    <a:lnTo>
                      <a:pt x="181186" y="31550"/>
                    </a:lnTo>
                    <a:lnTo>
                      <a:pt x="181186" y="37484"/>
                    </a:lnTo>
                    <a:lnTo>
                      <a:pt x="175252" y="37484"/>
                    </a:lnTo>
                    <a:lnTo>
                      <a:pt x="175252" y="31548"/>
                    </a:lnTo>
                    <a:close/>
                    <a:moveTo>
                      <a:pt x="187435" y="31548"/>
                    </a:moveTo>
                    <a:lnTo>
                      <a:pt x="187435" y="31550"/>
                    </a:lnTo>
                    <a:lnTo>
                      <a:pt x="187435" y="37484"/>
                    </a:lnTo>
                    <a:lnTo>
                      <a:pt x="181499" y="37484"/>
                    </a:lnTo>
                    <a:lnTo>
                      <a:pt x="181499" y="31548"/>
                    </a:lnTo>
                    <a:close/>
                    <a:moveTo>
                      <a:pt x="37489" y="31552"/>
                    </a:moveTo>
                    <a:lnTo>
                      <a:pt x="37489" y="37486"/>
                    </a:lnTo>
                    <a:lnTo>
                      <a:pt x="31553" y="37486"/>
                    </a:lnTo>
                    <a:lnTo>
                      <a:pt x="31553" y="31552"/>
                    </a:lnTo>
                    <a:close/>
                    <a:moveTo>
                      <a:pt x="43737" y="31552"/>
                    </a:moveTo>
                    <a:lnTo>
                      <a:pt x="43737" y="37486"/>
                    </a:lnTo>
                    <a:lnTo>
                      <a:pt x="37802" y="37486"/>
                    </a:lnTo>
                    <a:lnTo>
                      <a:pt x="37802" y="31552"/>
                    </a:lnTo>
                    <a:close/>
                    <a:moveTo>
                      <a:pt x="49985" y="31552"/>
                    </a:moveTo>
                    <a:lnTo>
                      <a:pt x="49985" y="37486"/>
                    </a:lnTo>
                    <a:lnTo>
                      <a:pt x="44049" y="37486"/>
                    </a:lnTo>
                    <a:lnTo>
                      <a:pt x="44049" y="31552"/>
                    </a:lnTo>
                    <a:close/>
                    <a:moveTo>
                      <a:pt x="56232" y="31552"/>
                    </a:moveTo>
                    <a:lnTo>
                      <a:pt x="56232" y="37486"/>
                    </a:lnTo>
                    <a:lnTo>
                      <a:pt x="50296" y="37486"/>
                    </a:lnTo>
                    <a:lnTo>
                      <a:pt x="50296" y="31552"/>
                    </a:lnTo>
                    <a:close/>
                    <a:moveTo>
                      <a:pt x="62480" y="31552"/>
                    </a:moveTo>
                    <a:lnTo>
                      <a:pt x="62480" y="37486"/>
                    </a:lnTo>
                    <a:lnTo>
                      <a:pt x="56545" y="37486"/>
                    </a:lnTo>
                    <a:lnTo>
                      <a:pt x="56545" y="31552"/>
                    </a:lnTo>
                    <a:close/>
                    <a:moveTo>
                      <a:pt x="68727" y="31552"/>
                    </a:moveTo>
                    <a:lnTo>
                      <a:pt x="68727" y="37486"/>
                    </a:lnTo>
                    <a:lnTo>
                      <a:pt x="62792" y="37486"/>
                    </a:lnTo>
                    <a:lnTo>
                      <a:pt x="62792" y="31552"/>
                    </a:lnTo>
                    <a:close/>
                    <a:moveTo>
                      <a:pt x="74975" y="31552"/>
                    </a:moveTo>
                    <a:lnTo>
                      <a:pt x="74975" y="37486"/>
                    </a:lnTo>
                    <a:lnTo>
                      <a:pt x="69039" y="37486"/>
                    </a:lnTo>
                    <a:lnTo>
                      <a:pt x="69039" y="31552"/>
                    </a:lnTo>
                    <a:close/>
                    <a:moveTo>
                      <a:pt x="81223" y="31552"/>
                    </a:moveTo>
                    <a:lnTo>
                      <a:pt x="81223" y="37486"/>
                    </a:lnTo>
                    <a:lnTo>
                      <a:pt x="75286" y="37486"/>
                    </a:lnTo>
                    <a:lnTo>
                      <a:pt x="75286" y="31552"/>
                    </a:lnTo>
                    <a:close/>
                    <a:moveTo>
                      <a:pt x="87470" y="31552"/>
                    </a:moveTo>
                    <a:lnTo>
                      <a:pt x="87470" y="37486"/>
                    </a:lnTo>
                    <a:lnTo>
                      <a:pt x="81535" y="37486"/>
                    </a:lnTo>
                    <a:lnTo>
                      <a:pt x="81535" y="31552"/>
                    </a:lnTo>
                    <a:close/>
                    <a:moveTo>
                      <a:pt x="93720" y="31552"/>
                    </a:moveTo>
                    <a:lnTo>
                      <a:pt x="93720" y="37486"/>
                    </a:lnTo>
                    <a:lnTo>
                      <a:pt x="87784" y="37486"/>
                    </a:lnTo>
                    <a:lnTo>
                      <a:pt x="87784" y="31552"/>
                    </a:lnTo>
                    <a:close/>
                    <a:moveTo>
                      <a:pt x="99967" y="31552"/>
                    </a:moveTo>
                    <a:lnTo>
                      <a:pt x="99967" y="37486"/>
                    </a:lnTo>
                    <a:lnTo>
                      <a:pt x="94031" y="37486"/>
                    </a:lnTo>
                    <a:lnTo>
                      <a:pt x="94031" y="31552"/>
                    </a:lnTo>
                    <a:close/>
                    <a:moveTo>
                      <a:pt x="106214" y="31552"/>
                    </a:moveTo>
                    <a:lnTo>
                      <a:pt x="106214" y="37486"/>
                    </a:lnTo>
                    <a:lnTo>
                      <a:pt x="100280" y="37486"/>
                    </a:lnTo>
                    <a:lnTo>
                      <a:pt x="100280" y="31552"/>
                    </a:lnTo>
                    <a:close/>
                    <a:moveTo>
                      <a:pt x="112461" y="31552"/>
                    </a:moveTo>
                    <a:lnTo>
                      <a:pt x="112461" y="37486"/>
                    </a:lnTo>
                    <a:lnTo>
                      <a:pt x="106527" y="37486"/>
                    </a:lnTo>
                    <a:lnTo>
                      <a:pt x="106527" y="31552"/>
                    </a:lnTo>
                    <a:close/>
                    <a:moveTo>
                      <a:pt x="118710" y="31552"/>
                    </a:moveTo>
                    <a:lnTo>
                      <a:pt x="118710" y="37486"/>
                    </a:lnTo>
                    <a:lnTo>
                      <a:pt x="112774" y="37486"/>
                    </a:lnTo>
                    <a:lnTo>
                      <a:pt x="112774" y="31552"/>
                    </a:lnTo>
                    <a:close/>
                    <a:moveTo>
                      <a:pt x="124957" y="31552"/>
                    </a:moveTo>
                    <a:lnTo>
                      <a:pt x="124957" y="37486"/>
                    </a:lnTo>
                    <a:lnTo>
                      <a:pt x="119021" y="37486"/>
                    </a:lnTo>
                    <a:lnTo>
                      <a:pt x="119021" y="31552"/>
                    </a:lnTo>
                    <a:close/>
                    <a:moveTo>
                      <a:pt x="131204" y="31552"/>
                    </a:moveTo>
                    <a:lnTo>
                      <a:pt x="131204" y="37486"/>
                    </a:lnTo>
                    <a:lnTo>
                      <a:pt x="125270" y="37486"/>
                    </a:lnTo>
                    <a:lnTo>
                      <a:pt x="125270" y="31552"/>
                    </a:lnTo>
                    <a:close/>
                    <a:moveTo>
                      <a:pt x="137451" y="31552"/>
                    </a:moveTo>
                    <a:lnTo>
                      <a:pt x="137451" y="37486"/>
                    </a:lnTo>
                    <a:lnTo>
                      <a:pt x="131517" y="37486"/>
                    </a:lnTo>
                    <a:lnTo>
                      <a:pt x="131517" y="31552"/>
                    </a:lnTo>
                    <a:close/>
                    <a:moveTo>
                      <a:pt x="143702" y="31552"/>
                    </a:moveTo>
                    <a:lnTo>
                      <a:pt x="143702" y="37486"/>
                    </a:lnTo>
                    <a:lnTo>
                      <a:pt x="137766" y="37486"/>
                    </a:lnTo>
                    <a:lnTo>
                      <a:pt x="137766" y="31552"/>
                    </a:lnTo>
                    <a:close/>
                    <a:moveTo>
                      <a:pt x="149949" y="31552"/>
                    </a:moveTo>
                    <a:lnTo>
                      <a:pt x="149949" y="37486"/>
                    </a:lnTo>
                    <a:lnTo>
                      <a:pt x="144015" y="37486"/>
                    </a:lnTo>
                    <a:lnTo>
                      <a:pt x="144015" y="31552"/>
                    </a:lnTo>
                    <a:close/>
                    <a:moveTo>
                      <a:pt x="156196" y="31552"/>
                    </a:moveTo>
                    <a:lnTo>
                      <a:pt x="156196" y="37486"/>
                    </a:lnTo>
                    <a:lnTo>
                      <a:pt x="150262" y="37486"/>
                    </a:lnTo>
                    <a:lnTo>
                      <a:pt x="150262" y="31552"/>
                    </a:lnTo>
                    <a:close/>
                    <a:moveTo>
                      <a:pt x="193684" y="31552"/>
                    </a:moveTo>
                    <a:lnTo>
                      <a:pt x="193684" y="37486"/>
                    </a:lnTo>
                    <a:lnTo>
                      <a:pt x="187749" y="37486"/>
                    </a:lnTo>
                    <a:lnTo>
                      <a:pt x="187749" y="31552"/>
                    </a:lnTo>
                    <a:close/>
                    <a:moveTo>
                      <a:pt x="199931" y="31552"/>
                    </a:moveTo>
                    <a:lnTo>
                      <a:pt x="199931" y="37486"/>
                    </a:lnTo>
                    <a:lnTo>
                      <a:pt x="193996" y="37486"/>
                    </a:lnTo>
                    <a:lnTo>
                      <a:pt x="193996" y="31552"/>
                    </a:lnTo>
                    <a:close/>
                    <a:moveTo>
                      <a:pt x="206180" y="31552"/>
                    </a:moveTo>
                    <a:lnTo>
                      <a:pt x="206180" y="37486"/>
                    </a:lnTo>
                    <a:lnTo>
                      <a:pt x="200244" y="37486"/>
                    </a:lnTo>
                    <a:lnTo>
                      <a:pt x="200244" y="31552"/>
                    </a:lnTo>
                    <a:close/>
                    <a:moveTo>
                      <a:pt x="212427" y="31552"/>
                    </a:moveTo>
                    <a:lnTo>
                      <a:pt x="212427" y="37486"/>
                    </a:lnTo>
                    <a:lnTo>
                      <a:pt x="206491" y="37486"/>
                    </a:lnTo>
                    <a:lnTo>
                      <a:pt x="206491" y="31552"/>
                    </a:lnTo>
                    <a:close/>
                    <a:moveTo>
                      <a:pt x="218674" y="31552"/>
                    </a:moveTo>
                    <a:lnTo>
                      <a:pt x="218674" y="37486"/>
                    </a:lnTo>
                    <a:lnTo>
                      <a:pt x="212739" y="37486"/>
                    </a:lnTo>
                    <a:lnTo>
                      <a:pt x="212739" y="31552"/>
                    </a:lnTo>
                    <a:close/>
                    <a:moveTo>
                      <a:pt x="224921" y="31552"/>
                    </a:moveTo>
                    <a:lnTo>
                      <a:pt x="224921" y="37486"/>
                    </a:lnTo>
                    <a:lnTo>
                      <a:pt x="218987" y="37486"/>
                    </a:lnTo>
                    <a:lnTo>
                      <a:pt x="218987" y="31552"/>
                    </a:lnTo>
                    <a:close/>
                    <a:moveTo>
                      <a:pt x="231170" y="31552"/>
                    </a:moveTo>
                    <a:lnTo>
                      <a:pt x="231170" y="37486"/>
                    </a:lnTo>
                    <a:lnTo>
                      <a:pt x="225234" y="37486"/>
                    </a:lnTo>
                    <a:lnTo>
                      <a:pt x="225234" y="31552"/>
                    </a:lnTo>
                    <a:close/>
                    <a:moveTo>
                      <a:pt x="237417" y="31552"/>
                    </a:moveTo>
                    <a:lnTo>
                      <a:pt x="237417" y="37486"/>
                    </a:lnTo>
                    <a:lnTo>
                      <a:pt x="231481" y="37486"/>
                    </a:lnTo>
                    <a:lnTo>
                      <a:pt x="231481" y="31552"/>
                    </a:lnTo>
                    <a:close/>
                    <a:moveTo>
                      <a:pt x="243664" y="31552"/>
                    </a:moveTo>
                    <a:lnTo>
                      <a:pt x="243664" y="37486"/>
                    </a:lnTo>
                    <a:lnTo>
                      <a:pt x="237729" y="37486"/>
                    </a:lnTo>
                    <a:lnTo>
                      <a:pt x="237729" y="31552"/>
                    </a:lnTo>
                    <a:close/>
                    <a:moveTo>
                      <a:pt x="249911" y="31552"/>
                    </a:moveTo>
                    <a:lnTo>
                      <a:pt x="249911" y="37486"/>
                    </a:lnTo>
                    <a:lnTo>
                      <a:pt x="243977" y="37486"/>
                    </a:lnTo>
                    <a:lnTo>
                      <a:pt x="243977" y="31552"/>
                    </a:lnTo>
                    <a:close/>
                    <a:moveTo>
                      <a:pt x="256161" y="31552"/>
                    </a:moveTo>
                    <a:lnTo>
                      <a:pt x="256161" y="37486"/>
                    </a:lnTo>
                    <a:lnTo>
                      <a:pt x="250225" y="37486"/>
                    </a:lnTo>
                    <a:lnTo>
                      <a:pt x="250225" y="31552"/>
                    </a:lnTo>
                    <a:close/>
                    <a:moveTo>
                      <a:pt x="262409" y="31552"/>
                    </a:moveTo>
                    <a:lnTo>
                      <a:pt x="262409" y="37486"/>
                    </a:lnTo>
                    <a:lnTo>
                      <a:pt x="256474" y="37486"/>
                    </a:lnTo>
                    <a:lnTo>
                      <a:pt x="256474" y="31552"/>
                    </a:lnTo>
                    <a:close/>
                    <a:moveTo>
                      <a:pt x="268656" y="31552"/>
                    </a:moveTo>
                    <a:lnTo>
                      <a:pt x="268656" y="37486"/>
                    </a:lnTo>
                    <a:lnTo>
                      <a:pt x="262721" y="37486"/>
                    </a:lnTo>
                    <a:lnTo>
                      <a:pt x="262721" y="31552"/>
                    </a:lnTo>
                    <a:close/>
                    <a:moveTo>
                      <a:pt x="274904" y="31552"/>
                    </a:moveTo>
                    <a:lnTo>
                      <a:pt x="274904" y="37486"/>
                    </a:lnTo>
                    <a:lnTo>
                      <a:pt x="268968" y="37486"/>
                    </a:lnTo>
                    <a:lnTo>
                      <a:pt x="268968" y="31552"/>
                    </a:lnTo>
                    <a:close/>
                    <a:moveTo>
                      <a:pt x="6251" y="37799"/>
                    </a:moveTo>
                    <a:lnTo>
                      <a:pt x="6251" y="43735"/>
                    </a:lnTo>
                    <a:lnTo>
                      <a:pt x="315" y="43735"/>
                    </a:lnTo>
                    <a:lnTo>
                      <a:pt x="315" y="37799"/>
                    </a:lnTo>
                    <a:close/>
                    <a:moveTo>
                      <a:pt x="12498" y="37799"/>
                    </a:moveTo>
                    <a:lnTo>
                      <a:pt x="12498" y="43735"/>
                    </a:lnTo>
                    <a:lnTo>
                      <a:pt x="6562" y="43735"/>
                    </a:lnTo>
                    <a:lnTo>
                      <a:pt x="6562" y="37799"/>
                    </a:lnTo>
                    <a:close/>
                    <a:moveTo>
                      <a:pt x="18745" y="37799"/>
                    </a:moveTo>
                    <a:lnTo>
                      <a:pt x="18745" y="43735"/>
                    </a:lnTo>
                    <a:lnTo>
                      <a:pt x="12810" y="43735"/>
                    </a:lnTo>
                    <a:lnTo>
                      <a:pt x="12810" y="37799"/>
                    </a:lnTo>
                    <a:close/>
                    <a:moveTo>
                      <a:pt x="24992" y="37799"/>
                    </a:moveTo>
                    <a:lnTo>
                      <a:pt x="24992" y="43735"/>
                    </a:lnTo>
                    <a:lnTo>
                      <a:pt x="19058" y="43735"/>
                    </a:lnTo>
                    <a:lnTo>
                      <a:pt x="19058" y="37799"/>
                    </a:lnTo>
                    <a:close/>
                    <a:moveTo>
                      <a:pt x="31242" y="37799"/>
                    </a:moveTo>
                    <a:lnTo>
                      <a:pt x="31242" y="43735"/>
                    </a:lnTo>
                    <a:lnTo>
                      <a:pt x="25305" y="43735"/>
                    </a:lnTo>
                    <a:lnTo>
                      <a:pt x="25305" y="37799"/>
                    </a:lnTo>
                    <a:close/>
                    <a:moveTo>
                      <a:pt x="37489" y="37799"/>
                    </a:moveTo>
                    <a:lnTo>
                      <a:pt x="37489" y="43735"/>
                    </a:lnTo>
                    <a:lnTo>
                      <a:pt x="31553" y="43735"/>
                    </a:lnTo>
                    <a:lnTo>
                      <a:pt x="31553" y="37799"/>
                    </a:lnTo>
                    <a:close/>
                    <a:moveTo>
                      <a:pt x="43737" y="37799"/>
                    </a:moveTo>
                    <a:lnTo>
                      <a:pt x="43737" y="43735"/>
                    </a:lnTo>
                    <a:lnTo>
                      <a:pt x="37802" y="43735"/>
                    </a:lnTo>
                    <a:lnTo>
                      <a:pt x="37802" y="37799"/>
                    </a:lnTo>
                    <a:close/>
                    <a:moveTo>
                      <a:pt x="49985" y="37799"/>
                    </a:moveTo>
                    <a:lnTo>
                      <a:pt x="49985" y="43735"/>
                    </a:lnTo>
                    <a:lnTo>
                      <a:pt x="44049" y="43735"/>
                    </a:lnTo>
                    <a:lnTo>
                      <a:pt x="44049" y="37799"/>
                    </a:lnTo>
                    <a:close/>
                    <a:moveTo>
                      <a:pt x="56232" y="37799"/>
                    </a:moveTo>
                    <a:lnTo>
                      <a:pt x="56232" y="43735"/>
                    </a:lnTo>
                    <a:lnTo>
                      <a:pt x="50296" y="43735"/>
                    </a:lnTo>
                    <a:lnTo>
                      <a:pt x="50296" y="37799"/>
                    </a:lnTo>
                    <a:close/>
                    <a:moveTo>
                      <a:pt x="62480" y="37799"/>
                    </a:moveTo>
                    <a:lnTo>
                      <a:pt x="62480" y="43735"/>
                    </a:lnTo>
                    <a:lnTo>
                      <a:pt x="56545" y="43735"/>
                    </a:lnTo>
                    <a:lnTo>
                      <a:pt x="56545" y="37799"/>
                    </a:lnTo>
                    <a:close/>
                    <a:moveTo>
                      <a:pt x="68727" y="37799"/>
                    </a:moveTo>
                    <a:lnTo>
                      <a:pt x="68727" y="43735"/>
                    </a:lnTo>
                    <a:lnTo>
                      <a:pt x="62792" y="43735"/>
                    </a:lnTo>
                    <a:lnTo>
                      <a:pt x="62792" y="37799"/>
                    </a:lnTo>
                    <a:close/>
                    <a:moveTo>
                      <a:pt x="74975" y="37799"/>
                    </a:moveTo>
                    <a:lnTo>
                      <a:pt x="74975" y="43735"/>
                    </a:lnTo>
                    <a:lnTo>
                      <a:pt x="69039" y="43735"/>
                    </a:lnTo>
                    <a:lnTo>
                      <a:pt x="69039" y="37799"/>
                    </a:lnTo>
                    <a:close/>
                    <a:moveTo>
                      <a:pt x="81223" y="37799"/>
                    </a:moveTo>
                    <a:lnTo>
                      <a:pt x="81223" y="43735"/>
                    </a:lnTo>
                    <a:lnTo>
                      <a:pt x="75286" y="43735"/>
                    </a:lnTo>
                    <a:lnTo>
                      <a:pt x="75286" y="37799"/>
                    </a:lnTo>
                    <a:close/>
                    <a:moveTo>
                      <a:pt x="87470" y="37799"/>
                    </a:moveTo>
                    <a:lnTo>
                      <a:pt x="87470" y="43735"/>
                    </a:lnTo>
                    <a:lnTo>
                      <a:pt x="81535" y="43735"/>
                    </a:lnTo>
                    <a:lnTo>
                      <a:pt x="81535" y="37799"/>
                    </a:lnTo>
                    <a:close/>
                    <a:moveTo>
                      <a:pt x="93720" y="37799"/>
                    </a:moveTo>
                    <a:lnTo>
                      <a:pt x="93720" y="43735"/>
                    </a:lnTo>
                    <a:lnTo>
                      <a:pt x="87784" y="43735"/>
                    </a:lnTo>
                    <a:lnTo>
                      <a:pt x="87784" y="37799"/>
                    </a:lnTo>
                    <a:close/>
                    <a:moveTo>
                      <a:pt x="99967" y="37799"/>
                    </a:moveTo>
                    <a:lnTo>
                      <a:pt x="99967" y="43735"/>
                    </a:lnTo>
                    <a:lnTo>
                      <a:pt x="94031" y="43735"/>
                    </a:lnTo>
                    <a:lnTo>
                      <a:pt x="94031" y="37799"/>
                    </a:lnTo>
                    <a:close/>
                    <a:moveTo>
                      <a:pt x="106214" y="37799"/>
                    </a:moveTo>
                    <a:lnTo>
                      <a:pt x="106214" y="43735"/>
                    </a:lnTo>
                    <a:lnTo>
                      <a:pt x="100280" y="43735"/>
                    </a:lnTo>
                    <a:lnTo>
                      <a:pt x="100280" y="37799"/>
                    </a:lnTo>
                    <a:close/>
                    <a:moveTo>
                      <a:pt x="112461" y="37799"/>
                    </a:moveTo>
                    <a:lnTo>
                      <a:pt x="112461" y="43735"/>
                    </a:lnTo>
                    <a:lnTo>
                      <a:pt x="106527" y="43735"/>
                    </a:lnTo>
                    <a:lnTo>
                      <a:pt x="106527" y="37799"/>
                    </a:lnTo>
                    <a:close/>
                    <a:moveTo>
                      <a:pt x="118710" y="37799"/>
                    </a:moveTo>
                    <a:lnTo>
                      <a:pt x="118710" y="43735"/>
                    </a:lnTo>
                    <a:lnTo>
                      <a:pt x="112774" y="43735"/>
                    </a:lnTo>
                    <a:lnTo>
                      <a:pt x="112774" y="37799"/>
                    </a:lnTo>
                    <a:close/>
                    <a:moveTo>
                      <a:pt x="124957" y="37799"/>
                    </a:moveTo>
                    <a:lnTo>
                      <a:pt x="124957" y="43735"/>
                    </a:lnTo>
                    <a:lnTo>
                      <a:pt x="119021" y="43735"/>
                    </a:lnTo>
                    <a:lnTo>
                      <a:pt x="119021" y="37799"/>
                    </a:lnTo>
                    <a:close/>
                    <a:moveTo>
                      <a:pt x="131204" y="37799"/>
                    </a:moveTo>
                    <a:lnTo>
                      <a:pt x="131204" y="43735"/>
                    </a:lnTo>
                    <a:lnTo>
                      <a:pt x="125270" y="43735"/>
                    </a:lnTo>
                    <a:lnTo>
                      <a:pt x="125270" y="37799"/>
                    </a:lnTo>
                    <a:close/>
                    <a:moveTo>
                      <a:pt x="137451" y="37799"/>
                    </a:moveTo>
                    <a:lnTo>
                      <a:pt x="137451" y="43735"/>
                    </a:lnTo>
                    <a:lnTo>
                      <a:pt x="131517" y="43735"/>
                    </a:lnTo>
                    <a:lnTo>
                      <a:pt x="131517" y="37799"/>
                    </a:lnTo>
                    <a:close/>
                    <a:moveTo>
                      <a:pt x="143702" y="37799"/>
                    </a:moveTo>
                    <a:lnTo>
                      <a:pt x="143702" y="43735"/>
                    </a:lnTo>
                    <a:lnTo>
                      <a:pt x="137766" y="43735"/>
                    </a:lnTo>
                    <a:lnTo>
                      <a:pt x="137766" y="37799"/>
                    </a:lnTo>
                    <a:close/>
                    <a:moveTo>
                      <a:pt x="149949" y="37799"/>
                    </a:moveTo>
                    <a:lnTo>
                      <a:pt x="149949" y="43735"/>
                    </a:lnTo>
                    <a:lnTo>
                      <a:pt x="144015" y="43735"/>
                    </a:lnTo>
                    <a:lnTo>
                      <a:pt x="144015" y="37799"/>
                    </a:lnTo>
                    <a:close/>
                    <a:moveTo>
                      <a:pt x="156196" y="37799"/>
                    </a:moveTo>
                    <a:lnTo>
                      <a:pt x="156196" y="43735"/>
                    </a:lnTo>
                    <a:lnTo>
                      <a:pt x="150262" y="43735"/>
                    </a:lnTo>
                    <a:lnTo>
                      <a:pt x="150262" y="37799"/>
                    </a:lnTo>
                    <a:close/>
                    <a:moveTo>
                      <a:pt x="162445" y="37799"/>
                    </a:moveTo>
                    <a:lnTo>
                      <a:pt x="162445" y="43735"/>
                    </a:lnTo>
                    <a:lnTo>
                      <a:pt x="156509" y="43735"/>
                    </a:lnTo>
                    <a:lnTo>
                      <a:pt x="156509" y="37799"/>
                    </a:lnTo>
                    <a:close/>
                    <a:moveTo>
                      <a:pt x="168692" y="37799"/>
                    </a:moveTo>
                    <a:lnTo>
                      <a:pt x="168692" y="43735"/>
                    </a:lnTo>
                    <a:lnTo>
                      <a:pt x="162756" y="43735"/>
                    </a:lnTo>
                    <a:lnTo>
                      <a:pt x="162756" y="37799"/>
                    </a:lnTo>
                    <a:close/>
                    <a:moveTo>
                      <a:pt x="174939" y="37799"/>
                    </a:moveTo>
                    <a:lnTo>
                      <a:pt x="174939" y="43735"/>
                    </a:lnTo>
                    <a:lnTo>
                      <a:pt x="169005" y="43735"/>
                    </a:lnTo>
                    <a:lnTo>
                      <a:pt x="169005" y="37799"/>
                    </a:lnTo>
                    <a:close/>
                    <a:moveTo>
                      <a:pt x="181186" y="37799"/>
                    </a:moveTo>
                    <a:lnTo>
                      <a:pt x="181186" y="43735"/>
                    </a:lnTo>
                    <a:lnTo>
                      <a:pt x="175252" y="43735"/>
                    </a:lnTo>
                    <a:lnTo>
                      <a:pt x="175252" y="37799"/>
                    </a:lnTo>
                    <a:close/>
                    <a:moveTo>
                      <a:pt x="187435" y="37799"/>
                    </a:moveTo>
                    <a:lnTo>
                      <a:pt x="187435" y="43735"/>
                    </a:lnTo>
                    <a:lnTo>
                      <a:pt x="181499" y="43735"/>
                    </a:lnTo>
                    <a:lnTo>
                      <a:pt x="181499" y="37799"/>
                    </a:lnTo>
                    <a:close/>
                    <a:moveTo>
                      <a:pt x="193684" y="37799"/>
                    </a:moveTo>
                    <a:lnTo>
                      <a:pt x="193684" y="43735"/>
                    </a:lnTo>
                    <a:lnTo>
                      <a:pt x="187749" y="43735"/>
                    </a:lnTo>
                    <a:lnTo>
                      <a:pt x="187749" y="37799"/>
                    </a:lnTo>
                    <a:close/>
                    <a:moveTo>
                      <a:pt x="199931" y="37799"/>
                    </a:moveTo>
                    <a:lnTo>
                      <a:pt x="199931" y="43735"/>
                    </a:lnTo>
                    <a:lnTo>
                      <a:pt x="193996" y="43735"/>
                    </a:lnTo>
                    <a:lnTo>
                      <a:pt x="193996" y="37799"/>
                    </a:lnTo>
                    <a:close/>
                    <a:moveTo>
                      <a:pt x="206180" y="37799"/>
                    </a:moveTo>
                    <a:lnTo>
                      <a:pt x="206180" y="43735"/>
                    </a:lnTo>
                    <a:lnTo>
                      <a:pt x="200244" y="43735"/>
                    </a:lnTo>
                    <a:lnTo>
                      <a:pt x="200244" y="37799"/>
                    </a:lnTo>
                    <a:close/>
                    <a:moveTo>
                      <a:pt x="212427" y="37799"/>
                    </a:moveTo>
                    <a:lnTo>
                      <a:pt x="212427" y="43735"/>
                    </a:lnTo>
                    <a:lnTo>
                      <a:pt x="206491" y="43735"/>
                    </a:lnTo>
                    <a:lnTo>
                      <a:pt x="206491" y="37799"/>
                    </a:lnTo>
                    <a:close/>
                    <a:moveTo>
                      <a:pt x="218674" y="37799"/>
                    </a:moveTo>
                    <a:lnTo>
                      <a:pt x="218674" y="43735"/>
                    </a:lnTo>
                    <a:lnTo>
                      <a:pt x="212739" y="43735"/>
                    </a:lnTo>
                    <a:lnTo>
                      <a:pt x="212739" y="37799"/>
                    </a:lnTo>
                    <a:close/>
                    <a:moveTo>
                      <a:pt x="224921" y="37799"/>
                    </a:moveTo>
                    <a:lnTo>
                      <a:pt x="224921" y="43735"/>
                    </a:lnTo>
                    <a:lnTo>
                      <a:pt x="218987" y="43735"/>
                    </a:lnTo>
                    <a:lnTo>
                      <a:pt x="218987" y="37799"/>
                    </a:lnTo>
                    <a:close/>
                    <a:moveTo>
                      <a:pt x="231170" y="37799"/>
                    </a:moveTo>
                    <a:lnTo>
                      <a:pt x="231170" y="43735"/>
                    </a:lnTo>
                    <a:lnTo>
                      <a:pt x="225234" y="43735"/>
                    </a:lnTo>
                    <a:lnTo>
                      <a:pt x="225234" y="37799"/>
                    </a:lnTo>
                    <a:close/>
                    <a:moveTo>
                      <a:pt x="237417" y="37799"/>
                    </a:moveTo>
                    <a:lnTo>
                      <a:pt x="237417" y="43735"/>
                    </a:lnTo>
                    <a:lnTo>
                      <a:pt x="231481" y="43735"/>
                    </a:lnTo>
                    <a:lnTo>
                      <a:pt x="231481" y="37799"/>
                    </a:lnTo>
                    <a:close/>
                    <a:moveTo>
                      <a:pt x="243664" y="37799"/>
                    </a:moveTo>
                    <a:lnTo>
                      <a:pt x="243664" y="43735"/>
                    </a:lnTo>
                    <a:lnTo>
                      <a:pt x="237729" y="43735"/>
                    </a:lnTo>
                    <a:lnTo>
                      <a:pt x="237729" y="37799"/>
                    </a:lnTo>
                    <a:close/>
                    <a:moveTo>
                      <a:pt x="249911" y="37799"/>
                    </a:moveTo>
                    <a:lnTo>
                      <a:pt x="249911" y="43735"/>
                    </a:lnTo>
                    <a:lnTo>
                      <a:pt x="243977" y="43735"/>
                    </a:lnTo>
                    <a:lnTo>
                      <a:pt x="243977" y="37799"/>
                    </a:lnTo>
                    <a:close/>
                    <a:moveTo>
                      <a:pt x="256161" y="37799"/>
                    </a:moveTo>
                    <a:lnTo>
                      <a:pt x="256161" y="43735"/>
                    </a:lnTo>
                    <a:lnTo>
                      <a:pt x="250225" y="43735"/>
                    </a:lnTo>
                    <a:lnTo>
                      <a:pt x="250225" y="37799"/>
                    </a:lnTo>
                    <a:close/>
                    <a:moveTo>
                      <a:pt x="262409" y="37799"/>
                    </a:moveTo>
                    <a:lnTo>
                      <a:pt x="262409" y="43735"/>
                    </a:lnTo>
                    <a:lnTo>
                      <a:pt x="256474" y="43735"/>
                    </a:lnTo>
                    <a:lnTo>
                      <a:pt x="256474" y="37799"/>
                    </a:lnTo>
                    <a:close/>
                    <a:moveTo>
                      <a:pt x="268656" y="37799"/>
                    </a:moveTo>
                    <a:lnTo>
                      <a:pt x="268656" y="43735"/>
                    </a:lnTo>
                    <a:lnTo>
                      <a:pt x="262721" y="43735"/>
                    </a:lnTo>
                    <a:lnTo>
                      <a:pt x="262721" y="37799"/>
                    </a:lnTo>
                    <a:close/>
                    <a:moveTo>
                      <a:pt x="274904" y="37799"/>
                    </a:moveTo>
                    <a:lnTo>
                      <a:pt x="274904" y="43735"/>
                    </a:lnTo>
                    <a:lnTo>
                      <a:pt x="268968" y="43735"/>
                    </a:lnTo>
                    <a:lnTo>
                      <a:pt x="268968" y="37799"/>
                    </a:lnTo>
                    <a:close/>
                    <a:moveTo>
                      <a:pt x="6251" y="44046"/>
                    </a:moveTo>
                    <a:lnTo>
                      <a:pt x="6251" y="49982"/>
                    </a:lnTo>
                    <a:lnTo>
                      <a:pt x="315" y="49982"/>
                    </a:lnTo>
                    <a:lnTo>
                      <a:pt x="315" y="44046"/>
                    </a:lnTo>
                    <a:close/>
                    <a:moveTo>
                      <a:pt x="12498" y="44046"/>
                    </a:moveTo>
                    <a:lnTo>
                      <a:pt x="12498" y="49982"/>
                    </a:lnTo>
                    <a:lnTo>
                      <a:pt x="6562" y="49982"/>
                    </a:lnTo>
                    <a:lnTo>
                      <a:pt x="6562" y="44046"/>
                    </a:lnTo>
                    <a:close/>
                    <a:moveTo>
                      <a:pt x="18745" y="44046"/>
                    </a:moveTo>
                    <a:lnTo>
                      <a:pt x="18745" y="49982"/>
                    </a:lnTo>
                    <a:lnTo>
                      <a:pt x="12810" y="49982"/>
                    </a:lnTo>
                    <a:lnTo>
                      <a:pt x="12810" y="44046"/>
                    </a:lnTo>
                    <a:close/>
                    <a:moveTo>
                      <a:pt x="24992" y="44046"/>
                    </a:moveTo>
                    <a:lnTo>
                      <a:pt x="24992" y="49982"/>
                    </a:lnTo>
                    <a:lnTo>
                      <a:pt x="19058" y="49982"/>
                    </a:lnTo>
                    <a:lnTo>
                      <a:pt x="19058" y="44046"/>
                    </a:lnTo>
                    <a:close/>
                    <a:moveTo>
                      <a:pt x="31242" y="44046"/>
                    </a:moveTo>
                    <a:lnTo>
                      <a:pt x="31242" y="49982"/>
                    </a:lnTo>
                    <a:lnTo>
                      <a:pt x="25305" y="49982"/>
                    </a:lnTo>
                    <a:lnTo>
                      <a:pt x="25305" y="44046"/>
                    </a:lnTo>
                    <a:close/>
                    <a:moveTo>
                      <a:pt x="37489" y="44046"/>
                    </a:moveTo>
                    <a:lnTo>
                      <a:pt x="37489" y="49982"/>
                    </a:lnTo>
                    <a:lnTo>
                      <a:pt x="31553" y="49982"/>
                    </a:lnTo>
                    <a:lnTo>
                      <a:pt x="31553" y="44046"/>
                    </a:lnTo>
                    <a:close/>
                    <a:moveTo>
                      <a:pt x="43737" y="44046"/>
                    </a:moveTo>
                    <a:lnTo>
                      <a:pt x="43737" y="49982"/>
                    </a:lnTo>
                    <a:lnTo>
                      <a:pt x="37802" y="49982"/>
                    </a:lnTo>
                    <a:lnTo>
                      <a:pt x="37802" y="44046"/>
                    </a:lnTo>
                    <a:close/>
                    <a:moveTo>
                      <a:pt x="49985" y="44046"/>
                    </a:moveTo>
                    <a:lnTo>
                      <a:pt x="49985" y="49982"/>
                    </a:lnTo>
                    <a:lnTo>
                      <a:pt x="44049" y="49982"/>
                    </a:lnTo>
                    <a:lnTo>
                      <a:pt x="44049" y="44046"/>
                    </a:lnTo>
                    <a:close/>
                    <a:moveTo>
                      <a:pt x="56232" y="44046"/>
                    </a:moveTo>
                    <a:lnTo>
                      <a:pt x="56232" y="49982"/>
                    </a:lnTo>
                    <a:lnTo>
                      <a:pt x="50296" y="49982"/>
                    </a:lnTo>
                    <a:lnTo>
                      <a:pt x="50296" y="44046"/>
                    </a:lnTo>
                    <a:close/>
                    <a:moveTo>
                      <a:pt x="62480" y="44046"/>
                    </a:moveTo>
                    <a:lnTo>
                      <a:pt x="62480" y="49982"/>
                    </a:lnTo>
                    <a:lnTo>
                      <a:pt x="56545" y="49982"/>
                    </a:lnTo>
                    <a:lnTo>
                      <a:pt x="56545" y="44046"/>
                    </a:lnTo>
                    <a:close/>
                    <a:moveTo>
                      <a:pt x="68727" y="44046"/>
                    </a:moveTo>
                    <a:lnTo>
                      <a:pt x="68727" y="49982"/>
                    </a:lnTo>
                    <a:lnTo>
                      <a:pt x="62792" y="49982"/>
                    </a:lnTo>
                    <a:lnTo>
                      <a:pt x="62792" y="44046"/>
                    </a:lnTo>
                    <a:close/>
                    <a:moveTo>
                      <a:pt x="74975" y="44046"/>
                    </a:moveTo>
                    <a:lnTo>
                      <a:pt x="74975" y="49982"/>
                    </a:lnTo>
                    <a:lnTo>
                      <a:pt x="69039" y="49982"/>
                    </a:lnTo>
                    <a:lnTo>
                      <a:pt x="69039" y="44046"/>
                    </a:lnTo>
                    <a:close/>
                    <a:moveTo>
                      <a:pt x="81223" y="44046"/>
                    </a:moveTo>
                    <a:lnTo>
                      <a:pt x="81223" y="49982"/>
                    </a:lnTo>
                    <a:lnTo>
                      <a:pt x="75286" y="49982"/>
                    </a:lnTo>
                    <a:lnTo>
                      <a:pt x="75286" y="44046"/>
                    </a:lnTo>
                    <a:close/>
                    <a:moveTo>
                      <a:pt x="87470" y="44046"/>
                    </a:moveTo>
                    <a:lnTo>
                      <a:pt x="87470" y="49982"/>
                    </a:lnTo>
                    <a:lnTo>
                      <a:pt x="81535" y="49982"/>
                    </a:lnTo>
                    <a:lnTo>
                      <a:pt x="81535" y="44046"/>
                    </a:lnTo>
                    <a:close/>
                    <a:moveTo>
                      <a:pt x="93720" y="44046"/>
                    </a:moveTo>
                    <a:lnTo>
                      <a:pt x="93720" y="49982"/>
                    </a:lnTo>
                    <a:lnTo>
                      <a:pt x="87784" y="49982"/>
                    </a:lnTo>
                    <a:lnTo>
                      <a:pt x="87784" y="44046"/>
                    </a:lnTo>
                    <a:close/>
                    <a:moveTo>
                      <a:pt x="99967" y="44046"/>
                    </a:moveTo>
                    <a:lnTo>
                      <a:pt x="99967" y="49982"/>
                    </a:lnTo>
                    <a:lnTo>
                      <a:pt x="94031" y="49982"/>
                    </a:lnTo>
                    <a:lnTo>
                      <a:pt x="94031" y="44046"/>
                    </a:lnTo>
                    <a:close/>
                    <a:moveTo>
                      <a:pt x="106214" y="44046"/>
                    </a:moveTo>
                    <a:lnTo>
                      <a:pt x="106214" y="49982"/>
                    </a:lnTo>
                    <a:lnTo>
                      <a:pt x="100278" y="49982"/>
                    </a:lnTo>
                    <a:lnTo>
                      <a:pt x="100278" y="44046"/>
                    </a:lnTo>
                    <a:close/>
                    <a:moveTo>
                      <a:pt x="112461" y="44046"/>
                    </a:moveTo>
                    <a:lnTo>
                      <a:pt x="112461" y="49982"/>
                    </a:lnTo>
                    <a:lnTo>
                      <a:pt x="106527" y="49982"/>
                    </a:lnTo>
                    <a:lnTo>
                      <a:pt x="106527" y="44046"/>
                    </a:lnTo>
                    <a:close/>
                    <a:moveTo>
                      <a:pt x="118710" y="44046"/>
                    </a:moveTo>
                    <a:lnTo>
                      <a:pt x="118710" y="49982"/>
                    </a:lnTo>
                    <a:lnTo>
                      <a:pt x="112774" y="49982"/>
                    </a:lnTo>
                    <a:lnTo>
                      <a:pt x="112774" y="44046"/>
                    </a:lnTo>
                    <a:close/>
                    <a:moveTo>
                      <a:pt x="124957" y="44046"/>
                    </a:moveTo>
                    <a:lnTo>
                      <a:pt x="124957" y="49982"/>
                    </a:lnTo>
                    <a:lnTo>
                      <a:pt x="119021" y="49982"/>
                    </a:lnTo>
                    <a:lnTo>
                      <a:pt x="119021" y="44046"/>
                    </a:lnTo>
                    <a:close/>
                    <a:moveTo>
                      <a:pt x="131204" y="44046"/>
                    </a:moveTo>
                    <a:lnTo>
                      <a:pt x="131204" y="49982"/>
                    </a:lnTo>
                    <a:lnTo>
                      <a:pt x="125270" y="49982"/>
                    </a:lnTo>
                    <a:lnTo>
                      <a:pt x="125270" y="44046"/>
                    </a:lnTo>
                    <a:close/>
                    <a:moveTo>
                      <a:pt x="137451" y="44046"/>
                    </a:moveTo>
                    <a:lnTo>
                      <a:pt x="137451" y="49982"/>
                    </a:lnTo>
                    <a:lnTo>
                      <a:pt x="131517" y="49982"/>
                    </a:lnTo>
                    <a:lnTo>
                      <a:pt x="131517" y="44046"/>
                    </a:lnTo>
                    <a:close/>
                    <a:moveTo>
                      <a:pt x="143702" y="44046"/>
                    </a:moveTo>
                    <a:lnTo>
                      <a:pt x="143702" y="49982"/>
                    </a:lnTo>
                    <a:lnTo>
                      <a:pt x="137766" y="49982"/>
                    </a:lnTo>
                    <a:lnTo>
                      <a:pt x="137766" y="44046"/>
                    </a:lnTo>
                    <a:close/>
                    <a:moveTo>
                      <a:pt x="149949" y="44046"/>
                    </a:moveTo>
                    <a:lnTo>
                      <a:pt x="149949" y="49982"/>
                    </a:lnTo>
                    <a:lnTo>
                      <a:pt x="144015" y="49982"/>
                    </a:lnTo>
                    <a:lnTo>
                      <a:pt x="144015" y="44046"/>
                    </a:lnTo>
                    <a:close/>
                    <a:moveTo>
                      <a:pt x="156196" y="44046"/>
                    </a:moveTo>
                    <a:lnTo>
                      <a:pt x="156196" y="49982"/>
                    </a:lnTo>
                    <a:lnTo>
                      <a:pt x="150262" y="49982"/>
                    </a:lnTo>
                    <a:lnTo>
                      <a:pt x="150262" y="44046"/>
                    </a:lnTo>
                    <a:close/>
                    <a:moveTo>
                      <a:pt x="162445" y="44046"/>
                    </a:moveTo>
                    <a:lnTo>
                      <a:pt x="162445" y="49982"/>
                    </a:lnTo>
                    <a:lnTo>
                      <a:pt x="156509" y="49982"/>
                    </a:lnTo>
                    <a:lnTo>
                      <a:pt x="156509" y="44046"/>
                    </a:lnTo>
                    <a:close/>
                    <a:moveTo>
                      <a:pt x="168692" y="44046"/>
                    </a:moveTo>
                    <a:lnTo>
                      <a:pt x="168692" y="49982"/>
                    </a:lnTo>
                    <a:lnTo>
                      <a:pt x="162756" y="49982"/>
                    </a:lnTo>
                    <a:lnTo>
                      <a:pt x="162756" y="44046"/>
                    </a:lnTo>
                    <a:close/>
                    <a:moveTo>
                      <a:pt x="174939" y="44046"/>
                    </a:moveTo>
                    <a:lnTo>
                      <a:pt x="174939" y="49982"/>
                    </a:lnTo>
                    <a:lnTo>
                      <a:pt x="169005" y="49982"/>
                    </a:lnTo>
                    <a:lnTo>
                      <a:pt x="169005" y="44046"/>
                    </a:lnTo>
                    <a:close/>
                    <a:moveTo>
                      <a:pt x="181186" y="44046"/>
                    </a:moveTo>
                    <a:lnTo>
                      <a:pt x="181186" y="49982"/>
                    </a:lnTo>
                    <a:lnTo>
                      <a:pt x="175252" y="49982"/>
                    </a:lnTo>
                    <a:lnTo>
                      <a:pt x="175252" y="44046"/>
                    </a:lnTo>
                    <a:close/>
                    <a:moveTo>
                      <a:pt x="187435" y="44046"/>
                    </a:moveTo>
                    <a:lnTo>
                      <a:pt x="187435" y="49982"/>
                    </a:lnTo>
                    <a:lnTo>
                      <a:pt x="181499" y="49982"/>
                    </a:lnTo>
                    <a:lnTo>
                      <a:pt x="181499" y="44046"/>
                    </a:lnTo>
                    <a:close/>
                    <a:moveTo>
                      <a:pt x="193684" y="44046"/>
                    </a:moveTo>
                    <a:lnTo>
                      <a:pt x="193684" y="49982"/>
                    </a:lnTo>
                    <a:lnTo>
                      <a:pt x="187749" y="49982"/>
                    </a:lnTo>
                    <a:lnTo>
                      <a:pt x="187749" y="44046"/>
                    </a:lnTo>
                    <a:close/>
                    <a:moveTo>
                      <a:pt x="199931" y="44046"/>
                    </a:moveTo>
                    <a:lnTo>
                      <a:pt x="199931" y="49982"/>
                    </a:lnTo>
                    <a:lnTo>
                      <a:pt x="193996" y="49982"/>
                    </a:lnTo>
                    <a:lnTo>
                      <a:pt x="193996" y="44046"/>
                    </a:lnTo>
                    <a:close/>
                    <a:moveTo>
                      <a:pt x="206180" y="44046"/>
                    </a:moveTo>
                    <a:lnTo>
                      <a:pt x="206180" y="49982"/>
                    </a:lnTo>
                    <a:lnTo>
                      <a:pt x="200244" y="49982"/>
                    </a:lnTo>
                    <a:lnTo>
                      <a:pt x="200244" y="44046"/>
                    </a:lnTo>
                    <a:close/>
                    <a:moveTo>
                      <a:pt x="212427" y="44046"/>
                    </a:moveTo>
                    <a:lnTo>
                      <a:pt x="212427" y="49982"/>
                    </a:lnTo>
                    <a:lnTo>
                      <a:pt x="206491" y="49982"/>
                    </a:lnTo>
                    <a:lnTo>
                      <a:pt x="206491" y="44046"/>
                    </a:lnTo>
                    <a:close/>
                    <a:moveTo>
                      <a:pt x="218674" y="44046"/>
                    </a:moveTo>
                    <a:lnTo>
                      <a:pt x="218674" y="49982"/>
                    </a:lnTo>
                    <a:lnTo>
                      <a:pt x="212739" y="49982"/>
                    </a:lnTo>
                    <a:lnTo>
                      <a:pt x="212739" y="44046"/>
                    </a:lnTo>
                    <a:close/>
                    <a:moveTo>
                      <a:pt x="224921" y="44046"/>
                    </a:moveTo>
                    <a:lnTo>
                      <a:pt x="224921" y="49982"/>
                    </a:lnTo>
                    <a:lnTo>
                      <a:pt x="218987" y="49982"/>
                    </a:lnTo>
                    <a:lnTo>
                      <a:pt x="218987" y="44046"/>
                    </a:lnTo>
                    <a:close/>
                    <a:moveTo>
                      <a:pt x="231170" y="44046"/>
                    </a:moveTo>
                    <a:lnTo>
                      <a:pt x="231170" y="49982"/>
                    </a:lnTo>
                    <a:lnTo>
                      <a:pt x="225234" y="49982"/>
                    </a:lnTo>
                    <a:lnTo>
                      <a:pt x="225234" y="44046"/>
                    </a:lnTo>
                    <a:close/>
                    <a:moveTo>
                      <a:pt x="237417" y="44046"/>
                    </a:moveTo>
                    <a:lnTo>
                      <a:pt x="237417" y="49982"/>
                    </a:lnTo>
                    <a:lnTo>
                      <a:pt x="231481" y="49982"/>
                    </a:lnTo>
                    <a:lnTo>
                      <a:pt x="231481" y="44046"/>
                    </a:lnTo>
                    <a:close/>
                    <a:moveTo>
                      <a:pt x="243664" y="44046"/>
                    </a:moveTo>
                    <a:lnTo>
                      <a:pt x="243664" y="49982"/>
                    </a:lnTo>
                    <a:lnTo>
                      <a:pt x="237729" y="49982"/>
                    </a:lnTo>
                    <a:lnTo>
                      <a:pt x="237729" y="44046"/>
                    </a:lnTo>
                    <a:close/>
                    <a:moveTo>
                      <a:pt x="249911" y="44046"/>
                    </a:moveTo>
                    <a:lnTo>
                      <a:pt x="249911" y="49982"/>
                    </a:lnTo>
                    <a:lnTo>
                      <a:pt x="243977" y="49982"/>
                    </a:lnTo>
                    <a:lnTo>
                      <a:pt x="243977" y="44046"/>
                    </a:lnTo>
                    <a:close/>
                    <a:moveTo>
                      <a:pt x="256161" y="44046"/>
                    </a:moveTo>
                    <a:lnTo>
                      <a:pt x="256161" y="49982"/>
                    </a:lnTo>
                    <a:lnTo>
                      <a:pt x="250225" y="49982"/>
                    </a:lnTo>
                    <a:lnTo>
                      <a:pt x="250225" y="44046"/>
                    </a:lnTo>
                    <a:close/>
                    <a:moveTo>
                      <a:pt x="262409" y="44046"/>
                    </a:moveTo>
                    <a:lnTo>
                      <a:pt x="262409" y="49982"/>
                    </a:lnTo>
                    <a:lnTo>
                      <a:pt x="256474" y="49982"/>
                    </a:lnTo>
                    <a:lnTo>
                      <a:pt x="256474" y="44046"/>
                    </a:lnTo>
                    <a:close/>
                    <a:moveTo>
                      <a:pt x="268656" y="44046"/>
                    </a:moveTo>
                    <a:lnTo>
                      <a:pt x="268656" y="49982"/>
                    </a:lnTo>
                    <a:lnTo>
                      <a:pt x="262721" y="49982"/>
                    </a:lnTo>
                    <a:lnTo>
                      <a:pt x="262721" y="44046"/>
                    </a:lnTo>
                    <a:close/>
                    <a:moveTo>
                      <a:pt x="274904" y="44046"/>
                    </a:moveTo>
                    <a:lnTo>
                      <a:pt x="274904" y="49982"/>
                    </a:lnTo>
                    <a:lnTo>
                      <a:pt x="268968" y="49982"/>
                    </a:lnTo>
                    <a:lnTo>
                      <a:pt x="268968" y="44046"/>
                    </a:lnTo>
                    <a:close/>
                    <a:moveTo>
                      <a:pt x="6251" y="50295"/>
                    </a:moveTo>
                    <a:lnTo>
                      <a:pt x="6251" y="56229"/>
                    </a:lnTo>
                    <a:lnTo>
                      <a:pt x="315" y="56229"/>
                    </a:lnTo>
                    <a:lnTo>
                      <a:pt x="315" y="50295"/>
                    </a:lnTo>
                    <a:close/>
                    <a:moveTo>
                      <a:pt x="12498" y="50295"/>
                    </a:moveTo>
                    <a:lnTo>
                      <a:pt x="12498" y="56229"/>
                    </a:lnTo>
                    <a:lnTo>
                      <a:pt x="6562" y="56229"/>
                    </a:lnTo>
                    <a:lnTo>
                      <a:pt x="6562" y="50295"/>
                    </a:lnTo>
                    <a:close/>
                    <a:moveTo>
                      <a:pt x="18745" y="50295"/>
                    </a:moveTo>
                    <a:lnTo>
                      <a:pt x="18745" y="56229"/>
                    </a:lnTo>
                    <a:lnTo>
                      <a:pt x="12810" y="56229"/>
                    </a:lnTo>
                    <a:lnTo>
                      <a:pt x="12810" y="50295"/>
                    </a:lnTo>
                    <a:close/>
                    <a:moveTo>
                      <a:pt x="24992" y="50295"/>
                    </a:moveTo>
                    <a:lnTo>
                      <a:pt x="24992" y="56229"/>
                    </a:lnTo>
                    <a:lnTo>
                      <a:pt x="19058" y="56229"/>
                    </a:lnTo>
                    <a:lnTo>
                      <a:pt x="19058" y="50295"/>
                    </a:lnTo>
                    <a:close/>
                    <a:moveTo>
                      <a:pt x="31242" y="50295"/>
                    </a:moveTo>
                    <a:lnTo>
                      <a:pt x="31242" y="56229"/>
                    </a:lnTo>
                    <a:lnTo>
                      <a:pt x="25305" y="56229"/>
                    </a:lnTo>
                    <a:lnTo>
                      <a:pt x="25305" y="50295"/>
                    </a:lnTo>
                    <a:close/>
                    <a:moveTo>
                      <a:pt x="37489" y="50295"/>
                    </a:moveTo>
                    <a:lnTo>
                      <a:pt x="37489" y="56229"/>
                    </a:lnTo>
                    <a:lnTo>
                      <a:pt x="31553" y="56229"/>
                    </a:lnTo>
                    <a:lnTo>
                      <a:pt x="31553" y="50295"/>
                    </a:lnTo>
                    <a:close/>
                    <a:moveTo>
                      <a:pt x="43737" y="50295"/>
                    </a:moveTo>
                    <a:lnTo>
                      <a:pt x="43737" y="56229"/>
                    </a:lnTo>
                    <a:lnTo>
                      <a:pt x="37802" y="56229"/>
                    </a:lnTo>
                    <a:lnTo>
                      <a:pt x="37802" y="50295"/>
                    </a:lnTo>
                    <a:close/>
                    <a:moveTo>
                      <a:pt x="49985" y="50295"/>
                    </a:moveTo>
                    <a:lnTo>
                      <a:pt x="49985" y="56229"/>
                    </a:lnTo>
                    <a:lnTo>
                      <a:pt x="44049" y="56229"/>
                    </a:lnTo>
                    <a:lnTo>
                      <a:pt x="44049" y="50295"/>
                    </a:lnTo>
                    <a:close/>
                    <a:moveTo>
                      <a:pt x="56232" y="50295"/>
                    </a:moveTo>
                    <a:lnTo>
                      <a:pt x="56232" y="56229"/>
                    </a:lnTo>
                    <a:lnTo>
                      <a:pt x="50296" y="56229"/>
                    </a:lnTo>
                    <a:lnTo>
                      <a:pt x="50296" y="50295"/>
                    </a:lnTo>
                    <a:close/>
                    <a:moveTo>
                      <a:pt x="62480" y="50295"/>
                    </a:moveTo>
                    <a:lnTo>
                      <a:pt x="62480" y="56229"/>
                    </a:lnTo>
                    <a:lnTo>
                      <a:pt x="56545" y="56229"/>
                    </a:lnTo>
                    <a:lnTo>
                      <a:pt x="56545" y="50295"/>
                    </a:lnTo>
                    <a:close/>
                    <a:moveTo>
                      <a:pt x="68727" y="50295"/>
                    </a:moveTo>
                    <a:lnTo>
                      <a:pt x="68727" y="56229"/>
                    </a:lnTo>
                    <a:lnTo>
                      <a:pt x="62792" y="56229"/>
                    </a:lnTo>
                    <a:lnTo>
                      <a:pt x="62792" y="50295"/>
                    </a:lnTo>
                    <a:close/>
                    <a:moveTo>
                      <a:pt x="74975" y="50295"/>
                    </a:moveTo>
                    <a:lnTo>
                      <a:pt x="74975" y="56229"/>
                    </a:lnTo>
                    <a:lnTo>
                      <a:pt x="69039" y="56229"/>
                    </a:lnTo>
                    <a:lnTo>
                      <a:pt x="69039" y="50295"/>
                    </a:lnTo>
                    <a:close/>
                    <a:moveTo>
                      <a:pt x="81223" y="50295"/>
                    </a:moveTo>
                    <a:lnTo>
                      <a:pt x="81223" y="56229"/>
                    </a:lnTo>
                    <a:lnTo>
                      <a:pt x="75286" y="56229"/>
                    </a:lnTo>
                    <a:lnTo>
                      <a:pt x="75286" y="50295"/>
                    </a:lnTo>
                    <a:close/>
                    <a:moveTo>
                      <a:pt x="87470" y="50295"/>
                    </a:moveTo>
                    <a:lnTo>
                      <a:pt x="87470" y="56229"/>
                    </a:lnTo>
                    <a:lnTo>
                      <a:pt x="81535" y="56229"/>
                    </a:lnTo>
                    <a:lnTo>
                      <a:pt x="81535" y="50295"/>
                    </a:lnTo>
                    <a:close/>
                    <a:moveTo>
                      <a:pt x="93720" y="50295"/>
                    </a:moveTo>
                    <a:lnTo>
                      <a:pt x="93720" y="56229"/>
                    </a:lnTo>
                    <a:lnTo>
                      <a:pt x="87784" y="56229"/>
                    </a:lnTo>
                    <a:lnTo>
                      <a:pt x="87784" y="50295"/>
                    </a:lnTo>
                    <a:close/>
                    <a:moveTo>
                      <a:pt x="99967" y="50295"/>
                    </a:moveTo>
                    <a:lnTo>
                      <a:pt x="99967" y="56229"/>
                    </a:lnTo>
                    <a:lnTo>
                      <a:pt x="94031" y="56229"/>
                    </a:lnTo>
                    <a:lnTo>
                      <a:pt x="94031" y="50295"/>
                    </a:lnTo>
                    <a:close/>
                    <a:moveTo>
                      <a:pt x="106214" y="50295"/>
                    </a:moveTo>
                    <a:lnTo>
                      <a:pt x="106214" y="56229"/>
                    </a:lnTo>
                    <a:lnTo>
                      <a:pt x="100278" y="56229"/>
                    </a:lnTo>
                    <a:lnTo>
                      <a:pt x="100278" y="50295"/>
                    </a:lnTo>
                    <a:close/>
                    <a:moveTo>
                      <a:pt x="112461" y="50295"/>
                    </a:moveTo>
                    <a:lnTo>
                      <a:pt x="112461" y="56229"/>
                    </a:lnTo>
                    <a:lnTo>
                      <a:pt x="106527" y="56229"/>
                    </a:lnTo>
                    <a:lnTo>
                      <a:pt x="106527" y="50295"/>
                    </a:lnTo>
                    <a:close/>
                    <a:moveTo>
                      <a:pt x="118710" y="50295"/>
                    </a:moveTo>
                    <a:lnTo>
                      <a:pt x="118710" y="56229"/>
                    </a:lnTo>
                    <a:lnTo>
                      <a:pt x="112774" y="56229"/>
                    </a:lnTo>
                    <a:lnTo>
                      <a:pt x="112774" y="50295"/>
                    </a:lnTo>
                    <a:close/>
                    <a:moveTo>
                      <a:pt x="124957" y="50295"/>
                    </a:moveTo>
                    <a:lnTo>
                      <a:pt x="124957" y="56229"/>
                    </a:lnTo>
                    <a:lnTo>
                      <a:pt x="119021" y="56229"/>
                    </a:lnTo>
                    <a:lnTo>
                      <a:pt x="119021" y="50295"/>
                    </a:lnTo>
                    <a:close/>
                    <a:moveTo>
                      <a:pt x="131204" y="50295"/>
                    </a:moveTo>
                    <a:lnTo>
                      <a:pt x="131204" y="56229"/>
                    </a:lnTo>
                    <a:lnTo>
                      <a:pt x="125270" y="56229"/>
                    </a:lnTo>
                    <a:lnTo>
                      <a:pt x="125270" y="50295"/>
                    </a:lnTo>
                    <a:close/>
                    <a:moveTo>
                      <a:pt x="137451" y="50295"/>
                    </a:moveTo>
                    <a:lnTo>
                      <a:pt x="137451" y="56229"/>
                    </a:lnTo>
                    <a:lnTo>
                      <a:pt x="131517" y="56229"/>
                    </a:lnTo>
                    <a:lnTo>
                      <a:pt x="131517" y="50295"/>
                    </a:lnTo>
                    <a:close/>
                    <a:moveTo>
                      <a:pt x="143702" y="50295"/>
                    </a:moveTo>
                    <a:lnTo>
                      <a:pt x="143702" y="56229"/>
                    </a:lnTo>
                    <a:lnTo>
                      <a:pt x="137766" y="56229"/>
                    </a:lnTo>
                    <a:lnTo>
                      <a:pt x="137766" y="50295"/>
                    </a:lnTo>
                    <a:close/>
                    <a:moveTo>
                      <a:pt x="149949" y="50295"/>
                    </a:moveTo>
                    <a:lnTo>
                      <a:pt x="149949" y="56229"/>
                    </a:lnTo>
                    <a:lnTo>
                      <a:pt x="144015" y="56229"/>
                    </a:lnTo>
                    <a:lnTo>
                      <a:pt x="144015" y="50295"/>
                    </a:lnTo>
                    <a:close/>
                    <a:moveTo>
                      <a:pt x="156196" y="50295"/>
                    </a:moveTo>
                    <a:lnTo>
                      <a:pt x="156196" y="56229"/>
                    </a:lnTo>
                    <a:lnTo>
                      <a:pt x="150262" y="56229"/>
                    </a:lnTo>
                    <a:lnTo>
                      <a:pt x="150262" y="50295"/>
                    </a:lnTo>
                    <a:close/>
                    <a:moveTo>
                      <a:pt x="162445" y="50295"/>
                    </a:moveTo>
                    <a:lnTo>
                      <a:pt x="162445" y="56229"/>
                    </a:lnTo>
                    <a:lnTo>
                      <a:pt x="156509" y="56229"/>
                    </a:lnTo>
                    <a:lnTo>
                      <a:pt x="156509" y="50295"/>
                    </a:lnTo>
                    <a:close/>
                    <a:moveTo>
                      <a:pt x="168692" y="50295"/>
                    </a:moveTo>
                    <a:lnTo>
                      <a:pt x="168692" y="56229"/>
                    </a:lnTo>
                    <a:lnTo>
                      <a:pt x="162756" y="56229"/>
                    </a:lnTo>
                    <a:lnTo>
                      <a:pt x="162756" y="50295"/>
                    </a:lnTo>
                    <a:close/>
                    <a:moveTo>
                      <a:pt x="174939" y="50295"/>
                    </a:moveTo>
                    <a:lnTo>
                      <a:pt x="174939" y="56229"/>
                    </a:lnTo>
                    <a:lnTo>
                      <a:pt x="169005" y="56229"/>
                    </a:lnTo>
                    <a:lnTo>
                      <a:pt x="169005" y="50295"/>
                    </a:lnTo>
                    <a:close/>
                    <a:moveTo>
                      <a:pt x="181186" y="50295"/>
                    </a:moveTo>
                    <a:lnTo>
                      <a:pt x="181186" y="56229"/>
                    </a:lnTo>
                    <a:lnTo>
                      <a:pt x="175252" y="56229"/>
                    </a:lnTo>
                    <a:lnTo>
                      <a:pt x="175252" y="50295"/>
                    </a:lnTo>
                    <a:close/>
                    <a:moveTo>
                      <a:pt x="187435" y="50295"/>
                    </a:moveTo>
                    <a:lnTo>
                      <a:pt x="187435" y="56229"/>
                    </a:lnTo>
                    <a:lnTo>
                      <a:pt x="181499" y="56229"/>
                    </a:lnTo>
                    <a:lnTo>
                      <a:pt x="181499" y="50295"/>
                    </a:lnTo>
                    <a:close/>
                    <a:moveTo>
                      <a:pt x="193684" y="50295"/>
                    </a:moveTo>
                    <a:lnTo>
                      <a:pt x="193684" y="56229"/>
                    </a:lnTo>
                    <a:lnTo>
                      <a:pt x="187749" y="56229"/>
                    </a:lnTo>
                    <a:lnTo>
                      <a:pt x="187749" y="50295"/>
                    </a:lnTo>
                    <a:close/>
                    <a:moveTo>
                      <a:pt x="199931" y="50295"/>
                    </a:moveTo>
                    <a:lnTo>
                      <a:pt x="199931" y="56229"/>
                    </a:lnTo>
                    <a:lnTo>
                      <a:pt x="193996" y="56229"/>
                    </a:lnTo>
                    <a:lnTo>
                      <a:pt x="193996" y="50295"/>
                    </a:lnTo>
                    <a:close/>
                    <a:moveTo>
                      <a:pt x="206180" y="50295"/>
                    </a:moveTo>
                    <a:lnTo>
                      <a:pt x="206180" y="56229"/>
                    </a:lnTo>
                    <a:lnTo>
                      <a:pt x="200244" y="56229"/>
                    </a:lnTo>
                    <a:lnTo>
                      <a:pt x="200244" y="50295"/>
                    </a:lnTo>
                    <a:close/>
                    <a:moveTo>
                      <a:pt x="212427" y="50295"/>
                    </a:moveTo>
                    <a:lnTo>
                      <a:pt x="212427" y="56229"/>
                    </a:lnTo>
                    <a:lnTo>
                      <a:pt x="206491" y="56229"/>
                    </a:lnTo>
                    <a:lnTo>
                      <a:pt x="206491" y="50295"/>
                    </a:lnTo>
                    <a:close/>
                    <a:moveTo>
                      <a:pt x="218674" y="50295"/>
                    </a:moveTo>
                    <a:lnTo>
                      <a:pt x="218674" y="56229"/>
                    </a:lnTo>
                    <a:lnTo>
                      <a:pt x="212739" y="56229"/>
                    </a:lnTo>
                    <a:lnTo>
                      <a:pt x="212739" y="50295"/>
                    </a:lnTo>
                    <a:close/>
                    <a:moveTo>
                      <a:pt x="224921" y="50295"/>
                    </a:moveTo>
                    <a:lnTo>
                      <a:pt x="224921" y="56229"/>
                    </a:lnTo>
                    <a:lnTo>
                      <a:pt x="218987" y="56229"/>
                    </a:lnTo>
                    <a:lnTo>
                      <a:pt x="218987" y="50295"/>
                    </a:lnTo>
                    <a:close/>
                    <a:moveTo>
                      <a:pt x="231170" y="50295"/>
                    </a:moveTo>
                    <a:lnTo>
                      <a:pt x="231170" y="56229"/>
                    </a:lnTo>
                    <a:lnTo>
                      <a:pt x="225234" y="56229"/>
                    </a:lnTo>
                    <a:lnTo>
                      <a:pt x="225234" y="50295"/>
                    </a:lnTo>
                    <a:close/>
                    <a:moveTo>
                      <a:pt x="237417" y="50295"/>
                    </a:moveTo>
                    <a:lnTo>
                      <a:pt x="237417" y="56229"/>
                    </a:lnTo>
                    <a:lnTo>
                      <a:pt x="231481" y="56229"/>
                    </a:lnTo>
                    <a:lnTo>
                      <a:pt x="231481" y="50295"/>
                    </a:lnTo>
                    <a:close/>
                    <a:moveTo>
                      <a:pt x="243664" y="50295"/>
                    </a:moveTo>
                    <a:lnTo>
                      <a:pt x="243664" y="56229"/>
                    </a:lnTo>
                    <a:lnTo>
                      <a:pt x="237729" y="56229"/>
                    </a:lnTo>
                    <a:lnTo>
                      <a:pt x="237729" y="50295"/>
                    </a:lnTo>
                    <a:close/>
                    <a:moveTo>
                      <a:pt x="249911" y="50295"/>
                    </a:moveTo>
                    <a:lnTo>
                      <a:pt x="249911" y="56229"/>
                    </a:lnTo>
                    <a:lnTo>
                      <a:pt x="243977" y="56229"/>
                    </a:lnTo>
                    <a:lnTo>
                      <a:pt x="243977" y="50295"/>
                    </a:lnTo>
                    <a:close/>
                    <a:moveTo>
                      <a:pt x="256161" y="50295"/>
                    </a:moveTo>
                    <a:lnTo>
                      <a:pt x="256161" y="56229"/>
                    </a:lnTo>
                    <a:lnTo>
                      <a:pt x="250225" y="56229"/>
                    </a:lnTo>
                    <a:lnTo>
                      <a:pt x="250225" y="50295"/>
                    </a:lnTo>
                    <a:close/>
                    <a:moveTo>
                      <a:pt x="262409" y="50295"/>
                    </a:moveTo>
                    <a:lnTo>
                      <a:pt x="262409" y="56229"/>
                    </a:lnTo>
                    <a:lnTo>
                      <a:pt x="256474" y="56229"/>
                    </a:lnTo>
                    <a:lnTo>
                      <a:pt x="256474" y="50295"/>
                    </a:lnTo>
                    <a:close/>
                    <a:moveTo>
                      <a:pt x="268656" y="50295"/>
                    </a:moveTo>
                    <a:lnTo>
                      <a:pt x="268656" y="56229"/>
                    </a:lnTo>
                    <a:lnTo>
                      <a:pt x="262721" y="56229"/>
                    </a:lnTo>
                    <a:lnTo>
                      <a:pt x="262721" y="50295"/>
                    </a:lnTo>
                    <a:close/>
                    <a:moveTo>
                      <a:pt x="274904" y="50295"/>
                    </a:moveTo>
                    <a:lnTo>
                      <a:pt x="274904" y="56229"/>
                    </a:lnTo>
                    <a:lnTo>
                      <a:pt x="268968" y="56229"/>
                    </a:lnTo>
                    <a:lnTo>
                      <a:pt x="268968" y="50295"/>
                    </a:lnTo>
                    <a:close/>
                    <a:moveTo>
                      <a:pt x="6251" y="56542"/>
                    </a:moveTo>
                    <a:lnTo>
                      <a:pt x="6251" y="62476"/>
                    </a:lnTo>
                    <a:lnTo>
                      <a:pt x="315" y="62476"/>
                    </a:lnTo>
                    <a:lnTo>
                      <a:pt x="315" y="56542"/>
                    </a:lnTo>
                    <a:close/>
                    <a:moveTo>
                      <a:pt x="12498" y="56542"/>
                    </a:moveTo>
                    <a:lnTo>
                      <a:pt x="12498" y="62476"/>
                    </a:lnTo>
                    <a:lnTo>
                      <a:pt x="6562" y="62476"/>
                    </a:lnTo>
                    <a:lnTo>
                      <a:pt x="6562" y="56542"/>
                    </a:lnTo>
                    <a:close/>
                    <a:moveTo>
                      <a:pt x="18745" y="56542"/>
                    </a:moveTo>
                    <a:lnTo>
                      <a:pt x="18745" y="62476"/>
                    </a:lnTo>
                    <a:lnTo>
                      <a:pt x="12810" y="62476"/>
                    </a:lnTo>
                    <a:lnTo>
                      <a:pt x="12810" y="56542"/>
                    </a:lnTo>
                    <a:close/>
                    <a:moveTo>
                      <a:pt x="24992" y="56542"/>
                    </a:moveTo>
                    <a:lnTo>
                      <a:pt x="24992" y="62476"/>
                    </a:lnTo>
                    <a:lnTo>
                      <a:pt x="19058" y="62476"/>
                    </a:lnTo>
                    <a:lnTo>
                      <a:pt x="19058" y="56542"/>
                    </a:lnTo>
                    <a:close/>
                    <a:moveTo>
                      <a:pt x="31242" y="56542"/>
                    </a:moveTo>
                    <a:lnTo>
                      <a:pt x="31242" y="62476"/>
                    </a:lnTo>
                    <a:lnTo>
                      <a:pt x="25305" y="62476"/>
                    </a:lnTo>
                    <a:lnTo>
                      <a:pt x="25305" y="56542"/>
                    </a:lnTo>
                    <a:close/>
                    <a:moveTo>
                      <a:pt x="37489" y="56542"/>
                    </a:moveTo>
                    <a:lnTo>
                      <a:pt x="37489" y="62476"/>
                    </a:lnTo>
                    <a:lnTo>
                      <a:pt x="31553" y="62476"/>
                    </a:lnTo>
                    <a:lnTo>
                      <a:pt x="31553" y="56542"/>
                    </a:lnTo>
                    <a:close/>
                    <a:moveTo>
                      <a:pt x="43737" y="56542"/>
                    </a:moveTo>
                    <a:lnTo>
                      <a:pt x="43737" y="62476"/>
                    </a:lnTo>
                    <a:lnTo>
                      <a:pt x="37802" y="62476"/>
                    </a:lnTo>
                    <a:lnTo>
                      <a:pt x="37802" y="56542"/>
                    </a:lnTo>
                    <a:close/>
                    <a:moveTo>
                      <a:pt x="49985" y="56542"/>
                    </a:moveTo>
                    <a:lnTo>
                      <a:pt x="49985" y="62476"/>
                    </a:lnTo>
                    <a:lnTo>
                      <a:pt x="44049" y="62476"/>
                    </a:lnTo>
                    <a:lnTo>
                      <a:pt x="44049" y="56542"/>
                    </a:lnTo>
                    <a:close/>
                    <a:moveTo>
                      <a:pt x="56232" y="56542"/>
                    </a:moveTo>
                    <a:lnTo>
                      <a:pt x="56232" y="62476"/>
                    </a:lnTo>
                    <a:lnTo>
                      <a:pt x="50296" y="62476"/>
                    </a:lnTo>
                    <a:lnTo>
                      <a:pt x="50296" y="56542"/>
                    </a:lnTo>
                    <a:close/>
                    <a:moveTo>
                      <a:pt x="62480" y="56542"/>
                    </a:moveTo>
                    <a:lnTo>
                      <a:pt x="62480" y="62476"/>
                    </a:lnTo>
                    <a:lnTo>
                      <a:pt x="56545" y="62476"/>
                    </a:lnTo>
                    <a:lnTo>
                      <a:pt x="56545" y="56542"/>
                    </a:lnTo>
                    <a:close/>
                    <a:moveTo>
                      <a:pt x="68727" y="56542"/>
                    </a:moveTo>
                    <a:lnTo>
                      <a:pt x="68727" y="62476"/>
                    </a:lnTo>
                    <a:lnTo>
                      <a:pt x="62792" y="62476"/>
                    </a:lnTo>
                    <a:lnTo>
                      <a:pt x="62792" y="56542"/>
                    </a:lnTo>
                    <a:close/>
                    <a:moveTo>
                      <a:pt x="74975" y="56542"/>
                    </a:moveTo>
                    <a:lnTo>
                      <a:pt x="74975" y="62476"/>
                    </a:lnTo>
                    <a:lnTo>
                      <a:pt x="69039" y="62476"/>
                    </a:lnTo>
                    <a:lnTo>
                      <a:pt x="69039" y="56542"/>
                    </a:lnTo>
                    <a:close/>
                    <a:moveTo>
                      <a:pt x="81223" y="56542"/>
                    </a:moveTo>
                    <a:lnTo>
                      <a:pt x="81223" y="62476"/>
                    </a:lnTo>
                    <a:lnTo>
                      <a:pt x="75286" y="62476"/>
                    </a:lnTo>
                    <a:lnTo>
                      <a:pt x="75286" y="56542"/>
                    </a:lnTo>
                    <a:close/>
                    <a:moveTo>
                      <a:pt x="87470" y="56542"/>
                    </a:moveTo>
                    <a:lnTo>
                      <a:pt x="87470" y="62476"/>
                    </a:lnTo>
                    <a:lnTo>
                      <a:pt x="81535" y="62476"/>
                    </a:lnTo>
                    <a:lnTo>
                      <a:pt x="81535" y="56542"/>
                    </a:lnTo>
                    <a:close/>
                    <a:moveTo>
                      <a:pt x="93718" y="56542"/>
                    </a:moveTo>
                    <a:lnTo>
                      <a:pt x="93718" y="62476"/>
                    </a:lnTo>
                    <a:lnTo>
                      <a:pt x="87784" y="62476"/>
                    </a:lnTo>
                    <a:lnTo>
                      <a:pt x="87784" y="56542"/>
                    </a:lnTo>
                    <a:close/>
                    <a:moveTo>
                      <a:pt x="99967" y="56542"/>
                    </a:moveTo>
                    <a:lnTo>
                      <a:pt x="99967" y="62476"/>
                    </a:lnTo>
                    <a:lnTo>
                      <a:pt x="94031" y="62476"/>
                    </a:lnTo>
                    <a:lnTo>
                      <a:pt x="94031" y="56542"/>
                    </a:lnTo>
                    <a:close/>
                    <a:moveTo>
                      <a:pt x="106214" y="56542"/>
                    </a:moveTo>
                    <a:lnTo>
                      <a:pt x="106214" y="62476"/>
                    </a:lnTo>
                    <a:lnTo>
                      <a:pt x="100278" y="62476"/>
                    </a:lnTo>
                    <a:lnTo>
                      <a:pt x="100278" y="56542"/>
                    </a:lnTo>
                    <a:close/>
                    <a:moveTo>
                      <a:pt x="112461" y="56542"/>
                    </a:moveTo>
                    <a:lnTo>
                      <a:pt x="112461" y="62476"/>
                    </a:lnTo>
                    <a:lnTo>
                      <a:pt x="106527" y="62476"/>
                    </a:lnTo>
                    <a:lnTo>
                      <a:pt x="106527" y="56542"/>
                    </a:lnTo>
                    <a:close/>
                    <a:moveTo>
                      <a:pt x="118710" y="56542"/>
                    </a:moveTo>
                    <a:lnTo>
                      <a:pt x="118710" y="62476"/>
                    </a:lnTo>
                    <a:lnTo>
                      <a:pt x="112774" y="62476"/>
                    </a:lnTo>
                    <a:lnTo>
                      <a:pt x="112774" y="56542"/>
                    </a:lnTo>
                    <a:close/>
                    <a:moveTo>
                      <a:pt x="124957" y="56542"/>
                    </a:moveTo>
                    <a:lnTo>
                      <a:pt x="124957" y="62476"/>
                    </a:lnTo>
                    <a:lnTo>
                      <a:pt x="119021" y="62476"/>
                    </a:lnTo>
                    <a:lnTo>
                      <a:pt x="119021" y="56542"/>
                    </a:lnTo>
                    <a:close/>
                    <a:moveTo>
                      <a:pt x="131204" y="56542"/>
                    </a:moveTo>
                    <a:lnTo>
                      <a:pt x="131204" y="62476"/>
                    </a:lnTo>
                    <a:lnTo>
                      <a:pt x="125270" y="62476"/>
                    </a:lnTo>
                    <a:lnTo>
                      <a:pt x="125270" y="56542"/>
                    </a:lnTo>
                    <a:close/>
                    <a:moveTo>
                      <a:pt x="137451" y="56542"/>
                    </a:moveTo>
                    <a:lnTo>
                      <a:pt x="137451" y="62476"/>
                    </a:lnTo>
                    <a:lnTo>
                      <a:pt x="131517" y="62476"/>
                    </a:lnTo>
                    <a:lnTo>
                      <a:pt x="131517" y="56542"/>
                    </a:lnTo>
                    <a:close/>
                    <a:moveTo>
                      <a:pt x="143702" y="56542"/>
                    </a:moveTo>
                    <a:lnTo>
                      <a:pt x="143702" y="62476"/>
                    </a:lnTo>
                    <a:lnTo>
                      <a:pt x="137766" y="62476"/>
                    </a:lnTo>
                    <a:lnTo>
                      <a:pt x="137766" y="56542"/>
                    </a:lnTo>
                    <a:close/>
                    <a:moveTo>
                      <a:pt x="149949" y="56542"/>
                    </a:moveTo>
                    <a:lnTo>
                      <a:pt x="149949" y="62476"/>
                    </a:lnTo>
                    <a:lnTo>
                      <a:pt x="144015" y="62476"/>
                    </a:lnTo>
                    <a:lnTo>
                      <a:pt x="144015" y="56542"/>
                    </a:lnTo>
                    <a:close/>
                    <a:moveTo>
                      <a:pt x="156196" y="56542"/>
                    </a:moveTo>
                    <a:lnTo>
                      <a:pt x="156196" y="62476"/>
                    </a:lnTo>
                    <a:lnTo>
                      <a:pt x="150262" y="62476"/>
                    </a:lnTo>
                    <a:lnTo>
                      <a:pt x="150262" y="56542"/>
                    </a:lnTo>
                    <a:close/>
                    <a:moveTo>
                      <a:pt x="162445" y="56542"/>
                    </a:moveTo>
                    <a:lnTo>
                      <a:pt x="162445" y="62476"/>
                    </a:lnTo>
                    <a:lnTo>
                      <a:pt x="156509" y="62476"/>
                    </a:lnTo>
                    <a:lnTo>
                      <a:pt x="156509" y="56542"/>
                    </a:lnTo>
                    <a:close/>
                    <a:moveTo>
                      <a:pt x="168692" y="56542"/>
                    </a:moveTo>
                    <a:lnTo>
                      <a:pt x="168692" y="62476"/>
                    </a:lnTo>
                    <a:lnTo>
                      <a:pt x="162756" y="62476"/>
                    </a:lnTo>
                    <a:lnTo>
                      <a:pt x="162756" y="56542"/>
                    </a:lnTo>
                    <a:close/>
                    <a:moveTo>
                      <a:pt x="174939" y="56542"/>
                    </a:moveTo>
                    <a:lnTo>
                      <a:pt x="174939" y="62476"/>
                    </a:lnTo>
                    <a:lnTo>
                      <a:pt x="169005" y="62476"/>
                    </a:lnTo>
                    <a:lnTo>
                      <a:pt x="169005" y="56542"/>
                    </a:lnTo>
                    <a:close/>
                    <a:moveTo>
                      <a:pt x="181186" y="56542"/>
                    </a:moveTo>
                    <a:lnTo>
                      <a:pt x="181186" y="62476"/>
                    </a:lnTo>
                    <a:lnTo>
                      <a:pt x="175252" y="62476"/>
                    </a:lnTo>
                    <a:lnTo>
                      <a:pt x="175252" y="56542"/>
                    </a:lnTo>
                    <a:close/>
                    <a:moveTo>
                      <a:pt x="187435" y="56542"/>
                    </a:moveTo>
                    <a:lnTo>
                      <a:pt x="187435" y="62476"/>
                    </a:lnTo>
                    <a:lnTo>
                      <a:pt x="181499" y="62476"/>
                    </a:lnTo>
                    <a:lnTo>
                      <a:pt x="181499" y="56542"/>
                    </a:lnTo>
                    <a:close/>
                    <a:moveTo>
                      <a:pt x="193684" y="56542"/>
                    </a:moveTo>
                    <a:lnTo>
                      <a:pt x="193684" y="62476"/>
                    </a:lnTo>
                    <a:lnTo>
                      <a:pt x="187749" y="62476"/>
                    </a:lnTo>
                    <a:lnTo>
                      <a:pt x="187749" y="56542"/>
                    </a:lnTo>
                    <a:close/>
                    <a:moveTo>
                      <a:pt x="199931" y="56542"/>
                    </a:moveTo>
                    <a:lnTo>
                      <a:pt x="199931" y="62476"/>
                    </a:lnTo>
                    <a:lnTo>
                      <a:pt x="193996" y="62476"/>
                    </a:lnTo>
                    <a:lnTo>
                      <a:pt x="193996" y="56542"/>
                    </a:lnTo>
                    <a:close/>
                    <a:moveTo>
                      <a:pt x="206180" y="56542"/>
                    </a:moveTo>
                    <a:lnTo>
                      <a:pt x="206180" y="62476"/>
                    </a:lnTo>
                    <a:lnTo>
                      <a:pt x="200244" y="62476"/>
                    </a:lnTo>
                    <a:lnTo>
                      <a:pt x="200244" y="56542"/>
                    </a:lnTo>
                    <a:close/>
                    <a:moveTo>
                      <a:pt x="212427" y="56542"/>
                    </a:moveTo>
                    <a:lnTo>
                      <a:pt x="212427" y="62476"/>
                    </a:lnTo>
                    <a:lnTo>
                      <a:pt x="206491" y="62476"/>
                    </a:lnTo>
                    <a:lnTo>
                      <a:pt x="206491" y="56542"/>
                    </a:lnTo>
                    <a:close/>
                    <a:moveTo>
                      <a:pt x="218674" y="56542"/>
                    </a:moveTo>
                    <a:lnTo>
                      <a:pt x="218674" y="62476"/>
                    </a:lnTo>
                    <a:lnTo>
                      <a:pt x="212739" y="62476"/>
                    </a:lnTo>
                    <a:lnTo>
                      <a:pt x="212739" y="56542"/>
                    </a:lnTo>
                    <a:close/>
                    <a:moveTo>
                      <a:pt x="224921" y="56542"/>
                    </a:moveTo>
                    <a:lnTo>
                      <a:pt x="224921" y="62476"/>
                    </a:lnTo>
                    <a:lnTo>
                      <a:pt x="218987" y="62476"/>
                    </a:lnTo>
                    <a:lnTo>
                      <a:pt x="218987" y="56542"/>
                    </a:lnTo>
                    <a:close/>
                    <a:moveTo>
                      <a:pt x="231170" y="56542"/>
                    </a:moveTo>
                    <a:lnTo>
                      <a:pt x="231170" y="62476"/>
                    </a:lnTo>
                    <a:lnTo>
                      <a:pt x="225234" y="62476"/>
                    </a:lnTo>
                    <a:lnTo>
                      <a:pt x="225234" y="56542"/>
                    </a:lnTo>
                    <a:close/>
                    <a:moveTo>
                      <a:pt x="237417" y="56542"/>
                    </a:moveTo>
                    <a:lnTo>
                      <a:pt x="237417" y="62476"/>
                    </a:lnTo>
                    <a:lnTo>
                      <a:pt x="231481" y="62476"/>
                    </a:lnTo>
                    <a:lnTo>
                      <a:pt x="231481" y="56542"/>
                    </a:lnTo>
                    <a:close/>
                    <a:moveTo>
                      <a:pt x="243664" y="56542"/>
                    </a:moveTo>
                    <a:lnTo>
                      <a:pt x="243664" y="62476"/>
                    </a:lnTo>
                    <a:lnTo>
                      <a:pt x="237729" y="62476"/>
                    </a:lnTo>
                    <a:lnTo>
                      <a:pt x="237729" y="56542"/>
                    </a:lnTo>
                    <a:close/>
                    <a:moveTo>
                      <a:pt x="249911" y="56542"/>
                    </a:moveTo>
                    <a:lnTo>
                      <a:pt x="249911" y="62476"/>
                    </a:lnTo>
                    <a:lnTo>
                      <a:pt x="243977" y="62476"/>
                    </a:lnTo>
                    <a:lnTo>
                      <a:pt x="243977" y="56542"/>
                    </a:lnTo>
                    <a:close/>
                    <a:moveTo>
                      <a:pt x="256161" y="56542"/>
                    </a:moveTo>
                    <a:lnTo>
                      <a:pt x="256161" y="62476"/>
                    </a:lnTo>
                    <a:lnTo>
                      <a:pt x="250225" y="62476"/>
                    </a:lnTo>
                    <a:lnTo>
                      <a:pt x="250225" y="56542"/>
                    </a:lnTo>
                    <a:close/>
                    <a:moveTo>
                      <a:pt x="262409" y="56542"/>
                    </a:moveTo>
                    <a:lnTo>
                      <a:pt x="262409" y="62476"/>
                    </a:lnTo>
                    <a:lnTo>
                      <a:pt x="256474" y="62476"/>
                    </a:lnTo>
                    <a:lnTo>
                      <a:pt x="256474" y="56542"/>
                    </a:lnTo>
                    <a:close/>
                    <a:moveTo>
                      <a:pt x="268656" y="56542"/>
                    </a:moveTo>
                    <a:lnTo>
                      <a:pt x="268656" y="62476"/>
                    </a:lnTo>
                    <a:lnTo>
                      <a:pt x="262721" y="62476"/>
                    </a:lnTo>
                    <a:lnTo>
                      <a:pt x="262721" y="56542"/>
                    </a:lnTo>
                    <a:close/>
                    <a:moveTo>
                      <a:pt x="274904" y="56542"/>
                    </a:moveTo>
                    <a:lnTo>
                      <a:pt x="274904" y="62476"/>
                    </a:lnTo>
                    <a:lnTo>
                      <a:pt x="268968" y="62476"/>
                    </a:lnTo>
                    <a:lnTo>
                      <a:pt x="268968" y="56542"/>
                    </a:lnTo>
                    <a:close/>
                    <a:moveTo>
                      <a:pt x="6251" y="62789"/>
                    </a:moveTo>
                    <a:lnTo>
                      <a:pt x="6251" y="68725"/>
                    </a:lnTo>
                    <a:lnTo>
                      <a:pt x="315" y="68725"/>
                    </a:lnTo>
                    <a:lnTo>
                      <a:pt x="315" y="62789"/>
                    </a:lnTo>
                    <a:close/>
                    <a:moveTo>
                      <a:pt x="12498" y="62789"/>
                    </a:moveTo>
                    <a:lnTo>
                      <a:pt x="12498" y="68725"/>
                    </a:lnTo>
                    <a:lnTo>
                      <a:pt x="6562" y="68725"/>
                    </a:lnTo>
                    <a:lnTo>
                      <a:pt x="6562" y="62789"/>
                    </a:lnTo>
                    <a:close/>
                    <a:moveTo>
                      <a:pt x="18745" y="62789"/>
                    </a:moveTo>
                    <a:lnTo>
                      <a:pt x="18745" y="68725"/>
                    </a:lnTo>
                    <a:lnTo>
                      <a:pt x="12810" y="68725"/>
                    </a:lnTo>
                    <a:lnTo>
                      <a:pt x="12810" y="62789"/>
                    </a:lnTo>
                    <a:close/>
                    <a:moveTo>
                      <a:pt x="24992" y="62789"/>
                    </a:moveTo>
                    <a:lnTo>
                      <a:pt x="24992" y="68725"/>
                    </a:lnTo>
                    <a:lnTo>
                      <a:pt x="19058" y="68725"/>
                    </a:lnTo>
                    <a:lnTo>
                      <a:pt x="19058" y="62789"/>
                    </a:lnTo>
                    <a:close/>
                    <a:moveTo>
                      <a:pt x="31242" y="62789"/>
                    </a:moveTo>
                    <a:lnTo>
                      <a:pt x="31242" y="68725"/>
                    </a:lnTo>
                    <a:lnTo>
                      <a:pt x="25305" y="68725"/>
                    </a:lnTo>
                    <a:lnTo>
                      <a:pt x="25305" y="62789"/>
                    </a:lnTo>
                    <a:close/>
                    <a:moveTo>
                      <a:pt x="37489" y="62789"/>
                    </a:moveTo>
                    <a:lnTo>
                      <a:pt x="37489" y="68725"/>
                    </a:lnTo>
                    <a:lnTo>
                      <a:pt x="31553" y="68725"/>
                    </a:lnTo>
                    <a:lnTo>
                      <a:pt x="31553" y="62789"/>
                    </a:lnTo>
                    <a:close/>
                    <a:moveTo>
                      <a:pt x="43737" y="62789"/>
                    </a:moveTo>
                    <a:lnTo>
                      <a:pt x="43737" y="68725"/>
                    </a:lnTo>
                    <a:lnTo>
                      <a:pt x="37802" y="68725"/>
                    </a:lnTo>
                    <a:lnTo>
                      <a:pt x="37802" y="62789"/>
                    </a:lnTo>
                    <a:close/>
                    <a:moveTo>
                      <a:pt x="49985" y="62789"/>
                    </a:moveTo>
                    <a:lnTo>
                      <a:pt x="49985" y="68725"/>
                    </a:lnTo>
                    <a:lnTo>
                      <a:pt x="44049" y="68725"/>
                    </a:lnTo>
                    <a:lnTo>
                      <a:pt x="44049" y="62789"/>
                    </a:lnTo>
                    <a:close/>
                    <a:moveTo>
                      <a:pt x="56232" y="62789"/>
                    </a:moveTo>
                    <a:lnTo>
                      <a:pt x="56232" y="68725"/>
                    </a:lnTo>
                    <a:lnTo>
                      <a:pt x="50296" y="68725"/>
                    </a:lnTo>
                    <a:lnTo>
                      <a:pt x="50296" y="62789"/>
                    </a:lnTo>
                    <a:close/>
                    <a:moveTo>
                      <a:pt x="62480" y="62789"/>
                    </a:moveTo>
                    <a:lnTo>
                      <a:pt x="62480" y="68725"/>
                    </a:lnTo>
                    <a:lnTo>
                      <a:pt x="56545" y="68725"/>
                    </a:lnTo>
                    <a:lnTo>
                      <a:pt x="56545" y="62789"/>
                    </a:lnTo>
                    <a:close/>
                    <a:moveTo>
                      <a:pt x="68727" y="62789"/>
                    </a:moveTo>
                    <a:lnTo>
                      <a:pt x="68727" y="68725"/>
                    </a:lnTo>
                    <a:lnTo>
                      <a:pt x="62792" y="68725"/>
                    </a:lnTo>
                    <a:lnTo>
                      <a:pt x="62792" y="62789"/>
                    </a:lnTo>
                    <a:close/>
                    <a:moveTo>
                      <a:pt x="74975" y="62789"/>
                    </a:moveTo>
                    <a:lnTo>
                      <a:pt x="74975" y="68725"/>
                    </a:lnTo>
                    <a:lnTo>
                      <a:pt x="69039" y="68725"/>
                    </a:lnTo>
                    <a:lnTo>
                      <a:pt x="69039" y="62789"/>
                    </a:lnTo>
                    <a:close/>
                    <a:moveTo>
                      <a:pt x="81223" y="62789"/>
                    </a:moveTo>
                    <a:lnTo>
                      <a:pt x="81223" y="68725"/>
                    </a:lnTo>
                    <a:lnTo>
                      <a:pt x="75286" y="68725"/>
                    </a:lnTo>
                    <a:lnTo>
                      <a:pt x="75286" y="62789"/>
                    </a:lnTo>
                    <a:close/>
                    <a:moveTo>
                      <a:pt x="87470" y="62789"/>
                    </a:moveTo>
                    <a:lnTo>
                      <a:pt x="87470" y="68725"/>
                    </a:lnTo>
                    <a:lnTo>
                      <a:pt x="81535" y="68725"/>
                    </a:lnTo>
                    <a:lnTo>
                      <a:pt x="81535" y="62789"/>
                    </a:lnTo>
                    <a:close/>
                    <a:moveTo>
                      <a:pt x="93718" y="62789"/>
                    </a:moveTo>
                    <a:lnTo>
                      <a:pt x="93718" y="68725"/>
                    </a:lnTo>
                    <a:lnTo>
                      <a:pt x="87784" y="68725"/>
                    </a:lnTo>
                    <a:lnTo>
                      <a:pt x="87784" y="62789"/>
                    </a:lnTo>
                    <a:close/>
                    <a:moveTo>
                      <a:pt x="99967" y="62789"/>
                    </a:moveTo>
                    <a:lnTo>
                      <a:pt x="99967" y="68725"/>
                    </a:lnTo>
                    <a:lnTo>
                      <a:pt x="94031" y="68725"/>
                    </a:lnTo>
                    <a:lnTo>
                      <a:pt x="94031" y="62789"/>
                    </a:lnTo>
                    <a:close/>
                    <a:moveTo>
                      <a:pt x="106214" y="62789"/>
                    </a:moveTo>
                    <a:lnTo>
                      <a:pt x="106214" y="68725"/>
                    </a:lnTo>
                    <a:lnTo>
                      <a:pt x="100278" y="68725"/>
                    </a:lnTo>
                    <a:lnTo>
                      <a:pt x="100278" y="62789"/>
                    </a:lnTo>
                    <a:close/>
                    <a:moveTo>
                      <a:pt x="112461" y="62789"/>
                    </a:moveTo>
                    <a:lnTo>
                      <a:pt x="112461" y="68725"/>
                    </a:lnTo>
                    <a:lnTo>
                      <a:pt x="106527" y="68725"/>
                    </a:lnTo>
                    <a:lnTo>
                      <a:pt x="106527" y="62789"/>
                    </a:lnTo>
                    <a:close/>
                    <a:moveTo>
                      <a:pt x="118710" y="62789"/>
                    </a:moveTo>
                    <a:lnTo>
                      <a:pt x="118710" y="68725"/>
                    </a:lnTo>
                    <a:lnTo>
                      <a:pt x="112774" y="68725"/>
                    </a:lnTo>
                    <a:lnTo>
                      <a:pt x="112774" y="62789"/>
                    </a:lnTo>
                    <a:close/>
                    <a:moveTo>
                      <a:pt x="124957" y="62789"/>
                    </a:moveTo>
                    <a:lnTo>
                      <a:pt x="124957" y="68725"/>
                    </a:lnTo>
                    <a:lnTo>
                      <a:pt x="119021" y="68725"/>
                    </a:lnTo>
                    <a:lnTo>
                      <a:pt x="119021" y="62789"/>
                    </a:lnTo>
                    <a:close/>
                    <a:moveTo>
                      <a:pt x="131204" y="62789"/>
                    </a:moveTo>
                    <a:lnTo>
                      <a:pt x="131204" y="68725"/>
                    </a:lnTo>
                    <a:lnTo>
                      <a:pt x="125270" y="68725"/>
                    </a:lnTo>
                    <a:lnTo>
                      <a:pt x="125270" y="62789"/>
                    </a:lnTo>
                    <a:close/>
                    <a:moveTo>
                      <a:pt x="137451" y="62789"/>
                    </a:moveTo>
                    <a:lnTo>
                      <a:pt x="137451" y="68725"/>
                    </a:lnTo>
                    <a:lnTo>
                      <a:pt x="131517" y="68725"/>
                    </a:lnTo>
                    <a:lnTo>
                      <a:pt x="131517" y="62789"/>
                    </a:lnTo>
                    <a:close/>
                    <a:moveTo>
                      <a:pt x="143702" y="62789"/>
                    </a:moveTo>
                    <a:lnTo>
                      <a:pt x="143702" y="68725"/>
                    </a:lnTo>
                    <a:lnTo>
                      <a:pt x="137766" y="68725"/>
                    </a:lnTo>
                    <a:lnTo>
                      <a:pt x="137766" y="62789"/>
                    </a:lnTo>
                    <a:close/>
                    <a:moveTo>
                      <a:pt x="149949" y="62789"/>
                    </a:moveTo>
                    <a:lnTo>
                      <a:pt x="149949" y="68725"/>
                    </a:lnTo>
                    <a:lnTo>
                      <a:pt x="144015" y="68725"/>
                    </a:lnTo>
                    <a:lnTo>
                      <a:pt x="144015" y="62789"/>
                    </a:lnTo>
                    <a:close/>
                    <a:moveTo>
                      <a:pt x="156196" y="62789"/>
                    </a:moveTo>
                    <a:lnTo>
                      <a:pt x="156196" y="68725"/>
                    </a:lnTo>
                    <a:lnTo>
                      <a:pt x="150262" y="68725"/>
                    </a:lnTo>
                    <a:lnTo>
                      <a:pt x="150262" y="62789"/>
                    </a:lnTo>
                    <a:close/>
                    <a:moveTo>
                      <a:pt x="162445" y="62789"/>
                    </a:moveTo>
                    <a:lnTo>
                      <a:pt x="162445" y="68725"/>
                    </a:lnTo>
                    <a:lnTo>
                      <a:pt x="156509" y="68725"/>
                    </a:lnTo>
                    <a:lnTo>
                      <a:pt x="156509" y="62789"/>
                    </a:lnTo>
                    <a:close/>
                    <a:moveTo>
                      <a:pt x="168692" y="62789"/>
                    </a:moveTo>
                    <a:lnTo>
                      <a:pt x="168692" y="68725"/>
                    </a:lnTo>
                    <a:lnTo>
                      <a:pt x="162756" y="68725"/>
                    </a:lnTo>
                    <a:lnTo>
                      <a:pt x="162756" y="62789"/>
                    </a:lnTo>
                    <a:close/>
                    <a:moveTo>
                      <a:pt x="174939" y="62789"/>
                    </a:moveTo>
                    <a:lnTo>
                      <a:pt x="174939" y="68725"/>
                    </a:lnTo>
                    <a:lnTo>
                      <a:pt x="169005" y="68725"/>
                    </a:lnTo>
                    <a:lnTo>
                      <a:pt x="169005" y="62789"/>
                    </a:lnTo>
                    <a:close/>
                    <a:moveTo>
                      <a:pt x="181186" y="62789"/>
                    </a:moveTo>
                    <a:lnTo>
                      <a:pt x="181186" y="68725"/>
                    </a:lnTo>
                    <a:lnTo>
                      <a:pt x="175252" y="68725"/>
                    </a:lnTo>
                    <a:lnTo>
                      <a:pt x="175252" y="62789"/>
                    </a:lnTo>
                    <a:close/>
                    <a:moveTo>
                      <a:pt x="187435" y="62789"/>
                    </a:moveTo>
                    <a:lnTo>
                      <a:pt x="187435" y="68725"/>
                    </a:lnTo>
                    <a:lnTo>
                      <a:pt x="181499" y="68725"/>
                    </a:lnTo>
                    <a:lnTo>
                      <a:pt x="181499" y="62789"/>
                    </a:lnTo>
                    <a:close/>
                    <a:moveTo>
                      <a:pt x="193684" y="62789"/>
                    </a:moveTo>
                    <a:lnTo>
                      <a:pt x="193684" y="68725"/>
                    </a:lnTo>
                    <a:lnTo>
                      <a:pt x="187749" y="68725"/>
                    </a:lnTo>
                    <a:lnTo>
                      <a:pt x="187749" y="62789"/>
                    </a:lnTo>
                    <a:close/>
                    <a:moveTo>
                      <a:pt x="199931" y="62789"/>
                    </a:moveTo>
                    <a:lnTo>
                      <a:pt x="199931" y="68725"/>
                    </a:lnTo>
                    <a:lnTo>
                      <a:pt x="193996" y="68725"/>
                    </a:lnTo>
                    <a:lnTo>
                      <a:pt x="193996" y="62789"/>
                    </a:lnTo>
                    <a:close/>
                    <a:moveTo>
                      <a:pt x="206180" y="62789"/>
                    </a:moveTo>
                    <a:lnTo>
                      <a:pt x="206180" y="68725"/>
                    </a:lnTo>
                    <a:lnTo>
                      <a:pt x="200244" y="68725"/>
                    </a:lnTo>
                    <a:lnTo>
                      <a:pt x="200244" y="62789"/>
                    </a:lnTo>
                    <a:close/>
                    <a:moveTo>
                      <a:pt x="212427" y="62789"/>
                    </a:moveTo>
                    <a:lnTo>
                      <a:pt x="212427" y="68725"/>
                    </a:lnTo>
                    <a:lnTo>
                      <a:pt x="206491" y="68725"/>
                    </a:lnTo>
                    <a:lnTo>
                      <a:pt x="206491" y="62789"/>
                    </a:lnTo>
                    <a:close/>
                    <a:moveTo>
                      <a:pt x="218674" y="62789"/>
                    </a:moveTo>
                    <a:lnTo>
                      <a:pt x="218674" y="68725"/>
                    </a:lnTo>
                    <a:lnTo>
                      <a:pt x="212739" y="68725"/>
                    </a:lnTo>
                    <a:lnTo>
                      <a:pt x="212739" y="62789"/>
                    </a:lnTo>
                    <a:close/>
                    <a:moveTo>
                      <a:pt x="224921" y="62789"/>
                    </a:moveTo>
                    <a:lnTo>
                      <a:pt x="224921" y="68725"/>
                    </a:lnTo>
                    <a:lnTo>
                      <a:pt x="218987" y="68725"/>
                    </a:lnTo>
                    <a:lnTo>
                      <a:pt x="218987" y="62789"/>
                    </a:lnTo>
                    <a:close/>
                    <a:moveTo>
                      <a:pt x="231170" y="62789"/>
                    </a:moveTo>
                    <a:lnTo>
                      <a:pt x="231170" y="68725"/>
                    </a:lnTo>
                    <a:lnTo>
                      <a:pt x="225234" y="68725"/>
                    </a:lnTo>
                    <a:lnTo>
                      <a:pt x="225234" y="62789"/>
                    </a:lnTo>
                    <a:close/>
                    <a:moveTo>
                      <a:pt x="237417" y="62789"/>
                    </a:moveTo>
                    <a:lnTo>
                      <a:pt x="237417" y="68725"/>
                    </a:lnTo>
                    <a:lnTo>
                      <a:pt x="231481" y="68725"/>
                    </a:lnTo>
                    <a:lnTo>
                      <a:pt x="231481" y="62789"/>
                    </a:lnTo>
                    <a:close/>
                    <a:moveTo>
                      <a:pt x="243664" y="62789"/>
                    </a:moveTo>
                    <a:lnTo>
                      <a:pt x="243664" y="68725"/>
                    </a:lnTo>
                    <a:lnTo>
                      <a:pt x="237729" y="68725"/>
                    </a:lnTo>
                    <a:lnTo>
                      <a:pt x="237729" y="62789"/>
                    </a:lnTo>
                    <a:close/>
                    <a:moveTo>
                      <a:pt x="249911" y="62789"/>
                    </a:moveTo>
                    <a:lnTo>
                      <a:pt x="249911" y="68725"/>
                    </a:lnTo>
                    <a:lnTo>
                      <a:pt x="243977" y="68725"/>
                    </a:lnTo>
                    <a:lnTo>
                      <a:pt x="243977" y="62789"/>
                    </a:lnTo>
                    <a:close/>
                    <a:moveTo>
                      <a:pt x="256161" y="62789"/>
                    </a:moveTo>
                    <a:lnTo>
                      <a:pt x="256161" y="68725"/>
                    </a:lnTo>
                    <a:lnTo>
                      <a:pt x="250225" y="68725"/>
                    </a:lnTo>
                    <a:lnTo>
                      <a:pt x="250225" y="62789"/>
                    </a:lnTo>
                    <a:close/>
                    <a:moveTo>
                      <a:pt x="262409" y="62789"/>
                    </a:moveTo>
                    <a:lnTo>
                      <a:pt x="262409" y="68725"/>
                    </a:lnTo>
                    <a:lnTo>
                      <a:pt x="256474" y="68725"/>
                    </a:lnTo>
                    <a:lnTo>
                      <a:pt x="256474" y="62789"/>
                    </a:lnTo>
                    <a:close/>
                    <a:moveTo>
                      <a:pt x="268656" y="62789"/>
                    </a:moveTo>
                    <a:lnTo>
                      <a:pt x="268656" y="68725"/>
                    </a:lnTo>
                    <a:lnTo>
                      <a:pt x="262721" y="68725"/>
                    </a:lnTo>
                    <a:lnTo>
                      <a:pt x="262721" y="62789"/>
                    </a:lnTo>
                    <a:close/>
                    <a:moveTo>
                      <a:pt x="274904" y="62789"/>
                    </a:moveTo>
                    <a:lnTo>
                      <a:pt x="274904" y="68725"/>
                    </a:lnTo>
                    <a:lnTo>
                      <a:pt x="268968" y="68725"/>
                    </a:lnTo>
                    <a:lnTo>
                      <a:pt x="268968" y="62789"/>
                    </a:lnTo>
                    <a:close/>
                    <a:moveTo>
                      <a:pt x="6251" y="69036"/>
                    </a:moveTo>
                    <a:lnTo>
                      <a:pt x="6251" y="74972"/>
                    </a:lnTo>
                    <a:lnTo>
                      <a:pt x="315" y="74972"/>
                    </a:lnTo>
                    <a:lnTo>
                      <a:pt x="315" y="69036"/>
                    </a:lnTo>
                    <a:close/>
                    <a:moveTo>
                      <a:pt x="12498" y="69036"/>
                    </a:moveTo>
                    <a:lnTo>
                      <a:pt x="12498" y="74972"/>
                    </a:lnTo>
                    <a:lnTo>
                      <a:pt x="6562" y="74972"/>
                    </a:lnTo>
                    <a:lnTo>
                      <a:pt x="6562" y="69036"/>
                    </a:lnTo>
                    <a:close/>
                    <a:moveTo>
                      <a:pt x="18745" y="69036"/>
                    </a:moveTo>
                    <a:lnTo>
                      <a:pt x="18745" y="74972"/>
                    </a:lnTo>
                    <a:lnTo>
                      <a:pt x="12810" y="74972"/>
                    </a:lnTo>
                    <a:lnTo>
                      <a:pt x="12810" y="69036"/>
                    </a:lnTo>
                    <a:close/>
                    <a:moveTo>
                      <a:pt x="24992" y="69036"/>
                    </a:moveTo>
                    <a:lnTo>
                      <a:pt x="24992" y="74972"/>
                    </a:lnTo>
                    <a:lnTo>
                      <a:pt x="19058" y="74972"/>
                    </a:lnTo>
                    <a:lnTo>
                      <a:pt x="19058" y="69036"/>
                    </a:lnTo>
                    <a:close/>
                    <a:moveTo>
                      <a:pt x="31242" y="69036"/>
                    </a:moveTo>
                    <a:lnTo>
                      <a:pt x="31242" y="74972"/>
                    </a:lnTo>
                    <a:lnTo>
                      <a:pt x="25305" y="74972"/>
                    </a:lnTo>
                    <a:lnTo>
                      <a:pt x="25305" y="69036"/>
                    </a:lnTo>
                    <a:close/>
                    <a:moveTo>
                      <a:pt x="37489" y="69036"/>
                    </a:moveTo>
                    <a:lnTo>
                      <a:pt x="37489" y="74972"/>
                    </a:lnTo>
                    <a:lnTo>
                      <a:pt x="31553" y="74972"/>
                    </a:lnTo>
                    <a:lnTo>
                      <a:pt x="31553" y="69036"/>
                    </a:lnTo>
                    <a:close/>
                    <a:moveTo>
                      <a:pt x="43737" y="69036"/>
                    </a:moveTo>
                    <a:lnTo>
                      <a:pt x="43737" y="74972"/>
                    </a:lnTo>
                    <a:lnTo>
                      <a:pt x="37802" y="74972"/>
                    </a:lnTo>
                    <a:lnTo>
                      <a:pt x="37802" y="69036"/>
                    </a:lnTo>
                    <a:close/>
                    <a:moveTo>
                      <a:pt x="49985" y="69036"/>
                    </a:moveTo>
                    <a:lnTo>
                      <a:pt x="49985" y="74972"/>
                    </a:lnTo>
                    <a:lnTo>
                      <a:pt x="44049" y="74972"/>
                    </a:lnTo>
                    <a:lnTo>
                      <a:pt x="44049" y="69036"/>
                    </a:lnTo>
                    <a:close/>
                    <a:moveTo>
                      <a:pt x="56232" y="69036"/>
                    </a:moveTo>
                    <a:lnTo>
                      <a:pt x="56232" y="74972"/>
                    </a:lnTo>
                    <a:lnTo>
                      <a:pt x="50296" y="74972"/>
                    </a:lnTo>
                    <a:lnTo>
                      <a:pt x="50296" y="69036"/>
                    </a:lnTo>
                    <a:close/>
                    <a:moveTo>
                      <a:pt x="62480" y="69036"/>
                    </a:moveTo>
                    <a:lnTo>
                      <a:pt x="62480" y="74972"/>
                    </a:lnTo>
                    <a:lnTo>
                      <a:pt x="56545" y="74972"/>
                    </a:lnTo>
                    <a:lnTo>
                      <a:pt x="56545" y="69036"/>
                    </a:lnTo>
                    <a:close/>
                    <a:moveTo>
                      <a:pt x="68727" y="69036"/>
                    </a:moveTo>
                    <a:lnTo>
                      <a:pt x="68727" y="74972"/>
                    </a:lnTo>
                    <a:lnTo>
                      <a:pt x="62792" y="74972"/>
                    </a:lnTo>
                    <a:lnTo>
                      <a:pt x="62792" y="69036"/>
                    </a:lnTo>
                    <a:close/>
                    <a:moveTo>
                      <a:pt x="74975" y="69036"/>
                    </a:moveTo>
                    <a:lnTo>
                      <a:pt x="74975" y="74972"/>
                    </a:lnTo>
                    <a:lnTo>
                      <a:pt x="69039" y="74972"/>
                    </a:lnTo>
                    <a:lnTo>
                      <a:pt x="69039" y="69036"/>
                    </a:lnTo>
                    <a:close/>
                    <a:moveTo>
                      <a:pt x="81223" y="69036"/>
                    </a:moveTo>
                    <a:lnTo>
                      <a:pt x="81223" y="74972"/>
                    </a:lnTo>
                    <a:lnTo>
                      <a:pt x="75286" y="74972"/>
                    </a:lnTo>
                    <a:lnTo>
                      <a:pt x="75286" y="69036"/>
                    </a:lnTo>
                    <a:close/>
                    <a:moveTo>
                      <a:pt x="87470" y="69036"/>
                    </a:moveTo>
                    <a:lnTo>
                      <a:pt x="87470" y="74972"/>
                    </a:lnTo>
                    <a:lnTo>
                      <a:pt x="81535" y="74972"/>
                    </a:lnTo>
                    <a:lnTo>
                      <a:pt x="81535" y="69036"/>
                    </a:lnTo>
                    <a:close/>
                    <a:moveTo>
                      <a:pt x="93718" y="69036"/>
                    </a:moveTo>
                    <a:lnTo>
                      <a:pt x="93718" y="74972"/>
                    </a:lnTo>
                    <a:lnTo>
                      <a:pt x="87784" y="74972"/>
                    </a:lnTo>
                    <a:lnTo>
                      <a:pt x="87784" y="69036"/>
                    </a:lnTo>
                    <a:close/>
                    <a:moveTo>
                      <a:pt x="99967" y="69036"/>
                    </a:moveTo>
                    <a:lnTo>
                      <a:pt x="99967" y="74972"/>
                    </a:lnTo>
                    <a:lnTo>
                      <a:pt x="94031" y="74972"/>
                    </a:lnTo>
                    <a:lnTo>
                      <a:pt x="94031" y="69036"/>
                    </a:lnTo>
                    <a:close/>
                    <a:moveTo>
                      <a:pt x="106214" y="69036"/>
                    </a:moveTo>
                    <a:lnTo>
                      <a:pt x="106214" y="74972"/>
                    </a:lnTo>
                    <a:lnTo>
                      <a:pt x="100278" y="74972"/>
                    </a:lnTo>
                    <a:lnTo>
                      <a:pt x="100278" y="69036"/>
                    </a:lnTo>
                    <a:close/>
                    <a:moveTo>
                      <a:pt x="112461" y="69036"/>
                    </a:moveTo>
                    <a:lnTo>
                      <a:pt x="112461" y="74972"/>
                    </a:lnTo>
                    <a:lnTo>
                      <a:pt x="106527" y="74972"/>
                    </a:lnTo>
                    <a:lnTo>
                      <a:pt x="106527" y="69036"/>
                    </a:lnTo>
                    <a:close/>
                    <a:moveTo>
                      <a:pt x="118710" y="69036"/>
                    </a:moveTo>
                    <a:lnTo>
                      <a:pt x="118710" y="74972"/>
                    </a:lnTo>
                    <a:lnTo>
                      <a:pt x="112774" y="74972"/>
                    </a:lnTo>
                    <a:lnTo>
                      <a:pt x="112774" y="69036"/>
                    </a:lnTo>
                    <a:close/>
                    <a:moveTo>
                      <a:pt x="124957" y="69036"/>
                    </a:moveTo>
                    <a:lnTo>
                      <a:pt x="124957" y="74972"/>
                    </a:lnTo>
                    <a:lnTo>
                      <a:pt x="119021" y="74972"/>
                    </a:lnTo>
                    <a:lnTo>
                      <a:pt x="119021" y="69036"/>
                    </a:lnTo>
                    <a:close/>
                    <a:moveTo>
                      <a:pt x="131204" y="69036"/>
                    </a:moveTo>
                    <a:lnTo>
                      <a:pt x="131204" y="74972"/>
                    </a:lnTo>
                    <a:lnTo>
                      <a:pt x="125270" y="74972"/>
                    </a:lnTo>
                    <a:lnTo>
                      <a:pt x="125270" y="69036"/>
                    </a:lnTo>
                    <a:close/>
                    <a:moveTo>
                      <a:pt x="137451" y="69036"/>
                    </a:moveTo>
                    <a:lnTo>
                      <a:pt x="137451" y="74972"/>
                    </a:lnTo>
                    <a:lnTo>
                      <a:pt x="131517" y="74972"/>
                    </a:lnTo>
                    <a:lnTo>
                      <a:pt x="131517" y="69036"/>
                    </a:lnTo>
                    <a:close/>
                    <a:moveTo>
                      <a:pt x="143702" y="69036"/>
                    </a:moveTo>
                    <a:lnTo>
                      <a:pt x="143702" y="74972"/>
                    </a:lnTo>
                    <a:lnTo>
                      <a:pt x="137766" y="74972"/>
                    </a:lnTo>
                    <a:lnTo>
                      <a:pt x="137766" y="69036"/>
                    </a:lnTo>
                    <a:close/>
                    <a:moveTo>
                      <a:pt x="149949" y="69036"/>
                    </a:moveTo>
                    <a:lnTo>
                      <a:pt x="149949" y="74972"/>
                    </a:lnTo>
                    <a:lnTo>
                      <a:pt x="144015" y="74972"/>
                    </a:lnTo>
                    <a:lnTo>
                      <a:pt x="144015" y="69036"/>
                    </a:lnTo>
                    <a:close/>
                    <a:moveTo>
                      <a:pt x="156196" y="69036"/>
                    </a:moveTo>
                    <a:lnTo>
                      <a:pt x="156196" y="74972"/>
                    </a:lnTo>
                    <a:lnTo>
                      <a:pt x="150262" y="74972"/>
                    </a:lnTo>
                    <a:lnTo>
                      <a:pt x="150262" y="69036"/>
                    </a:lnTo>
                    <a:close/>
                    <a:moveTo>
                      <a:pt x="162445" y="69036"/>
                    </a:moveTo>
                    <a:lnTo>
                      <a:pt x="162445" y="74972"/>
                    </a:lnTo>
                    <a:lnTo>
                      <a:pt x="156509" y="74972"/>
                    </a:lnTo>
                    <a:lnTo>
                      <a:pt x="156509" y="69036"/>
                    </a:lnTo>
                    <a:close/>
                    <a:moveTo>
                      <a:pt x="168692" y="69036"/>
                    </a:moveTo>
                    <a:lnTo>
                      <a:pt x="168692" y="74972"/>
                    </a:lnTo>
                    <a:lnTo>
                      <a:pt x="162756" y="74972"/>
                    </a:lnTo>
                    <a:lnTo>
                      <a:pt x="162756" y="69036"/>
                    </a:lnTo>
                    <a:close/>
                    <a:moveTo>
                      <a:pt x="174939" y="69036"/>
                    </a:moveTo>
                    <a:lnTo>
                      <a:pt x="174939" y="74972"/>
                    </a:lnTo>
                    <a:lnTo>
                      <a:pt x="169005" y="74972"/>
                    </a:lnTo>
                    <a:lnTo>
                      <a:pt x="169005" y="69036"/>
                    </a:lnTo>
                    <a:close/>
                    <a:moveTo>
                      <a:pt x="181186" y="69036"/>
                    </a:moveTo>
                    <a:lnTo>
                      <a:pt x="181186" y="74972"/>
                    </a:lnTo>
                    <a:lnTo>
                      <a:pt x="175252" y="74972"/>
                    </a:lnTo>
                    <a:lnTo>
                      <a:pt x="175252" y="69036"/>
                    </a:lnTo>
                    <a:close/>
                    <a:moveTo>
                      <a:pt x="187435" y="69036"/>
                    </a:moveTo>
                    <a:lnTo>
                      <a:pt x="187435" y="74972"/>
                    </a:lnTo>
                    <a:lnTo>
                      <a:pt x="181499" y="74972"/>
                    </a:lnTo>
                    <a:lnTo>
                      <a:pt x="181499" y="69036"/>
                    </a:lnTo>
                    <a:close/>
                    <a:moveTo>
                      <a:pt x="193684" y="69036"/>
                    </a:moveTo>
                    <a:lnTo>
                      <a:pt x="193684" y="74972"/>
                    </a:lnTo>
                    <a:lnTo>
                      <a:pt x="187749" y="74972"/>
                    </a:lnTo>
                    <a:lnTo>
                      <a:pt x="187749" y="69036"/>
                    </a:lnTo>
                    <a:close/>
                    <a:moveTo>
                      <a:pt x="199931" y="69036"/>
                    </a:moveTo>
                    <a:lnTo>
                      <a:pt x="199931" y="74972"/>
                    </a:lnTo>
                    <a:lnTo>
                      <a:pt x="193996" y="74972"/>
                    </a:lnTo>
                    <a:lnTo>
                      <a:pt x="193996" y="69036"/>
                    </a:lnTo>
                    <a:close/>
                    <a:moveTo>
                      <a:pt x="206180" y="69036"/>
                    </a:moveTo>
                    <a:lnTo>
                      <a:pt x="206180" y="74972"/>
                    </a:lnTo>
                    <a:lnTo>
                      <a:pt x="200244" y="74972"/>
                    </a:lnTo>
                    <a:lnTo>
                      <a:pt x="200244" y="69036"/>
                    </a:lnTo>
                    <a:close/>
                    <a:moveTo>
                      <a:pt x="212427" y="69036"/>
                    </a:moveTo>
                    <a:lnTo>
                      <a:pt x="212427" y="74972"/>
                    </a:lnTo>
                    <a:lnTo>
                      <a:pt x="206491" y="74972"/>
                    </a:lnTo>
                    <a:lnTo>
                      <a:pt x="206491" y="69036"/>
                    </a:lnTo>
                    <a:close/>
                    <a:moveTo>
                      <a:pt x="218674" y="69036"/>
                    </a:moveTo>
                    <a:lnTo>
                      <a:pt x="218674" y="74972"/>
                    </a:lnTo>
                    <a:lnTo>
                      <a:pt x="212739" y="74972"/>
                    </a:lnTo>
                    <a:lnTo>
                      <a:pt x="212739" y="69036"/>
                    </a:lnTo>
                    <a:close/>
                    <a:moveTo>
                      <a:pt x="224921" y="69036"/>
                    </a:moveTo>
                    <a:lnTo>
                      <a:pt x="224921" y="74972"/>
                    </a:lnTo>
                    <a:lnTo>
                      <a:pt x="218987" y="74972"/>
                    </a:lnTo>
                    <a:lnTo>
                      <a:pt x="218987" y="69036"/>
                    </a:lnTo>
                    <a:close/>
                    <a:moveTo>
                      <a:pt x="231170" y="69036"/>
                    </a:moveTo>
                    <a:lnTo>
                      <a:pt x="231170" y="74972"/>
                    </a:lnTo>
                    <a:lnTo>
                      <a:pt x="225234" y="74972"/>
                    </a:lnTo>
                    <a:lnTo>
                      <a:pt x="225234" y="69036"/>
                    </a:lnTo>
                    <a:close/>
                    <a:moveTo>
                      <a:pt x="237417" y="69036"/>
                    </a:moveTo>
                    <a:lnTo>
                      <a:pt x="237417" y="74972"/>
                    </a:lnTo>
                    <a:lnTo>
                      <a:pt x="231481" y="74972"/>
                    </a:lnTo>
                    <a:lnTo>
                      <a:pt x="231481" y="69036"/>
                    </a:lnTo>
                    <a:close/>
                    <a:moveTo>
                      <a:pt x="243664" y="69036"/>
                    </a:moveTo>
                    <a:lnTo>
                      <a:pt x="243664" y="74972"/>
                    </a:lnTo>
                    <a:lnTo>
                      <a:pt x="237729" y="74972"/>
                    </a:lnTo>
                    <a:lnTo>
                      <a:pt x="237729" y="69036"/>
                    </a:lnTo>
                    <a:close/>
                    <a:moveTo>
                      <a:pt x="249911" y="69036"/>
                    </a:moveTo>
                    <a:lnTo>
                      <a:pt x="249911" y="74972"/>
                    </a:lnTo>
                    <a:lnTo>
                      <a:pt x="243977" y="74972"/>
                    </a:lnTo>
                    <a:lnTo>
                      <a:pt x="243977" y="69036"/>
                    </a:lnTo>
                    <a:close/>
                    <a:moveTo>
                      <a:pt x="256161" y="69036"/>
                    </a:moveTo>
                    <a:lnTo>
                      <a:pt x="256161" y="74972"/>
                    </a:lnTo>
                    <a:lnTo>
                      <a:pt x="250225" y="74972"/>
                    </a:lnTo>
                    <a:lnTo>
                      <a:pt x="250225" y="69036"/>
                    </a:lnTo>
                    <a:close/>
                    <a:moveTo>
                      <a:pt x="262409" y="69036"/>
                    </a:moveTo>
                    <a:lnTo>
                      <a:pt x="262409" y="74972"/>
                    </a:lnTo>
                    <a:lnTo>
                      <a:pt x="256474" y="74972"/>
                    </a:lnTo>
                    <a:lnTo>
                      <a:pt x="256474" y="69036"/>
                    </a:lnTo>
                    <a:close/>
                    <a:moveTo>
                      <a:pt x="268656" y="69036"/>
                    </a:moveTo>
                    <a:lnTo>
                      <a:pt x="268656" y="74972"/>
                    </a:lnTo>
                    <a:lnTo>
                      <a:pt x="262721" y="74972"/>
                    </a:lnTo>
                    <a:lnTo>
                      <a:pt x="262721" y="69036"/>
                    </a:lnTo>
                    <a:close/>
                    <a:moveTo>
                      <a:pt x="274904" y="69036"/>
                    </a:moveTo>
                    <a:lnTo>
                      <a:pt x="274904" y="74972"/>
                    </a:lnTo>
                    <a:lnTo>
                      <a:pt x="268968" y="74972"/>
                    </a:lnTo>
                    <a:lnTo>
                      <a:pt x="268968" y="69036"/>
                    </a:lnTo>
                    <a:close/>
                    <a:moveTo>
                      <a:pt x="6251" y="75285"/>
                    </a:moveTo>
                    <a:lnTo>
                      <a:pt x="6251" y="81219"/>
                    </a:lnTo>
                    <a:lnTo>
                      <a:pt x="315" y="81219"/>
                    </a:lnTo>
                    <a:lnTo>
                      <a:pt x="315" y="75285"/>
                    </a:lnTo>
                    <a:close/>
                    <a:moveTo>
                      <a:pt x="12498" y="75285"/>
                    </a:moveTo>
                    <a:lnTo>
                      <a:pt x="12498" y="81219"/>
                    </a:lnTo>
                    <a:lnTo>
                      <a:pt x="6562" y="81219"/>
                    </a:lnTo>
                    <a:lnTo>
                      <a:pt x="6562" y="75285"/>
                    </a:lnTo>
                    <a:close/>
                    <a:moveTo>
                      <a:pt x="18745" y="75285"/>
                    </a:moveTo>
                    <a:lnTo>
                      <a:pt x="18745" y="81219"/>
                    </a:lnTo>
                    <a:lnTo>
                      <a:pt x="12810" y="81219"/>
                    </a:lnTo>
                    <a:lnTo>
                      <a:pt x="12810" y="75285"/>
                    </a:lnTo>
                    <a:close/>
                    <a:moveTo>
                      <a:pt x="24992" y="75285"/>
                    </a:moveTo>
                    <a:lnTo>
                      <a:pt x="24992" y="81219"/>
                    </a:lnTo>
                    <a:lnTo>
                      <a:pt x="19058" y="81219"/>
                    </a:lnTo>
                    <a:lnTo>
                      <a:pt x="19058" y="75285"/>
                    </a:lnTo>
                    <a:close/>
                    <a:moveTo>
                      <a:pt x="31242" y="75285"/>
                    </a:moveTo>
                    <a:lnTo>
                      <a:pt x="31242" y="81219"/>
                    </a:lnTo>
                    <a:lnTo>
                      <a:pt x="25305" y="81219"/>
                    </a:lnTo>
                    <a:lnTo>
                      <a:pt x="25305" y="75285"/>
                    </a:lnTo>
                    <a:close/>
                    <a:moveTo>
                      <a:pt x="37489" y="75285"/>
                    </a:moveTo>
                    <a:lnTo>
                      <a:pt x="37489" y="81219"/>
                    </a:lnTo>
                    <a:lnTo>
                      <a:pt x="31553" y="81219"/>
                    </a:lnTo>
                    <a:lnTo>
                      <a:pt x="31553" y="75285"/>
                    </a:lnTo>
                    <a:close/>
                    <a:moveTo>
                      <a:pt x="43737" y="75285"/>
                    </a:moveTo>
                    <a:lnTo>
                      <a:pt x="43737" y="81219"/>
                    </a:lnTo>
                    <a:lnTo>
                      <a:pt x="37802" y="81219"/>
                    </a:lnTo>
                    <a:lnTo>
                      <a:pt x="37802" y="75285"/>
                    </a:lnTo>
                    <a:close/>
                    <a:moveTo>
                      <a:pt x="49985" y="75285"/>
                    </a:moveTo>
                    <a:lnTo>
                      <a:pt x="49985" y="81219"/>
                    </a:lnTo>
                    <a:lnTo>
                      <a:pt x="44049" y="81219"/>
                    </a:lnTo>
                    <a:lnTo>
                      <a:pt x="44049" y="75285"/>
                    </a:lnTo>
                    <a:close/>
                    <a:moveTo>
                      <a:pt x="56232" y="75285"/>
                    </a:moveTo>
                    <a:lnTo>
                      <a:pt x="56232" y="81219"/>
                    </a:lnTo>
                    <a:lnTo>
                      <a:pt x="50296" y="81219"/>
                    </a:lnTo>
                    <a:lnTo>
                      <a:pt x="50296" y="75285"/>
                    </a:lnTo>
                    <a:close/>
                    <a:moveTo>
                      <a:pt x="62480" y="75285"/>
                    </a:moveTo>
                    <a:lnTo>
                      <a:pt x="62480" y="81219"/>
                    </a:lnTo>
                    <a:lnTo>
                      <a:pt x="56545" y="81219"/>
                    </a:lnTo>
                    <a:lnTo>
                      <a:pt x="56545" y="75285"/>
                    </a:lnTo>
                    <a:close/>
                    <a:moveTo>
                      <a:pt x="68727" y="75285"/>
                    </a:moveTo>
                    <a:lnTo>
                      <a:pt x="68727" y="81219"/>
                    </a:lnTo>
                    <a:lnTo>
                      <a:pt x="62792" y="81219"/>
                    </a:lnTo>
                    <a:lnTo>
                      <a:pt x="62792" y="75285"/>
                    </a:lnTo>
                    <a:close/>
                    <a:moveTo>
                      <a:pt x="74975" y="75285"/>
                    </a:moveTo>
                    <a:lnTo>
                      <a:pt x="74975" y="81219"/>
                    </a:lnTo>
                    <a:lnTo>
                      <a:pt x="69039" y="81219"/>
                    </a:lnTo>
                    <a:lnTo>
                      <a:pt x="69039" y="75285"/>
                    </a:lnTo>
                    <a:close/>
                    <a:moveTo>
                      <a:pt x="81223" y="75285"/>
                    </a:moveTo>
                    <a:lnTo>
                      <a:pt x="81223" y="81219"/>
                    </a:lnTo>
                    <a:lnTo>
                      <a:pt x="75286" y="81219"/>
                    </a:lnTo>
                    <a:lnTo>
                      <a:pt x="75286" y="75285"/>
                    </a:lnTo>
                    <a:close/>
                    <a:moveTo>
                      <a:pt x="87470" y="75285"/>
                    </a:moveTo>
                    <a:lnTo>
                      <a:pt x="87470" y="81219"/>
                    </a:lnTo>
                    <a:lnTo>
                      <a:pt x="81535" y="81219"/>
                    </a:lnTo>
                    <a:lnTo>
                      <a:pt x="81535" y="75285"/>
                    </a:lnTo>
                    <a:close/>
                    <a:moveTo>
                      <a:pt x="93718" y="75285"/>
                    </a:moveTo>
                    <a:lnTo>
                      <a:pt x="93718" y="81219"/>
                    </a:lnTo>
                    <a:lnTo>
                      <a:pt x="87784" y="81219"/>
                    </a:lnTo>
                    <a:lnTo>
                      <a:pt x="87784" y="75285"/>
                    </a:lnTo>
                    <a:close/>
                    <a:moveTo>
                      <a:pt x="99967" y="75285"/>
                    </a:moveTo>
                    <a:lnTo>
                      <a:pt x="99967" y="81219"/>
                    </a:lnTo>
                    <a:lnTo>
                      <a:pt x="94031" y="81219"/>
                    </a:lnTo>
                    <a:lnTo>
                      <a:pt x="94031" y="75285"/>
                    </a:lnTo>
                    <a:close/>
                    <a:moveTo>
                      <a:pt x="106214" y="75285"/>
                    </a:moveTo>
                    <a:lnTo>
                      <a:pt x="106214" y="81219"/>
                    </a:lnTo>
                    <a:lnTo>
                      <a:pt x="100278" y="81219"/>
                    </a:lnTo>
                    <a:lnTo>
                      <a:pt x="100278" y="75285"/>
                    </a:lnTo>
                    <a:close/>
                    <a:moveTo>
                      <a:pt x="112461" y="75285"/>
                    </a:moveTo>
                    <a:lnTo>
                      <a:pt x="112461" y="81219"/>
                    </a:lnTo>
                    <a:lnTo>
                      <a:pt x="106527" y="81219"/>
                    </a:lnTo>
                    <a:lnTo>
                      <a:pt x="106527" y="75285"/>
                    </a:lnTo>
                    <a:close/>
                    <a:moveTo>
                      <a:pt x="118710" y="75285"/>
                    </a:moveTo>
                    <a:lnTo>
                      <a:pt x="118710" y="81219"/>
                    </a:lnTo>
                    <a:lnTo>
                      <a:pt x="112774" y="81219"/>
                    </a:lnTo>
                    <a:lnTo>
                      <a:pt x="112774" y="75285"/>
                    </a:lnTo>
                    <a:close/>
                    <a:moveTo>
                      <a:pt x="124957" y="75285"/>
                    </a:moveTo>
                    <a:lnTo>
                      <a:pt x="124957" y="81219"/>
                    </a:lnTo>
                    <a:lnTo>
                      <a:pt x="119021" y="81219"/>
                    </a:lnTo>
                    <a:lnTo>
                      <a:pt x="119021" y="75285"/>
                    </a:lnTo>
                    <a:close/>
                    <a:moveTo>
                      <a:pt x="131204" y="75285"/>
                    </a:moveTo>
                    <a:lnTo>
                      <a:pt x="131204" y="81219"/>
                    </a:lnTo>
                    <a:lnTo>
                      <a:pt x="125270" y="81219"/>
                    </a:lnTo>
                    <a:lnTo>
                      <a:pt x="125270" y="75285"/>
                    </a:lnTo>
                    <a:close/>
                    <a:moveTo>
                      <a:pt x="137451" y="75285"/>
                    </a:moveTo>
                    <a:lnTo>
                      <a:pt x="137451" y="81219"/>
                    </a:lnTo>
                    <a:lnTo>
                      <a:pt x="131517" y="81219"/>
                    </a:lnTo>
                    <a:lnTo>
                      <a:pt x="131517" y="75285"/>
                    </a:lnTo>
                    <a:close/>
                    <a:moveTo>
                      <a:pt x="143702" y="75285"/>
                    </a:moveTo>
                    <a:lnTo>
                      <a:pt x="143702" y="81219"/>
                    </a:lnTo>
                    <a:lnTo>
                      <a:pt x="137766" y="81219"/>
                    </a:lnTo>
                    <a:lnTo>
                      <a:pt x="137766" y="75285"/>
                    </a:lnTo>
                    <a:close/>
                    <a:moveTo>
                      <a:pt x="149949" y="75285"/>
                    </a:moveTo>
                    <a:lnTo>
                      <a:pt x="149949" y="81219"/>
                    </a:lnTo>
                    <a:lnTo>
                      <a:pt x="144015" y="81219"/>
                    </a:lnTo>
                    <a:lnTo>
                      <a:pt x="144015" y="75285"/>
                    </a:lnTo>
                    <a:close/>
                    <a:moveTo>
                      <a:pt x="156196" y="75285"/>
                    </a:moveTo>
                    <a:lnTo>
                      <a:pt x="156196" y="81219"/>
                    </a:lnTo>
                    <a:lnTo>
                      <a:pt x="150262" y="81219"/>
                    </a:lnTo>
                    <a:lnTo>
                      <a:pt x="150262" y="75285"/>
                    </a:lnTo>
                    <a:close/>
                    <a:moveTo>
                      <a:pt x="162445" y="75285"/>
                    </a:moveTo>
                    <a:lnTo>
                      <a:pt x="162445" y="81219"/>
                    </a:lnTo>
                    <a:lnTo>
                      <a:pt x="156509" y="81219"/>
                    </a:lnTo>
                    <a:lnTo>
                      <a:pt x="156509" y="75285"/>
                    </a:lnTo>
                    <a:close/>
                    <a:moveTo>
                      <a:pt x="168692" y="75285"/>
                    </a:moveTo>
                    <a:lnTo>
                      <a:pt x="168692" y="81219"/>
                    </a:lnTo>
                    <a:lnTo>
                      <a:pt x="162756" y="81219"/>
                    </a:lnTo>
                    <a:lnTo>
                      <a:pt x="162756" y="75285"/>
                    </a:lnTo>
                    <a:close/>
                    <a:moveTo>
                      <a:pt x="174939" y="75285"/>
                    </a:moveTo>
                    <a:lnTo>
                      <a:pt x="174939" y="81219"/>
                    </a:lnTo>
                    <a:lnTo>
                      <a:pt x="169005" y="81219"/>
                    </a:lnTo>
                    <a:lnTo>
                      <a:pt x="169005" y="75285"/>
                    </a:lnTo>
                    <a:close/>
                    <a:moveTo>
                      <a:pt x="181186" y="75285"/>
                    </a:moveTo>
                    <a:lnTo>
                      <a:pt x="181186" y="81219"/>
                    </a:lnTo>
                    <a:lnTo>
                      <a:pt x="175252" y="81219"/>
                    </a:lnTo>
                    <a:lnTo>
                      <a:pt x="175252" y="75285"/>
                    </a:lnTo>
                    <a:close/>
                    <a:moveTo>
                      <a:pt x="187435" y="75285"/>
                    </a:moveTo>
                    <a:lnTo>
                      <a:pt x="187435" y="81219"/>
                    </a:lnTo>
                    <a:lnTo>
                      <a:pt x="181499" y="81219"/>
                    </a:lnTo>
                    <a:lnTo>
                      <a:pt x="181499" y="75285"/>
                    </a:lnTo>
                    <a:close/>
                    <a:moveTo>
                      <a:pt x="193684" y="75285"/>
                    </a:moveTo>
                    <a:lnTo>
                      <a:pt x="193684" y="81219"/>
                    </a:lnTo>
                    <a:lnTo>
                      <a:pt x="187749" y="81219"/>
                    </a:lnTo>
                    <a:lnTo>
                      <a:pt x="187749" y="75285"/>
                    </a:lnTo>
                    <a:close/>
                    <a:moveTo>
                      <a:pt x="199931" y="75285"/>
                    </a:moveTo>
                    <a:lnTo>
                      <a:pt x="199931" y="81219"/>
                    </a:lnTo>
                    <a:lnTo>
                      <a:pt x="193996" y="81219"/>
                    </a:lnTo>
                    <a:lnTo>
                      <a:pt x="193996" y="75285"/>
                    </a:lnTo>
                    <a:close/>
                    <a:moveTo>
                      <a:pt x="206180" y="75285"/>
                    </a:moveTo>
                    <a:lnTo>
                      <a:pt x="206180" y="81219"/>
                    </a:lnTo>
                    <a:lnTo>
                      <a:pt x="200244" y="81219"/>
                    </a:lnTo>
                    <a:lnTo>
                      <a:pt x="200244" y="75285"/>
                    </a:lnTo>
                    <a:close/>
                    <a:moveTo>
                      <a:pt x="212427" y="75285"/>
                    </a:moveTo>
                    <a:lnTo>
                      <a:pt x="212427" y="81219"/>
                    </a:lnTo>
                    <a:lnTo>
                      <a:pt x="206491" y="81219"/>
                    </a:lnTo>
                    <a:lnTo>
                      <a:pt x="206491" y="75285"/>
                    </a:lnTo>
                    <a:close/>
                    <a:moveTo>
                      <a:pt x="218674" y="75285"/>
                    </a:moveTo>
                    <a:lnTo>
                      <a:pt x="218674" y="81219"/>
                    </a:lnTo>
                    <a:lnTo>
                      <a:pt x="212739" y="81219"/>
                    </a:lnTo>
                    <a:lnTo>
                      <a:pt x="212739" y="75285"/>
                    </a:lnTo>
                    <a:close/>
                    <a:moveTo>
                      <a:pt x="224921" y="75285"/>
                    </a:moveTo>
                    <a:lnTo>
                      <a:pt x="224921" y="81219"/>
                    </a:lnTo>
                    <a:lnTo>
                      <a:pt x="218987" y="81219"/>
                    </a:lnTo>
                    <a:lnTo>
                      <a:pt x="218987" y="75285"/>
                    </a:lnTo>
                    <a:close/>
                    <a:moveTo>
                      <a:pt x="231170" y="75285"/>
                    </a:moveTo>
                    <a:lnTo>
                      <a:pt x="231170" y="81219"/>
                    </a:lnTo>
                    <a:lnTo>
                      <a:pt x="225234" y="81219"/>
                    </a:lnTo>
                    <a:lnTo>
                      <a:pt x="225234" y="75285"/>
                    </a:lnTo>
                    <a:close/>
                    <a:moveTo>
                      <a:pt x="237417" y="75285"/>
                    </a:moveTo>
                    <a:lnTo>
                      <a:pt x="237417" y="81219"/>
                    </a:lnTo>
                    <a:lnTo>
                      <a:pt x="231481" y="81219"/>
                    </a:lnTo>
                    <a:lnTo>
                      <a:pt x="231481" y="75285"/>
                    </a:lnTo>
                    <a:close/>
                    <a:moveTo>
                      <a:pt x="243664" y="75285"/>
                    </a:moveTo>
                    <a:lnTo>
                      <a:pt x="243664" y="81219"/>
                    </a:lnTo>
                    <a:lnTo>
                      <a:pt x="237729" y="81219"/>
                    </a:lnTo>
                    <a:lnTo>
                      <a:pt x="237729" y="75285"/>
                    </a:lnTo>
                    <a:close/>
                    <a:moveTo>
                      <a:pt x="249911" y="75285"/>
                    </a:moveTo>
                    <a:lnTo>
                      <a:pt x="249911" y="81219"/>
                    </a:lnTo>
                    <a:lnTo>
                      <a:pt x="243977" y="81219"/>
                    </a:lnTo>
                    <a:lnTo>
                      <a:pt x="243977" y="75285"/>
                    </a:lnTo>
                    <a:close/>
                    <a:moveTo>
                      <a:pt x="256161" y="75285"/>
                    </a:moveTo>
                    <a:lnTo>
                      <a:pt x="256161" y="81219"/>
                    </a:lnTo>
                    <a:lnTo>
                      <a:pt x="250225" y="81219"/>
                    </a:lnTo>
                    <a:lnTo>
                      <a:pt x="250225" y="75285"/>
                    </a:lnTo>
                    <a:close/>
                    <a:moveTo>
                      <a:pt x="262409" y="75285"/>
                    </a:moveTo>
                    <a:lnTo>
                      <a:pt x="262409" y="81219"/>
                    </a:lnTo>
                    <a:lnTo>
                      <a:pt x="256474" y="81219"/>
                    </a:lnTo>
                    <a:lnTo>
                      <a:pt x="256474" y="75285"/>
                    </a:lnTo>
                    <a:close/>
                    <a:moveTo>
                      <a:pt x="268656" y="75285"/>
                    </a:moveTo>
                    <a:lnTo>
                      <a:pt x="268656" y="81219"/>
                    </a:lnTo>
                    <a:lnTo>
                      <a:pt x="262721" y="81219"/>
                    </a:lnTo>
                    <a:lnTo>
                      <a:pt x="262721" y="75285"/>
                    </a:lnTo>
                    <a:close/>
                    <a:moveTo>
                      <a:pt x="274904" y="75285"/>
                    </a:moveTo>
                    <a:lnTo>
                      <a:pt x="274904" y="81219"/>
                    </a:lnTo>
                    <a:lnTo>
                      <a:pt x="268968" y="81219"/>
                    </a:lnTo>
                    <a:lnTo>
                      <a:pt x="268968" y="75285"/>
                    </a:lnTo>
                    <a:close/>
                    <a:moveTo>
                      <a:pt x="6251" y="81532"/>
                    </a:moveTo>
                    <a:lnTo>
                      <a:pt x="6251" y="87466"/>
                    </a:lnTo>
                    <a:lnTo>
                      <a:pt x="315" y="87466"/>
                    </a:lnTo>
                    <a:lnTo>
                      <a:pt x="315" y="81532"/>
                    </a:lnTo>
                    <a:close/>
                    <a:moveTo>
                      <a:pt x="12498" y="81532"/>
                    </a:moveTo>
                    <a:lnTo>
                      <a:pt x="12498" y="87466"/>
                    </a:lnTo>
                    <a:lnTo>
                      <a:pt x="6562" y="87466"/>
                    </a:lnTo>
                    <a:lnTo>
                      <a:pt x="6562" y="81532"/>
                    </a:lnTo>
                    <a:close/>
                    <a:moveTo>
                      <a:pt x="18745" y="81532"/>
                    </a:moveTo>
                    <a:lnTo>
                      <a:pt x="18745" y="87466"/>
                    </a:lnTo>
                    <a:lnTo>
                      <a:pt x="12810" y="87466"/>
                    </a:lnTo>
                    <a:lnTo>
                      <a:pt x="12810" y="81532"/>
                    </a:lnTo>
                    <a:close/>
                    <a:moveTo>
                      <a:pt x="24992" y="81532"/>
                    </a:moveTo>
                    <a:lnTo>
                      <a:pt x="24992" y="87466"/>
                    </a:lnTo>
                    <a:lnTo>
                      <a:pt x="19058" y="87466"/>
                    </a:lnTo>
                    <a:lnTo>
                      <a:pt x="19058" y="81532"/>
                    </a:lnTo>
                    <a:close/>
                    <a:moveTo>
                      <a:pt x="31242" y="81532"/>
                    </a:moveTo>
                    <a:lnTo>
                      <a:pt x="31242" y="87466"/>
                    </a:lnTo>
                    <a:lnTo>
                      <a:pt x="25305" y="87466"/>
                    </a:lnTo>
                    <a:lnTo>
                      <a:pt x="25305" y="81532"/>
                    </a:lnTo>
                    <a:close/>
                    <a:moveTo>
                      <a:pt x="37489" y="81532"/>
                    </a:moveTo>
                    <a:lnTo>
                      <a:pt x="37489" y="87466"/>
                    </a:lnTo>
                    <a:lnTo>
                      <a:pt x="31553" y="87466"/>
                    </a:lnTo>
                    <a:lnTo>
                      <a:pt x="31553" y="81532"/>
                    </a:lnTo>
                    <a:close/>
                    <a:moveTo>
                      <a:pt x="43737" y="81532"/>
                    </a:moveTo>
                    <a:lnTo>
                      <a:pt x="43737" y="87466"/>
                    </a:lnTo>
                    <a:lnTo>
                      <a:pt x="37802" y="87466"/>
                    </a:lnTo>
                    <a:lnTo>
                      <a:pt x="37802" y="81532"/>
                    </a:lnTo>
                    <a:close/>
                    <a:moveTo>
                      <a:pt x="49985" y="81532"/>
                    </a:moveTo>
                    <a:lnTo>
                      <a:pt x="49985" y="87466"/>
                    </a:lnTo>
                    <a:lnTo>
                      <a:pt x="44049" y="87466"/>
                    </a:lnTo>
                    <a:lnTo>
                      <a:pt x="44049" y="81532"/>
                    </a:lnTo>
                    <a:close/>
                    <a:moveTo>
                      <a:pt x="56232" y="81532"/>
                    </a:moveTo>
                    <a:lnTo>
                      <a:pt x="56232" y="87466"/>
                    </a:lnTo>
                    <a:lnTo>
                      <a:pt x="50296" y="87466"/>
                    </a:lnTo>
                    <a:lnTo>
                      <a:pt x="50296" y="81532"/>
                    </a:lnTo>
                    <a:close/>
                    <a:moveTo>
                      <a:pt x="62480" y="81532"/>
                    </a:moveTo>
                    <a:lnTo>
                      <a:pt x="62480" y="87466"/>
                    </a:lnTo>
                    <a:lnTo>
                      <a:pt x="56545" y="87466"/>
                    </a:lnTo>
                    <a:lnTo>
                      <a:pt x="56545" y="81532"/>
                    </a:lnTo>
                    <a:close/>
                    <a:moveTo>
                      <a:pt x="68727" y="81532"/>
                    </a:moveTo>
                    <a:lnTo>
                      <a:pt x="68727" y="87466"/>
                    </a:lnTo>
                    <a:lnTo>
                      <a:pt x="62792" y="87466"/>
                    </a:lnTo>
                    <a:lnTo>
                      <a:pt x="62792" y="81532"/>
                    </a:lnTo>
                    <a:close/>
                    <a:moveTo>
                      <a:pt x="74975" y="81532"/>
                    </a:moveTo>
                    <a:lnTo>
                      <a:pt x="74975" y="87466"/>
                    </a:lnTo>
                    <a:lnTo>
                      <a:pt x="69039" y="87466"/>
                    </a:lnTo>
                    <a:lnTo>
                      <a:pt x="69039" y="81532"/>
                    </a:lnTo>
                    <a:close/>
                    <a:moveTo>
                      <a:pt x="81223" y="81532"/>
                    </a:moveTo>
                    <a:lnTo>
                      <a:pt x="81223" y="87466"/>
                    </a:lnTo>
                    <a:lnTo>
                      <a:pt x="75286" y="87466"/>
                    </a:lnTo>
                    <a:lnTo>
                      <a:pt x="75286" y="81532"/>
                    </a:lnTo>
                    <a:close/>
                    <a:moveTo>
                      <a:pt x="87470" y="81532"/>
                    </a:moveTo>
                    <a:lnTo>
                      <a:pt x="87470" y="87466"/>
                    </a:lnTo>
                    <a:lnTo>
                      <a:pt x="81535" y="87466"/>
                    </a:lnTo>
                    <a:lnTo>
                      <a:pt x="81535" y="81532"/>
                    </a:lnTo>
                    <a:close/>
                    <a:moveTo>
                      <a:pt x="93718" y="81532"/>
                    </a:moveTo>
                    <a:lnTo>
                      <a:pt x="93718" y="87466"/>
                    </a:lnTo>
                    <a:lnTo>
                      <a:pt x="87784" y="87466"/>
                    </a:lnTo>
                    <a:lnTo>
                      <a:pt x="87784" y="81532"/>
                    </a:lnTo>
                    <a:close/>
                    <a:moveTo>
                      <a:pt x="99967" y="81532"/>
                    </a:moveTo>
                    <a:lnTo>
                      <a:pt x="99967" y="87466"/>
                    </a:lnTo>
                    <a:lnTo>
                      <a:pt x="94031" y="87466"/>
                    </a:lnTo>
                    <a:lnTo>
                      <a:pt x="94031" y="81532"/>
                    </a:lnTo>
                    <a:close/>
                    <a:moveTo>
                      <a:pt x="106214" y="81532"/>
                    </a:moveTo>
                    <a:lnTo>
                      <a:pt x="106214" y="87466"/>
                    </a:lnTo>
                    <a:lnTo>
                      <a:pt x="100278" y="87466"/>
                    </a:lnTo>
                    <a:lnTo>
                      <a:pt x="100278" y="81532"/>
                    </a:lnTo>
                    <a:close/>
                    <a:moveTo>
                      <a:pt x="112461" y="81532"/>
                    </a:moveTo>
                    <a:lnTo>
                      <a:pt x="112461" y="87466"/>
                    </a:lnTo>
                    <a:lnTo>
                      <a:pt x="106527" y="87466"/>
                    </a:lnTo>
                    <a:lnTo>
                      <a:pt x="106527" y="81532"/>
                    </a:lnTo>
                    <a:close/>
                    <a:moveTo>
                      <a:pt x="118710" y="81532"/>
                    </a:moveTo>
                    <a:lnTo>
                      <a:pt x="118710" y="87466"/>
                    </a:lnTo>
                    <a:lnTo>
                      <a:pt x="112774" y="87466"/>
                    </a:lnTo>
                    <a:lnTo>
                      <a:pt x="112774" y="81532"/>
                    </a:lnTo>
                    <a:close/>
                    <a:moveTo>
                      <a:pt x="124957" y="81532"/>
                    </a:moveTo>
                    <a:lnTo>
                      <a:pt x="124957" y="87466"/>
                    </a:lnTo>
                    <a:lnTo>
                      <a:pt x="119021" y="87466"/>
                    </a:lnTo>
                    <a:lnTo>
                      <a:pt x="119021" y="81532"/>
                    </a:lnTo>
                    <a:close/>
                    <a:moveTo>
                      <a:pt x="131204" y="81532"/>
                    </a:moveTo>
                    <a:lnTo>
                      <a:pt x="131204" y="87466"/>
                    </a:lnTo>
                    <a:lnTo>
                      <a:pt x="125270" y="87466"/>
                    </a:lnTo>
                    <a:lnTo>
                      <a:pt x="125270" y="81532"/>
                    </a:lnTo>
                    <a:close/>
                    <a:moveTo>
                      <a:pt x="137451" y="81532"/>
                    </a:moveTo>
                    <a:lnTo>
                      <a:pt x="137451" y="87466"/>
                    </a:lnTo>
                    <a:lnTo>
                      <a:pt x="131517" y="87466"/>
                    </a:lnTo>
                    <a:lnTo>
                      <a:pt x="131517" y="81532"/>
                    </a:lnTo>
                    <a:close/>
                    <a:moveTo>
                      <a:pt x="143702" y="81532"/>
                    </a:moveTo>
                    <a:lnTo>
                      <a:pt x="143702" y="87466"/>
                    </a:lnTo>
                    <a:lnTo>
                      <a:pt x="137766" y="87466"/>
                    </a:lnTo>
                    <a:lnTo>
                      <a:pt x="137766" y="81532"/>
                    </a:lnTo>
                    <a:close/>
                    <a:moveTo>
                      <a:pt x="149949" y="81532"/>
                    </a:moveTo>
                    <a:lnTo>
                      <a:pt x="149949" y="87466"/>
                    </a:lnTo>
                    <a:lnTo>
                      <a:pt x="144015" y="87466"/>
                    </a:lnTo>
                    <a:lnTo>
                      <a:pt x="144015" y="81532"/>
                    </a:lnTo>
                    <a:close/>
                    <a:moveTo>
                      <a:pt x="156196" y="81532"/>
                    </a:moveTo>
                    <a:lnTo>
                      <a:pt x="156196" y="87466"/>
                    </a:lnTo>
                    <a:lnTo>
                      <a:pt x="150262" y="87466"/>
                    </a:lnTo>
                    <a:lnTo>
                      <a:pt x="150262" y="81532"/>
                    </a:lnTo>
                    <a:close/>
                    <a:moveTo>
                      <a:pt x="162445" y="81532"/>
                    </a:moveTo>
                    <a:lnTo>
                      <a:pt x="162445" y="87466"/>
                    </a:lnTo>
                    <a:lnTo>
                      <a:pt x="156509" y="87466"/>
                    </a:lnTo>
                    <a:lnTo>
                      <a:pt x="156509" y="81532"/>
                    </a:lnTo>
                    <a:close/>
                    <a:moveTo>
                      <a:pt x="168692" y="81532"/>
                    </a:moveTo>
                    <a:lnTo>
                      <a:pt x="168692" y="87466"/>
                    </a:lnTo>
                    <a:lnTo>
                      <a:pt x="162756" y="87466"/>
                    </a:lnTo>
                    <a:lnTo>
                      <a:pt x="162756" y="81532"/>
                    </a:lnTo>
                    <a:close/>
                    <a:moveTo>
                      <a:pt x="174939" y="81532"/>
                    </a:moveTo>
                    <a:lnTo>
                      <a:pt x="174939" y="87466"/>
                    </a:lnTo>
                    <a:lnTo>
                      <a:pt x="169005" y="87466"/>
                    </a:lnTo>
                    <a:lnTo>
                      <a:pt x="169005" y="81532"/>
                    </a:lnTo>
                    <a:close/>
                    <a:moveTo>
                      <a:pt x="181186" y="81532"/>
                    </a:moveTo>
                    <a:lnTo>
                      <a:pt x="181186" y="87466"/>
                    </a:lnTo>
                    <a:lnTo>
                      <a:pt x="175252" y="87466"/>
                    </a:lnTo>
                    <a:lnTo>
                      <a:pt x="175252" y="81532"/>
                    </a:lnTo>
                    <a:close/>
                    <a:moveTo>
                      <a:pt x="187435" y="81532"/>
                    </a:moveTo>
                    <a:lnTo>
                      <a:pt x="187435" y="87466"/>
                    </a:lnTo>
                    <a:lnTo>
                      <a:pt x="181499" y="87466"/>
                    </a:lnTo>
                    <a:lnTo>
                      <a:pt x="181499" y="81532"/>
                    </a:lnTo>
                    <a:close/>
                    <a:moveTo>
                      <a:pt x="193684" y="81532"/>
                    </a:moveTo>
                    <a:lnTo>
                      <a:pt x="193684" y="87466"/>
                    </a:lnTo>
                    <a:lnTo>
                      <a:pt x="187749" y="87466"/>
                    </a:lnTo>
                    <a:lnTo>
                      <a:pt x="187749" y="81532"/>
                    </a:lnTo>
                    <a:close/>
                    <a:moveTo>
                      <a:pt x="199931" y="81532"/>
                    </a:moveTo>
                    <a:lnTo>
                      <a:pt x="199931" y="87466"/>
                    </a:lnTo>
                    <a:lnTo>
                      <a:pt x="193996" y="87466"/>
                    </a:lnTo>
                    <a:lnTo>
                      <a:pt x="193996" y="81532"/>
                    </a:lnTo>
                    <a:close/>
                    <a:moveTo>
                      <a:pt x="206180" y="81532"/>
                    </a:moveTo>
                    <a:lnTo>
                      <a:pt x="206180" y="87466"/>
                    </a:lnTo>
                    <a:lnTo>
                      <a:pt x="200244" y="87466"/>
                    </a:lnTo>
                    <a:lnTo>
                      <a:pt x="200244" y="81532"/>
                    </a:lnTo>
                    <a:close/>
                    <a:moveTo>
                      <a:pt x="212427" y="81532"/>
                    </a:moveTo>
                    <a:lnTo>
                      <a:pt x="212427" y="87466"/>
                    </a:lnTo>
                    <a:lnTo>
                      <a:pt x="206491" y="87466"/>
                    </a:lnTo>
                    <a:lnTo>
                      <a:pt x="206491" y="81532"/>
                    </a:lnTo>
                    <a:close/>
                    <a:moveTo>
                      <a:pt x="218674" y="81532"/>
                    </a:moveTo>
                    <a:lnTo>
                      <a:pt x="218674" y="87466"/>
                    </a:lnTo>
                    <a:lnTo>
                      <a:pt x="212739" y="87466"/>
                    </a:lnTo>
                    <a:lnTo>
                      <a:pt x="212739" y="81532"/>
                    </a:lnTo>
                    <a:close/>
                    <a:moveTo>
                      <a:pt x="224921" y="81532"/>
                    </a:moveTo>
                    <a:lnTo>
                      <a:pt x="224921" y="87466"/>
                    </a:lnTo>
                    <a:lnTo>
                      <a:pt x="218987" y="87466"/>
                    </a:lnTo>
                    <a:lnTo>
                      <a:pt x="218987" y="81532"/>
                    </a:lnTo>
                    <a:close/>
                    <a:moveTo>
                      <a:pt x="231170" y="81532"/>
                    </a:moveTo>
                    <a:lnTo>
                      <a:pt x="231170" y="87466"/>
                    </a:lnTo>
                    <a:lnTo>
                      <a:pt x="225234" y="87466"/>
                    </a:lnTo>
                    <a:lnTo>
                      <a:pt x="225234" y="81532"/>
                    </a:lnTo>
                    <a:close/>
                    <a:moveTo>
                      <a:pt x="237417" y="81532"/>
                    </a:moveTo>
                    <a:lnTo>
                      <a:pt x="237417" y="87466"/>
                    </a:lnTo>
                    <a:lnTo>
                      <a:pt x="231481" y="87466"/>
                    </a:lnTo>
                    <a:lnTo>
                      <a:pt x="231481" y="81532"/>
                    </a:lnTo>
                    <a:close/>
                    <a:moveTo>
                      <a:pt x="243664" y="81532"/>
                    </a:moveTo>
                    <a:lnTo>
                      <a:pt x="243664" y="87466"/>
                    </a:lnTo>
                    <a:lnTo>
                      <a:pt x="237729" y="87466"/>
                    </a:lnTo>
                    <a:lnTo>
                      <a:pt x="237729" y="81532"/>
                    </a:lnTo>
                    <a:close/>
                    <a:moveTo>
                      <a:pt x="249911" y="81532"/>
                    </a:moveTo>
                    <a:lnTo>
                      <a:pt x="249911" y="87466"/>
                    </a:lnTo>
                    <a:lnTo>
                      <a:pt x="243977" y="87466"/>
                    </a:lnTo>
                    <a:lnTo>
                      <a:pt x="243977" y="81532"/>
                    </a:lnTo>
                    <a:close/>
                    <a:moveTo>
                      <a:pt x="256161" y="81532"/>
                    </a:moveTo>
                    <a:lnTo>
                      <a:pt x="256161" y="87466"/>
                    </a:lnTo>
                    <a:lnTo>
                      <a:pt x="250225" y="87466"/>
                    </a:lnTo>
                    <a:lnTo>
                      <a:pt x="250225" y="81532"/>
                    </a:lnTo>
                    <a:close/>
                    <a:moveTo>
                      <a:pt x="262409" y="81532"/>
                    </a:moveTo>
                    <a:lnTo>
                      <a:pt x="262409" y="87466"/>
                    </a:lnTo>
                    <a:lnTo>
                      <a:pt x="256474" y="87466"/>
                    </a:lnTo>
                    <a:lnTo>
                      <a:pt x="256474" y="81532"/>
                    </a:lnTo>
                    <a:close/>
                    <a:moveTo>
                      <a:pt x="268656" y="81532"/>
                    </a:moveTo>
                    <a:lnTo>
                      <a:pt x="268656" y="87466"/>
                    </a:lnTo>
                    <a:lnTo>
                      <a:pt x="262721" y="87466"/>
                    </a:lnTo>
                    <a:lnTo>
                      <a:pt x="262721" y="81532"/>
                    </a:lnTo>
                    <a:close/>
                    <a:moveTo>
                      <a:pt x="274904" y="81532"/>
                    </a:moveTo>
                    <a:lnTo>
                      <a:pt x="274904" y="87466"/>
                    </a:lnTo>
                    <a:lnTo>
                      <a:pt x="268968" y="87466"/>
                    </a:lnTo>
                    <a:lnTo>
                      <a:pt x="268968" y="81532"/>
                    </a:lnTo>
                    <a:close/>
                    <a:moveTo>
                      <a:pt x="6251" y="87779"/>
                    </a:moveTo>
                    <a:lnTo>
                      <a:pt x="6251" y="93713"/>
                    </a:lnTo>
                    <a:lnTo>
                      <a:pt x="315" y="93713"/>
                    </a:lnTo>
                    <a:lnTo>
                      <a:pt x="315" y="87779"/>
                    </a:lnTo>
                    <a:close/>
                    <a:moveTo>
                      <a:pt x="12498" y="87779"/>
                    </a:moveTo>
                    <a:lnTo>
                      <a:pt x="12498" y="93713"/>
                    </a:lnTo>
                    <a:lnTo>
                      <a:pt x="6562" y="93713"/>
                    </a:lnTo>
                    <a:lnTo>
                      <a:pt x="6562" y="87779"/>
                    </a:lnTo>
                    <a:close/>
                    <a:moveTo>
                      <a:pt x="18745" y="87779"/>
                    </a:moveTo>
                    <a:lnTo>
                      <a:pt x="18745" y="93713"/>
                    </a:lnTo>
                    <a:lnTo>
                      <a:pt x="12810" y="93713"/>
                    </a:lnTo>
                    <a:lnTo>
                      <a:pt x="12810" y="87779"/>
                    </a:lnTo>
                    <a:close/>
                    <a:moveTo>
                      <a:pt x="24992" y="87779"/>
                    </a:moveTo>
                    <a:lnTo>
                      <a:pt x="24992" y="93713"/>
                    </a:lnTo>
                    <a:lnTo>
                      <a:pt x="19058" y="93713"/>
                    </a:lnTo>
                    <a:lnTo>
                      <a:pt x="19058" y="87779"/>
                    </a:lnTo>
                    <a:close/>
                    <a:moveTo>
                      <a:pt x="31242" y="87779"/>
                    </a:moveTo>
                    <a:lnTo>
                      <a:pt x="31242" y="93713"/>
                    </a:lnTo>
                    <a:lnTo>
                      <a:pt x="25305" y="93713"/>
                    </a:lnTo>
                    <a:lnTo>
                      <a:pt x="25305" y="87779"/>
                    </a:lnTo>
                    <a:close/>
                    <a:moveTo>
                      <a:pt x="37489" y="87779"/>
                    </a:moveTo>
                    <a:lnTo>
                      <a:pt x="37489" y="93713"/>
                    </a:lnTo>
                    <a:lnTo>
                      <a:pt x="31553" y="93713"/>
                    </a:lnTo>
                    <a:lnTo>
                      <a:pt x="31553" y="87779"/>
                    </a:lnTo>
                    <a:close/>
                    <a:moveTo>
                      <a:pt x="43737" y="87779"/>
                    </a:moveTo>
                    <a:lnTo>
                      <a:pt x="43737" y="93713"/>
                    </a:lnTo>
                    <a:lnTo>
                      <a:pt x="37802" y="93713"/>
                    </a:lnTo>
                    <a:lnTo>
                      <a:pt x="37802" y="87779"/>
                    </a:lnTo>
                    <a:close/>
                    <a:moveTo>
                      <a:pt x="49985" y="87779"/>
                    </a:moveTo>
                    <a:lnTo>
                      <a:pt x="49985" y="93713"/>
                    </a:lnTo>
                    <a:lnTo>
                      <a:pt x="44049" y="93713"/>
                    </a:lnTo>
                    <a:lnTo>
                      <a:pt x="44049" y="87779"/>
                    </a:lnTo>
                    <a:close/>
                    <a:moveTo>
                      <a:pt x="56232" y="87779"/>
                    </a:moveTo>
                    <a:lnTo>
                      <a:pt x="56232" y="93713"/>
                    </a:lnTo>
                    <a:lnTo>
                      <a:pt x="50296" y="93713"/>
                    </a:lnTo>
                    <a:lnTo>
                      <a:pt x="50296" y="87779"/>
                    </a:lnTo>
                    <a:close/>
                    <a:moveTo>
                      <a:pt x="62480" y="87779"/>
                    </a:moveTo>
                    <a:lnTo>
                      <a:pt x="62480" y="93713"/>
                    </a:lnTo>
                    <a:lnTo>
                      <a:pt x="56545" y="93713"/>
                    </a:lnTo>
                    <a:lnTo>
                      <a:pt x="56545" y="87779"/>
                    </a:lnTo>
                    <a:close/>
                    <a:moveTo>
                      <a:pt x="68727" y="87779"/>
                    </a:moveTo>
                    <a:lnTo>
                      <a:pt x="68727" y="93713"/>
                    </a:lnTo>
                    <a:lnTo>
                      <a:pt x="62792" y="93713"/>
                    </a:lnTo>
                    <a:lnTo>
                      <a:pt x="62792" y="87779"/>
                    </a:lnTo>
                    <a:close/>
                    <a:moveTo>
                      <a:pt x="74975" y="87779"/>
                    </a:moveTo>
                    <a:lnTo>
                      <a:pt x="74975" y="93713"/>
                    </a:lnTo>
                    <a:lnTo>
                      <a:pt x="69039" y="93713"/>
                    </a:lnTo>
                    <a:lnTo>
                      <a:pt x="69039" y="87779"/>
                    </a:lnTo>
                    <a:close/>
                    <a:moveTo>
                      <a:pt x="81223" y="87779"/>
                    </a:moveTo>
                    <a:lnTo>
                      <a:pt x="81223" y="93713"/>
                    </a:lnTo>
                    <a:lnTo>
                      <a:pt x="75286" y="93713"/>
                    </a:lnTo>
                    <a:lnTo>
                      <a:pt x="75286" y="87779"/>
                    </a:lnTo>
                    <a:close/>
                    <a:moveTo>
                      <a:pt x="87470" y="87779"/>
                    </a:moveTo>
                    <a:lnTo>
                      <a:pt x="87470" y="93713"/>
                    </a:lnTo>
                    <a:lnTo>
                      <a:pt x="81535" y="93713"/>
                    </a:lnTo>
                    <a:lnTo>
                      <a:pt x="81535" y="87779"/>
                    </a:lnTo>
                    <a:close/>
                    <a:moveTo>
                      <a:pt x="93718" y="87779"/>
                    </a:moveTo>
                    <a:lnTo>
                      <a:pt x="93718" y="93713"/>
                    </a:lnTo>
                    <a:lnTo>
                      <a:pt x="87784" y="93713"/>
                    </a:lnTo>
                    <a:lnTo>
                      <a:pt x="87784" y="87779"/>
                    </a:lnTo>
                    <a:close/>
                    <a:moveTo>
                      <a:pt x="162445" y="87779"/>
                    </a:moveTo>
                    <a:lnTo>
                      <a:pt x="162445" y="93713"/>
                    </a:lnTo>
                    <a:lnTo>
                      <a:pt x="156509" y="93713"/>
                    </a:lnTo>
                    <a:lnTo>
                      <a:pt x="156509" y="87779"/>
                    </a:lnTo>
                    <a:close/>
                    <a:moveTo>
                      <a:pt x="168692" y="87779"/>
                    </a:moveTo>
                    <a:lnTo>
                      <a:pt x="168692" y="93713"/>
                    </a:lnTo>
                    <a:lnTo>
                      <a:pt x="162756" y="93713"/>
                    </a:lnTo>
                    <a:lnTo>
                      <a:pt x="162756" y="87779"/>
                    </a:lnTo>
                    <a:close/>
                    <a:moveTo>
                      <a:pt x="174939" y="87779"/>
                    </a:moveTo>
                    <a:lnTo>
                      <a:pt x="174939" y="93713"/>
                    </a:lnTo>
                    <a:lnTo>
                      <a:pt x="169005" y="93713"/>
                    </a:lnTo>
                    <a:lnTo>
                      <a:pt x="169005" y="87779"/>
                    </a:lnTo>
                    <a:close/>
                    <a:moveTo>
                      <a:pt x="181186" y="87779"/>
                    </a:moveTo>
                    <a:lnTo>
                      <a:pt x="181186" y="93713"/>
                    </a:lnTo>
                    <a:lnTo>
                      <a:pt x="175252" y="93713"/>
                    </a:lnTo>
                    <a:lnTo>
                      <a:pt x="175252" y="87779"/>
                    </a:lnTo>
                    <a:close/>
                    <a:moveTo>
                      <a:pt x="187435" y="87779"/>
                    </a:moveTo>
                    <a:lnTo>
                      <a:pt x="187435" y="93713"/>
                    </a:lnTo>
                    <a:lnTo>
                      <a:pt x="181499" y="93713"/>
                    </a:lnTo>
                    <a:lnTo>
                      <a:pt x="181499" y="87779"/>
                    </a:lnTo>
                    <a:close/>
                    <a:moveTo>
                      <a:pt x="193684" y="87779"/>
                    </a:moveTo>
                    <a:lnTo>
                      <a:pt x="193684" y="93713"/>
                    </a:lnTo>
                    <a:lnTo>
                      <a:pt x="187749" y="93713"/>
                    </a:lnTo>
                    <a:lnTo>
                      <a:pt x="187749" y="87779"/>
                    </a:lnTo>
                    <a:close/>
                    <a:moveTo>
                      <a:pt x="199931" y="87779"/>
                    </a:moveTo>
                    <a:lnTo>
                      <a:pt x="199931" y="93713"/>
                    </a:lnTo>
                    <a:lnTo>
                      <a:pt x="193996" y="93713"/>
                    </a:lnTo>
                    <a:lnTo>
                      <a:pt x="193996" y="87779"/>
                    </a:lnTo>
                    <a:close/>
                    <a:moveTo>
                      <a:pt x="206180" y="87779"/>
                    </a:moveTo>
                    <a:lnTo>
                      <a:pt x="206180" y="93713"/>
                    </a:lnTo>
                    <a:lnTo>
                      <a:pt x="200244" y="93713"/>
                    </a:lnTo>
                    <a:lnTo>
                      <a:pt x="200244" y="87779"/>
                    </a:lnTo>
                    <a:close/>
                    <a:moveTo>
                      <a:pt x="212427" y="87779"/>
                    </a:moveTo>
                    <a:lnTo>
                      <a:pt x="212427" y="93713"/>
                    </a:lnTo>
                    <a:lnTo>
                      <a:pt x="206491" y="93713"/>
                    </a:lnTo>
                    <a:lnTo>
                      <a:pt x="206491" y="87779"/>
                    </a:lnTo>
                    <a:close/>
                    <a:moveTo>
                      <a:pt x="99967" y="87781"/>
                    </a:moveTo>
                    <a:lnTo>
                      <a:pt x="99967" y="93717"/>
                    </a:lnTo>
                    <a:lnTo>
                      <a:pt x="94031" y="93717"/>
                    </a:lnTo>
                    <a:lnTo>
                      <a:pt x="94031" y="87781"/>
                    </a:lnTo>
                    <a:close/>
                    <a:moveTo>
                      <a:pt x="106214" y="87781"/>
                    </a:moveTo>
                    <a:lnTo>
                      <a:pt x="106214" y="93717"/>
                    </a:lnTo>
                    <a:lnTo>
                      <a:pt x="100278" y="93717"/>
                    </a:lnTo>
                    <a:lnTo>
                      <a:pt x="100278" y="87781"/>
                    </a:lnTo>
                    <a:close/>
                    <a:moveTo>
                      <a:pt x="112461" y="87781"/>
                    </a:moveTo>
                    <a:lnTo>
                      <a:pt x="112461" y="93717"/>
                    </a:lnTo>
                    <a:lnTo>
                      <a:pt x="106527" y="93717"/>
                    </a:lnTo>
                    <a:lnTo>
                      <a:pt x="106527" y="87781"/>
                    </a:lnTo>
                    <a:close/>
                    <a:moveTo>
                      <a:pt x="118710" y="87781"/>
                    </a:moveTo>
                    <a:lnTo>
                      <a:pt x="118710" y="93717"/>
                    </a:lnTo>
                    <a:lnTo>
                      <a:pt x="112774" y="93717"/>
                    </a:lnTo>
                    <a:lnTo>
                      <a:pt x="112774" y="87781"/>
                    </a:lnTo>
                    <a:close/>
                    <a:moveTo>
                      <a:pt x="124957" y="87781"/>
                    </a:moveTo>
                    <a:lnTo>
                      <a:pt x="124957" y="93717"/>
                    </a:lnTo>
                    <a:lnTo>
                      <a:pt x="119021" y="93717"/>
                    </a:lnTo>
                    <a:lnTo>
                      <a:pt x="119021" y="87781"/>
                    </a:lnTo>
                    <a:close/>
                    <a:moveTo>
                      <a:pt x="131204" y="87781"/>
                    </a:moveTo>
                    <a:lnTo>
                      <a:pt x="131204" y="93717"/>
                    </a:lnTo>
                    <a:lnTo>
                      <a:pt x="125270" y="93717"/>
                    </a:lnTo>
                    <a:lnTo>
                      <a:pt x="125270" y="87781"/>
                    </a:lnTo>
                    <a:close/>
                    <a:moveTo>
                      <a:pt x="137451" y="87781"/>
                    </a:moveTo>
                    <a:lnTo>
                      <a:pt x="137451" y="93717"/>
                    </a:lnTo>
                    <a:lnTo>
                      <a:pt x="131517" y="93717"/>
                    </a:lnTo>
                    <a:lnTo>
                      <a:pt x="131517" y="87781"/>
                    </a:lnTo>
                    <a:close/>
                    <a:moveTo>
                      <a:pt x="143702" y="87781"/>
                    </a:moveTo>
                    <a:lnTo>
                      <a:pt x="143702" y="93717"/>
                    </a:lnTo>
                    <a:lnTo>
                      <a:pt x="137766" y="93717"/>
                    </a:lnTo>
                    <a:lnTo>
                      <a:pt x="137766" y="87781"/>
                    </a:lnTo>
                    <a:close/>
                    <a:moveTo>
                      <a:pt x="149949" y="87781"/>
                    </a:moveTo>
                    <a:lnTo>
                      <a:pt x="149949" y="93717"/>
                    </a:lnTo>
                    <a:lnTo>
                      <a:pt x="144015" y="93717"/>
                    </a:lnTo>
                    <a:lnTo>
                      <a:pt x="144015" y="87781"/>
                    </a:lnTo>
                    <a:close/>
                    <a:moveTo>
                      <a:pt x="156196" y="87781"/>
                    </a:moveTo>
                    <a:lnTo>
                      <a:pt x="156196" y="93717"/>
                    </a:lnTo>
                    <a:lnTo>
                      <a:pt x="150262" y="93717"/>
                    </a:lnTo>
                    <a:lnTo>
                      <a:pt x="150262" y="87781"/>
                    </a:lnTo>
                    <a:close/>
                    <a:moveTo>
                      <a:pt x="218674" y="87781"/>
                    </a:moveTo>
                    <a:lnTo>
                      <a:pt x="218674" y="93717"/>
                    </a:lnTo>
                    <a:lnTo>
                      <a:pt x="212739" y="93717"/>
                    </a:lnTo>
                    <a:lnTo>
                      <a:pt x="212739" y="87781"/>
                    </a:lnTo>
                    <a:close/>
                    <a:moveTo>
                      <a:pt x="224921" y="87781"/>
                    </a:moveTo>
                    <a:lnTo>
                      <a:pt x="224921" y="93717"/>
                    </a:lnTo>
                    <a:lnTo>
                      <a:pt x="218987" y="93717"/>
                    </a:lnTo>
                    <a:lnTo>
                      <a:pt x="218987" y="87781"/>
                    </a:lnTo>
                    <a:close/>
                    <a:moveTo>
                      <a:pt x="231170" y="87781"/>
                    </a:moveTo>
                    <a:lnTo>
                      <a:pt x="231170" y="93717"/>
                    </a:lnTo>
                    <a:lnTo>
                      <a:pt x="225234" y="93717"/>
                    </a:lnTo>
                    <a:lnTo>
                      <a:pt x="225234" y="87781"/>
                    </a:lnTo>
                    <a:close/>
                    <a:moveTo>
                      <a:pt x="237417" y="87781"/>
                    </a:moveTo>
                    <a:lnTo>
                      <a:pt x="237417" y="93717"/>
                    </a:lnTo>
                    <a:lnTo>
                      <a:pt x="231481" y="93717"/>
                    </a:lnTo>
                    <a:lnTo>
                      <a:pt x="231481" y="87781"/>
                    </a:lnTo>
                    <a:close/>
                    <a:moveTo>
                      <a:pt x="243664" y="87781"/>
                    </a:moveTo>
                    <a:lnTo>
                      <a:pt x="243664" y="93717"/>
                    </a:lnTo>
                    <a:lnTo>
                      <a:pt x="237729" y="93717"/>
                    </a:lnTo>
                    <a:lnTo>
                      <a:pt x="237729" y="87781"/>
                    </a:lnTo>
                    <a:close/>
                    <a:moveTo>
                      <a:pt x="249911" y="87781"/>
                    </a:moveTo>
                    <a:lnTo>
                      <a:pt x="249911" y="93717"/>
                    </a:lnTo>
                    <a:lnTo>
                      <a:pt x="243977" y="93717"/>
                    </a:lnTo>
                    <a:lnTo>
                      <a:pt x="243977" y="87781"/>
                    </a:lnTo>
                    <a:close/>
                    <a:moveTo>
                      <a:pt x="256161" y="87781"/>
                    </a:moveTo>
                    <a:lnTo>
                      <a:pt x="256161" y="93717"/>
                    </a:lnTo>
                    <a:lnTo>
                      <a:pt x="250225" y="93717"/>
                    </a:lnTo>
                    <a:lnTo>
                      <a:pt x="250225" y="87781"/>
                    </a:lnTo>
                    <a:close/>
                    <a:moveTo>
                      <a:pt x="262409" y="87781"/>
                    </a:moveTo>
                    <a:lnTo>
                      <a:pt x="262409" y="93717"/>
                    </a:lnTo>
                    <a:lnTo>
                      <a:pt x="256474" y="93717"/>
                    </a:lnTo>
                    <a:lnTo>
                      <a:pt x="256474" y="87781"/>
                    </a:lnTo>
                    <a:close/>
                    <a:moveTo>
                      <a:pt x="268656" y="87781"/>
                    </a:moveTo>
                    <a:lnTo>
                      <a:pt x="268656" y="93717"/>
                    </a:lnTo>
                    <a:lnTo>
                      <a:pt x="262721" y="93717"/>
                    </a:lnTo>
                    <a:lnTo>
                      <a:pt x="262721" y="87781"/>
                    </a:lnTo>
                    <a:close/>
                    <a:moveTo>
                      <a:pt x="274904" y="87781"/>
                    </a:moveTo>
                    <a:lnTo>
                      <a:pt x="274904" y="93717"/>
                    </a:lnTo>
                    <a:lnTo>
                      <a:pt x="268968" y="93717"/>
                    </a:lnTo>
                    <a:lnTo>
                      <a:pt x="268968" y="87781"/>
                    </a:lnTo>
                    <a:close/>
                    <a:moveTo>
                      <a:pt x="6251" y="94028"/>
                    </a:moveTo>
                    <a:lnTo>
                      <a:pt x="6251" y="99964"/>
                    </a:lnTo>
                    <a:lnTo>
                      <a:pt x="315" y="99964"/>
                    </a:lnTo>
                    <a:lnTo>
                      <a:pt x="315" y="94028"/>
                    </a:lnTo>
                    <a:close/>
                    <a:moveTo>
                      <a:pt x="12498" y="94028"/>
                    </a:moveTo>
                    <a:lnTo>
                      <a:pt x="12498" y="99964"/>
                    </a:lnTo>
                    <a:lnTo>
                      <a:pt x="6562" y="99964"/>
                    </a:lnTo>
                    <a:lnTo>
                      <a:pt x="6562" y="94028"/>
                    </a:lnTo>
                    <a:close/>
                    <a:moveTo>
                      <a:pt x="18745" y="94028"/>
                    </a:moveTo>
                    <a:lnTo>
                      <a:pt x="18745" y="99964"/>
                    </a:lnTo>
                    <a:lnTo>
                      <a:pt x="12810" y="99964"/>
                    </a:lnTo>
                    <a:lnTo>
                      <a:pt x="12810" y="94028"/>
                    </a:lnTo>
                    <a:close/>
                    <a:moveTo>
                      <a:pt x="24992" y="94028"/>
                    </a:moveTo>
                    <a:lnTo>
                      <a:pt x="24992" y="99964"/>
                    </a:lnTo>
                    <a:lnTo>
                      <a:pt x="19058" y="99964"/>
                    </a:lnTo>
                    <a:lnTo>
                      <a:pt x="19058" y="94028"/>
                    </a:lnTo>
                    <a:close/>
                    <a:moveTo>
                      <a:pt x="31242" y="94028"/>
                    </a:moveTo>
                    <a:lnTo>
                      <a:pt x="31242" y="99964"/>
                    </a:lnTo>
                    <a:lnTo>
                      <a:pt x="25305" y="99964"/>
                    </a:lnTo>
                    <a:lnTo>
                      <a:pt x="25305" y="94028"/>
                    </a:lnTo>
                    <a:close/>
                    <a:moveTo>
                      <a:pt x="37489" y="94028"/>
                    </a:moveTo>
                    <a:lnTo>
                      <a:pt x="37489" y="99964"/>
                    </a:lnTo>
                    <a:lnTo>
                      <a:pt x="31553" y="99964"/>
                    </a:lnTo>
                    <a:lnTo>
                      <a:pt x="31553" y="94028"/>
                    </a:lnTo>
                    <a:close/>
                    <a:moveTo>
                      <a:pt x="43737" y="94028"/>
                    </a:moveTo>
                    <a:lnTo>
                      <a:pt x="43737" y="99964"/>
                    </a:lnTo>
                    <a:lnTo>
                      <a:pt x="37802" y="99964"/>
                    </a:lnTo>
                    <a:lnTo>
                      <a:pt x="37802" y="94028"/>
                    </a:lnTo>
                    <a:close/>
                    <a:moveTo>
                      <a:pt x="49985" y="94028"/>
                    </a:moveTo>
                    <a:lnTo>
                      <a:pt x="49985" y="99964"/>
                    </a:lnTo>
                    <a:lnTo>
                      <a:pt x="44049" y="99964"/>
                    </a:lnTo>
                    <a:lnTo>
                      <a:pt x="44049" y="94028"/>
                    </a:lnTo>
                    <a:close/>
                    <a:moveTo>
                      <a:pt x="56232" y="94028"/>
                    </a:moveTo>
                    <a:lnTo>
                      <a:pt x="56232" y="99964"/>
                    </a:lnTo>
                    <a:lnTo>
                      <a:pt x="50296" y="99964"/>
                    </a:lnTo>
                    <a:lnTo>
                      <a:pt x="50296" y="94028"/>
                    </a:lnTo>
                    <a:close/>
                    <a:moveTo>
                      <a:pt x="62480" y="94028"/>
                    </a:moveTo>
                    <a:lnTo>
                      <a:pt x="62480" y="99964"/>
                    </a:lnTo>
                    <a:lnTo>
                      <a:pt x="56545" y="99964"/>
                    </a:lnTo>
                    <a:lnTo>
                      <a:pt x="56545" y="94028"/>
                    </a:lnTo>
                    <a:close/>
                    <a:moveTo>
                      <a:pt x="68727" y="94028"/>
                    </a:moveTo>
                    <a:lnTo>
                      <a:pt x="68727" y="99964"/>
                    </a:lnTo>
                    <a:lnTo>
                      <a:pt x="62792" y="99964"/>
                    </a:lnTo>
                    <a:lnTo>
                      <a:pt x="62792" y="94028"/>
                    </a:lnTo>
                    <a:close/>
                    <a:moveTo>
                      <a:pt x="74975" y="94028"/>
                    </a:moveTo>
                    <a:lnTo>
                      <a:pt x="74975" y="99964"/>
                    </a:lnTo>
                    <a:lnTo>
                      <a:pt x="69039" y="99964"/>
                    </a:lnTo>
                    <a:lnTo>
                      <a:pt x="69039" y="94028"/>
                    </a:lnTo>
                    <a:close/>
                    <a:moveTo>
                      <a:pt x="81223" y="94028"/>
                    </a:moveTo>
                    <a:lnTo>
                      <a:pt x="81223" y="99964"/>
                    </a:lnTo>
                    <a:lnTo>
                      <a:pt x="75286" y="99964"/>
                    </a:lnTo>
                    <a:lnTo>
                      <a:pt x="75286" y="94028"/>
                    </a:lnTo>
                    <a:close/>
                    <a:moveTo>
                      <a:pt x="87470" y="94028"/>
                    </a:moveTo>
                    <a:lnTo>
                      <a:pt x="87470" y="99964"/>
                    </a:lnTo>
                    <a:lnTo>
                      <a:pt x="81535" y="99964"/>
                    </a:lnTo>
                    <a:lnTo>
                      <a:pt x="81535" y="94028"/>
                    </a:lnTo>
                    <a:close/>
                    <a:moveTo>
                      <a:pt x="93718" y="94028"/>
                    </a:moveTo>
                    <a:lnTo>
                      <a:pt x="93718" y="99964"/>
                    </a:lnTo>
                    <a:lnTo>
                      <a:pt x="87784" y="99964"/>
                    </a:lnTo>
                    <a:lnTo>
                      <a:pt x="87784" y="94028"/>
                    </a:lnTo>
                    <a:close/>
                    <a:moveTo>
                      <a:pt x="99967" y="94028"/>
                    </a:moveTo>
                    <a:lnTo>
                      <a:pt x="99967" y="99964"/>
                    </a:lnTo>
                    <a:lnTo>
                      <a:pt x="94031" y="99964"/>
                    </a:lnTo>
                    <a:lnTo>
                      <a:pt x="94031" y="94028"/>
                    </a:lnTo>
                    <a:close/>
                    <a:moveTo>
                      <a:pt x="106214" y="94029"/>
                    </a:moveTo>
                    <a:lnTo>
                      <a:pt x="106214" y="99964"/>
                    </a:lnTo>
                    <a:lnTo>
                      <a:pt x="100278" y="99964"/>
                    </a:lnTo>
                    <a:lnTo>
                      <a:pt x="100278" y="94029"/>
                    </a:lnTo>
                    <a:close/>
                    <a:moveTo>
                      <a:pt x="112461" y="94029"/>
                    </a:moveTo>
                    <a:lnTo>
                      <a:pt x="112461" y="99964"/>
                    </a:lnTo>
                    <a:lnTo>
                      <a:pt x="106527" y="99964"/>
                    </a:lnTo>
                    <a:lnTo>
                      <a:pt x="106527" y="94029"/>
                    </a:lnTo>
                    <a:close/>
                    <a:moveTo>
                      <a:pt x="118710" y="94029"/>
                    </a:moveTo>
                    <a:lnTo>
                      <a:pt x="118710" y="99964"/>
                    </a:lnTo>
                    <a:lnTo>
                      <a:pt x="112774" y="99964"/>
                    </a:lnTo>
                    <a:lnTo>
                      <a:pt x="112774" y="94029"/>
                    </a:lnTo>
                    <a:close/>
                    <a:moveTo>
                      <a:pt x="124957" y="94029"/>
                    </a:moveTo>
                    <a:lnTo>
                      <a:pt x="124957" y="99964"/>
                    </a:lnTo>
                    <a:lnTo>
                      <a:pt x="119021" y="99964"/>
                    </a:lnTo>
                    <a:lnTo>
                      <a:pt x="119021" y="94029"/>
                    </a:lnTo>
                    <a:close/>
                    <a:moveTo>
                      <a:pt x="131204" y="94029"/>
                    </a:moveTo>
                    <a:lnTo>
                      <a:pt x="131204" y="99964"/>
                    </a:lnTo>
                    <a:lnTo>
                      <a:pt x="125270" y="99964"/>
                    </a:lnTo>
                    <a:lnTo>
                      <a:pt x="125270" y="94029"/>
                    </a:lnTo>
                    <a:close/>
                    <a:moveTo>
                      <a:pt x="137451" y="94029"/>
                    </a:moveTo>
                    <a:lnTo>
                      <a:pt x="137451" y="99964"/>
                    </a:lnTo>
                    <a:lnTo>
                      <a:pt x="131517" y="99964"/>
                    </a:lnTo>
                    <a:lnTo>
                      <a:pt x="131517" y="94029"/>
                    </a:lnTo>
                    <a:close/>
                    <a:moveTo>
                      <a:pt x="143702" y="94029"/>
                    </a:moveTo>
                    <a:lnTo>
                      <a:pt x="143702" y="99964"/>
                    </a:lnTo>
                    <a:lnTo>
                      <a:pt x="137766" y="99964"/>
                    </a:lnTo>
                    <a:lnTo>
                      <a:pt x="137766" y="94029"/>
                    </a:lnTo>
                    <a:close/>
                    <a:moveTo>
                      <a:pt x="149949" y="94029"/>
                    </a:moveTo>
                    <a:lnTo>
                      <a:pt x="149949" y="99964"/>
                    </a:lnTo>
                    <a:lnTo>
                      <a:pt x="144015" y="99964"/>
                    </a:lnTo>
                    <a:lnTo>
                      <a:pt x="144015" y="94029"/>
                    </a:lnTo>
                    <a:close/>
                    <a:moveTo>
                      <a:pt x="156196" y="94029"/>
                    </a:moveTo>
                    <a:lnTo>
                      <a:pt x="156196" y="99964"/>
                    </a:lnTo>
                    <a:lnTo>
                      <a:pt x="150262" y="99964"/>
                    </a:lnTo>
                    <a:lnTo>
                      <a:pt x="150262" y="94029"/>
                    </a:lnTo>
                    <a:close/>
                    <a:moveTo>
                      <a:pt x="162445" y="94028"/>
                    </a:moveTo>
                    <a:lnTo>
                      <a:pt x="162445" y="99964"/>
                    </a:lnTo>
                    <a:lnTo>
                      <a:pt x="156509" y="99964"/>
                    </a:lnTo>
                    <a:lnTo>
                      <a:pt x="156509" y="94028"/>
                    </a:lnTo>
                    <a:close/>
                    <a:moveTo>
                      <a:pt x="168692" y="94028"/>
                    </a:moveTo>
                    <a:lnTo>
                      <a:pt x="168692" y="99964"/>
                    </a:lnTo>
                    <a:lnTo>
                      <a:pt x="162756" y="99964"/>
                    </a:lnTo>
                    <a:lnTo>
                      <a:pt x="162756" y="94028"/>
                    </a:lnTo>
                    <a:close/>
                    <a:moveTo>
                      <a:pt x="174939" y="94028"/>
                    </a:moveTo>
                    <a:lnTo>
                      <a:pt x="174939" y="99964"/>
                    </a:lnTo>
                    <a:lnTo>
                      <a:pt x="169005" y="99964"/>
                    </a:lnTo>
                    <a:lnTo>
                      <a:pt x="169005" y="94028"/>
                    </a:lnTo>
                    <a:close/>
                    <a:moveTo>
                      <a:pt x="181186" y="94028"/>
                    </a:moveTo>
                    <a:lnTo>
                      <a:pt x="181186" y="99964"/>
                    </a:lnTo>
                    <a:lnTo>
                      <a:pt x="175252" y="99964"/>
                    </a:lnTo>
                    <a:lnTo>
                      <a:pt x="175252" y="94028"/>
                    </a:lnTo>
                    <a:close/>
                    <a:moveTo>
                      <a:pt x="187435" y="94028"/>
                    </a:moveTo>
                    <a:lnTo>
                      <a:pt x="187435" y="99964"/>
                    </a:lnTo>
                    <a:lnTo>
                      <a:pt x="181499" y="99964"/>
                    </a:lnTo>
                    <a:lnTo>
                      <a:pt x="181499" y="94028"/>
                    </a:lnTo>
                    <a:close/>
                    <a:moveTo>
                      <a:pt x="193684" y="94028"/>
                    </a:moveTo>
                    <a:lnTo>
                      <a:pt x="193684" y="99964"/>
                    </a:lnTo>
                    <a:lnTo>
                      <a:pt x="187749" y="99964"/>
                    </a:lnTo>
                    <a:lnTo>
                      <a:pt x="187749" y="94028"/>
                    </a:lnTo>
                    <a:close/>
                    <a:moveTo>
                      <a:pt x="199931" y="94028"/>
                    </a:moveTo>
                    <a:lnTo>
                      <a:pt x="199931" y="99964"/>
                    </a:lnTo>
                    <a:lnTo>
                      <a:pt x="193996" y="99964"/>
                    </a:lnTo>
                    <a:lnTo>
                      <a:pt x="193996" y="94028"/>
                    </a:lnTo>
                    <a:close/>
                    <a:moveTo>
                      <a:pt x="206180" y="94028"/>
                    </a:moveTo>
                    <a:lnTo>
                      <a:pt x="206180" y="99964"/>
                    </a:lnTo>
                    <a:lnTo>
                      <a:pt x="200244" y="99964"/>
                    </a:lnTo>
                    <a:lnTo>
                      <a:pt x="200244" y="94028"/>
                    </a:lnTo>
                    <a:close/>
                    <a:moveTo>
                      <a:pt x="212427" y="94028"/>
                    </a:moveTo>
                    <a:lnTo>
                      <a:pt x="212427" y="99964"/>
                    </a:lnTo>
                    <a:lnTo>
                      <a:pt x="206491" y="99964"/>
                    </a:lnTo>
                    <a:lnTo>
                      <a:pt x="206491" y="94028"/>
                    </a:lnTo>
                    <a:close/>
                    <a:moveTo>
                      <a:pt x="218674" y="94028"/>
                    </a:moveTo>
                    <a:lnTo>
                      <a:pt x="218674" y="99964"/>
                    </a:lnTo>
                    <a:lnTo>
                      <a:pt x="212739" y="99964"/>
                    </a:lnTo>
                    <a:lnTo>
                      <a:pt x="212739" y="94028"/>
                    </a:lnTo>
                    <a:close/>
                    <a:moveTo>
                      <a:pt x="224921" y="94029"/>
                    </a:moveTo>
                    <a:lnTo>
                      <a:pt x="224921" y="99964"/>
                    </a:lnTo>
                    <a:lnTo>
                      <a:pt x="218987" y="99964"/>
                    </a:lnTo>
                    <a:lnTo>
                      <a:pt x="218987" y="94029"/>
                    </a:lnTo>
                    <a:close/>
                    <a:moveTo>
                      <a:pt x="231170" y="94029"/>
                    </a:moveTo>
                    <a:lnTo>
                      <a:pt x="231170" y="99964"/>
                    </a:lnTo>
                    <a:lnTo>
                      <a:pt x="225234" y="99964"/>
                    </a:lnTo>
                    <a:lnTo>
                      <a:pt x="225234" y="94029"/>
                    </a:lnTo>
                    <a:close/>
                    <a:moveTo>
                      <a:pt x="237417" y="94029"/>
                    </a:moveTo>
                    <a:lnTo>
                      <a:pt x="237417" y="99964"/>
                    </a:lnTo>
                    <a:lnTo>
                      <a:pt x="231481" y="99964"/>
                    </a:lnTo>
                    <a:lnTo>
                      <a:pt x="231481" y="94029"/>
                    </a:lnTo>
                    <a:close/>
                    <a:moveTo>
                      <a:pt x="243664" y="94029"/>
                    </a:moveTo>
                    <a:lnTo>
                      <a:pt x="243664" y="99964"/>
                    </a:lnTo>
                    <a:lnTo>
                      <a:pt x="237729" y="99964"/>
                    </a:lnTo>
                    <a:lnTo>
                      <a:pt x="237729" y="94029"/>
                    </a:lnTo>
                    <a:close/>
                    <a:moveTo>
                      <a:pt x="249911" y="94029"/>
                    </a:moveTo>
                    <a:lnTo>
                      <a:pt x="249911" y="99964"/>
                    </a:lnTo>
                    <a:lnTo>
                      <a:pt x="243977" y="99964"/>
                    </a:lnTo>
                    <a:lnTo>
                      <a:pt x="243977" y="94029"/>
                    </a:lnTo>
                    <a:close/>
                    <a:moveTo>
                      <a:pt x="256161" y="94029"/>
                    </a:moveTo>
                    <a:lnTo>
                      <a:pt x="256161" y="99964"/>
                    </a:lnTo>
                    <a:lnTo>
                      <a:pt x="250225" y="99964"/>
                    </a:lnTo>
                    <a:lnTo>
                      <a:pt x="250225" y="94029"/>
                    </a:lnTo>
                    <a:close/>
                    <a:moveTo>
                      <a:pt x="262409" y="94029"/>
                    </a:moveTo>
                    <a:lnTo>
                      <a:pt x="262409" y="99964"/>
                    </a:lnTo>
                    <a:lnTo>
                      <a:pt x="256474" y="99964"/>
                    </a:lnTo>
                    <a:lnTo>
                      <a:pt x="256474" y="94029"/>
                    </a:lnTo>
                    <a:close/>
                    <a:moveTo>
                      <a:pt x="268656" y="94029"/>
                    </a:moveTo>
                    <a:lnTo>
                      <a:pt x="268656" y="99964"/>
                    </a:lnTo>
                    <a:lnTo>
                      <a:pt x="262721" y="99964"/>
                    </a:lnTo>
                    <a:lnTo>
                      <a:pt x="262721" y="94029"/>
                    </a:lnTo>
                    <a:close/>
                    <a:moveTo>
                      <a:pt x="274904" y="94029"/>
                    </a:moveTo>
                    <a:lnTo>
                      <a:pt x="274904" y="99964"/>
                    </a:lnTo>
                    <a:lnTo>
                      <a:pt x="268968" y="99964"/>
                    </a:lnTo>
                    <a:lnTo>
                      <a:pt x="268968" y="94029"/>
                    </a:lnTo>
                    <a:close/>
                    <a:moveTo>
                      <a:pt x="6251" y="100276"/>
                    </a:moveTo>
                    <a:lnTo>
                      <a:pt x="6251" y="106211"/>
                    </a:lnTo>
                    <a:lnTo>
                      <a:pt x="315" y="106211"/>
                    </a:lnTo>
                    <a:lnTo>
                      <a:pt x="315" y="100276"/>
                    </a:lnTo>
                    <a:close/>
                    <a:moveTo>
                      <a:pt x="12498" y="100276"/>
                    </a:moveTo>
                    <a:lnTo>
                      <a:pt x="12498" y="106211"/>
                    </a:lnTo>
                    <a:lnTo>
                      <a:pt x="6562" y="106211"/>
                    </a:lnTo>
                    <a:lnTo>
                      <a:pt x="6562" y="100276"/>
                    </a:lnTo>
                    <a:close/>
                    <a:moveTo>
                      <a:pt x="18745" y="100276"/>
                    </a:moveTo>
                    <a:lnTo>
                      <a:pt x="18745" y="106211"/>
                    </a:lnTo>
                    <a:lnTo>
                      <a:pt x="12810" y="106211"/>
                    </a:lnTo>
                    <a:lnTo>
                      <a:pt x="12810" y="100276"/>
                    </a:lnTo>
                    <a:close/>
                    <a:moveTo>
                      <a:pt x="24992" y="100276"/>
                    </a:moveTo>
                    <a:lnTo>
                      <a:pt x="24992" y="106211"/>
                    </a:lnTo>
                    <a:lnTo>
                      <a:pt x="19058" y="106211"/>
                    </a:lnTo>
                    <a:lnTo>
                      <a:pt x="19058" y="100276"/>
                    </a:lnTo>
                    <a:close/>
                    <a:moveTo>
                      <a:pt x="31242" y="100276"/>
                    </a:moveTo>
                    <a:lnTo>
                      <a:pt x="31242" y="106211"/>
                    </a:lnTo>
                    <a:lnTo>
                      <a:pt x="25305" y="106211"/>
                    </a:lnTo>
                    <a:lnTo>
                      <a:pt x="25305" y="100276"/>
                    </a:lnTo>
                    <a:close/>
                    <a:moveTo>
                      <a:pt x="37489" y="100276"/>
                    </a:moveTo>
                    <a:lnTo>
                      <a:pt x="37489" y="106211"/>
                    </a:lnTo>
                    <a:lnTo>
                      <a:pt x="31553" y="106211"/>
                    </a:lnTo>
                    <a:lnTo>
                      <a:pt x="31553" y="100276"/>
                    </a:lnTo>
                    <a:close/>
                    <a:moveTo>
                      <a:pt x="43737" y="100276"/>
                    </a:moveTo>
                    <a:lnTo>
                      <a:pt x="43737" y="106211"/>
                    </a:lnTo>
                    <a:lnTo>
                      <a:pt x="37802" y="106211"/>
                    </a:lnTo>
                    <a:lnTo>
                      <a:pt x="37802" y="100276"/>
                    </a:lnTo>
                    <a:close/>
                    <a:moveTo>
                      <a:pt x="49985" y="100276"/>
                    </a:moveTo>
                    <a:lnTo>
                      <a:pt x="49985" y="106211"/>
                    </a:lnTo>
                    <a:lnTo>
                      <a:pt x="44049" y="106211"/>
                    </a:lnTo>
                    <a:lnTo>
                      <a:pt x="44049" y="100276"/>
                    </a:lnTo>
                    <a:close/>
                    <a:moveTo>
                      <a:pt x="56232" y="100276"/>
                    </a:moveTo>
                    <a:lnTo>
                      <a:pt x="56232" y="106211"/>
                    </a:lnTo>
                    <a:lnTo>
                      <a:pt x="50296" y="106211"/>
                    </a:lnTo>
                    <a:lnTo>
                      <a:pt x="50296" y="100276"/>
                    </a:lnTo>
                    <a:close/>
                    <a:moveTo>
                      <a:pt x="62480" y="100276"/>
                    </a:moveTo>
                    <a:lnTo>
                      <a:pt x="62480" y="106211"/>
                    </a:lnTo>
                    <a:lnTo>
                      <a:pt x="56545" y="106211"/>
                    </a:lnTo>
                    <a:lnTo>
                      <a:pt x="56545" y="100276"/>
                    </a:lnTo>
                    <a:close/>
                    <a:moveTo>
                      <a:pt x="68727" y="100276"/>
                    </a:moveTo>
                    <a:lnTo>
                      <a:pt x="68727" y="106211"/>
                    </a:lnTo>
                    <a:lnTo>
                      <a:pt x="62792" y="106211"/>
                    </a:lnTo>
                    <a:lnTo>
                      <a:pt x="62792" y="100276"/>
                    </a:lnTo>
                    <a:close/>
                    <a:moveTo>
                      <a:pt x="74975" y="100276"/>
                    </a:moveTo>
                    <a:lnTo>
                      <a:pt x="74975" y="106211"/>
                    </a:lnTo>
                    <a:lnTo>
                      <a:pt x="69039" y="106211"/>
                    </a:lnTo>
                    <a:lnTo>
                      <a:pt x="69039" y="100276"/>
                    </a:lnTo>
                    <a:close/>
                    <a:moveTo>
                      <a:pt x="81223" y="100276"/>
                    </a:moveTo>
                    <a:lnTo>
                      <a:pt x="81223" y="106211"/>
                    </a:lnTo>
                    <a:lnTo>
                      <a:pt x="75286" y="106211"/>
                    </a:lnTo>
                    <a:lnTo>
                      <a:pt x="75286" y="100276"/>
                    </a:lnTo>
                    <a:close/>
                    <a:moveTo>
                      <a:pt x="87470" y="100276"/>
                    </a:moveTo>
                    <a:lnTo>
                      <a:pt x="87470" y="106211"/>
                    </a:lnTo>
                    <a:lnTo>
                      <a:pt x="81535" y="106211"/>
                    </a:lnTo>
                    <a:lnTo>
                      <a:pt x="81535" y="100276"/>
                    </a:lnTo>
                    <a:close/>
                    <a:moveTo>
                      <a:pt x="93718" y="100276"/>
                    </a:moveTo>
                    <a:lnTo>
                      <a:pt x="93718" y="106211"/>
                    </a:lnTo>
                    <a:lnTo>
                      <a:pt x="87784" y="106211"/>
                    </a:lnTo>
                    <a:lnTo>
                      <a:pt x="87784" y="100276"/>
                    </a:lnTo>
                    <a:close/>
                    <a:moveTo>
                      <a:pt x="99967" y="100276"/>
                    </a:moveTo>
                    <a:lnTo>
                      <a:pt x="99967" y="106211"/>
                    </a:lnTo>
                    <a:lnTo>
                      <a:pt x="94031" y="106211"/>
                    </a:lnTo>
                    <a:lnTo>
                      <a:pt x="94031" y="100276"/>
                    </a:lnTo>
                    <a:close/>
                    <a:moveTo>
                      <a:pt x="106214" y="100276"/>
                    </a:moveTo>
                    <a:lnTo>
                      <a:pt x="106214" y="106211"/>
                    </a:lnTo>
                    <a:lnTo>
                      <a:pt x="100278" y="106211"/>
                    </a:lnTo>
                    <a:lnTo>
                      <a:pt x="100278" y="100276"/>
                    </a:lnTo>
                    <a:close/>
                    <a:moveTo>
                      <a:pt x="112461" y="100276"/>
                    </a:moveTo>
                    <a:lnTo>
                      <a:pt x="112461" y="106211"/>
                    </a:lnTo>
                    <a:lnTo>
                      <a:pt x="106527" y="106211"/>
                    </a:lnTo>
                    <a:lnTo>
                      <a:pt x="106527" y="100276"/>
                    </a:lnTo>
                    <a:close/>
                    <a:moveTo>
                      <a:pt x="118710" y="100276"/>
                    </a:moveTo>
                    <a:lnTo>
                      <a:pt x="118710" y="106211"/>
                    </a:lnTo>
                    <a:lnTo>
                      <a:pt x="112774" y="106211"/>
                    </a:lnTo>
                    <a:lnTo>
                      <a:pt x="112774" y="100276"/>
                    </a:lnTo>
                    <a:close/>
                    <a:moveTo>
                      <a:pt x="124957" y="100276"/>
                    </a:moveTo>
                    <a:lnTo>
                      <a:pt x="124957" y="106211"/>
                    </a:lnTo>
                    <a:lnTo>
                      <a:pt x="119021" y="106211"/>
                    </a:lnTo>
                    <a:lnTo>
                      <a:pt x="119021" y="100276"/>
                    </a:lnTo>
                    <a:close/>
                    <a:moveTo>
                      <a:pt x="131204" y="100276"/>
                    </a:moveTo>
                    <a:lnTo>
                      <a:pt x="131204" y="106211"/>
                    </a:lnTo>
                    <a:lnTo>
                      <a:pt x="125270" y="106211"/>
                    </a:lnTo>
                    <a:lnTo>
                      <a:pt x="125270" y="100276"/>
                    </a:lnTo>
                    <a:close/>
                    <a:moveTo>
                      <a:pt x="137451" y="100276"/>
                    </a:moveTo>
                    <a:lnTo>
                      <a:pt x="137451" y="106211"/>
                    </a:lnTo>
                    <a:lnTo>
                      <a:pt x="131517" y="106211"/>
                    </a:lnTo>
                    <a:lnTo>
                      <a:pt x="131517" y="100276"/>
                    </a:lnTo>
                    <a:close/>
                    <a:moveTo>
                      <a:pt x="143702" y="100276"/>
                    </a:moveTo>
                    <a:lnTo>
                      <a:pt x="143702" y="106211"/>
                    </a:lnTo>
                    <a:lnTo>
                      <a:pt x="137766" y="106211"/>
                    </a:lnTo>
                    <a:lnTo>
                      <a:pt x="137766" y="100276"/>
                    </a:lnTo>
                    <a:close/>
                    <a:moveTo>
                      <a:pt x="149949" y="100276"/>
                    </a:moveTo>
                    <a:lnTo>
                      <a:pt x="149949" y="106211"/>
                    </a:lnTo>
                    <a:lnTo>
                      <a:pt x="144015" y="106211"/>
                    </a:lnTo>
                    <a:lnTo>
                      <a:pt x="144015" y="100276"/>
                    </a:lnTo>
                    <a:close/>
                    <a:moveTo>
                      <a:pt x="156196" y="100276"/>
                    </a:moveTo>
                    <a:lnTo>
                      <a:pt x="156196" y="106211"/>
                    </a:lnTo>
                    <a:lnTo>
                      <a:pt x="150262" y="106211"/>
                    </a:lnTo>
                    <a:lnTo>
                      <a:pt x="150262" y="100276"/>
                    </a:lnTo>
                    <a:close/>
                    <a:moveTo>
                      <a:pt x="162445" y="100276"/>
                    </a:moveTo>
                    <a:lnTo>
                      <a:pt x="162445" y="106211"/>
                    </a:lnTo>
                    <a:lnTo>
                      <a:pt x="156509" y="106211"/>
                    </a:lnTo>
                    <a:lnTo>
                      <a:pt x="156509" y="100276"/>
                    </a:lnTo>
                    <a:close/>
                    <a:moveTo>
                      <a:pt x="168692" y="100276"/>
                    </a:moveTo>
                    <a:lnTo>
                      <a:pt x="168692" y="106211"/>
                    </a:lnTo>
                    <a:lnTo>
                      <a:pt x="162756" y="106211"/>
                    </a:lnTo>
                    <a:lnTo>
                      <a:pt x="162756" y="100276"/>
                    </a:lnTo>
                    <a:close/>
                    <a:moveTo>
                      <a:pt x="174939" y="100276"/>
                    </a:moveTo>
                    <a:lnTo>
                      <a:pt x="174939" y="106211"/>
                    </a:lnTo>
                    <a:lnTo>
                      <a:pt x="169005" y="106211"/>
                    </a:lnTo>
                    <a:lnTo>
                      <a:pt x="169005" y="100276"/>
                    </a:lnTo>
                    <a:close/>
                    <a:moveTo>
                      <a:pt x="181186" y="100276"/>
                    </a:moveTo>
                    <a:lnTo>
                      <a:pt x="181186" y="106211"/>
                    </a:lnTo>
                    <a:lnTo>
                      <a:pt x="175252" y="106211"/>
                    </a:lnTo>
                    <a:lnTo>
                      <a:pt x="175252" y="100276"/>
                    </a:lnTo>
                    <a:close/>
                    <a:moveTo>
                      <a:pt x="187435" y="100276"/>
                    </a:moveTo>
                    <a:lnTo>
                      <a:pt x="187435" y="106211"/>
                    </a:lnTo>
                    <a:lnTo>
                      <a:pt x="181499" y="106211"/>
                    </a:lnTo>
                    <a:lnTo>
                      <a:pt x="181499" y="100276"/>
                    </a:lnTo>
                    <a:close/>
                    <a:moveTo>
                      <a:pt x="193684" y="100276"/>
                    </a:moveTo>
                    <a:lnTo>
                      <a:pt x="193684" y="106211"/>
                    </a:lnTo>
                    <a:lnTo>
                      <a:pt x="187749" y="106211"/>
                    </a:lnTo>
                    <a:lnTo>
                      <a:pt x="187749" y="100276"/>
                    </a:lnTo>
                    <a:close/>
                    <a:moveTo>
                      <a:pt x="199931" y="100276"/>
                    </a:moveTo>
                    <a:lnTo>
                      <a:pt x="199931" y="106211"/>
                    </a:lnTo>
                    <a:lnTo>
                      <a:pt x="193996" y="106211"/>
                    </a:lnTo>
                    <a:lnTo>
                      <a:pt x="193996" y="100276"/>
                    </a:lnTo>
                    <a:close/>
                    <a:moveTo>
                      <a:pt x="206180" y="100276"/>
                    </a:moveTo>
                    <a:lnTo>
                      <a:pt x="206180" y="106211"/>
                    </a:lnTo>
                    <a:lnTo>
                      <a:pt x="200244" y="106211"/>
                    </a:lnTo>
                    <a:lnTo>
                      <a:pt x="200244" y="100276"/>
                    </a:lnTo>
                    <a:close/>
                    <a:moveTo>
                      <a:pt x="212427" y="100276"/>
                    </a:moveTo>
                    <a:lnTo>
                      <a:pt x="212427" y="106211"/>
                    </a:lnTo>
                    <a:lnTo>
                      <a:pt x="206491" y="106211"/>
                    </a:lnTo>
                    <a:lnTo>
                      <a:pt x="206491" y="100276"/>
                    </a:lnTo>
                    <a:close/>
                    <a:moveTo>
                      <a:pt x="218674" y="100276"/>
                    </a:moveTo>
                    <a:lnTo>
                      <a:pt x="218674" y="106211"/>
                    </a:lnTo>
                    <a:lnTo>
                      <a:pt x="212739" y="106211"/>
                    </a:lnTo>
                    <a:lnTo>
                      <a:pt x="212739" y="100276"/>
                    </a:lnTo>
                    <a:close/>
                    <a:moveTo>
                      <a:pt x="224921" y="100276"/>
                    </a:moveTo>
                    <a:lnTo>
                      <a:pt x="224921" y="106211"/>
                    </a:lnTo>
                    <a:lnTo>
                      <a:pt x="218987" y="106211"/>
                    </a:lnTo>
                    <a:lnTo>
                      <a:pt x="218987" y="100276"/>
                    </a:lnTo>
                    <a:close/>
                    <a:moveTo>
                      <a:pt x="231170" y="100276"/>
                    </a:moveTo>
                    <a:lnTo>
                      <a:pt x="231170" y="106211"/>
                    </a:lnTo>
                    <a:lnTo>
                      <a:pt x="225234" y="106211"/>
                    </a:lnTo>
                    <a:lnTo>
                      <a:pt x="225234" y="100276"/>
                    </a:lnTo>
                    <a:close/>
                    <a:moveTo>
                      <a:pt x="237417" y="100276"/>
                    </a:moveTo>
                    <a:lnTo>
                      <a:pt x="237417" y="106211"/>
                    </a:lnTo>
                    <a:lnTo>
                      <a:pt x="231481" y="106211"/>
                    </a:lnTo>
                    <a:lnTo>
                      <a:pt x="231481" y="100276"/>
                    </a:lnTo>
                    <a:close/>
                    <a:moveTo>
                      <a:pt x="243664" y="100276"/>
                    </a:moveTo>
                    <a:lnTo>
                      <a:pt x="243664" y="106211"/>
                    </a:lnTo>
                    <a:lnTo>
                      <a:pt x="237729" y="106211"/>
                    </a:lnTo>
                    <a:lnTo>
                      <a:pt x="237729" y="100276"/>
                    </a:lnTo>
                    <a:close/>
                    <a:moveTo>
                      <a:pt x="249911" y="100276"/>
                    </a:moveTo>
                    <a:lnTo>
                      <a:pt x="249911" y="106211"/>
                    </a:lnTo>
                    <a:lnTo>
                      <a:pt x="243977" y="106211"/>
                    </a:lnTo>
                    <a:lnTo>
                      <a:pt x="243977" y="100276"/>
                    </a:lnTo>
                    <a:close/>
                    <a:moveTo>
                      <a:pt x="256161" y="100276"/>
                    </a:moveTo>
                    <a:lnTo>
                      <a:pt x="256161" y="106211"/>
                    </a:lnTo>
                    <a:lnTo>
                      <a:pt x="250225" y="106211"/>
                    </a:lnTo>
                    <a:lnTo>
                      <a:pt x="250225" y="100276"/>
                    </a:lnTo>
                    <a:close/>
                    <a:moveTo>
                      <a:pt x="262409" y="100276"/>
                    </a:moveTo>
                    <a:lnTo>
                      <a:pt x="262409" y="106211"/>
                    </a:lnTo>
                    <a:lnTo>
                      <a:pt x="256474" y="106211"/>
                    </a:lnTo>
                    <a:lnTo>
                      <a:pt x="256474" y="100276"/>
                    </a:lnTo>
                    <a:close/>
                    <a:moveTo>
                      <a:pt x="268656" y="100276"/>
                    </a:moveTo>
                    <a:lnTo>
                      <a:pt x="268656" y="106211"/>
                    </a:lnTo>
                    <a:lnTo>
                      <a:pt x="262721" y="106211"/>
                    </a:lnTo>
                    <a:lnTo>
                      <a:pt x="262721" y="100276"/>
                    </a:lnTo>
                    <a:close/>
                    <a:moveTo>
                      <a:pt x="274904" y="100276"/>
                    </a:moveTo>
                    <a:lnTo>
                      <a:pt x="274904" y="106211"/>
                    </a:lnTo>
                    <a:lnTo>
                      <a:pt x="268968" y="106211"/>
                    </a:lnTo>
                    <a:lnTo>
                      <a:pt x="268968" y="100276"/>
                    </a:lnTo>
                    <a:close/>
                    <a:moveTo>
                      <a:pt x="6251" y="106523"/>
                    </a:moveTo>
                    <a:lnTo>
                      <a:pt x="6251" y="112460"/>
                    </a:lnTo>
                    <a:lnTo>
                      <a:pt x="315" y="112460"/>
                    </a:lnTo>
                    <a:lnTo>
                      <a:pt x="315" y="106523"/>
                    </a:lnTo>
                    <a:close/>
                    <a:moveTo>
                      <a:pt x="12498" y="106523"/>
                    </a:moveTo>
                    <a:lnTo>
                      <a:pt x="12498" y="112460"/>
                    </a:lnTo>
                    <a:lnTo>
                      <a:pt x="6562" y="112460"/>
                    </a:lnTo>
                    <a:lnTo>
                      <a:pt x="6562" y="106523"/>
                    </a:lnTo>
                    <a:close/>
                    <a:moveTo>
                      <a:pt x="18745" y="106523"/>
                    </a:moveTo>
                    <a:lnTo>
                      <a:pt x="18745" y="112460"/>
                    </a:lnTo>
                    <a:lnTo>
                      <a:pt x="12810" y="112460"/>
                    </a:lnTo>
                    <a:lnTo>
                      <a:pt x="12810" y="106523"/>
                    </a:lnTo>
                    <a:close/>
                    <a:moveTo>
                      <a:pt x="24992" y="106523"/>
                    </a:moveTo>
                    <a:lnTo>
                      <a:pt x="24992" y="112460"/>
                    </a:lnTo>
                    <a:lnTo>
                      <a:pt x="19058" y="112460"/>
                    </a:lnTo>
                    <a:lnTo>
                      <a:pt x="19058" y="106523"/>
                    </a:lnTo>
                    <a:close/>
                    <a:moveTo>
                      <a:pt x="31242" y="106523"/>
                    </a:moveTo>
                    <a:lnTo>
                      <a:pt x="31242" y="112460"/>
                    </a:lnTo>
                    <a:lnTo>
                      <a:pt x="25305" y="112460"/>
                    </a:lnTo>
                    <a:lnTo>
                      <a:pt x="25305" y="106523"/>
                    </a:lnTo>
                    <a:close/>
                    <a:moveTo>
                      <a:pt x="37489" y="106523"/>
                    </a:moveTo>
                    <a:lnTo>
                      <a:pt x="37489" y="112460"/>
                    </a:lnTo>
                    <a:lnTo>
                      <a:pt x="31553" y="112460"/>
                    </a:lnTo>
                    <a:lnTo>
                      <a:pt x="31553" y="106523"/>
                    </a:lnTo>
                    <a:close/>
                    <a:moveTo>
                      <a:pt x="43737" y="106523"/>
                    </a:moveTo>
                    <a:lnTo>
                      <a:pt x="43737" y="112460"/>
                    </a:lnTo>
                    <a:lnTo>
                      <a:pt x="37802" y="112460"/>
                    </a:lnTo>
                    <a:lnTo>
                      <a:pt x="37802" y="106523"/>
                    </a:lnTo>
                    <a:close/>
                    <a:moveTo>
                      <a:pt x="49985" y="106523"/>
                    </a:moveTo>
                    <a:lnTo>
                      <a:pt x="49985" y="112460"/>
                    </a:lnTo>
                    <a:lnTo>
                      <a:pt x="44049" y="112460"/>
                    </a:lnTo>
                    <a:lnTo>
                      <a:pt x="44049" y="106523"/>
                    </a:lnTo>
                    <a:close/>
                    <a:moveTo>
                      <a:pt x="56232" y="106523"/>
                    </a:moveTo>
                    <a:lnTo>
                      <a:pt x="56232" y="112460"/>
                    </a:lnTo>
                    <a:lnTo>
                      <a:pt x="50296" y="112460"/>
                    </a:lnTo>
                    <a:lnTo>
                      <a:pt x="50296" y="106523"/>
                    </a:lnTo>
                    <a:close/>
                    <a:moveTo>
                      <a:pt x="62480" y="106523"/>
                    </a:moveTo>
                    <a:lnTo>
                      <a:pt x="62480" y="112460"/>
                    </a:lnTo>
                    <a:lnTo>
                      <a:pt x="56545" y="112460"/>
                    </a:lnTo>
                    <a:lnTo>
                      <a:pt x="56545" y="106523"/>
                    </a:lnTo>
                    <a:close/>
                    <a:moveTo>
                      <a:pt x="68727" y="106523"/>
                    </a:moveTo>
                    <a:lnTo>
                      <a:pt x="68727" y="112460"/>
                    </a:lnTo>
                    <a:lnTo>
                      <a:pt x="62792" y="112460"/>
                    </a:lnTo>
                    <a:lnTo>
                      <a:pt x="62792" y="106523"/>
                    </a:lnTo>
                    <a:close/>
                    <a:moveTo>
                      <a:pt x="74975" y="106523"/>
                    </a:moveTo>
                    <a:lnTo>
                      <a:pt x="74975" y="112460"/>
                    </a:lnTo>
                    <a:lnTo>
                      <a:pt x="69039" y="112460"/>
                    </a:lnTo>
                    <a:lnTo>
                      <a:pt x="69039" y="106523"/>
                    </a:lnTo>
                    <a:close/>
                    <a:moveTo>
                      <a:pt x="81223" y="106523"/>
                    </a:moveTo>
                    <a:lnTo>
                      <a:pt x="81223" y="112460"/>
                    </a:lnTo>
                    <a:lnTo>
                      <a:pt x="75286" y="112460"/>
                    </a:lnTo>
                    <a:lnTo>
                      <a:pt x="75286" y="106523"/>
                    </a:lnTo>
                    <a:close/>
                    <a:moveTo>
                      <a:pt x="87470" y="106523"/>
                    </a:moveTo>
                    <a:lnTo>
                      <a:pt x="87470" y="112460"/>
                    </a:lnTo>
                    <a:lnTo>
                      <a:pt x="81535" y="112460"/>
                    </a:lnTo>
                    <a:lnTo>
                      <a:pt x="81535" y="106523"/>
                    </a:lnTo>
                    <a:close/>
                    <a:moveTo>
                      <a:pt x="93718" y="106523"/>
                    </a:moveTo>
                    <a:lnTo>
                      <a:pt x="93718" y="112460"/>
                    </a:lnTo>
                    <a:lnTo>
                      <a:pt x="87784" y="112460"/>
                    </a:lnTo>
                    <a:lnTo>
                      <a:pt x="87784" y="106523"/>
                    </a:lnTo>
                    <a:close/>
                    <a:moveTo>
                      <a:pt x="99967" y="106523"/>
                    </a:moveTo>
                    <a:lnTo>
                      <a:pt x="99967" y="112460"/>
                    </a:lnTo>
                    <a:lnTo>
                      <a:pt x="94031" y="112460"/>
                    </a:lnTo>
                    <a:lnTo>
                      <a:pt x="94031" y="106523"/>
                    </a:lnTo>
                    <a:close/>
                    <a:moveTo>
                      <a:pt x="106214" y="106523"/>
                    </a:moveTo>
                    <a:lnTo>
                      <a:pt x="106214" y="112460"/>
                    </a:lnTo>
                    <a:lnTo>
                      <a:pt x="100278" y="112460"/>
                    </a:lnTo>
                    <a:lnTo>
                      <a:pt x="100278" y="106523"/>
                    </a:lnTo>
                    <a:close/>
                    <a:moveTo>
                      <a:pt x="112461" y="106523"/>
                    </a:moveTo>
                    <a:lnTo>
                      <a:pt x="112461" y="112460"/>
                    </a:lnTo>
                    <a:lnTo>
                      <a:pt x="106527" y="112460"/>
                    </a:lnTo>
                    <a:lnTo>
                      <a:pt x="106527" y="106523"/>
                    </a:lnTo>
                    <a:close/>
                    <a:moveTo>
                      <a:pt x="118710" y="106523"/>
                    </a:moveTo>
                    <a:lnTo>
                      <a:pt x="118710" y="112460"/>
                    </a:lnTo>
                    <a:lnTo>
                      <a:pt x="112774" y="112460"/>
                    </a:lnTo>
                    <a:lnTo>
                      <a:pt x="112774" y="106523"/>
                    </a:lnTo>
                    <a:close/>
                    <a:moveTo>
                      <a:pt x="124957" y="106523"/>
                    </a:moveTo>
                    <a:lnTo>
                      <a:pt x="124957" y="112460"/>
                    </a:lnTo>
                    <a:lnTo>
                      <a:pt x="119021" y="112460"/>
                    </a:lnTo>
                    <a:lnTo>
                      <a:pt x="119021" y="106523"/>
                    </a:lnTo>
                    <a:close/>
                    <a:moveTo>
                      <a:pt x="131204" y="106523"/>
                    </a:moveTo>
                    <a:lnTo>
                      <a:pt x="131204" y="112460"/>
                    </a:lnTo>
                    <a:lnTo>
                      <a:pt x="125270" y="112460"/>
                    </a:lnTo>
                    <a:lnTo>
                      <a:pt x="125270" y="106523"/>
                    </a:lnTo>
                    <a:close/>
                    <a:moveTo>
                      <a:pt x="137451" y="106523"/>
                    </a:moveTo>
                    <a:lnTo>
                      <a:pt x="137451" y="112460"/>
                    </a:lnTo>
                    <a:lnTo>
                      <a:pt x="131517" y="112460"/>
                    </a:lnTo>
                    <a:lnTo>
                      <a:pt x="131517" y="106523"/>
                    </a:lnTo>
                    <a:close/>
                    <a:moveTo>
                      <a:pt x="143702" y="106523"/>
                    </a:moveTo>
                    <a:lnTo>
                      <a:pt x="143702" y="112460"/>
                    </a:lnTo>
                    <a:lnTo>
                      <a:pt x="137766" y="112460"/>
                    </a:lnTo>
                    <a:lnTo>
                      <a:pt x="137766" y="106523"/>
                    </a:lnTo>
                    <a:close/>
                    <a:moveTo>
                      <a:pt x="149949" y="106523"/>
                    </a:moveTo>
                    <a:lnTo>
                      <a:pt x="149949" y="112460"/>
                    </a:lnTo>
                    <a:lnTo>
                      <a:pt x="144015" y="112460"/>
                    </a:lnTo>
                    <a:lnTo>
                      <a:pt x="144015" y="106523"/>
                    </a:lnTo>
                    <a:close/>
                    <a:moveTo>
                      <a:pt x="156196" y="106523"/>
                    </a:moveTo>
                    <a:lnTo>
                      <a:pt x="156196" y="112460"/>
                    </a:lnTo>
                    <a:lnTo>
                      <a:pt x="150262" y="112460"/>
                    </a:lnTo>
                    <a:lnTo>
                      <a:pt x="150262" y="106523"/>
                    </a:lnTo>
                    <a:close/>
                    <a:moveTo>
                      <a:pt x="162445" y="106523"/>
                    </a:moveTo>
                    <a:lnTo>
                      <a:pt x="162445" y="112460"/>
                    </a:lnTo>
                    <a:lnTo>
                      <a:pt x="156509" y="112460"/>
                    </a:lnTo>
                    <a:lnTo>
                      <a:pt x="156509" y="106523"/>
                    </a:lnTo>
                    <a:close/>
                    <a:moveTo>
                      <a:pt x="168692" y="106523"/>
                    </a:moveTo>
                    <a:lnTo>
                      <a:pt x="168692" y="112460"/>
                    </a:lnTo>
                    <a:lnTo>
                      <a:pt x="162756" y="112460"/>
                    </a:lnTo>
                    <a:lnTo>
                      <a:pt x="162756" y="106523"/>
                    </a:lnTo>
                    <a:close/>
                    <a:moveTo>
                      <a:pt x="174939" y="106523"/>
                    </a:moveTo>
                    <a:lnTo>
                      <a:pt x="174939" y="112460"/>
                    </a:lnTo>
                    <a:lnTo>
                      <a:pt x="169005" y="112460"/>
                    </a:lnTo>
                    <a:lnTo>
                      <a:pt x="169005" y="106523"/>
                    </a:lnTo>
                    <a:close/>
                    <a:moveTo>
                      <a:pt x="181186" y="106523"/>
                    </a:moveTo>
                    <a:lnTo>
                      <a:pt x="181186" y="112460"/>
                    </a:lnTo>
                    <a:lnTo>
                      <a:pt x="175252" y="112460"/>
                    </a:lnTo>
                    <a:lnTo>
                      <a:pt x="175252" y="106523"/>
                    </a:lnTo>
                    <a:close/>
                    <a:moveTo>
                      <a:pt x="187435" y="106523"/>
                    </a:moveTo>
                    <a:lnTo>
                      <a:pt x="187435" y="112460"/>
                    </a:lnTo>
                    <a:lnTo>
                      <a:pt x="181499" y="112460"/>
                    </a:lnTo>
                    <a:lnTo>
                      <a:pt x="181499" y="106523"/>
                    </a:lnTo>
                    <a:close/>
                    <a:moveTo>
                      <a:pt x="193684" y="106523"/>
                    </a:moveTo>
                    <a:lnTo>
                      <a:pt x="193684" y="112460"/>
                    </a:lnTo>
                    <a:lnTo>
                      <a:pt x="187749" y="112460"/>
                    </a:lnTo>
                    <a:lnTo>
                      <a:pt x="187749" y="106523"/>
                    </a:lnTo>
                    <a:close/>
                    <a:moveTo>
                      <a:pt x="199931" y="106523"/>
                    </a:moveTo>
                    <a:lnTo>
                      <a:pt x="199931" y="112460"/>
                    </a:lnTo>
                    <a:lnTo>
                      <a:pt x="193996" y="112460"/>
                    </a:lnTo>
                    <a:lnTo>
                      <a:pt x="193996" y="106523"/>
                    </a:lnTo>
                    <a:close/>
                    <a:moveTo>
                      <a:pt x="206180" y="106523"/>
                    </a:moveTo>
                    <a:lnTo>
                      <a:pt x="206180" y="112460"/>
                    </a:lnTo>
                    <a:lnTo>
                      <a:pt x="200244" y="112460"/>
                    </a:lnTo>
                    <a:lnTo>
                      <a:pt x="200244" y="106523"/>
                    </a:lnTo>
                    <a:close/>
                    <a:moveTo>
                      <a:pt x="212427" y="106523"/>
                    </a:moveTo>
                    <a:lnTo>
                      <a:pt x="212427" y="112460"/>
                    </a:lnTo>
                    <a:lnTo>
                      <a:pt x="206491" y="112460"/>
                    </a:lnTo>
                    <a:lnTo>
                      <a:pt x="206491" y="106523"/>
                    </a:lnTo>
                    <a:close/>
                    <a:moveTo>
                      <a:pt x="218674" y="106523"/>
                    </a:moveTo>
                    <a:lnTo>
                      <a:pt x="218674" y="112460"/>
                    </a:lnTo>
                    <a:lnTo>
                      <a:pt x="212739" y="112460"/>
                    </a:lnTo>
                    <a:lnTo>
                      <a:pt x="212739" y="106523"/>
                    </a:lnTo>
                    <a:close/>
                    <a:moveTo>
                      <a:pt x="224921" y="106523"/>
                    </a:moveTo>
                    <a:lnTo>
                      <a:pt x="224921" y="112460"/>
                    </a:lnTo>
                    <a:lnTo>
                      <a:pt x="218987" y="112460"/>
                    </a:lnTo>
                    <a:lnTo>
                      <a:pt x="218987" y="106523"/>
                    </a:lnTo>
                    <a:close/>
                    <a:moveTo>
                      <a:pt x="231170" y="106523"/>
                    </a:moveTo>
                    <a:lnTo>
                      <a:pt x="231170" y="112460"/>
                    </a:lnTo>
                    <a:lnTo>
                      <a:pt x="225234" y="112460"/>
                    </a:lnTo>
                    <a:lnTo>
                      <a:pt x="225234" y="106523"/>
                    </a:lnTo>
                    <a:close/>
                    <a:moveTo>
                      <a:pt x="237417" y="106523"/>
                    </a:moveTo>
                    <a:lnTo>
                      <a:pt x="237417" y="112460"/>
                    </a:lnTo>
                    <a:lnTo>
                      <a:pt x="231481" y="112460"/>
                    </a:lnTo>
                    <a:lnTo>
                      <a:pt x="231481" y="106523"/>
                    </a:lnTo>
                    <a:close/>
                    <a:moveTo>
                      <a:pt x="243664" y="106523"/>
                    </a:moveTo>
                    <a:lnTo>
                      <a:pt x="243664" y="112460"/>
                    </a:lnTo>
                    <a:lnTo>
                      <a:pt x="237729" y="112460"/>
                    </a:lnTo>
                    <a:lnTo>
                      <a:pt x="237729" y="106523"/>
                    </a:lnTo>
                    <a:close/>
                    <a:moveTo>
                      <a:pt x="249911" y="106523"/>
                    </a:moveTo>
                    <a:lnTo>
                      <a:pt x="249911" y="112460"/>
                    </a:lnTo>
                    <a:lnTo>
                      <a:pt x="243977" y="112460"/>
                    </a:lnTo>
                    <a:lnTo>
                      <a:pt x="243977" y="106523"/>
                    </a:lnTo>
                    <a:close/>
                    <a:moveTo>
                      <a:pt x="256161" y="106523"/>
                    </a:moveTo>
                    <a:lnTo>
                      <a:pt x="256161" y="112460"/>
                    </a:lnTo>
                    <a:lnTo>
                      <a:pt x="250225" y="112460"/>
                    </a:lnTo>
                    <a:lnTo>
                      <a:pt x="250225" y="106523"/>
                    </a:lnTo>
                    <a:close/>
                    <a:moveTo>
                      <a:pt x="262409" y="106523"/>
                    </a:moveTo>
                    <a:lnTo>
                      <a:pt x="262409" y="112460"/>
                    </a:lnTo>
                    <a:lnTo>
                      <a:pt x="256474" y="112460"/>
                    </a:lnTo>
                    <a:lnTo>
                      <a:pt x="256474" y="106523"/>
                    </a:lnTo>
                    <a:close/>
                    <a:moveTo>
                      <a:pt x="268656" y="106523"/>
                    </a:moveTo>
                    <a:lnTo>
                      <a:pt x="268656" y="112460"/>
                    </a:lnTo>
                    <a:lnTo>
                      <a:pt x="262721" y="112460"/>
                    </a:lnTo>
                    <a:lnTo>
                      <a:pt x="262721" y="106523"/>
                    </a:lnTo>
                    <a:close/>
                    <a:moveTo>
                      <a:pt x="274904" y="106523"/>
                    </a:moveTo>
                    <a:lnTo>
                      <a:pt x="274904" y="112460"/>
                    </a:lnTo>
                    <a:lnTo>
                      <a:pt x="268968" y="112460"/>
                    </a:lnTo>
                    <a:lnTo>
                      <a:pt x="268968" y="106523"/>
                    </a:lnTo>
                    <a:close/>
                    <a:moveTo>
                      <a:pt x="6251" y="112771"/>
                    </a:moveTo>
                    <a:lnTo>
                      <a:pt x="6251" y="118707"/>
                    </a:lnTo>
                    <a:lnTo>
                      <a:pt x="315" y="118707"/>
                    </a:lnTo>
                    <a:lnTo>
                      <a:pt x="315" y="112771"/>
                    </a:lnTo>
                    <a:close/>
                    <a:moveTo>
                      <a:pt x="12498" y="112771"/>
                    </a:moveTo>
                    <a:lnTo>
                      <a:pt x="12498" y="118707"/>
                    </a:lnTo>
                    <a:lnTo>
                      <a:pt x="6562" y="118707"/>
                    </a:lnTo>
                    <a:lnTo>
                      <a:pt x="6562" y="112771"/>
                    </a:lnTo>
                    <a:close/>
                    <a:moveTo>
                      <a:pt x="18745" y="112771"/>
                    </a:moveTo>
                    <a:lnTo>
                      <a:pt x="18745" y="118707"/>
                    </a:lnTo>
                    <a:lnTo>
                      <a:pt x="12810" y="118707"/>
                    </a:lnTo>
                    <a:lnTo>
                      <a:pt x="12810" y="112771"/>
                    </a:lnTo>
                    <a:close/>
                    <a:moveTo>
                      <a:pt x="24992" y="112771"/>
                    </a:moveTo>
                    <a:lnTo>
                      <a:pt x="24992" y="118707"/>
                    </a:lnTo>
                    <a:lnTo>
                      <a:pt x="19058" y="118707"/>
                    </a:lnTo>
                    <a:lnTo>
                      <a:pt x="19058" y="112771"/>
                    </a:lnTo>
                    <a:close/>
                    <a:moveTo>
                      <a:pt x="31242" y="112771"/>
                    </a:moveTo>
                    <a:lnTo>
                      <a:pt x="31242" y="118707"/>
                    </a:lnTo>
                    <a:lnTo>
                      <a:pt x="25305" y="118707"/>
                    </a:lnTo>
                    <a:lnTo>
                      <a:pt x="25305" y="112771"/>
                    </a:lnTo>
                    <a:close/>
                    <a:moveTo>
                      <a:pt x="37489" y="112771"/>
                    </a:moveTo>
                    <a:lnTo>
                      <a:pt x="37489" y="118707"/>
                    </a:lnTo>
                    <a:lnTo>
                      <a:pt x="31553" y="118707"/>
                    </a:lnTo>
                    <a:lnTo>
                      <a:pt x="31553" y="112771"/>
                    </a:lnTo>
                    <a:close/>
                    <a:moveTo>
                      <a:pt x="43737" y="112771"/>
                    </a:moveTo>
                    <a:lnTo>
                      <a:pt x="43737" y="118707"/>
                    </a:lnTo>
                    <a:lnTo>
                      <a:pt x="37802" y="118707"/>
                    </a:lnTo>
                    <a:lnTo>
                      <a:pt x="37802" y="112771"/>
                    </a:lnTo>
                    <a:close/>
                    <a:moveTo>
                      <a:pt x="49985" y="112771"/>
                    </a:moveTo>
                    <a:lnTo>
                      <a:pt x="49985" y="118707"/>
                    </a:lnTo>
                    <a:lnTo>
                      <a:pt x="44049" y="118707"/>
                    </a:lnTo>
                    <a:lnTo>
                      <a:pt x="44049" y="112771"/>
                    </a:lnTo>
                    <a:close/>
                    <a:moveTo>
                      <a:pt x="56232" y="112771"/>
                    </a:moveTo>
                    <a:lnTo>
                      <a:pt x="56232" y="118707"/>
                    </a:lnTo>
                    <a:lnTo>
                      <a:pt x="50296" y="118707"/>
                    </a:lnTo>
                    <a:lnTo>
                      <a:pt x="50296" y="112771"/>
                    </a:lnTo>
                    <a:close/>
                    <a:moveTo>
                      <a:pt x="62480" y="112771"/>
                    </a:moveTo>
                    <a:lnTo>
                      <a:pt x="62480" y="118707"/>
                    </a:lnTo>
                    <a:lnTo>
                      <a:pt x="56545" y="118707"/>
                    </a:lnTo>
                    <a:lnTo>
                      <a:pt x="56545" y="112771"/>
                    </a:lnTo>
                    <a:close/>
                    <a:moveTo>
                      <a:pt x="68727" y="112771"/>
                    </a:moveTo>
                    <a:lnTo>
                      <a:pt x="68727" y="118707"/>
                    </a:lnTo>
                    <a:lnTo>
                      <a:pt x="62792" y="118707"/>
                    </a:lnTo>
                    <a:lnTo>
                      <a:pt x="62792" y="112771"/>
                    </a:lnTo>
                    <a:close/>
                    <a:moveTo>
                      <a:pt x="74975" y="112771"/>
                    </a:moveTo>
                    <a:lnTo>
                      <a:pt x="74975" y="118707"/>
                    </a:lnTo>
                    <a:lnTo>
                      <a:pt x="69039" y="118707"/>
                    </a:lnTo>
                    <a:lnTo>
                      <a:pt x="69039" y="112771"/>
                    </a:lnTo>
                    <a:close/>
                    <a:moveTo>
                      <a:pt x="81223" y="112771"/>
                    </a:moveTo>
                    <a:lnTo>
                      <a:pt x="81223" y="118707"/>
                    </a:lnTo>
                    <a:lnTo>
                      <a:pt x="75286" y="118707"/>
                    </a:lnTo>
                    <a:lnTo>
                      <a:pt x="75286" y="112771"/>
                    </a:lnTo>
                    <a:close/>
                    <a:moveTo>
                      <a:pt x="87470" y="112771"/>
                    </a:moveTo>
                    <a:lnTo>
                      <a:pt x="87470" y="118707"/>
                    </a:lnTo>
                    <a:lnTo>
                      <a:pt x="81535" y="118707"/>
                    </a:lnTo>
                    <a:lnTo>
                      <a:pt x="81535" y="112771"/>
                    </a:lnTo>
                    <a:close/>
                    <a:moveTo>
                      <a:pt x="93718" y="112771"/>
                    </a:moveTo>
                    <a:lnTo>
                      <a:pt x="93718" y="118707"/>
                    </a:lnTo>
                    <a:lnTo>
                      <a:pt x="87784" y="118707"/>
                    </a:lnTo>
                    <a:lnTo>
                      <a:pt x="87784" y="112771"/>
                    </a:lnTo>
                    <a:close/>
                    <a:moveTo>
                      <a:pt x="99967" y="112771"/>
                    </a:moveTo>
                    <a:lnTo>
                      <a:pt x="99967" y="118707"/>
                    </a:lnTo>
                    <a:lnTo>
                      <a:pt x="94031" y="118707"/>
                    </a:lnTo>
                    <a:lnTo>
                      <a:pt x="94031" y="112771"/>
                    </a:lnTo>
                    <a:close/>
                    <a:moveTo>
                      <a:pt x="106214" y="112771"/>
                    </a:moveTo>
                    <a:lnTo>
                      <a:pt x="106214" y="118707"/>
                    </a:lnTo>
                    <a:lnTo>
                      <a:pt x="100278" y="118707"/>
                    </a:lnTo>
                    <a:lnTo>
                      <a:pt x="100278" y="112771"/>
                    </a:lnTo>
                    <a:close/>
                    <a:moveTo>
                      <a:pt x="112461" y="112771"/>
                    </a:moveTo>
                    <a:lnTo>
                      <a:pt x="112461" y="118707"/>
                    </a:lnTo>
                    <a:lnTo>
                      <a:pt x="106527" y="118707"/>
                    </a:lnTo>
                    <a:lnTo>
                      <a:pt x="106527" y="112771"/>
                    </a:lnTo>
                    <a:close/>
                    <a:moveTo>
                      <a:pt x="118710" y="112771"/>
                    </a:moveTo>
                    <a:lnTo>
                      <a:pt x="118710" y="118707"/>
                    </a:lnTo>
                    <a:lnTo>
                      <a:pt x="112774" y="118707"/>
                    </a:lnTo>
                    <a:lnTo>
                      <a:pt x="112774" y="112771"/>
                    </a:lnTo>
                    <a:close/>
                    <a:moveTo>
                      <a:pt x="124957" y="112771"/>
                    </a:moveTo>
                    <a:lnTo>
                      <a:pt x="124957" y="118707"/>
                    </a:lnTo>
                    <a:lnTo>
                      <a:pt x="119021" y="118707"/>
                    </a:lnTo>
                    <a:lnTo>
                      <a:pt x="119021" y="112771"/>
                    </a:lnTo>
                    <a:close/>
                    <a:moveTo>
                      <a:pt x="131204" y="112771"/>
                    </a:moveTo>
                    <a:lnTo>
                      <a:pt x="131204" y="118707"/>
                    </a:lnTo>
                    <a:lnTo>
                      <a:pt x="125270" y="118707"/>
                    </a:lnTo>
                    <a:lnTo>
                      <a:pt x="125270" y="112771"/>
                    </a:lnTo>
                    <a:close/>
                    <a:moveTo>
                      <a:pt x="137451" y="112771"/>
                    </a:moveTo>
                    <a:lnTo>
                      <a:pt x="137451" y="118707"/>
                    </a:lnTo>
                    <a:lnTo>
                      <a:pt x="131517" y="118707"/>
                    </a:lnTo>
                    <a:lnTo>
                      <a:pt x="131517" y="112771"/>
                    </a:lnTo>
                    <a:close/>
                    <a:moveTo>
                      <a:pt x="143702" y="112771"/>
                    </a:moveTo>
                    <a:lnTo>
                      <a:pt x="143702" y="118707"/>
                    </a:lnTo>
                    <a:lnTo>
                      <a:pt x="137766" y="118707"/>
                    </a:lnTo>
                    <a:lnTo>
                      <a:pt x="137766" y="112771"/>
                    </a:lnTo>
                    <a:close/>
                    <a:moveTo>
                      <a:pt x="149949" y="112771"/>
                    </a:moveTo>
                    <a:lnTo>
                      <a:pt x="149949" y="118707"/>
                    </a:lnTo>
                    <a:lnTo>
                      <a:pt x="144015" y="118707"/>
                    </a:lnTo>
                    <a:lnTo>
                      <a:pt x="144015" y="112771"/>
                    </a:lnTo>
                    <a:close/>
                    <a:moveTo>
                      <a:pt x="156196" y="112771"/>
                    </a:moveTo>
                    <a:lnTo>
                      <a:pt x="156196" y="118707"/>
                    </a:lnTo>
                    <a:lnTo>
                      <a:pt x="150262" y="118707"/>
                    </a:lnTo>
                    <a:lnTo>
                      <a:pt x="150262" y="112771"/>
                    </a:lnTo>
                    <a:close/>
                    <a:moveTo>
                      <a:pt x="162445" y="112771"/>
                    </a:moveTo>
                    <a:lnTo>
                      <a:pt x="162445" y="118707"/>
                    </a:lnTo>
                    <a:lnTo>
                      <a:pt x="156509" y="118707"/>
                    </a:lnTo>
                    <a:lnTo>
                      <a:pt x="156509" y="112771"/>
                    </a:lnTo>
                    <a:close/>
                    <a:moveTo>
                      <a:pt x="168692" y="112771"/>
                    </a:moveTo>
                    <a:lnTo>
                      <a:pt x="168692" y="118707"/>
                    </a:lnTo>
                    <a:lnTo>
                      <a:pt x="162756" y="118707"/>
                    </a:lnTo>
                    <a:lnTo>
                      <a:pt x="162756" y="112771"/>
                    </a:lnTo>
                    <a:close/>
                    <a:moveTo>
                      <a:pt x="174939" y="112771"/>
                    </a:moveTo>
                    <a:lnTo>
                      <a:pt x="174939" y="118707"/>
                    </a:lnTo>
                    <a:lnTo>
                      <a:pt x="169005" y="118707"/>
                    </a:lnTo>
                    <a:lnTo>
                      <a:pt x="169005" y="112771"/>
                    </a:lnTo>
                    <a:close/>
                    <a:moveTo>
                      <a:pt x="181186" y="112771"/>
                    </a:moveTo>
                    <a:lnTo>
                      <a:pt x="181186" y="118707"/>
                    </a:lnTo>
                    <a:lnTo>
                      <a:pt x="175252" y="118707"/>
                    </a:lnTo>
                    <a:lnTo>
                      <a:pt x="175252" y="112771"/>
                    </a:lnTo>
                    <a:close/>
                    <a:moveTo>
                      <a:pt x="187435" y="112771"/>
                    </a:moveTo>
                    <a:lnTo>
                      <a:pt x="187435" y="118707"/>
                    </a:lnTo>
                    <a:lnTo>
                      <a:pt x="181499" y="118707"/>
                    </a:lnTo>
                    <a:lnTo>
                      <a:pt x="181499" y="112771"/>
                    </a:lnTo>
                    <a:close/>
                    <a:moveTo>
                      <a:pt x="193684" y="112771"/>
                    </a:moveTo>
                    <a:lnTo>
                      <a:pt x="193684" y="118707"/>
                    </a:lnTo>
                    <a:lnTo>
                      <a:pt x="187749" y="118707"/>
                    </a:lnTo>
                    <a:lnTo>
                      <a:pt x="187749" y="112771"/>
                    </a:lnTo>
                    <a:close/>
                    <a:moveTo>
                      <a:pt x="199931" y="112771"/>
                    </a:moveTo>
                    <a:lnTo>
                      <a:pt x="199931" y="118707"/>
                    </a:lnTo>
                    <a:lnTo>
                      <a:pt x="193996" y="118707"/>
                    </a:lnTo>
                    <a:lnTo>
                      <a:pt x="193996" y="112771"/>
                    </a:lnTo>
                    <a:close/>
                    <a:moveTo>
                      <a:pt x="206180" y="112771"/>
                    </a:moveTo>
                    <a:lnTo>
                      <a:pt x="206180" y="118707"/>
                    </a:lnTo>
                    <a:lnTo>
                      <a:pt x="200244" y="118707"/>
                    </a:lnTo>
                    <a:lnTo>
                      <a:pt x="200244" y="112771"/>
                    </a:lnTo>
                    <a:close/>
                    <a:moveTo>
                      <a:pt x="212427" y="112771"/>
                    </a:moveTo>
                    <a:lnTo>
                      <a:pt x="212427" y="118707"/>
                    </a:lnTo>
                    <a:lnTo>
                      <a:pt x="206491" y="118707"/>
                    </a:lnTo>
                    <a:lnTo>
                      <a:pt x="206491" y="112771"/>
                    </a:lnTo>
                    <a:close/>
                    <a:moveTo>
                      <a:pt x="218674" y="112771"/>
                    </a:moveTo>
                    <a:lnTo>
                      <a:pt x="218674" y="118707"/>
                    </a:lnTo>
                    <a:lnTo>
                      <a:pt x="212739" y="118707"/>
                    </a:lnTo>
                    <a:lnTo>
                      <a:pt x="212739" y="112771"/>
                    </a:lnTo>
                    <a:close/>
                    <a:moveTo>
                      <a:pt x="224921" y="112771"/>
                    </a:moveTo>
                    <a:lnTo>
                      <a:pt x="224921" y="118707"/>
                    </a:lnTo>
                    <a:lnTo>
                      <a:pt x="218987" y="118707"/>
                    </a:lnTo>
                    <a:lnTo>
                      <a:pt x="218987" y="112771"/>
                    </a:lnTo>
                    <a:close/>
                    <a:moveTo>
                      <a:pt x="231170" y="112771"/>
                    </a:moveTo>
                    <a:lnTo>
                      <a:pt x="231170" y="118707"/>
                    </a:lnTo>
                    <a:lnTo>
                      <a:pt x="225234" y="118707"/>
                    </a:lnTo>
                    <a:lnTo>
                      <a:pt x="225234" y="112771"/>
                    </a:lnTo>
                    <a:close/>
                    <a:moveTo>
                      <a:pt x="237417" y="112771"/>
                    </a:moveTo>
                    <a:lnTo>
                      <a:pt x="237417" y="118707"/>
                    </a:lnTo>
                    <a:lnTo>
                      <a:pt x="231481" y="118707"/>
                    </a:lnTo>
                    <a:lnTo>
                      <a:pt x="231481" y="112771"/>
                    </a:lnTo>
                    <a:close/>
                    <a:moveTo>
                      <a:pt x="243664" y="112771"/>
                    </a:moveTo>
                    <a:lnTo>
                      <a:pt x="243664" y="118707"/>
                    </a:lnTo>
                    <a:lnTo>
                      <a:pt x="237729" y="118707"/>
                    </a:lnTo>
                    <a:lnTo>
                      <a:pt x="237729" y="112771"/>
                    </a:lnTo>
                    <a:close/>
                    <a:moveTo>
                      <a:pt x="249911" y="112771"/>
                    </a:moveTo>
                    <a:lnTo>
                      <a:pt x="249911" y="118707"/>
                    </a:lnTo>
                    <a:lnTo>
                      <a:pt x="243977" y="118707"/>
                    </a:lnTo>
                    <a:lnTo>
                      <a:pt x="243977" y="112771"/>
                    </a:lnTo>
                    <a:close/>
                    <a:moveTo>
                      <a:pt x="256161" y="112771"/>
                    </a:moveTo>
                    <a:lnTo>
                      <a:pt x="256161" y="118707"/>
                    </a:lnTo>
                    <a:lnTo>
                      <a:pt x="250225" y="118707"/>
                    </a:lnTo>
                    <a:lnTo>
                      <a:pt x="250225" y="112771"/>
                    </a:lnTo>
                    <a:close/>
                    <a:moveTo>
                      <a:pt x="262409" y="112771"/>
                    </a:moveTo>
                    <a:lnTo>
                      <a:pt x="262409" y="118707"/>
                    </a:lnTo>
                    <a:lnTo>
                      <a:pt x="256474" y="118707"/>
                    </a:lnTo>
                    <a:lnTo>
                      <a:pt x="256474" y="112771"/>
                    </a:lnTo>
                    <a:close/>
                    <a:moveTo>
                      <a:pt x="268656" y="112771"/>
                    </a:moveTo>
                    <a:lnTo>
                      <a:pt x="268656" y="118707"/>
                    </a:lnTo>
                    <a:lnTo>
                      <a:pt x="262721" y="118707"/>
                    </a:lnTo>
                    <a:lnTo>
                      <a:pt x="262721" y="112771"/>
                    </a:lnTo>
                    <a:close/>
                    <a:moveTo>
                      <a:pt x="274904" y="112771"/>
                    </a:moveTo>
                    <a:lnTo>
                      <a:pt x="274904" y="118707"/>
                    </a:lnTo>
                    <a:lnTo>
                      <a:pt x="268968" y="118707"/>
                    </a:lnTo>
                    <a:lnTo>
                      <a:pt x="268968" y="112771"/>
                    </a:lnTo>
                    <a:close/>
                    <a:moveTo>
                      <a:pt x="6251" y="119019"/>
                    </a:moveTo>
                    <a:lnTo>
                      <a:pt x="6251" y="124954"/>
                    </a:lnTo>
                    <a:lnTo>
                      <a:pt x="315" y="124954"/>
                    </a:lnTo>
                    <a:lnTo>
                      <a:pt x="315" y="119019"/>
                    </a:lnTo>
                    <a:close/>
                    <a:moveTo>
                      <a:pt x="12498" y="119019"/>
                    </a:moveTo>
                    <a:lnTo>
                      <a:pt x="12498" y="124954"/>
                    </a:lnTo>
                    <a:lnTo>
                      <a:pt x="6562" y="124954"/>
                    </a:lnTo>
                    <a:lnTo>
                      <a:pt x="6562" y="119019"/>
                    </a:lnTo>
                    <a:close/>
                    <a:moveTo>
                      <a:pt x="18745" y="119019"/>
                    </a:moveTo>
                    <a:lnTo>
                      <a:pt x="18745" y="124954"/>
                    </a:lnTo>
                    <a:lnTo>
                      <a:pt x="12810" y="124954"/>
                    </a:lnTo>
                    <a:lnTo>
                      <a:pt x="12810" y="119019"/>
                    </a:lnTo>
                    <a:close/>
                    <a:moveTo>
                      <a:pt x="24992" y="119019"/>
                    </a:moveTo>
                    <a:lnTo>
                      <a:pt x="24992" y="124954"/>
                    </a:lnTo>
                    <a:lnTo>
                      <a:pt x="19058" y="124954"/>
                    </a:lnTo>
                    <a:lnTo>
                      <a:pt x="19058" y="119019"/>
                    </a:lnTo>
                    <a:close/>
                    <a:moveTo>
                      <a:pt x="31242" y="119019"/>
                    </a:moveTo>
                    <a:lnTo>
                      <a:pt x="31242" y="124954"/>
                    </a:lnTo>
                    <a:lnTo>
                      <a:pt x="25305" y="124954"/>
                    </a:lnTo>
                    <a:lnTo>
                      <a:pt x="25305" y="119019"/>
                    </a:lnTo>
                    <a:close/>
                    <a:moveTo>
                      <a:pt x="37489" y="119019"/>
                    </a:moveTo>
                    <a:lnTo>
                      <a:pt x="37489" y="124954"/>
                    </a:lnTo>
                    <a:lnTo>
                      <a:pt x="31553" y="124954"/>
                    </a:lnTo>
                    <a:lnTo>
                      <a:pt x="31553" y="119019"/>
                    </a:lnTo>
                    <a:close/>
                    <a:moveTo>
                      <a:pt x="43737" y="119019"/>
                    </a:moveTo>
                    <a:lnTo>
                      <a:pt x="43737" y="124954"/>
                    </a:lnTo>
                    <a:lnTo>
                      <a:pt x="37802" y="124954"/>
                    </a:lnTo>
                    <a:lnTo>
                      <a:pt x="37802" y="119019"/>
                    </a:lnTo>
                    <a:close/>
                    <a:moveTo>
                      <a:pt x="49985" y="119019"/>
                    </a:moveTo>
                    <a:lnTo>
                      <a:pt x="49985" y="124954"/>
                    </a:lnTo>
                    <a:lnTo>
                      <a:pt x="44049" y="124954"/>
                    </a:lnTo>
                    <a:lnTo>
                      <a:pt x="44049" y="119019"/>
                    </a:lnTo>
                    <a:close/>
                    <a:moveTo>
                      <a:pt x="56232" y="119019"/>
                    </a:moveTo>
                    <a:lnTo>
                      <a:pt x="56232" y="124954"/>
                    </a:lnTo>
                    <a:lnTo>
                      <a:pt x="50296" y="124954"/>
                    </a:lnTo>
                    <a:lnTo>
                      <a:pt x="50296" y="119019"/>
                    </a:lnTo>
                    <a:close/>
                    <a:moveTo>
                      <a:pt x="62480" y="119019"/>
                    </a:moveTo>
                    <a:lnTo>
                      <a:pt x="62480" y="124954"/>
                    </a:lnTo>
                    <a:lnTo>
                      <a:pt x="56545" y="124954"/>
                    </a:lnTo>
                    <a:lnTo>
                      <a:pt x="56545" y="119019"/>
                    </a:lnTo>
                    <a:close/>
                    <a:moveTo>
                      <a:pt x="68727" y="119019"/>
                    </a:moveTo>
                    <a:lnTo>
                      <a:pt x="68727" y="124954"/>
                    </a:lnTo>
                    <a:lnTo>
                      <a:pt x="62792" y="124954"/>
                    </a:lnTo>
                    <a:lnTo>
                      <a:pt x="62792" y="119019"/>
                    </a:lnTo>
                    <a:close/>
                    <a:moveTo>
                      <a:pt x="74975" y="119019"/>
                    </a:moveTo>
                    <a:lnTo>
                      <a:pt x="74975" y="124954"/>
                    </a:lnTo>
                    <a:lnTo>
                      <a:pt x="69039" y="124954"/>
                    </a:lnTo>
                    <a:lnTo>
                      <a:pt x="69039" y="119019"/>
                    </a:lnTo>
                    <a:close/>
                    <a:moveTo>
                      <a:pt x="81223" y="119019"/>
                    </a:moveTo>
                    <a:lnTo>
                      <a:pt x="81223" y="124954"/>
                    </a:lnTo>
                    <a:lnTo>
                      <a:pt x="75286" y="124954"/>
                    </a:lnTo>
                    <a:lnTo>
                      <a:pt x="75286" y="119019"/>
                    </a:lnTo>
                    <a:close/>
                    <a:moveTo>
                      <a:pt x="87470" y="119019"/>
                    </a:moveTo>
                    <a:lnTo>
                      <a:pt x="87470" y="124954"/>
                    </a:lnTo>
                    <a:lnTo>
                      <a:pt x="81535" y="124954"/>
                    </a:lnTo>
                    <a:lnTo>
                      <a:pt x="81535" y="119019"/>
                    </a:lnTo>
                    <a:close/>
                    <a:moveTo>
                      <a:pt x="93718" y="119019"/>
                    </a:moveTo>
                    <a:lnTo>
                      <a:pt x="93718" y="124954"/>
                    </a:lnTo>
                    <a:lnTo>
                      <a:pt x="87784" y="124954"/>
                    </a:lnTo>
                    <a:lnTo>
                      <a:pt x="87784" y="119019"/>
                    </a:lnTo>
                    <a:close/>
                    <a:moveTo>
                      <a:pt x="99967" y="119019"/>
                    </a:moveTo>
                    <a:lnTo>
                      <a:pt x="99967" y="124954"/>
                    </a:lnTo>
                    <a:lnTo>
                      <a:pt x="94031" y="124954"/>
                    </a:lnTo>
                    <a:lnTo>
                      <a:pt x="94031" y="119019"/>
                    </a:lnTo>
                    <a:close/>
                    <a:moveTo>
                      <a:pt x="106214" y="119019"/>
                    </a:moveTo>
                    <a:lnTo>
                      <a:pt x="106214" y="124954"/>
                    </a:lnTo>
                    <a:lnTo>
                      <a:pt x="100278" y="124954"/>
                    </a:lnTo>
                    <a:lnTo>
                      <a:pt x="100278" y="119019"/>
                    </a:lnTo>
                    <a:close/>
                    <a:moveTo>
                      <a:pt x="112461" y="119019"/>
                    </a:moveTo>
                    <a:lnTo>
                      <a:pt x="112461" y="124954"/>
                    </a:lnTo>
                    <a:lnTo>
                      <a:pt x="106527" y="124954"/>
                    </a:lnTo>
                    <a:lnTo>
                      <a:pt x="106527" y="119019"/>
                    </a:lnTo>
                    <a:close/>
                    <a:moveTo>
                      <a:pt x="118710" y="119019"/>
                    </a:moveTo>
                    <a:lnTo>
                      <a:pt x="118710" y="124954"/>
                    </a:lnTo>
                    <a:lnTo>
                      <a:pt x="112774" y="124954"/>
                    </a:lnTo>
                    <a:lnTo>
                      <a:pt x="112774" y="119019"/>
                    </a:lnTo>
                    <a:close/>
                    <a:moveTo>
                      <a:pt x="124957" y="119019"/>
                    </a:moveTo>
                    <a:lnTo>
                      <a:pt x="124957" y="124954"/>
                    </a:lnTo>
                    <a:lnTo>
                      <a:pt x="119021" y="124954"/>
                    </a:lnTo>
                    <a:lnTo>
                      <a:pt x="119021" y="119019"/>
                    </a:lnTo>
                    <a:close/>
                    <a:moveTo>
                      <a:pt x="131204" y="119019"/>
                    </a:moveTo>
                    <a:lnTo>
                      <a:pt x="131204" y="124954"/>
                    </a:lnTo>
                    <a:lnTo>
                      <a:pt x="125270" y="124954"/>
                    </a:lnTo>
                    <a:lnTo>
                      <a:pt x="125270" y="119019"/>
                    </a:lnTo>
                    <a:close/>
                    <a:moveTo>
                      <a:pt x="137451" y="119019"/>
                    </a:moveTo>
                    <a:lnTo>
                      <a:pt x="137451" y="124954"/>
                    </a:lnTo>
                    <a:lnTo>
                      <a:pt x="131517" y="124954"/>
                    </a:lnTo>
                    <a:lnTo>
                      <a:pt x="131517" y="119019"/>
                    </a:lnTo>
                    <a:close/>
                    <a:moveTo>
                      <a:pt x="143702" y="119019"/>
                    </a:moveTo>
                    <a:lnTo>
                      <a:pt x="143702" y="124954"/>
                    </a:lnTo>
                    <a:lnTo>
                      <a:pt x="137766" y="124954"/>
                    </a:lnTo>
                    <a:lnTo>
                      <a:pt x="137766" y="119019"/>
                    </a:lnTo>
                    <a:close/>
                    <a:moveTo>
                      <a:pt x="149949" y="119019"/>
                    </a:moveTo>
                    <a:lnTo>
                      <a:pt x="149949" y="124954"/>
                    </a:lnTo>
                    <a:lnTo>
                      <a:pt x="144015" y="124954"/>
                    </a:lnTo>
                    <a:lnTo>
                      <a:pt x="144015" y="119019"/>
                    </a:lnTo>
                    <a:close/>
                    <a:moveTo>
                      <a:pt x="156196" y="119019"/>
                    </a:moveTo>
                    <a:lnTo>
                      <a:pt x="156196" y="124954"/>
                    </a:lnTo>
                    <a:lnTo>
                      <a:pt x="150262" y="124954"/>
                    </a:lnTo>
                    <a:lnTo>
                      <a:pt x="150262" y="119019"/>
                    </a:lnTo>
                    <a:close/>
                    <a:moveTo>
                      <a:pt x="162445" y="119019"/>
                    </a:moveTo>
                    <a:lnTo>
                      <a:pt x="162445" y="124954"/>
                    </a:lnTo>
                    <a:lnTo>
                      <a:pt x="156509" y="124954"/>
                    </a:lnTo>
                    <a:lnTo>
                      <a:pt x="156509" y="119019"/>
                    </a:lnTo>
                    <a:close/>
                    <a:moveTo>
                      <a:pt x="168692" y="119019"/>
                    </a:moveTo>
                    <a:lnTo>
                      <a:pt x="168692" y="124954"/>
                    </a:lnTo>
                    <a:lnTo>
                      <a:pt x="162756" y="124954"/>
                    </a:lnTo>
                    <a:lnTo>
                      <a:pt x="162756" y="119019"/>
                    </a:lnTo>
                    <a:close/>
                    <a:moveTo>
                      <a:pt x="174939" y="119019"/>
                    </a:moveTo>
                    <a:lnTo>
                      <a:pt x="174939" y="124954"/>
                    </a:lnTo>
                    <a:lnTo>
                      <a:pt x="169005" y="124954"/>
                    </a:lnTo>
                    <a:lnTo>
                      <a:pt x="169005" y="119019"/>
                    </a:lnTo>
                    <a:close/>
                    <a:moveTo>
                      <a:pt x="181186" y="119019"/>
                    </a:moveTo>
                    <a:lnTo>
                      <a:pt x="181186" y="124954"/>
                    </a:lnTo>
                    <a:lnTo>
                      <a:pt x="175252" y="124954"/>
                    </a:lnTo>
                    <a:lnTo>
                      <a:pt x="175252" y="119019"/>
                    </a:lnTo>
                    <a:close/>
                    <a:moveTo>
                      <a:pt x="187435" y="119019"/>
                    </a:moveTo>
                    <a:lnTo>
                      <a:pt x="187435" y="124954"/>
                    </a:lnTo>
                    <a:lnTo>
                      <a:pt x="181499" y="124954"/>
                    </a:lnTo>
                    <a:lnTo>
                      <a:pt x="181499" y="119019"/>
                    </a:lnTo>
                    <a:close/>
                    <a:moveTo>
                      <a:pt x="193684" y="119019"/>
                    </a:moveTo>
                    <a:lnTo>
                      <a:pt x="193684" y="124954"/>
                    </a:lnTo>
                    <a:lnTo>
                      <a:pt x="187749" y="124954"/>
                    </a:lnTo>
                    <a:lnTo>
                      <a:pt x="187749" y="119019"/>
                    </a:lnTo>
                    <a:close/>
                    <a:moveTo>
                      <a:pt x="199931" y="119019"/>
                    </a:moveTo>
                    <a:lnTo>
                      <a:pt x="199931" y="124954"/>
                    </a:lnTo>
                    <a:lnTo>
                      <a:pt x="193996" y="124954"/>
                    </a:lnTo>
                    <a:lnTo>
                      <a:pt x="193996" y="119019"/>
                    </a:lnTo>
                    <a:close/>
                    <a:moveTo>
                      <a:pt x="206180" y="119019"/>
                    </a:moveTo>
                    <a:lnTo>
                      <a:pt x="206180" y="124954"/>
                    </a:lnTo>
                    <a:lnTo>
                      <a:pt x="200244" y="124954"/>
                    </a:lnTo>
                    <a:lnTo>
                      <a:pt x="200244" y="119019"/>
                    </a:lnTo>
                    <a:close/>
                    <a:moveTo>
                      <a:pt x="212427" y="119019"/>
                    </a:moveTo>
                    <a:lnTo>
                      <a:pt x="212427" y="124954"/>
                    </a:lnTo>
                    <a:lnTo>
                      <a:pt x="206491" y="124954"/>
                    </a:lnTo>
                    <a:lnTo>
                      <a:pt x="206491" y="119019"/>
                    </a:lnTo>
                    <a:close/>
                    <a:moveTo>
                      <a:pt x="218674" y="119019"/>
                    </a:moveTo>
                    <a:lnTo>
                      <a:pt x="218674" y="124954"/>
                    </a:lnTo>
                    <a:lnTo>
                      <a:pt x="212739" y="124954"/>
                    </a:lnTo>
                    <a:lnTo>
                      <a:pt x="212739" y="119019"/>
                    </a:lnTo>
                    <a:close/>
                    <a:moveTo>
                      <a:pt x="224921" y="119019"/>
                    </a:moveTo>
                    <a:lnTo>
                      <a:pt x="224921" y="124954"/>
                    </a:lnTo>
                    <a:lnTo>
                      <a:pt x="218987" y="124954"/>
                    </a:lnTo>
                    <a:lnTo>
                      <a:pt x="218987" y="119019"/>
                    </a:lnTo>
                    <a:close/>
                    <a:moveTo>
                      <a:pt x="231170" y="119019"/>
                    </a:moveTo>
                    <a:lnTo>
                      <a:pt x="231170" y="124954"/>
                    </a:lnTo>
                    <a:lnTo>
                      <a:pt x="225234" y="124954"/>
                    </a:lnTo>
                    <a:lnTo>
                      <a:pt x="225234" y="119019"/>
                    </a:lnTo>
                    <a:close/>
                    <a:moveTo>
                      <a:pt x="237417" y="119019"/>
                    </a:moveTo>
                    <a:lnTo>
                      <a:pt x="237417" y="124954"/>
                    </a:lnTo>
                    <a:lnTo>
                      <a:pt x="231481" y="124954"/>
                    </a:lnTo>
                    <a:lnTo>
                      <a:pt x="231481" y="119019"/>
                    </a:lnTo>
                    <a:close/>
                    <a:moveTo>
                      <a:pt x="243664" y="119019"/>
                    </a:moveTo>
                    <a:lnTo>
                      <a:pt x="243664" y="124954"/>
                    </a:lnTo>
                    <a:lnTo>
                      <a:pt x="237729" y="124954"/>
                    </a:lnTo>
                    <a:lnTo>
                      <a:pt x="237729" y="119019"/>
                    </a:lnTo>
                    <a:close/>
                    <a:moveTo>
                      <a:pt x="249911" y="119019"/>
                    </a:moveTo>
                    <a:lnTo>
                      <a:pt x="249911" y="124954"/>
                    </a:lnTo>
                    <a:lnTo>
                      <a:pt x="243977" y="124954"/>
                    </a:lnTo>
                    <a:lnTo>
                      <a:pt x="243977" y="119019"/>
                    </a:lnTo>
                    <a:close/>
                    <a:moveTo>
                      <a:pt x="256161" y="119019"/>
                    </a:moveTo>
                    <a:lnTo>
                      <a:pt x="256161" y="124954"/>
                    </a:lnTo>
                    <a:lnTo>
                      <a:pt x="250225" y="124954"/>
                    </a:lnTo>
                    <a:lnTo>
                      <a:pt x="250225" y="119019"/>
                    </a:lnTo>
                    <a:close/>
                    <a:moveTo>
                      <a:pt x="262409" y="119019"/>
                    </a:moveTo>
                    <a:lnTo>
                      <a:pt x="262409" y="124954"/>
                    </a:lnTo>
                    <a:lnTo>
                      <a:pt x="256474" y="124954"/>
                    </a:lnTo>
                    <a:lnTo>
                      <a:pt x="256474" y="119019"/>
                    </a:lnTo>
                    <a:close/>
                    <a:moveTo>
                      <a:pt x="268656" y="119019"/>
                    </a:moveTo>
                    <a:lnTo>
                      <a:pt x="268656" y="124954"/>
                    </a:lnTo>
                    <a:lnTo>
                      <a:pt x="262721" y="124954"/>
                    </a:lnTo>
                    <a:lnTo>
                      <a:pt x="262721" y="119019"/>
                    </a:lnTo>
                    <a:close/>
                    <a:moveTo>
                      <a:pt x="274904" y="119019"/>
                    </a:moveTo>
                    <a:lnTo>
                      <a:pt x="274904" y="124954"/>
                    </a:lnTo>
                    <a:lnTo>
                      <a:pt x="268968" y="124954"/>
                    </a:lnTo>
                    <a:lnTo>
                      <a:pt x="268968" y="119019"/>
                    </a:lnTo>
                    <a:close/>
                    <a:moveTo>
                      <a:pt x="6251" y="125266"/>
                    </a:moveTo>
                    <a:lnTo>
                      <a:pt x="6251" y="131201"/>
                    </a:lnTo>
                    <a:lnTo>
                      <a:pt x="315" y="131201"/>
                    </a:lnTo>
                    <a:lnTo>
                      <a:pt x="315" y="125266"/>
                    </a:lnTo>
                    <a:close/>
                    <a:moveTo>
                      <a:pt x="12498" y="125266"/>
                    </a:moveTo>
                    <a:lnTo>
                      <a:pt x="12498" y="131201"/>
                    </a:lnTo>
                    <a:lnTo>
                      <a:pt x="6562" y="131201"/>
                    </a:lnTo>
                    <a:lnTo>
                      <a:pt x="6562" y="125266"/>
                    </a:lnTo>
                    <a:close/>
                    <a:moveTo>
                      <a:pt x="18745" y="125266"/>
                    </a:moveTo>
                    <a:lnTo>
                      <a:pt x="18745" y="131201"/>
                    </a:lnTo>
                    <a:lnTo>
                      <a:pt x="12810" y="131201"/>
                    </a:lnTo>
                    <a:lnTo>
                      <a:pt x="12810" y="125266"/>
                    </a:lnTo>
                    <a:close/>
                    <a:moveTo>
                      <a:pt x="24992" y="125266"/>
                    </a:moveTo>
                    <a:lnTo>
                      <a:pt x="24992" y="131201"/>
                    </a:lnTo>
                    <a:lnTo>
                      <a:pt x="19058" y="131201"/>
                    </a:lnTo>
                    <a:lnTo>
                      <a:pt x="19058" y="125266"/>
                    </a:lnTo>
                    <a:close/>
                    <a:moveTo>
                      <a:pt x="31242" y="125266"/>
                    </a:moveTo>
                    <a:lnTo>
                      <a:pt x="31242" y="131201"/>
                    </a:lnTo>
                    <a:lnTo>
                      <a:pt x="25305" y="131201"/>
                    </a:lnTo>
                    <a:lnTo>
                      <a:pt x="25305" y="125266"/>
                    </a:lnTo>
                    <a:close/>
                    <a:moveTo>
                      <a:pt x="37489" y="125266"/>
                    </a:moveTo>
                    <a:lnTo>
                      <a:pt x="37489" y="131201"/>
                    </a:lnTo>
                    <a:lnTo>
                      <a:pt x="31553" y="131201"/>
                    </a:lnTo>
                    <a:lnTo>
                      <a:pt x="31553" y="125266"/>
                    </a:lnTo>
                    <a:close/>
                    <a:moveTo>
                      <a:pt x="43737" y="125266"/>
                    </a:moveTo>
                    <a:lnTo>
                      <a:pt x="43737" y="131201"/>
                    </a:lnTo>
                    <a:lnTo>
                      <a:pt x="37802" y="131201"/>
                    </a:lnTo>
                    <a:lnTo>
                      <a:pt x="37802" y="125266"/>
                    </a:lnTo>
                    <a:close/>
                    <a:moveTo>
                      <a:pt x="49985" y="125266"/>
                    </a:moveTo>
                    <a:lnTo>
                      <a:pt x="49985" y="131201"/>
                    </a:lnTo>
                    <a:lnTo>
                      <a:pt x="44049" y="131201"/>
                    </a:lnTo>
                    <a:lnTo>
                      <a:pt x="44049" y="125266"/>
                    </a:lnTo>
                    <a:close/>
                    <a:moveTo>
                      <a:pt x="56232" y="125266"/>
                    </a:moveTo>
                    <a:lnTo>
                      <a:pt x="56232" y="131201"/>
                    </a:lnTo>
                    <a:lnTo>
                      <a:pt x="50296" y="131201"/>
                    </a:lnTo>
                    <a:lnTo>
                      <a:pt x="50296" y="125266"/>
                    </a:lnTo>
                    <a:close/>
                    <a:moveTo>
                      <a:pt x="62480" y="125266"/>
                    </a:moveTo>
                    <a:lnTo>
                      <a:pt x="62480" y="131201"/>
                    </a:lnTo>
                    <a:lnTo>
                      <a:pt x="56545" y="131201"/>
                    </a:lnTo>
                    <a:lnTo>
                      <a:pt x="56545" y="125266"/>
                    </a:lnTo>
                    <a:close/>
                    <a:moveTo>
                      <a:pt x="68727" y="125266"/>
                    </a:moveTo>
                    <a:lnTo>
                      <a:pt x="68727" y="131201"/>
                    </a:lnTo>
                    <a:lnTo>
                      <a:pt x="62792" y="131201"/>
                    </a:lnTo>
                    <a:lnTo>
                      <a:pt x="62792" y="125266"/>
                    </a:lnTo>
                    <a:close/>
                    <a:moveTo>
                      <a:pt x="74975" y="125266"/>
                    </a:moveTo>
                    <a:lnTo>
                      <a:pt x="74975" y="131201"/>
                    </a:lnTo>
                    <a:lnTo>
                      <a:pt x="69039" y="131201"/>
                    </a:lnTo>
                    <a:lnTo>
                      <a:pt x="69039" y="125266"/>
                    </a:lnTo>
                    <a:close/>
                    <a:moveTo>
                      <a:pt x="81223" y="125266"/>
                    </a:moveTo>
                    <a:lnTo>
                      <a:pt x="81223" y="131201"/>
                    </a:lnTo>
                    <a:lnTo>
                      <a:pt x="75286" y="131201"/>
                    </a:lnTo>
                    <a:lnTo>
                      <a:pt x="75286" y="125266"/>
                    </a:lnTo>
                    <a:close/>
                    <a:moveTo>
                      <a:pt x="87470" y="125266"/>
                    </a:moveTo>
                    <a:lnTo>
                      <a:pt x="87470" y="131201"/>
                    </a:lnTo>
                    <a:lnTo>
                      <a:pt x="81535" y="131201"/>
                    </a:lnTo>
                    <a:lnTo>
                      <a:pt x="81535" y="125266"/>
                    </a:lnTo>
                    <a:close/>
                    <a:moveTo>
                      <a:pt x="93718" y="125266"/>
                    </a:moveTo>
                    <a:lnTo>
                      <a:pt x="93718" y="131201"/>
                    </a:lnTo>
                    <a:lnTo>
                      <a:pt x="87784" y="131201"/>
                    </a:lnTo>
                    <a:lnTo>
                      <a:pt x="87784" y="125266"/>
                    </a:lnTo>
                    <a:close/>
                    <a:moveTo>
                      <a:pt x="99967" y="125266"/>
                    </a:moveTo>
                    <a:lnTo>
                      <a:pt x="99967" y="131201"/>
                    </a:lnTo>
                    <a:lnTo>
                      <a:pt x="94031" y="131201"/>
                    </a:lnTo>
                    <a:lnTo>
                      <a:pt x="94031" y="125266"/>
                    </a:lnTo>
                    <a:close/>
                    <a:moveTo>
                      <a:pt x="106214" y="125266"/>
                    </a:moveTo>
                    <a:lnTo>
                      <a:pt x="106214" y="131201"/>
                    </a:lnTo>
                    <a:lnTo>
                      <a:pt x="100278" y="131201"/>
                    </a:lnTo>
                    <a:lnTo>
                      <a:pt x="100278" y="125266"/>
                    </a:lnTo>
                    <a:close/>
                    <a:moveTo>
                      <a:pt x="112461" y="125266"/>
                    </a:moveTo>
                    <a:lnTo>
                      <a:pt x="112461" y="131201"/>
                    </a:lnTo>
                    <a:lnTo>
                      <a:pt x="106527" y="131201"/>
                    </a:lnTo>
                    <a:lnTo>
                      <a:pt x="106527" y="125266"/>
                    </a:lnTo>
                    <a:close/>
                    <a:moveTo>
                      <a:pt x="118710" y="125266"/>
                    </a:moveTo>
                    <a:lnTo>
                      <a:pt x="118710" y="131201"/>
                    </a:lnTo>
                    <a:lnTo>
                      <a:pt x="112774" y="131201"/>
                    </a:lnTo>
                    <a:lnTo>
                      <a:pt x="112774" y="125266"/>
                    </a:lnTo>
                    <a:close/>
                    <a:moveTo>
                      <a:pt x="124957" y="125266"/>
                    </a:moveTo>
                    <a:lnTo>
                      <a:pt x="124957" y="131201"/>
                    </a:lnTo>
                    <a:lnTo>
                      <a:pt x="119021" y="131201"/>
                    </a:lnTo>
                    <a:lnTo>
                      <a:pt x="119021" y="125266"/>
                    </a:lnTo>
                    <a:close/>
                    <a:moveTo>
                      <a:pt x="131204" y="125266"/>
                    </a:moveTo>
                    <a:lnTo>
                      <a:pt x="131204" y="131201"/>
                    </a:lnTo>
                    <a:lnTo>
                      <a:pt x="125270" y="131201"/>
                    </a:lnTo>
                    <a:lnTo>
                      <a:pt x="125270" y="125266"/>
                    </a:lnTo>
                    <a:close/>
                    <a:moveTo>
                      <a:pt x="137451" y="125266"/>
                    </a:moveTo>
                    <a:lnTo>
                      <a:pt x="137451" y="131201"/>
                    </a:lnTo>
                    <a:lnTo>
                      <a:pt x="131517" y="131201"/>
                    </a:lnTo>
                    <a:lnTo>
                      <a:pt x="131517" y="125266"/>
                    </a:lnTo>
                    <a:close/>
                    <a:moveTo>
                      <a:pt x="143702" y="125266"/>
                    </a:moveTo>
                    <a:lnTo>
                      <a:pt x="143702" y="131201"/>
                    </a:lnTo>
                    <a:lnTo>
                      <a:pt x="137766" y="131201"/>
                    </a:lnTo>
                    <a:lnTo>
                      <a:pt x="137766" y="125266"/>
                    </a:lnTo>
                    <a:close/>
                    <a:moveTo>
                      <a:pt x="149949" y="125266"/>
                    </a:moveTo>
                    <a:lnTo>
                      <a:pt x="149949" y="131201"/>
                    </a:lnTo>
                    <a:lnTo>
                      <a:pt x="144015" y="131201"/>
                    </a:lnTo>
                    <a:lnTo>
                      <a:pt x="144015" y="125266"/>
                    </a:lnTo>
                    <a:close/>
                    <a:moveTo>
                      <a:pt x="156196" y="125266"/>
                    </a:moveTo>
                    <a:lnTo>
                      <a:pt x="156196" y="131201"/>
                    </a:lnTo>
                    <a:lnTo>
                      <a:pt x="150262" y="131201"/>
                    </a:lnTo>
                    <a:lnTo>
                      <a:pt x="150262" y="125266"/>
                    </a:lnTo>
                    <a:close/>
                    <a:moveTo>
                      <a:pt x="162445" y="125266"/>
                    </a:moveTo>
                    <a:lnTo>
                      <a:pt x="162445" y="131201"/>
                    </a:lnTo>
                    <a:lnTo>
                      <a:pt x="156509" y="131201"/>
                    </a:lnTo>
                    <a:lnTo>
                      <a:pt x="156509" y="125266"/>
                    </a:lnTo>
                    <a:close/>
                    <a:moveTo>
                      <a:pt x="168692" y="125266"/>
                    </a:moveTo>
                    <a:lnTo>
                      <a:pt x="168692" y="131201"/>
                    </a:lnTo>
                    <a:lnTo>
                      <a:pt x="162756" y="131201"/>
                    </a:lnTo>
                    <a:lnTo>
                      <a:pt x="162756" y="125266"/>
                    </a:lnTo>
                    <a:close/>
                    <a:moveTo>
                      <a:pt x="174939" y="125266"/>
                    </a:moveTo>
                    <a:lnTo>
                      <a:pt x="174939" y="131201"/>
                    </a:lnTo>
                    <a:lnTo>
                      <a:pt x="169005" y="131201"/>
                    </a:lnTo>
                    <a:lnTo>
                      <a:pt x="169005" y="125266"/>
                    </a:lnTo>
                    <a:close/>
                    <a:moveTo>
                      <a:pt x="181186" y="125266"/>
                    </a:moveTo>
                    <a:lnTo>
                      <a:pt x="181186" y="131201"/>
                    </a:lnTo>
                    <a:lnTo>
                      <a:pt x="175252" y="131201"/>
                    </a:lnTo>
                    <a:lnTo>
                      <a:pt x="175252" y="125266"/>
                    </a:lnTo>
                    <a:close/>
                    <a:moveTo>
                      <a:pt x="187435" y="125266"/>
                    </a:moveTo>
                    <a:lnTo>
                      <a:pt x="187435" y="131201"/>
                    </a:lnTo>
                    <a:lnTo>
                      <a:pt x="181499" y="131201"/>
                    </a:lnTo>
                    <a:lnTo>
                      <a:pt x="181499" y="125266"/>
                    </a:lnTo>
                    <a:close/>
                    <a:moveTo>
                      <a:pt x="193682" y="125266"/>
                    </a:moveTo>
                    <a:lnTo>
                      <a:pt x="193682" y="131201"/>
                    </a:lnTo>
                    <a:lnTo>
                      <a:pt x="187746" y="131201"/>
                    </a:lnTo>
                    <a:lnTo>
                      <a:pt x="187746" y="125266"/>
                    </a:lnTo>
                    <a:close/>
                    <a:moveTo>
                      <a:pt x="199931" y="125266"/>
                    </a:moveTo>
                    <a:lnTo>
                      <a:pt x="199931" y="131201"/>
                    </a:lnTo>
                    <a:lnTo>
                      <a:pt x="193996" y="131201"/>
                    </a:lnTo>
                    <a:lnTo>
                      <a:pt x="193996" y="125266"/>
                    </a:lnTo>
                    <a:close/>
                    <a:moveTo>
                      <a:pt x="206180" y="125266"/>
                    </a:moveTo>
                    <a:lnTo>
                      <a:pt x="206180" y="131201"/>
                    </a:lnTo>
                    <a:lnTo>
                      <a:pt x="200244" y="131201"/>
                    </a:lnTo>
                    <a:lnTo>
                      <a:pt x="200244" y="125266"/>
                    </a:lnTo>
                    <a:close/>
                    <a:moveTo>
                      <a:pt x="212427" y="125266"/>
                    </a:moveTo>
                    <a:lnTo>
                      <a:pt x="212427" y="131201"/>
                    </a:lnTo>
                    <a:lnTo>
                      <a:pt x="206491" y="131201"/>
                    </a:lnTo>
                    <a:lnTo>
                      <a:pt x="206491" y="125266"/>
                    </a:lnTo>
                    <a:close/>
                    <a:moveTo>
                      <a:pt x="218674" y="125266"/>
                    </a:moveTo>
                    <a:lnTo>
                      <a:pt x="218674" y="131201"/>
                    </a:lnTo>
                    <a:lnTo>
                      <a:pt x="212739" y="131201"/>
                    </a:lnTo>
                    <a:lnTo>
                      <a:pt x="212739" y="125266"/>
                    </a:lnTo>
                    <a:close/>
                    <a:moveTo>
                      <a:pt x="224921" y="125266"/>
                    </a:moveTo>
                    <a:lnTo>
                      <a:pt x="224921" y="131201"/>
                    </a:lnTo>
                    <a:lnTo>
                      <a:pt x="218987" y="131201"/>
                    </a:lnTo>
                    <a:lnTo>
                      <a:pt x="218987" y="125266"/>
                    </a:lnTo>
                    <a:close/>
                    <a:moveTo>
                      <a:pt x="231170" y="125266"/>
                    </a:moveTo>
                    <a:lnTo>
                      <a:pt x="231170" y="131201"/>
                    </a:lnTo>
                    <a:lnTo>
                      <a:pt x="225234" y="131201"/>
                    </a:lnTo>
                    <a:lnTo>
                      <a:pt x="225234" y="125266"/>
                    </a:lnTo>
                    <a:close/>
                    <a:moveTo>
                      <a:pt x="237417" y="125266"/>
                    </a:moveTo>
                    <a:lnTo>
                      <a:pt x="237417" y="131201"/>
                    </a:lnTo>
                    <a:lnTo>
                      <a:pt x="231481" y="131201"/>
                    </a:lnTo>
                    <a:lnTo>
                      <a:pt x="231481" y="125266"/>
                    </a:lnTo>
                    <a:close/>
                    <a:moveTo>
                      <a:pt x="243664" y="125266"/>
                    </a:moveTo>
                    <a:lnTo>
                      <a:pt x="243664" y="131201"/>
                    </a:lnTo>
                    <a:lnTo>
                      <a:pt x="237729" y="131201"/>
                    </a:lnTo>
                    <a:lnTo>
                      <a:pt x="237729" y="125266"/>
                    </a:lnTo>
                    <a:close/>
                    <a:moveTo>
                      <a:pt x="249911" y="125266"/>
                    </a:moveTo>
                    <a:lnTo>
                      <a:pt x="249911" y="131201"/>
                    </a:lnTo>
                    <a:lnTo>
                      <a:pt x="243977" y="131201"/>
                    </a:lnTo>
                    <a:lnTo>
                      <a:pt x="243977" y="125266"/>
                    </a:lnTo>
                    <a:close/>
                    <a:moveTo>
                      <a:pt x="256161" y="125266"/>
                    </a:moveTo>
                    <a:lnTo>
                      <a:pt x="256161" y="131201"/>
                    </a:lnTo>
                    <a:lnTo>
                      <a:pt x="250225" y="131201"/>
                    </a:lnTo>
                    <a:lnTo>
                      <a:pt x="250225" y="125266"/>
                    </a:lnTo>
                    <a:close/>
                    <a:moveTo>
                      <a:pt x="262409" y="125266"/>
                    </a:moveTo>
                    <a:lnTo>
                      <a:pt x="262409" y="131201"/>
                    </a:lnTo>
                    <a:lnTo>
                      <a:pt x="256474" y="131201"/>
                    </a:lnTo>
                    <a:lnTo>
                      <a:pt x="256474" y="125266"/>
                    </a:lnTo>
                    <a:close/>
                    <a:moveTo>
                      <a:pt x="268656" y="125266"/>
                    </a:moveTo>
                    <a:lnTo>
                      <a:pt x="268656" y="131201"/>
                    </a:lnTo>
                    <a:lnTo>
                      <a:pt x="262721" y="131201"/>
                    </a:lnTo>
                    <a:lnTo>
                      <a:pt x="262721" y="125266"/>
                    </a:lnTo>
                    <a:close/>
                    <a:moveTo>
                      <a:pt x="274904" y="125266"/>
                    </a:moveTo>
                    <a:lnTo>
                      <a:pt x="274904" y="131201"/>
                    </a:lnTo>
                    <a:lnTo>
                      <a:pt x="268968" y="131201"/>
                    </a:lnTo>
                    <a:lnTo>
                      <a:pt x="268968" y="125266"/>
                    </a:lnTo>
                    <a:close/>
                    <a:moveTo>
                      <a:pt x="6251" y="131513"/>
                    </a:moveTo>
                    <a:lnTo>
                      <a:pt x="6251" y="137449"/>
                    </a:lnTo>
                    <a:lnTo>
                      <a:pt x="315" y="137449"/>
                    </a:lnTo>
                    <a:lnTo>
                      <a:pt x="315" y="131513"/>
                    </a:lnTo>
                    <a:close/>
                    <a:moveTo>
                      <a:pt x="12498" y="131513"/>
                    </a:moveTo>
                    <a:lnTo>
                      <a:pt x="12498" y="137449"/>
                    </a:lnTo>
                    <a:lnTo>
                      <a:pt x="6562" y="137449"/>
                    </a:lnTo>
                    <a:lnTo>
                      <a:pt x="6562" y="131513"/>
                    </a:lnTo>
                    <a:close/>
                    <a:moveTo>
                      <a:pt x="18745" y="131513"/>
                    </a:moveTo>
                    <a:lnTo>
                      <a:pt x="18745" y="137449"/>
                    </a:lnTo>
                    <a:lnTo>
                      <a:pt x="12810" y="137449"/>
                    </a:lnTo>
                    <a:lnTo>
                      <a:pt x="12810" y="131513"/>
                    </a:lnTo>
                    <a:close/>
                    <a:moveTo>
                      <a:pt x="24992" y="131513"/>
                    </a:moveTo>
                    <a:lnTo>
                      <a:pt x="24992" y="137449"/>
                    </a:lnTo>
                    <a:lnTo>
                      <a:pt x="19058" y="137449"/>
                    </a:lnTo>
                    <a:lnTo>
                      <a:pt x="19058" y="131513"/>
                    </a:lnTo>
                    <a:close/>
                    <a:moveTo>
                      <a:pt x="31241" y="131513"/>
                    </a:moveTo>
                    <a:lnTo>
                      <a:pt x="31241" y="137449"/>
                    </a:lnTo>
                    <a:lnTo>
                      <a:pt x="25305" y="137449"/>
                    </a:lnTo>
                    <a:lnTo>
                      <a:pt x="25305" y="131513"/>
                    </a:lnTo>
                    <a:close/>
                    <a:moveTo>
                      <a:pt x="37489" y="131513"/>
                    </a:moveTo>
                    <a:lnTo>
                      <a:pt x="37489" y="137449"/>
                    </a:lnTo>
                    <a:lnTo>
                      <a:pt x="31553" y="137449"/>
                    </a:lnTo>
                    <a:lnTo>
                      <a:pt x="31553" y="131513"/>
                    </a:lnTo>
                    <a:close/>
                    <a:moveTo>
                      <a:pt x="43737" y="131513"/>
                    </a:moveTo>
                    <a:lnTo>
                      <a:pt x="43737" y="137449"/>
                    </a:lnTo>
                    <a:lnTo>
                      <a:pt x="37802" y="137449"/>
                    </a:lnTo>
                    <a:lnTo>
                      <a:pt x="37802" y="131513"/>
                    </a:lnTo>
                    <a:close/>
                    <a:moveTo>
                      <a:pt x="49985" y="131513"/>
                    </a:moveTo>
                    <a:lnTo>
                      <a:pt x="49985" y="137449"/>
                    </a:lnTo>
                    <a:lnTo>
                      <a:pt x="44049" y="137449"/>
                    </a:lnTo>
                    <a:lnTo>
                      <a:pt x="44049" y="131513"/>
                    </a:lnTo>
                    <a:close/>
                    <a:moveTo>
                      <a:pt x="56232" y="131513"/>
                    </a:moveTo>
                    <a:lnTo>
                      <a:pt x="56232" y="137449"/>
                    </a:lnTo>
                    <a:lnTo>
                      <a:pt x="50296" y="137449"/>
                    </a:lnTo>
                    <a:lnTo>
                      <a:pt x="50296" y="131513"/>
                    </a:lnTo>
                    <a:close/>
                    <a:moveTo>
                      <a:pt x="62480" y="131513"/>
                    </a:moveTo>
                    <a:lnTo>
                      <a:pt x="62480" y="137449"/>
                    </a:lnTo>
                    <a:lnTo>
                      <a:pt x="56545" y="137449"/>
                    </a:lnTo>
                    <a:lnTo>
                      <a:pt x="56545" y="131513"/>
                    </a:lnTo>
                    <a:close/>
                    <a:moveTo>
                      <a:pt x="68727" y="131513"/>
                    </a:moveTo>
                    <a:lnTo>
                      <a:pt x="68727" y="137449"/>
                    </a:lnTo>
                    <a:lnTo>
                      <a:pt x="62792" y="137449"/>
                    </a:lnTo>
                    <a:lnTo>
                      <a:pt x="62792" y="131513"/>
                    </a:lnTo>
                    <a:close/>
                    <a:moveTo>
                      <a:pt x="74975" y="131513"/>
                    </a:moveTo>
                    <a:lnTo>
                      <a:pt x="74975" y="137449"/>
                    </a:lnTo>
                    <a:lnTo>
                      <a:pt x="69039" y="137449"/>
                    </a:lnTo>
                    <a:lnTo>
                      <a:pt x="69039" y="131513"/>
                    </a:lnTo>
                    <a:close/>
                    <a:moveTo>
                      <a:pt x="81223" y="131513"/>
                    </a:moveTo>
                    <a:lnTo>
                      <a:pt x="81223" y="137449"/>
                    </a:lnTo>
                    <a:lnTo>
                      <a:pt x="75286" y="137449"/>
                    </a:lnTo>
                    <a:lnTo>
                      <a:pt x="75286" y="131513"/>
                    </a:lnTo>
                    <a:close/>
                    <a:moveTo>
                      <a:pt x="87470" y="131513"/>
                    </a:moveTo>
                    <a:lnTo>
                      <a:pt x="87470" y="137449"/>
                    </a:lnTo>
                    <a:lnTo>
                      <a:pt x="81535" y="137449"/>
                    </a:lnTo>
                    <a:lnTo>
                      <a:pt x="81535" y="131513"/>
                    </a:lnTo>
                    <a:close/>
                    <a:moveTo>
                      <a:pt x="93718" y="131513"/>
                    </a:moveTo>
                    <a:lnTo>
                      <a:pt x="93718" y="137449"/>
                    </a:lnTo>
                    <a:lnTo>
                      <a:pt x="87784" y="137449"/>
                    </a:lnTo>
                    <a:lnTo>
                      <a:pt x="87784" y="131513"/>
                    </a:lnTo>
                    <a:close/>
                    <a:moveTo>
                      <a:pt x="99967" y="131513"/>
                    </a:moveTo>
                    <a:lnTo>
                      <a:pt x="99967" y="137449"/>
                    </a:lnTo>
                    <a:lnTo>
                      <a:pt x="94031" y="137449"/>
                    </a:lnTo>
                    <a:lnTo>
                      <a:pt x="94031" y="131513"/>
                    </a:lnTo>
                    <a:close/>
                    <a:moveTo>
                      <a:pt x="106214" y="131513"/>
                    </a:moveTo>
                    <a:lnTo>
                      <a:pt x="106214" y="137449"/>
                    </a:lnTo>
                    <a:lnTo>
                      <a:pt x="100278" y="137449"/>
                    </a:lnTo>
                    <a:lnTo>
                      <a:pt x="100278" y="131513"/>
                    </a:lnTo>
                    <a:close/>
                    <a:moveTo>
                      <a:pt x="112461" y="131513"/>
                    </a:moveTo>
                    <a:lnTo>
                      <a:pt x="112461" y="137449"/>
                    </a:lnTo>
                    <a:lnTo>
                      <a:pt x="106527" y="137449"/>
                    </a:lnTo>
                    <a:lnTo>
                      <a:pt x="106527" y="131513"/>
                    </a:lnTo>
                    <a:close/>
                    <a:moveTo>
                      <a:pt x="118710" y="131513"/>
                    </a:moveTo>
                    <a:lnTo>
                      <a:pt x="118710" y="137449"/>
                    </a:lnTo>
                    <a:lnTo>
                      <a:pt x="112774" y="137449"/>
                    </a:lnTo>
                    <a:lnTo>
                      <a:pt x="112774" y="131513"/>
                    </a:lnTo>
                    <a:close/>
                    <a:moveTo>
                      <a:pt x="124957" y="131513"/>
                    </a:moveTo>
                    <a:lnTo>
                      <a:pt x="124957" y="137449"/>
                    </a:lnTo>
                    <a:lnTo>
                      <a:pt x="119021" y="137449"/>
                    </a:lnTo>
                    <a:lnTo>
                      <a:pt x="119021" y="131513"/>
                    </a:lnTo>
                    <a:close/>
                    <a:moveTo>
                      <a:pt x="131204" y="131513"/>
                    </a:moveTo>
                    <a:lnTo>
                      <a:pt x="131204" y="137449"/>
                    </a:lnTo>
                    <a:lnTo>
                      <a:pt x="125270" y="137449"/>
                    </a:lnTo>
                    <a:lnTo>
                      <a:pt x="125270" y="131513"/>
                    </a:lnTo>
                    <a:close/>
                    <a:moveTo>
                      <a:pt x="137451" y="131513"/>
                    </a:moveTo>
                    <a:lnTo>
                      <a:pt x="137451" y="137449"/>
                    </a:lnTo>
                    <a:lnTo>
                      <a:pt x="131517" y="137449"/>
                    </a:lnTo>
                    <a:lnTo>
                      <a:pt x="131517" y="131513"/>
                    </a:lnTo>
                    <a:close/>
                    <a:moveTo>
                      <a:pt x="143702" y="131513"/>
                    </a:moveTo>
                    <a:lnTo>
                      <a:pt x="143702" y="137449"/>
                    </a:lnTo>
                    <a:lnTo>
                      <a:pt x="137766" y="137449"/>
                    </a:lnTo>
                    <a:lnTo>
                      <a:pt x="137766" y="131513"/>
                    </a:lnTo>
                    <a:close/>
                    <a:moveTo>
                      <a:pt x="149949" y="131513"/>
                    </a:moveTo>
                    <a:lnTo>
                      <a:pt x="149949" y="137449"/>
                    </a:lnTo>
                    <a:lnTo>
                      <a:pt x="144015" y="137449"/>
                    </a:lnTo>
                    <a:lnTo>
                      <a:pt x="144015" y="131513"/>
                    </a:lnTo>
                    <a:close/>
                    <a:moveTo>
                      <a:pt x="156196" y="131513"/>
                    </a:moveTo>
                    <a:lnTo>
                      <a:pt x="156196" y="137449"/>
                    </a:lnTo>
                    <a:lnTo>
                      <a:pt x="150262" y="137449"/>
                    </a:lnTo>
                    <a:lnTo>
                      <a:pt x="150262" y="131513"/>
                    </a:lnTo>
                    <a:close/>
                    <a:moveTo>
                      <a:pt x="162445" y="131513"/>
                    </a:moveTo>
                    <a:lnTo>
                      <a:pt x="162445" y="137449"/>
                    </a:lnTo>
                    <a:lnTo>
                      <a:pt x="156509" y="137449"/>
                    </a:lnTo>
                    <a:lnTo>
                      <a:pt x="156509" y="131513"/>
                    </a:lnTo>
                    <a:close/>
                    <a:moveTo>
                      <a:pt x="168692" y="131513"/>
                    </a:moveTo>
                    <a:lnTo>
                      <a:pt x="168692" y="137449"/>
                    </a:lnTo>
                    <a:lnTo>
                      <a:pt x="162756" y="137449"/>
                    </a:lnTo>
                    <a:lnTo>
                      <a:pt x="162756" y="131513"/>
                    </a:lnTo>
                    <a:close/>
                    <a:moveTo>
                      <a:pt x="174939" y="131513"/>
                    </a:moveTo>
                    <a:lnTo>
                      <a:pt x="174939" y="137449"/>
                    </a:lnTo>
                    <a:lnTo>
                      <a:pt x="169005" y="137449"/>
                    </a:lnTo>
                    <a:lnTo>
                      <a:pt x="169005" y="131513"/>
                    </a:lnTo>
                    <a:close/>
                    <a:moveTo>
                      <a:pt x="181186" y="131513"/>
                    </a:moveTo>
                    <a:lnTo>
                      <a:pt x="181186" y="137449"/>
                    </a:lnTo>
                    <a:lnTo>
                      <a:pt x="175252" y="137449"/>
                    </a:lnTo>
                    <a:lnTo>
                      <a:pt x="175252" y="131513"/>
                    </a:lnTo>
                    <a:close/>
                    <a:moveTo>
                      <a:pt x="187433" y="131513"/>
                    </a:moveTo>
                    <a:lnTo>
                      <a:pt x="187433" y="137449"/>
                    </a:lnTo>
                    <a:lnTo>
                      <a:pt x="181499" y="137449"/>
                    </a:lnTo>
                    <a:lnTo>
                      <a:pt x="181499" y="131513"/>
                    </a:lnTo>
                    <a:close/>
                    <a:moveTo>
                      <a:pt x="193682" y="131513"/>
                    </a:moveTo>
                    <a:lnTo>
                      <a:pt x="193682" y="137449"/>
                    </a:lnTo>
                    <a:lnTo>
                      <a:pt x="187746" y="137449"/>
                    </a:lnTo>
                    <a:lnTo>
                      <a:pt x="187746" y="131513"/>
                    </a:lnTo>
                    <a:close/>
                    <a:moveTo>
                      <a:pt x="199931" y="131513"/>
                    </a:moveTo>
                    <a:lnTo>
                      <a:pt x="199931" y="137449"/>
                    </a:lnTo>
                    <a:lnTo>
                      <a:pt x="193996" y="137449"/>
                    </a:lnTo>
                    <a:lnTo>
                      <a:pt x="193996" y="131513"/>
                    </a:lnTo>
                    <a:close/>
                    <a:moveTo>
                      <a:pt x="206180" y="131513"/>
                    </a:moveTo>
                    <a:lnTo>
                      <a:pt x="206180" y="137449"/>
                    </a:lnTo>
                    <a:lnTo>
                      <a:pt x="200244" y="137449"/>
                    </a:lnTo>
                    <a:lnTo>
                      <a:pt x="200244" y="131513"/>
                    </a:lnTo>
                    <a:close/>
                    <a:moveTo>
                      <a:pt x="212427" y="131513"/>
                    </a:moveTo>
                    <a:lnTo>
                      <a:pt x="212427" y="137449"/>
                    </a:lnTo>
                    <a:lnTo>
                      <a:pt x="206491" y="137449"/>
                    </a:lnTo>
                    <a:lnTo>
                      <a:pt x="206491" y="131513"/>
                    </a:lnTo>
                    <a:close/>
                    <a:moveTo>
                      <a:pt x="218674" y="131513"/>
                    </a:moveTo>
                    <a:lnTo>
                      <a:pt x="218674" y="137449"/>
                    </a:lnTo>
                    <a:lnTo>
                      <a:pt x="212739" y="137449"/>
                    </a:lnTo>
                    <a:lnTo>
                      <a:pt x="212739" y="131513"/>
                    </a:lnTo>
                    <a:close/>
                    <a:moveTo>
                      <a:pt x="224921" y="131513"/>
                    </a:moveTo>
                    <a:lnTo>
                      <a:pt x="224921" y="137449"/>
                    </a:lnTo>
                    <a:lnTo>
                      <a:pt x="218987" y="137449"/>
                    </a:lnTo>
                    <a:lnTo>
                      <a:pt x="218987" y="131513"/>
                    </a:lnTo>
                    <a:close/>
                    <a:moveTo>
                      <a:pt x="231170" y="131513"/>
                    </a:moveTo>
                    <a:lnTo>
                      <a:pt x="231170" y="137449"/>
                    </a:lnTo>
                    <a:lnTo>
                      <a:pt x="225234" y="137449"/>
                    </a:lnTo>
                    <a:lnTo>
                      <a:pt x="225234" y="131513"/>
                    </a:lnTo>
                    <a:close/>
                    <a:moveTo>
                      <a:pt x="237417" y="131513"/>
                    </a:moveTo>
                    <a:lnTo>
                      <a:pt x="237417" y="137449"/>
                    </a:lnTo>
                    <a:lnTo>
                      <a:pt x="231481" y="137449"/>
                    </a:lnTo>
                    <a:lnTo>
                      <a:pt x="231481" y="131513"/>
                    </a:lnTo>
                    <a:close/>
                    <a:moveTo>
                      <a:pt x="243664" y="131513"/>
                    </a:moveTo>
                    <a:lnTo>
                      <a:pt x="243664" y="137449"/>
                    </a:lnTo>
                    <a:lnTo>
                      <a:pt x="237729" y="137449"/>
                    </a:lnTo>
                    <a:lnTo>
                      <a:pt x="237729" y="131513"/>
                    </a:lnTo>
                    <a:close/>
                    <a:moveTo>
                      <a:pt x="249911" y="131513"/>
                    </a:moveTo>
                    <a:lnTo>
                      <a:pt x="249911" y="137449"/>
                    </a:lnTo>
                    <a:lnTo>
                      <a:pt x="243977" y="137449"/>
                    </a:lnTo>
                    <a:lnTo>
                      <a:pt x="243977" y="131513"/>
                    </a:lnTo>
                    <a:close/>
                    <a:moveTo>
                      <a:pt x="256161" y="131513"/>
                    </a:moveTo>
                    <a:lnTo>
                      <a:pt x="256161" y="137449"/>
                    </a:lnTo>
                    <a:lnTo>
                      <a:pt x="250225" y="137449"/>
                    </a:lnTo>
                    <a:lnTo>
                      <a:pt x="250225" y="131513"/>
                    </a:lnTo>
                    <a:close/>
                    <a:moveTo>
                      <a:pt x="262409" y="131513"/>
                    </a:moveTo>
                    <a:lnTo>
                      <a:pt x="262409" y="137449"/>
                    </a:lnTo>
                    <a:lnTo>
                      <a:pt x="256474" y="137449"/>
                    </a:lnTo>
                    <a:lnTo>
                      <a:pt x="256474" y="131513"/>
                    </a:lnTo>
                    <a:close/>
                    <a:moveTo>
                      <a:pt x="268656" y="131513"/>
                    </a:moveTo>
                    <a:lnTo>
                      <a:pt x="268656" y="137449"/>
                    </a:lnTo>
                    <a:lnTo>
                      <a:pt x="262721" y="137449"/>
                    </a:lnTo>
                    <a:lnTo>
                      <a:pt x="262721" y="131513"/>
                    </a:lnTo>
                    <a:close/>
                    <a:moveTo>
                      <a:pt x="274904" y="131513"/>
                    </a:moveTo>
                    <a:lnTo>
                      <a:pt x="274904" y="137449"/>
                    </a:lnTo>
                    <a:lnTo>
                      <a:pt x="268968" y="137449"/>
                    </a:lnTo>
                    <a:lnTo>
                      <a:pt x="268968" y="131513"/>
                    </a:lnTo>
                    <a:close/>
                    <a:moveTo>
                      <a:pt x="6251" y="137760"/>
                    </a:moveTo>
                    <a:lnTo>
                      <a:pt x="6251" y="143697"/>
                    </a:lnTo>
                    <a:lnTo>
                      <a:pt x="315" y="143697"/>
                    </a:lnTo>
                    <a:lnTo>
                      <a:pt x="315" y="137760"/>
                    </a:lnTo>
                    <a:close/>
                    <a:moveTo>
                      <a:pt x="12498" y="137760"/>
                    </a:moveTo>
                    <a:lnTo>
                      <a:pt x="12498" y="143697"/>
                    </a:lnTo>
                    <a:lnTo>
                      <a:pt x="6562" y="143697"/>
                    </a:lnTo>
                    <a:lnTo>
                      <a:pt x="6562" y="137760"/>
                    </a:lnTo>
                    <a:close/>
                    <a:moveTo>
                      <a:pt x="18745" y="137760"/>
                    </a:moveTo>
                    <a:lnTo>
                      <a:pt x="18745" y="143697"/>
                    </a:lnTo>
                    <a:lnTo>
                      <a:pt x="12810" y="143697"/>
                    </a:lnTo>
                    <a:lnTo>
                      <a:pt x="12810" y="137760"/>
                    </a:lnTo>
                    <a:close/>
                    <a:moveTo>
                      <a:pt x="24992" y="137760"/>
                    </a:moveTo>
                    <a:lnTo>
                      <a:pt x="24992" y="143697"/>
                    </a:lnTo>
                    <a:lnTo>
                      <a:pt x="19058" y="143697"/>
                    </a:lnTo>
                    <a:lnTo>
                      <a:pt x="19058" y="137760"/>
                    </a:lnTo>
                    <a:close/>
                    <a:moveTo>
                      <a:pt x="31241" y="137760"/>
                    </a:moveTo>
                    <a:lnTo>
                      <a:pt x="31241" y="143697"/>
                    </a:lnTo>
                    <a:lnTo>
                      <a:pt x="25305" y="143697"/>
                    </a:lnTo>
                    <a:lnTo>
                      <a:pt x="25305" y="137760"/>
                    </a:lnTo>
                    <a:close/>
                    <a:moveTo>
                      <a:pt x="37489" y="137760"/>
                    </a:moveTo>
                    <a:lnTo>
                      <a:pt x="37489" y="143697"/>
                    </a:lnTo>
                    <a:lnTo>
                      <a:pt x="31553" y="143697"/>
                    </a:lnTo>
                    <a:lnTo>
                      <a:pt x="31553" y="137760"/>
                    </a:lnTo>
                    <a:close/>
                    <a:moveTo>
                      <a:pt x="43737" y="137760"/>
                    </a:moveTo>
                    <a:lnTo>
                      <a:pt x="43737" y="143697"/>
                    </a:lnTo>
                    <a:lnTo>
                      <a:pt x="37802" y="143697"/>
                    </a:lnTo>
                    <a:lnTo>
                      <a:pt x="37802" y="137760"/>
                    </a:lnTo>
                    <a:close/>
                    <a:moveTo>
                      <a:pt x="49985" y="137760"/>
                    </a:moveTo>
                    <a:lnTo>
                      <a:pt x="49985" y="143697"/>
                    </a:lnTo>
                    <a:lnTo>
                      <a:pt x="44049" y="143697"/>
                    </a:lnTo>
                    <a:lnTo>
                      <a:pt x="44049" y="137760"/>
                    </a:lnTo>
                    <a:close/>
                    <a:moveTo>
                      <a:pt x="56232" y="137760"/>
                    </a:moveTo>
                    <a:lnTo>
                      <a:pt x="56232" y="143697"/>
                    </a:lnTo>
                    <a:lnTo>
                      <a:pt x="50296" y="143697"/>
                    </a:lnTo>
                    <a:lnTo>
                      <a:pt x="50296" y="137760"/>
                    </a:lnTo>
                    <a:close/>
                    <a:moveTo>
                      <a:pt x="62480" y="137760"/>
                    </a:moveTo>
                    <a:lnTo>
                      <a:pt x="62480" y="143697"/>
                    </a:lnTo>
                    <a:lnTo>
                      <a:pt x="56545" y="143697"/>
                    </a:lnTo>
                    <a:lnTo>
                      <a:pt x="56545" y="137760"/>
                    </a:lnTo>
                    <a:close/>
                    <a:moveTo>
                      <a:pt x="68727" y="137760"/>
                    </a:moveTo>
                    <a:lnTo>
                      <a:pt x="68727" y="143697"/>
                    </a:lnTo>
                    <a:lnTo>
                      <a:pt x="62792" y="143697"/>
                    </a:lnTo>
                    <a:lnTo>
                      <a:pt x="62792" y="137760"/>
                    </a:lnTo>
                    <a:close/>
                    <a:moveTo>
                      <a:pt x="74975" y="137760"/>
                    </a:moveTo>
                    <a:lnTo>
                      <a:pt x="74975" y="143697"/>
                    </a:lnTo>
                    <a:lnTo>
                      <a:pt x="69039" y="143697"/>
                    </a:lnTo>
                    <a:lnTo>
                      <a:pt x="69039" y="137760"/>
                    </a:lnTo>
                    <a:close/>
                    <a:moveTo>
                      <a:pt x="81223" y="137760"/>
                    </a:moveTo>
                    <a:lnTo>
                      <a:pt x="81223" y="143697"/>
                    </a:lnTo>
                    <a:lnTo>
                      <a:pt x="75286" y="143697"/>
                    </a:lnTo>
                    <a:lnTo>
                      <a:pt x="75286" y="137760"/>
                    </a:lnTo>
                    <a:close/>
                    <a:moveTo>
                      <a:pt x="87470" y="137760"/>
                    </a:moveTo>
                    <a:lnTo>
                      <a:pt x="87470" y="143697"/>
                    </a:lnTo>
                    <a:lnTo>
                      <a:pt x="81535" y="143697"/>
                    </a:lnTo>
                    <a:lnTo>
                      <a:pt x="81535" y="137760"/>
                    </a:lnTo>
                    <a:close/>
                    <a:moveTo>
                      <a:pt x="93718" y="137760"/>
                    </a:moveTo>
                    <a:lnTo>
                      <a:pt x="93718" y="143697"/>
                    </a:lnTo>
                    <a:lnTo>
                      <a:pt x="87784" y="143697"/>
                    </a:lnTo>
                    <a:lnTo>
                      <a:pt x="87784" y="137760"/>
                    </a:lnTo>
                    <a:close/>
                    <a:moveTo>
                      <a:pt x="99967" y="137760"/>
                    </a:moveTo>
                    <a:lnTo>
                      <a:pt x="99967" y="143697"/>
                    </a:lnTo>
                    <a:lnTo>
                      <a:pt x="94031" y="143697"/>
                    </a:lnTo>
                    <a:lnTo>
                      <a:pt x="94031" y="137760"/>
                    </a:lnTo>
                    <a:close/>
                    <a:moveTo>
                      <a:pt x="106214" y="137760"/>
                    </a:moveTo>
                    <a:lnTo>
                      <a:pt x="106214" y="143697"/>
                    </a:lnTo>
                    <a:lnTo>
                      <a:pt x="100278" y="143697"/>
                    </a:lnTo>
                    <a:lnTo>
                      <a:pt x="100278" y="137760"/>
                    </a:lnTo>
                    <a:close/>
                    <a:moveTo>
                      <a:pt x="112461" y="137760"/>
                    </a:moveTo>
                    <a:lnTo>
                      <a:pt x="112461" y="143697"/>
                    </a:lnTo>
                    <a:lnTo>
                      <a:pt x="106527" y="143697"/>
                    </a:lnTo>
                    <a:lnTo>
                      <a:pt x="106527" y="137760"/>
                    </a:lnTo>
                    <a:close/>
                    <a:moveTo>
                      <a:pt x="118710" y="137760"/>
                    </a:moveTo>
                    <a:lnTo>
                      <a:pt x="118710" y="143697"/>
                    </a:lnTo>
                    <a:lnTo>
                      <a:pt x="112774" y="143697"/>
                    </a:lnTo>
                    <a:lnTo>
                      <a:pt x="112774" y="137760"/>
                    </a:lnTo>
                    <a:close/>
                    <a:moveTo>
                      <a:pt x="124957" y="137760"/>
                    </a:moveTo>
                    <a:lnTo>
                      <a:pt x="124957" y="143697"/>
                    </a:lnTo>
                    <a:lnTo>
                      <a:pt x="119021" y="143697"/>
                    </a:lnTo>
                    <a:lnTo>
                      <a:pt x="119021" y="137760"/>
                    </a:lnTo>
                    <a:close/>
                    <a:moveTo>
                      <a:pt x="131204" y="137760"/>
                    </a:moveTo>
                    <a:lnTo>
                      <a:pt x="131204" y="143697"/>
                    </a:lnTo>
                    <a:lnTo>
                      <a:pt x="125270" y="143697"/>
                    </a:lnTo>
                    <a:lnTo>
                      <a:pt x="125270" y="137760"/>
                    </a:lnTo>
                    <a:close/>
                    <a:moveTo>
                      <a:pt x="137451" y="137760"/>
                    </a:moveTo>
                    <a:lnTo>
                      <a:pt x="137451" y="143697"/>
                    </a:lnTo>
                    <a:lnTo>
                      <a:pt x="131517" y="143697"/>
                    </a:lnTo>
                    <a:lnTo>
                      <a:pt x="131517" y="137760"/>
                    </a:lnTo>
                    <a:close/>
                    <a:moveTo>
                      <a:pt x="143702" y="137760"/>
                    </a:moveTo>
                    <a:lnTo>
                      <a:pt x="143702" y="143697"/>
                    </a:lnTo>
                    <a:lnTo>
                      <a:pt x="137766" y="143697"/>
                    </a:lnTo>
                    <a:lnTo>
                      <a:pt x="137766" y="137760"/>
                    </a:lnTo>
                    <a:close/>
                    <a:moveTo>
                      <a:pt x="149949" y="137760"/>
                    </a:moveTo>
                    <a:lnTo>
                      <a:pt x="149949" y="143697"/>
                    </a:lnTo>
                    <a:lnTo>
                      <a:pt x="144015" y="143697"/>
                    </a:lnTo>
                    <a:lnTo>
                      <a:pt x="144015" y="137760"/>
                    </a:lnTo>
                    <a:close/>
                    <a:moveTo>
                      <a:pt x="156196" y="137760"/>
                    </a:moveTo>
                    <a:lnTo>
                      <a:pt x="156196" y="143697"/>
                    </a:lnTo>
                    <a:lnTo>
                      <a:pt x="150262" y="143697"/>
                    </a:lnTo>
                    <a:lnTo>
                      <a:pt x="150262" y="137760"/>
                    </a:lnTo>
                    <a:close/>
                    <a:moveTo>
                      <a:pt x="162445" y="137760"/>
                    </a:moveTo>
                    <a:lnTo>
                      <a:pt x="162445" y="143697"/>
                    </a:lnTo>
                    <a:lnTo>
                      <a:pt x="156509" y="143697"/>
                    </a:lnTo>
                    <a:lnTo>
                      <a:pt x="156509" y="137760"/>
                    </a:lnTo>
                    <a:close/>
                    <a:moveTo>
                      <a:pt x="168692" y="137760"/>
                    </a:moveTo>
                    <a:lnTo>
                      <a:pt x="168692" y="143697"/>
                    </a:lnTo>
                    <a:lnTo>
                      <a:pt x="162756" y="143697"/>
                    </a:lnTo>
                    <a:lnTo>
                      <a:pt x="162756" y="137760"/>
                    </a:lnTo>
                    <a:close/>
                    <a:moveTo>
                      <a:pt x="174939" y="137760"/>
                    </a:moveTo>
                    <a:lnTo>
                      <a:pt x="174939" y="143697"/>
                    </a:lnTo>
                    <a:lnTo>
                      <a:pt x="169005" y="143697"/>
                    </a:lnTo>
                    <a:lnTo>
                      <a:pt x="169005" y="137760"/>
                    </a:lnTo>
                    <a:close/>
                    <a:moveTo>
                      <a:pt x="181186" y="137760"/>
                    </a:moveTo>
                    <a:lnTo>
                      <a:pt x="181186" y="143697"/>
                    </a:lnTo>
                    <a:lnTo>
                      <a:pt x="175252" y="143697"/>
                    </a:lnTo>
                    <a:lnTo>
                      <a:pt x="175252" y="137760"/>
                    </a:lnTo>
                    <a:close/>
                    <a:moveTo>
                      <a:pt x="187433" y="137760"/>
                    </a:moveTo>
                    <a:lnTo>
                      <a:pt x="187433" y="143697"/>
                    </a:lnTo>
                    <a:lnTo>
                      <a:pt x="181499" y="143697"/>
                    </a:lnTo>
                    <a:lnTo>
                      <a:pt x="181499" y="137760"/>
                    </a:lnTo>
                    <a:close/>
                    <a:moveTo>
                      <a:pt x="193682" y="137760"/>
                    </a:moveTo>
                    <a:lnTo>
                      <a:pt x="193682" y="143697"/>
                    </a:lnTo>
                    <a:lnTo>
                      <a:pt x="187746" y="143697"/>
                    </a:lnTo>
                    <a:lnTo>
                      <a:pt x="187746" y="137760"/>
                    </a:lnTo>
                    <a:close/>
                    <a:moveTo>
                      <a:pt x="199931" y="137760"/>
                    </a:moveTo>
                    <a:lnTo>
                      <a:pt x="199931" y="143697"/>
                    </a:lnTo>
                    <a:lnTo>
                      <a:pt x="193996" y="143697"/>
                    </a:lnTo>
                    <a:lnTo>
                      <a:pt x="193996" y="137760"/>
                    </a:lnTo>
                    <a:close/>
                    <a:moveTo>
                      <a:pt x="206180" y="137760"/>
                    </a:moveTo>
                    <a:lnTo>
                      <a:pt x="206180" y="143697"/>
                    </a:lnTo>
                    <a:lnTo>
                      <a:pt x="200244" y="143697"/>
                    </a:lnTo>
                    <a:lnTo>
                      <a:pt x="200244" y="137760"/>
                    </a:lnTo>
                    <a:close/>
                    <a:moveTo>
                      <a:pt x="212427" y="137760"/>
                    </a:moveTo>
                    <a:lnTo>
                      <a:pt x="212427" y="143697"/>
                    </a:lnTo>
                    <a:lnTo>
                      <a:pt x="206491" y="143697"/>
                    </a:lnTo>
                    <a:lnTo>
                      <a:pt x="206491" y="137760"/>
                    </a:lnTo>
                    <a:close/>
                    <a:moveTo>
                      <a:pt x="218674" y="137760"/>
                    </a:moveTo>
                    <a:lnTo>
                      <a:pt x="218674" y="143697"/>
                    </a:lnTo>
                    <a:lnTo>
                      <a:pt x="212739" y="143697"/>
                    </a:lnTo>
                    <a:lnTo>
                      <a:pt x="212739" y="137760"/>
                    </a:lnTo>
                    <a:close/>
                    <a:moveTo>
                      <a:pt x="224921" y="137760"/>
                    </a:moveTo>
                    <a:lnTo>
                      <a:pt x="224921" y="143697"/>
                    </a:lnTo>
                    <a:lnTo>
                      <a:pt x="218987" y="143697"/>
                    </a:lnTo>
                    <a:lnTo>
                      <a:pt x="218987" y="137760"/>
                    </a:lnTo>
                    <a:close/>
                    <a:moveTo>
                      <a:pt x="231170" y="137760"/>
                    </a:moveTo>
                    <a:lnTo>
                      <a:pt x="231170" y="143697"/>
                    </a:lnTo>
                    <a:lnTo>
                      <a:pt x="225234" y="143697"/>
                    </a:lnTo>
                    <a:lnTo>
                      <a:pt x="225234" y="137760"/>
                    </a:lnTo>
                    <a:close/>
                    <a:moveTo>
                      <a:pt x="237417" y="137760"/>
                    </a:moveTo>
                    <a:lnTo>
                      <a:pt x="237417" y="143697"/>
                    </a:lnTo>
                    <a:lnTo>
                      <a:pt x="231481" y="143697"/>
                    </a:lnTo>
                    <a:lnTo>
                      <a:pt x="231481" y="137760"/>
                    </a:lnTo>
                    <a:close/>
                    <a:moveTo>
                      <a:pt x="243664" y="137760"/>
                    </a:moveTo>
                    <a:lnTo>
                      <a:pt x="243664" y="143697"/>
                    </a:lnTo>
                    <a:lnTo>
                      <a:pt x="237729" y="143697"/>
                    </a:lnTo>
                    <a:lnTo>
                      <a:pt x="237729" y="137760"/>
                    </a:lnTo>
                    <a:close/>
                    <a:moveTo>
                      <a:pt x="249911" y="137760"/>
                    </a:moveTo>
                    <a:lnTo>
                      <a:pt x="249911" y="143697"/>
                    </a:lnTo>
                    <a:lnTo>
                      <a:pt x="243977" y="143697"/>
                    </a:lnTo>
                    <a:lnTo>
                      <a:pt x="243977" y="137760"/>
                    </a:lnTo>
                    <a:close/>
                    <a:moveTo>
                      <a:pt x="256161" y="137760"/>
                    </a:moveTo>
                    <a:lnTo>
                      <a:pt x="256161" y="143697"/>
                    </a:lnTo>
                    <a:lnTo>
                      <a:pt x="250225" y="143697"/>
                    </a:lnTo>
                    <a:lnTo>
                      <a:pt x="250225" y="137760"/>
                    </a:lnTo>
                    <a:close/>
                    <a:moveTo>
                      <a:pt x="262409" y="137760"/>
                    </a:moveTo>
                    <a:lnTo>
                      <a:pt x="262409" y="143697"/>
                    </a:lnTo>
                    <a:lnTo>
                      <a:pt x="256474" y="143697"/>
                    </a:lnTo>
                    <a:lnTo>
                      <a:pt x="256474" y="137760"/>
                    </a:lnTo>
                    <a:close/>
                    <a:moveTo>
                      <a:pt x="268656" y="137760"/>
                    </a:moveTo>
                    <a:lnTo>
                      <a:pt x="268656" y="143697"/>
                    </a:lnTo>
                    <a:lnTo>
                      <a:pt x="262721" y="143697"/>
                    </a:lnTo>
                    <a:lnTo>
                      <a:pt x="262721" y="137760"/>
                    </a:lnTo>
                    <a:close/>
                    <a:moveTo>
                      <a:pt x="274904" y="137760"/>
                    </a:moveTo>
                    <a:lnTo>
                      <a:pt x="274904" y="143697"/>
                    </a:lnTo>
                    <a:lnTo>
                      <a:pt x="268968" y="143697"/>
                    </a:lnTo>
                    <a:lnTo>
                      <a:pt x="268968" y="137760"/>
                    </a:lnTo>
                    <a:close/>
                    <a:moveTo>
                      <a:pt x="6251" y="144011"/>
                    </a:moveTo>
                    <a:lnTo>
                      <a:pt x="6251" y="149945"/>
                    </a:lnTo>
                    <a:lnTo>
                      <a:pt x="315" y="149945"/>
                    </a:lnTo>
                    <a:lnTo>
                      <a:pt x="315" y="144011"/>
                    </a:lnTo>
                    <a:close/>
                    <a:moveTo>
                      <a:pt x="12498" y="144011"/>
                    </a:moveTo>
                    <a:lnTo>
                      <a:pt x="12498" y="149945"/>
                    </a:lnTo>
                    <a:lnTo>
                      <a:pt x="6562" y="149945"/>
                    </a:lnTo>
                    <a:lnTo>
                      <a:pt x="6562" y="144011"/>
                    </a:lnTo>
                    <a:close/>
                    <a:moveTo>
                      <a:pt x="18745" y="144011"/>
                    </a:moveTo>
                    <a:lnTo>
                      <a:pt x="18745" y="149945"/>
                    </a:lnTo>
                    <a:lnTo>
                      <a:pt x="12810" y="149945"/>
                    </a:lnTo>
                    <a:lnTo>
                      <a:pt x="12810" y="144011"/>
                    </a:lnTo>
                    <a:close/>
                    <a:moveTo>
                      <a:pt x="24992" y="144011"/>
                    </a:moveTo>
                    <a:lnTo>
                      <a:pt x="24992" y="149945"/>
                    </a:lnTo>
                    <a:lnTo>
                      <a:pt x="19058" y="149945"/>
                    </a:lnTo>
                    <a:lnTo>
                      <a:pt x="19058" y="144011"/>
                    </a:lnTo>
                    <a:close/>
                    <a:moveTo>
                      <a:pt x="31241" y="144011"/>
                    </a:moveTo>
                    <a:lnTo>
                      <a:pt x="31241" y="149945"/>
                    </a:lnTo>
                    <a:lnTo>
                      <a:pt x="25305" y="149945"/>
                    </a:lnTo>
                    <a:lnTo>
                      <a:pt x="25305" y="144011"/>
                    </a:lnTo>
                    <a:close/>
                    <a:moveTo>
                      <a:pt x="37489" y="144011"/>
                    </a:moveTo>
                    <a:lnTo>
                      <a:pt x="37489" y="149945"/>
                    </a:lnTo>
                    <a:lnTo>
                      <a:pt x="31553" y="149945"/>
                    </a:lnTo>
                    <a:lnTo>
                      <a:pt x="31553" y="144011"/>
                    </a:lnTo>
                    <a:close/>
                    <a:moveTo>
                      <a:pt x="43737" y="144011"/>
                    </a:moveTo>
                    <a:lnTo>
                      <a:pt x="43737" y="149945"/>
                    </a:lnTo>
                    <a:lnTo>
                      <a:pt x="37802" y="149945"/>
                    </a:lnTo>
                    <a:lnTo>
                      <a:pt x="37802" y="144011"/>
                    </a:lnTo>
                    <a:close/>
                    <a:moveTo>
                      <a:pt x="49985" y="144011"/>
                    </a:moveTo>
                    <a:lnTo>
                      <a:pt x="49985" y="149945"/>
                    </a:lnTo>
                    <a:lnTo>
                      <a:pt x="44049" y="149945"/>
                    </a:lnTo>
                    <a:lnTo>
                      <a:pt x="44049" y="144011"/>
                    </a:lnTo>
                    <a:close/>
                    <a:moveTo>
                      <a:pt x="56232" y="144011"/>
                    </a:moveTo>
                    <a:lnTo>
                      <a:pt x="56232" y="149945"/>
                    </a:lnTo>
                    <a:lnTo>
                      <a:pt x="50296" y="149945"/>
                    </a:lnTo>
                    <a:lnTo>
                      <a:pt x="50296" y="144011"/>
                    </a:lnTo>
                    <a:close/>
                    <a:moveTo>
                      <a:pt x="62480" y="144011"/>
                    </a:moveTo>
                    <a:lnTo>
                      <a:pt x="62480" y="149945"/>
                    </a:lnTo>
                    <a:lnTo>
                      <a:pt x="56545" y="149945"/>
                    </a:lnTo>
                    <a:lnTo>
                      <a:pt x="56545" y="144011"/>
                    </a:lnTo>
                    <a:close/>
                    <a:moveTo>
                      <a:pt x="68727" y="144011"/>
                    </a:moveTo>
                    <a:lnTo>
                      <a:pt x="68727" y="149945"/>
                    </a:lnTo>
                    <a:lnTo>
                      <a:pt x="62792" y="149945"/>
                    </a:lnTo>
                    <a:lnTo>
                      <a:pt x="62792" y="144011"/>
                    </a:lnTo>
                    <a:close/>
                    <a:moveTo>
                      <a:pt x="74975" y="144011"/>
                    </a:moveTo>
                    <a:lnTo>
                      <a:pt x="74975" y="149945"/>
                    </a:lnTo>
                    <a:lnTo>
                      <a:pt x="69039" y="149945"/>
                    </a:lnTo>
                    <a:lnTo>
                      <a:pt x="69039" y="144011"/>
                    </a:lnTo>
                    <a:close/>
                    <a:moveTo>
                      <a:pt x="81223" y="144011"/>
                    </a:moveTo>
                    <a:lnTo>
                      <a:pt x="81223" y="149945"/>
                    </a:lnTo>
                    <a:lnTo>
                      <a:pt x="75286" y="149945"/>
                    </a:lnTo>
                    <a:lnTo>
                      <a:pt x="75286" y="144011"/>
                    </a:lnTo>
                    <a:close/>
                    <a:moveTo>
                      <a:pt x="87470" y="144011"/>
                    </a:moveTo>
                    <a:lnTo>
                      <a:pt x="87470" y="149945"/>
                    </a:lnTo>
                    <a:lnTo>
                      <a:pt x="81535" y="149945"/>
                    </a:lnTo>
                    <a:lnTo>
                      <a:pt x="81535" y="144011"/>
                    </a:lnTo>
                    <a:close/>
                    <a:moveTo>
                      <a:pt x="93718" y="144011"/>
                    </a:moveTo>
                    <a:lnTo>
                      <a:pt x="93718" y="149945"/>
                    </a:lnTo>
                    <a:lnTo>
                      <a:pt x="87784" y="149945"/>
                    </a:lnTo>
                    <a:lnTo>
                      <a:pt x="87784" y="144011"/>
                    </a:lnTo>
                    <a:close/>
                    <a:moveTo>
                      <a:pt x="99967" y="144011"/>
                    </a:moveTo>
                    <a:lnTo>
                      <a:pt x="99967" y="149945"/>
                    </a:lnTo>
                    <a:lnTo>
                      <a:pt x="94031" y="149945"/>
                    </a:lnTo>
                    <a:lnTo>
                      <a:pt x="94031" y="144011"/>
                    </a:lnTo>
                    <a:close/>
                    <a:moveTo>
                      <a:pt x="106214" y="144011"/>
                    </a:moveTo>
                    <a:lnTo>
                      <a:pt x="106214" y="149945"/>
                    </a:lnTo>
                    <a:lnTo>
                      <a:pt x="100278" y="149945"/>
                    </a:lnTo>
                    <a:lnTo>
                      <a:pt x="100278" y="144011"/>
                    </a:lnTo>
                    <a:close/>
                    <a:moveTo>
                      <a:pt x="112461" y="144011"/>
                    </a:moveTo>
                    <a:lnTo>
                      <a:pt x="112461" y="149945"/>
                    </a:lnTo>
                    <a:lnTo>
                      <a:pt x="106527" y="149945"/>
                    </a:lnTo>
                    <a:lnTo>
                      <a:pt x="106527" y="144011"/>
                    </a:lnTo>
                    <a:close/>
                    <a:moveTo>
                      <a:pt x="118710" y="144011"/>
                    </a:moveTo>
                    <a:lnTo>
                      <a:pt x="118710" y="149945"/>
                    </a:lnTo>
                    <a:lnTo>
                      <a:pt x="112774" y="149945"/>
                    </a:lnTo>
                    <a:lnTo>
                      <a:pt x="112774" y="144011"/>
                    </a:lnTo>
                    <a:close/>
                    <a:moveTo>
                      <a:pt x="124957" y="144011"/>
                    </a:moveTo>
                    <a:lnTo>
                      <a:pt x="124957" y="149945"/>
                    </a:lnTo>
                    <a:lnTo>
                      <a:pt x="119021" y="149945"/>
                    </a:lnTo>
                    <a:lnTo>
                      <a:pt x="119021" y="144011"/>
                    </a:lnTo>
                    <a:close/>
                    <a:moveTo>
                      <a:pt x="131204" y="144011"/>
                    </a:moveTo>
                    <a:lnTo>
                      <a:pt x="131204" y="149945"/>
                    </a:lnTo>
                    <a:lnTo>
                      <a:pt x="125270" y="149945"/>
                    </a:lnTo>
                    <a:lnTo>
                      <a:pt x="125270" y="144011"/>
                    </a:lnTo>
                    <a:close/>
                    <a:moveTo>
                      <a:pt x="137451" y="144011"/>
                    </a:moveTo>
                    <a:lnTo>
                      <a:pt x="137451" y="149945"/>
                    </a:lnTo>
                    <a:lnTo>
                      <a:pt x="131517" y="149945"/>
                    </a:lnTo>
                    <a:lnTo>
                      <a:pt x="131517" y="144011"/>
                    </a:lnTo>
                    <a:close/>
                    <a:moveTo>
                      <a:pt x="143702" y="144011"/>
                    </a:moveTo>
                    <a:lnTo>
                      <a:pt x="143702" y="149945"/>
                    </a:lnTo>
                    <a:lnTo>
                      <a:pt x="137766" y="149945"/>
                    </a:lnTo>
                    <a:lnTo>
                      <a:pt x="137766" y="144011"/>
                    </a:lnTo>
                    <a:close/>
                    <a:moveTo>
                      <a:pt x="149949" y="144011"/>
                    </a:moveTo>
                    <a:lnTo>
                      <a:pt x="149949" y="149945"/>
                    </a:lnTo>
                    <a:lnTo>
                      <a:pt x="144015" y="149945"/>
                    </a:lnTo>
                    <a:lnTo>
                      <a:pt x="144015" y="144011"/>
                    </a:lnTo>
                    <a:close/>
                    <a:moveTo>
                      <a:pt x="156196" y="144011"/>
                    </a:moveTo>
                    <a:lnTo>
                      <a:pt x="156196" y="149945"/>
                    </a:lnTo>
                    <a:lnTo>
                      <a:pt x="150262" y="149945"/>
                    </a:lnTo>
                    <a:lnTo>
                      <a:pt x="150262" y="144011"/>
                    </a:lnTo>
                    <a:close/>
                    <a:moveTo>
                      <a:pt x="162445" y="144011"/>
                    </a:moveTo>
                    <a:lnTo>
                      <a:pt x="162445" y="149945"/>
                    </a:lnTo>
                    <a:lnTo>
                      <a:pt x="156509" y="149945"/>
                    </a:lnTo>
                    <a:lnTo>
                      <a:pt x="156509" y="144011"/>
                    </a:lnTo>
                    <a:close/>
                    <a:moveTo>
                      <a:pt x="168692" y="144011"/>
                    </a:moveTo>
                    <a:lnTo>
                      <a:pt x="168692" y="149945"/>
                    </a:lnTo>
                    <a:lnTo>
                      <a:pt x="162756" y="149945"/>
                    </a:lnTo>
                    <a:lnTo>
                      <a:pt x="162756" y="144011"/>
                    </a:lnTo>
                    <a:close/>
                    <a:moveTo>
                      <a:pt x="174939" y="144011"/>
                    </a:moveTo>
                    <a:lnTo>
                      <a:pt x="174939" y="149945"/>
                    </a:lnTo>
                    <a:lnTo>
                      <a:pt x="169005" y="149945"/>
                    </a:lnTo>
                    <a:lnTo>
                      <a:pt x="169005" y="144011"/>
                    </a:lnTo>
                    <a:close/>
                    <a:moveTo>
                      <a:pt x="181186" y="144011"/>
                    </a:moveTo>
                    <a:lnTo>
                      <a:pt x="181186" y="149945"/>
                    </a:lnTo>
                    <a:lnTo>
                      <a:pt x="175252" y="149945"/>
                    </a:lnTo>
                    <a:lnTo>
                      <a:pt x="175252" y="144011"/>
                    </a:lnTo>
                    <a:close/>
                    <a:moveTo>
                      <a:pt x="187433" y="144011"/>
                    </a:moveTo>
                    <a:lnTo>
                      <a:pt x="187433" y="149945"/>
                    </a:lnTo>
                    <a:lnTo>
                      <a:pt x="181499" y="149945"/>
                    </a:lnTo>
                    <a:lnTo>
                      <a:pt x="181499" y="144011"/>
                    </a:lnTo>
                    <a:close/>
                    <a:moveTo>
                      <a:pt x="193682" y="144011"/>
                    </a:moveTo>
                    <a:lnTo>
                      <a:pt x="193682" y="149945"/>
                    </a:lnTo>
                    <a:lnTo>
                      <a:pt x="187746" y="149945"/>
                    </a:lnTo>
                    <a:lnTo>
                      <a:pt x="187746" y="144011"/>
                    </a:lnTo>
                    <a:close/>
                    <a:moveTo>
                      <a:pt x="199931" y="144011"/>
                    </a:moveTo>
                    <a:lnTo>
                      <a:pt x="199931" y="149945"/>
                    </a:lnTo>
                    <a:lnTo>
                      <a:pt x="193996" y="149945"/>
                    </a:lnTo>
                    <a:lnTo>
                      <a:pt x="193996" y="144011"/>
                    </a:lnTo>
                    <a:close/>
                    <a:moveTo>
                      <a:pt x="206180" y="144011"/>
                    </a:moveTo>
                    <a:lnTo>
                      <a:pt x="206180" y="149945"/>
                    </a:lnTo>
                    <a:lnTo>
                      <a:pt x="200244" y="149945"/>
                    </a:lnTo>
                    <a:lnTo>
                      <a:pt x="200244" y="144011"/>
                    </a:lnTo>
                    <a:close/>
                    <a:moveTo>
                      <a:pt x="212427" y="144011"/>
                    </a:moveTo>
                    <a:lnTo>
                      <a:pt x="212427" y="149945"/>
                    </a:lnTo>
                    <a:lnTo>
                      <a:pt x="206491" y="149945"/>
                    </a:lnTo>
                    <a:lnTo>
                      <a:pt x="206491" y="144011"/>
                    </a:lnTo>
                    <a:close/>
                    <a:moveTo>
                      <a:pt x="218674" y="144011"/>
                    </a:moveTo>
                    <a:lnTo>
                      <a:pt x="218674" y="149945"/>
                    </a:lnTo>
                    <a:lnTo>
                      <a:pt x="212739" y="149945"/>
                    </a:lnTo>
                    <a:lnTo>
                      <a:pt x="212739" y="144011"/>
                    </a:lnTo>
                    <a:close/>
                    <a:moveTo>
                      <a:pt x="224921" y="144011"/>
                    </a:moveTo>
                    <a:lnTo>
                      <a:pt x="224921" y="149945"/>
                    </a:lnTo>
                    <a:lnTo>
                      <a:pt x="218987" y="149945"/>
                    </a:lnTo>
                    <a:lnTo>
                      <a:pt x="218987" y="144011"/>
                    </a:lnTo>
                    <a:close/>
                    <a:moveTo>
                      <a:pt x="231170" y="144011"/>
                    </a:moveTo>
                    <a:lnTo>
                      <a:pt x="231170" y="149945"/>
                    </a:lnTo>
                    <a:lnTo>
                      <a:pt x="225234" y="149945"/>
                    </a:lnTo>
                    <a:lnTo>
                      <a:pt x="225234" y="144011"/>
                    </a:lnTo>
                    <a:close/>
                    <a:moveTo>
                      <a:pt x="237417" y="144011"/>
                    </a:moveTo>
                    <a:lnTo>
                      <a:pt x="237417" y="149945"/>
                    </a:lnTo>
                    <a:lnTo>
                      <a:pt x="231481" y="149945"/>
                    </a:lnTo>
                    <a:lnTo>
                      <a:pt x="231481" y="144011"/>
                    </a:lnTo>
                    <a:close/>
                    <a:moveTo>
                      <a:pt x="243664" y="144011"/>
                    </a:moveTo>
                    <a:lnTo>
                      <a:pt x="243664" y="149945"/>
                    </a:lnTo>
                    <a:lnTo>
                      <a:pt x="237729" y="149945"/>
                    </a:lnTo>
                    <a:lnTo>
                      <a:pt x="237729" y="144011"/>
                    </a:lnTo>
                    <a:close/>
                    <a:moveTo>
                      <a:pt x="249911" y="144011"/>
                    </a:moveTo>
                    <a:lnTo>
                      <a:pt x="249911" y="149945"/>
                    </a:lnTo>
                    <a:lnTo>
                      <a:pt x="243977" y="149945"/>
                    </a:lnTo>
                    <a:lnTo>
                      <a:pt x="243977" y="144011"/>
                    </a:lnTo>
                    <a:close/>
                    <a:moveTo>
                      <a:pt x="256161" y="144011"/>
                    </a:moveTo>
                    <a:lnTo>
                      <a:pt x="256161" y="149945"/>
                    </a:lnTo>
                    <a:lnTo>
                      <a:pt x="250225" y="149945"/>
                    </a:lnTo>
                    <a:lnTo>
                      <a:pt x="250225" y="144011"/>
                    </a:lnTo>
                    <a:close/>
                    <a:moveTo>
                      <a:pt x="262409" y="144011"/>
                    </a:moveTo>
                    <a:lnTo>
                      <a:pt x="262409" y="149945"/>
                    </a:lnTo>
                    <a:lnTo>
                      <a:pt x="256474" y="149945"/>
                    </a:lnTo>
                    <a:lnTo>
                      <a:pt x="256474" y="144011"/>
                    </a:lnTo>
                    <a:close/>
                    <a:moveTo>
                      <a:pt x="268656" y="144011"/>
                    </a:moveTo>
                    <a:lnTo>
                      <a:pt x="268656" y="149945"/>
                    </a:lnTo>
                    <a:lnTo>
                      <a:pt x="262721" y="149945"/>
                    </a:lnTo>
                    <a:lnTo>
                      <a:pt x="262721" y="144011"/>
                    </a:lnTo>
                    <a:close/>
                    <a:moveTo>
                      <a:pt x="274904" y="144011"/>
                    </a:moveTo>
                    <a:lnTo>
                      <a:pt x="274904" y="149945"/>
                    </a:lnTo>
                    <a:lnTo>
                      <a:pt x="268968" y="149945"/>
                    </a:lnTo>
                    <a:lnTo>
                      <a:pt x="268968" y="144011"/>
                    </a:lnTo>
                    <a:close/>
                    <a:moveTo>
                      <a:pt x="6251" y="150258"/>
                    </a:moveTo>
                    <a:lnTo>
                      <a:pt x="6251" y="156192"/>
                    </a:lnTo>
                    <a:lnTo>
                      <a:pt x="315" y="156192"/>
                    </a:lnTo>
                    <a:lnTo>
                      <a:pt x="315" y="150258"/>
                    </a:lnTo>
                    <a:close/>
                    <a:moveTo>
                      <a:pt x="12498" y="150258"/>
                    </a:moveTo>
                    <a:lnTo>
                      <a:pt x="12498" y="156192"/>
                    </a:lnTo>
                    <a:lnTo>
                      <a:pt x="6562" y="156192"/>
                    </a:lnTo>
                    <a:lnTo>
                      <a:pt x="6562" y="150258"/>
                    </a:lnTo>
                    <a:close/>
                    <a:moveTo>
                      <a:pt x="18745" y="150258"/>
                    </a:moveTo>
                    <a:lnTo>
                      <a:pt x="18745" y="156192"/>
                    </a:lnTo>
                    <a:lnTo>
                      <a:pt x="12810" y="156192"/>
                    </a:lnTo>
                    <a:lnTo>
                      <a:pt x="12810" y="150258"/>
                    </a:lnTo>
                    <a:close/>
                    <a:moveTo>
                      <a:pt x="24992" y="150258"/>
                    </a:moveTo>
                    <a:lnTo>
                      <a:pt x="24992" y="156192"/>
                    </a:lnTo>
                    <a:lnTo>
                      <a:pt x="19058" y="156192"/>
                    </a:lnTo>
                    <a:lnTo>
                      <a:pt x="19058" y="150258"/>
                    </a:lnTo>
                    <a:close/>
                    <a:moveTo>
                      <a:pt x="31241" y="150258"/>
                    </a:moveTo>
                    <a:lnTo>
                      <a:pt x="31241" y="156192"/>
                    </a:lnTo>
                    <a:lnTo>
                      <a:pt x="25305" y="156192"/>
                    </a:lnTo>
                    <a:lnTo>
                      <a:pt x="25305" y="150258"/>
                    </a:lnTo>
                    <a:close/>
                    <a:moveTo>
                      <a:pt x="37489" y="150258"/>
                    </a:moveTo>
                    <a:lnTo>
                      <a:pt x="37489" y="156192"/>
                    </a:lnTo>
                    <a:lnTo>
                      <a:pt x="31553" y="156192"/>
                    </a:lnTo>
                    <a:lnTo>
                      <a:pt x="31553" y="150258"/>
                    </a:lnTo>
                    <a:close/>
                    <a:moveTo>
                      <a:pt x="43737" y="150258"/>
                    </a:moveTo>
                    <a:lnTo>
                      <a:pt x="43737" y="156192"/>
                    </a:lnTo>
                    <a:lnTo>
                      <a:pt x="37802" y="156192"/>
                    </a:lnTo>
                    <a:lnTo>
                      <a:pt x="37802" y="150258"/>
                    </a:lnTo>
                    <a:close/>
                    <a:moveTo>
                      <a:pt x="49985" y="150258"/>
                    </a:moveTo>
                    <a:lnTo>
                      <a:pt x="49985" y="156192"/>
                    </a:lnTo>
                    <a:lnTo>
                      <a:pt x="44049" y="156192"/>
                    </a:lnTo>
                    <a:lnTo>
                      <a:pt x="44049" y="150258"/>
                    </a:lnTo>
                    <a:close/>
                    <a:moveTo>
                      <a:pt x="56232" y="150258"/>
                    </a:moveTo>
                    <a:lnTo>
                      <a:pt x="56232" y="156192"/>
                    </a:lnTo>
                    <a:lnTo>
                      <a:pt x="50296" y="156192"/>
                    </a:lnTo>
                    <a:lnTo>
                      <a:pt x="50296" y="150258"/>
                    </a:lnTo>
                    <a:close/>
                    <a:moveTo>
                      <a:pt x="62480" y="150258"/>
                    </a:moveTo>
                    <a:lnTo>
                      <a:pt x="62480" y="156192"/>
                    </a:lnTo>
                    <a:lnTo>
                      <a:pt x="56545" y="156192"/>
                    </a:lnTo>
                    <a:lnTo>
                      <a:pt x="56545" y="150258"/>
                    </a:lnTo>
                    <a:close/>
                    <a:moveTo>
                      <a:pt x="68727" y="150258"/>
                    </a:moveTo>
                    <a:lnTo>
                      <a:pt x="68727" y="156192"/>
                    </a:lnTo>
                    <a:lnTo>
                      <a:pt x="62792" y="156192"/>
                    </a:lnTo>
                    <a:lnTo>
                      <a:pt x="62792" y="150258"/>
                    </a:lnTo>
                    <a:close/>
                    <a:moveTo>
                      <a:pt x="74975" y="150258"/>
                    </a:moveTo>
                    <a:lnTo>
                      <a:pt x="74975" y="156192"/>
                    </a:lnTo>
                    <a:lnTo>
                      <a:pt x="69039" y="156192"/>
                    </a:lnTo>
                    <a:lnTo>
                      <a:pt x="69039" y="150258"/>
                    </a:lnTo>
                    <a:close/>
                    <a:moveTo>
                      <a:pt x="81223" y="150258"/>
                    </a:moveTo>
                    <a:lnTo>
                      <a:pt x="81223" y="156192"/>
                    </a:lnTo>
                    <a:lnTo>
                      <a:pt x="75286" y="156192"/>
                    </a:lnTo>
                    <a:lnTo>
                      <a:pt x="75286" y="150258"/>
                    </a:lnTo>
                    <a:close/>
                    <a:moveTo>
                      <a:pt x="87470" y="150258"/>
                    </a:moveTo>
                    <a:lnTo>
                      <a:pt x="87470" y="156192"/>
                    </a:lnTo>
                    <a:lnTo>
                      <a:pt x="81535" y="156192"/>
                    </a:lnTo>
                    <a:lnTo>
                      <a:pt x="81535" y="150258"/>
                    </a:lnTo>
                    <a:close/>
                    <a:moveTo>
                      <a:pt x="93718" y="150258"/>
                    </a:moveTo>
                    <a:lnTo>
                      <a:pt x="93718" y="156192"/>
                    </a:lnTo>
                    <a:lnTo>
                      <a:pt x="87784" y="156192"/>
                    </a:lnTo>
                    <a:lnTo>
                      <a:pt x="87784" y="150258"/>
                    </a:lnTo>
                    <a:close/>
                    <a:moveTo>
                      <a:pt x="99967" y="150258"/>
                    </a:moveTo>
                    <a:lnTo>
                      <a:pt x="99967" y="156192"/>
                    </a:lnTo>
                    <a:lnTo>
                      <a:pt x="94031" y="156192"/>
                    </a:lnTo>
                    <a:lnTo>
                      <a:pt x="94031" y="150258"/>
                    </a:lnTo>
                    <a:close/>
                    <a:moveTo>
                      <a:pt x="106214" y="150258"/>
                    </a:moveTo>
                    <a:lnTo>
                      <a:pt x="106214" y="156192"/>
                    </a:lnTo>
                    <a:lnTo>
                      <a:pt x="100278" y="156192"/>
                    </a:lnTo>
                    <a:lnTo>
                      <a:pt x="100278" y="150258"/>
                    </a:lnTo>
                    <a:close/>
                    <a:moveTo>
                      <a:pt x="112461" y="150258"/>
                    </a:moveTo>
                    <a:lnTo>
                      <a:pt x="112461" y="156192"/>
                    </a:lnTo>
                    <a:lnTo>
                      <a:pt x="106527" y="156192"/>
                    </a:lnTo>
                    <a:lnTo>
                      <a:pt x="106527" y="150258"/>
                    </a:lnTo>
                    <a:close/>
                    <a:moveTo>
                      <a:pt x="118710" y="150258"/>
                    </a:moveTo>
                    <a:lnTo>
                      <a:pt x="118710" y="156192"/>
                    </a:lnTo>
                    <a:lnTo>
                      <a:pt x="112774" y="156192"/>
                    </a:lnTo>
                    <a:lnTo>
                      <a:pt x="112774" y="150258"/>
                    </a:lnTo>
                    <a:close/>
                    <a:moveTo>
                      <a:pt x="124957" y="150258"/>
                    </a:moveTo>
                    <a:lnTo>
                      <a:pt x="124957" y="156192"/>
                    </a:lnTo>
                    <a:lnTo>
                      <a:pt x="119021" y="156192"/>
                    </a:lnTo>
                    <a:lnTo>
                      <a:pt x="119021" y="150258"/>
                    </a:lnTo>
                    <a:close/>
                    <a:moveTo>
                      <a:pt x="131204" y="150258"/>
                    </a:moveTo>
                    <a:lnTo>
                      <a:pt x="131204" y="156192"/>
                    </a:lnTo>
                    <a:lnTo>
                      <a:pt x="125270" y="156192"/>
                    </a:lnTo>
                    <a:lnTo>
                      <a:pt x="125270" y="150258"/>
                    </a:lnTo>
                    <a:close/>
                    <a:moveTo>
                      <a:pt x="137451" y="150258"/>
                    </a:moveTo>
                    <a:lnTo>
                      <a:pt x="137451" y="156192"/>
                    </a:lnTo>
                    <a:lnTo>
                      <a:pt x="131517" y="156192"/>
                    </a:lnTo>
                    <a:lnTo>
                      <a:pt x="131517" y="150258"/>
                    </a:lnTo>
                    <a:close/>
                    <a:moveTo>
                      <a:pt x="143702" y="150258"/>
                    </a:moveTo>
                    <a:lnTo>
                      <a:pt x="143702" y="156192"/>
                    </a:lnTo>
                    <a:lnTo>
                      <a:pt x="137766" y="156192"/>
                    </a:lnTo>
                    <a:lnTo>
                      <a:pt x="137766" y="150258"/>
                    </a:lnTo>
                    <a:close/>
                    <a:moveTo>
                      <a:pt x="149949" y="150258"/>
                    </a:moveTo>
                    <a:lnTo>
                      <a:pt x="149949" y="156192"/>
                    </a:lnTo>
                    <a:lnTo>
                      <a:pt x="144015" y="156192"/>
                    </a:lnTo>
                    <a:lnTo>
                      <a:pt x="144015" y="150258"/>
                    </a:lnTo>
                    <a:close/>
                    <a:moveTo>
                      <a:pt x="156196" y="150258"/>
                    </a:moveTo>
                    <a:lnTo>
                      <a:pt x="156196" y="156192"/>
                    </a:lnTo>
                    <a:lnTo>
                      <a:pt x="150262" y="156192"/>
                    </a:lnTo>
                    <a:lnTo>
                      <a:pt x="150262" y="150258"/>
                    </a:lnTo>
                    <a:close/>
                    <a:moveTo>
                      <a:pt x="162445" y="150258"/>
                    </a:moveTo>
                    <a:lnTo>
                      <a:pt x="162445" y="156192"/>
                    </a:lnTo>
                    <a:lnTo>
                      <a:pt x="156509" y="156192"/>
                    </a:lnTo>
                    <a:lnTo>
                      <a:pt x="156509" y="150258"/>
                    </a:lnTo>
                    <a:close/>
                    <a:moveTo>
                      <a:pt x="168692" y="150258"/>
                    </a:moveTo>
                    <a:lnTo>
                      <a:pt x="168692" y="156192"/>
                    </a:lnTo>
                    <a:lnTo>
                      <a:pt x="162756" y="156192"/>
                    </a:lnTo>
                    <a:lnTo>
                      <a:pt x="162756" y="150258"/>
                    </a:lnTo>
                    <a:close/>
                    <a:moveTo>
                      <a:pt x="174939" y="150258"/>
                    </a:moveTo>
                    <a:lnTo>
                      <a:pt x="174939" y="156192"/>
                    </a:lnTo>
                    <a:lnTo>
                      <a:pt x="169005" y="156192"/>
                    </a:lnTo>
                    <a:lnTo>
                      <a:pt x="169005" y="150258"/>
                    </a:lnTo>
                    <a:close/>
                    <a:moveTo>
                      <a:pt x="181186" y="150258"/>
                    </a:moveTo>
                    <a:lnTo>
                      <a:pt x="181186" y="156192"/>
                    </a:lnTo>
                    <a:lnTo>
                      <a:pt x="175252" y="156192"/>
                    </a:lnTo>
                    <a:lnTo>
                      <a:pt x="175252" y="150258"/>
                    </a:lnTo>
                    <a:close/>
                    <a:moveTo>
                      <a:pt x="187433" y="150258"/>
                    </a:moveTo>
                    <a:lnTo>
                      <a:pt x="187433" y="156192"/>
                    </a:lnTo>
                    <a:lnTo>
                      <a:pt x="181499" y="156192"/>
                    </a:lnTo>
                    <a:lnTo>
                      <a:pt x="181499" y="150258"/>
                    </a:lnTo>
                    <a:close/>
                    <a:moveTo>
                      <a:pt x="193682" y="150258"/>
                    </a:moveTo>
                    <a:lnTo>
                      <a:pt x="193682" y="156192"/>
                    </a:lnTo>
                    <a:lnTo>
                      <a:pt x="187746" y="156192"/>
                    </a:lnTo>
                    <a:lnTo>
                      <a:pt x="187746" y="150258"/>
                    </a:lnTo>
                    <a:close/>
                    <a:moveTo>
                      <a:pt x="199931" y="150258"/>
                    </a:moveTo>
                    <a:lnTo>
                      <a:pt x="199931" y="156192"/>
                    </a:lnTo>
                    <a:lnTo>
                      <a:pt x="193996" y="156192"/>
                    </a:lnTo>
                    <a:lnTo>
                      <a:pt x="193996" y="150258"/>
                    </a:lnTo>
                    <a:close/>
                    <a:moveTo>
                      <a:pt x="206180" y="150258"/>
                    </a:moveTo>
                    <a:lnTo>
                      <a:pt x="206180" y="156192"/>
                    </a:lnTo>
                    <a:lnTo>
                      <a:pt x="200244" y="156192"/>
                    </a:lnTo>
                    <a:lnTo>
                      <a:pt x="200244" y="150258"/>
                    </a:lnTo>
                    <a:close/>
                    <a:moveTo>
                      <a:pt x="212427" y="150258"/>
                    </a:moveTo>
                    <a:lnTo>
                      <a:pt x="212427" y="156192"/>
                    </a:lnTo>
                    <a:lnTo>
                      <a:pt x="206491" y="156192"/>
                    </a:lnTo>
                    <a:lnTo>
                      <a:pt x="206491" y="150258"/>
                    </a:lnTo>
                    <a:close/>
                    <a:moveTo>
                      <a:pt x="218674" y="150258"/>
                    </a:moveTo>
                    <a:lnTo>
                      <a:pt x="218674" y="156192"/>
                    </a:lnTo>
                    <a:lnTo>
                      <a:pt x="212739" y="156192"/>
                    </a:lnTo>
                    <a:lnTo>
                      <a:pt x="212739" y="150258"/>
                    </a:lnTo>
                    <a:close/>
                    <a:moveTo>
                      <a:pt x="224921" y="150258"/>
                    </a:moveTo>
                    <a:lnTo>
                      <a:pt x="224921" y="156192"/>
                    </a:lnTo>
                    <a:lnTo>
                      <a:pt x="218987" y="156192"/>
                    </a:lnTo>
                    <a:lnTo>
                      <a:pt x="218987" y="150258"/>
                    </a:lnTo>
                    <a:close/>
                    <a:moveTo>
                      <a:pt x="231170" y="150258"/>
                    </a:moveTo>
                    <a:lnTo>
                      <a:pt x="231170" y="156192"/>
                    </a:lnTo>
                    <a:lnTo>
                      <a:pt x="225234" y="156192"/>
                    </a:lnTo>
                    <a:lnTo>
                      <a:pt x="225234" y="150258"/>
                    </a:lnTo>
                    <a:close/>
                    <a:moveTo>
                      <a:pt x="237417" y="150258"/>
                    </a:moveTo>
                    <a:lnTo>
                      <a:pt x="237417" y="156192"/>
                    </a:lnTo>
                    <a:lnTo>
                      <a:pt x="231481" y="156192"/>
                    </a:lnTo>
                    <a:lnTo>
                      <a:pt x="231481" y="150258"/>
                    </a:lnTo>
                    <a:close/>
                    <a:moveTo>
                      <a:pt x="243664" y="150258"/>
                    </a:moveTo>
                    <a:lnTo>
                      <a:pt x="243664" y="156192"/>
                    </a:lnTo>
                    <a:lnTo>
                      <a:pt x="237729" y="156192"/>
                    </a:lnTo>
                    <a:lnTo>
                      <a:pt x="237729" y="150258"/>
                    </a:lnTo>
                    <a:close/>
                    <a:moveTo>
                      <a:pt x="249911" y="150258"/>
                    </a:moveTo>
                    <a:lnTo>
                      <a:pt x="249911" y="156192"/>
                    </a:lnTo>
                    <a:lnTo>
                      <a:pt x="243977" y="156192"/>
                    </a:lnTo>
                    <a:lnTo>
                      <a:pt x="243977" y="150258"/>
                    </a:lnTo>
                    <a:close/>
                    <a:moveTo>
                      <a:pt x="256161" y="150258"/>
                    </a:moveTo>
                    <a:lnTo>
                      <a:pt x="256161" y="156192"/>
                    </a:lnTo>
                    <a:lnTo>
                      <a:pt x="250225" y="156192"/>
                    </a:lnTo>
                    <a:lnTo>
                      <a:pt x="250225" y="150258"/>
                    </a:lnTo>
                    <a:close/>
                    <a:moveTo>
                      <a:pt x="262409" y="150258"/>
                    </a:moveTo>
                    <a:lnTo>
                      <a:pt x="262409" y="156192"/>
                    </a:lnTo>
                    <a:lnTo>
                      <a:pt x="256474" y="156192"/>
                    </a:lnTo>
                    <a:lnTo>
                      <a:pt x="256474" y="150258"/>
                    </a:lnTo>
                    <a:close/>
                    <a:moveTo>
                      <a:pt x="268656" y="150258"/>
                    </a:moveTo>
                    <a:lnTo>
                      <a:pt x="268656" y="156192"/>
                    </a:lnTo>
                    <a:lnTo>
                      <a:pt x="262721" y="156192"/>
                    </a:lnTo>
                    <a:lnTo>
                      <a:pt x="262721" y="150258"/>
                    </a:lnTo>
                    <a:close/>
                    <a:moveTo>
                      <a:pt x="274904" y="150258"/>
                    </a:moveTo>
                    <a:lnTo>
                      <a:pt x="274904" y="156192"/>
                    </a:lnTo>
                    <a:lnTo>
                      <a:pt x="268968" y="156192"/>
                    </a:lnTo>
                    <a:lnTo>
                      <a:pt x="268968" y="150258"/>
                    </a:lnTo>
                    <a:close/>
                    <a:moveTo>
                      <a:pt x="158" y="0"/>
                    </a:moveTo>
                    <a:lnTo>
                      <a:pt x="158" y="157"/>
                    </a:lnTo>
                    <a:lnTo>
                      <a:pt x="0" y="157"/>
                    </a:lnTo>
                    <a:lnTo>
                      <a:pt x="0" y="156350"/>
                    </a:lnTo>
                    <a:lnTo>
                      <a:pt x="158" y="156350"/>
                    </a:lnTo>
                    <a:lnTo>
                      <a:pt x="158" y="156508"/>
                    </a:lnTo>
                    <a:lnTo>
                      <a:pt x="275059" y="156508"/>
                    </a:lnTo>
                    <a:lnTo>
                      <a:pt x="275059" y="156350"/>
                    </a:lnTo>
                    <a:lnTo>
                      <a:pt x="275215" y="156350"/>
                    </a:lnTo>
                    <a:lnTo>
                      <a:pt x="275215" y="155"/>
                    </a:lnTo>
                    <a:lnTo>
                      <a:pt x="275059" y="155"/>
                    </a:lnTo>
                    <a:lnTo>
                      <a:pt x="275059" y="0"/>
                    </a:lnTo>
                    <a:close/>
                  </a:path>
                </a:pathLst>
              </a:custGeom>
              <a:solidFill>
                <a:srgbClr val="FCEC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cxnSp>
          <p:nvCxnSpPr>
            <p:cNvPr id="12" name="Google Shape;13;p2">
              <a:extLst>
                <a:ext uri="{FF2B5EF4-FFF2-40B4-BE49-F238E27FC236}">
                  <a16:creationId xmlns:a16="http://schemas.microsoft.com/office/drawing/2014/main" id="{C0058677-E62A-42AD-A305-D5AE87E67FD7}"/>
                </a:ext>
              </a:extLst>
            </p:cNvPr>
            <p:cNvCxnSpPr/>
            <p:nvPr/>
          </p:nvCxnSpPr>
          <p:spPr>
            <a:xfrm>
              <a:off x="607100" y="213850"/>
              <a:ext cx="0" cy="4720800"/>
            </a:xfrm>
            <a:prstGeom prst="straightConnector1">
              <a:avLst/>
            </a:prstGeom>
            <a:noFill/>
            <a:ln w="19050" cap="flat" cmpd="sng">
              <a:solidFill>
                <a:srgbClr val="F999A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Google Shape;14;p2">
              <a:extLst>
                <a:ext uri="{FF2B5EF4-FFF2-40B4-BE49-F238E27FC236}">
                  <a16:creationId xmlns:a16="http://schemas.microsoft.com/office/drawing/2014/main" id="{49B8D07F-70C4-46E7-8813-CB7645BE2194}"/>
                </a:ext>
              </a:extLst>
            </p:cNvPr>
            <p:cNvCxnSpPr/>
            <p:nvPr/>
          </p:nvCxnSpPr>
          <p:spPr>
            <a:xfrm>
              <a:off x="552800" y="213850"/>
              <a:ext cx="0" cy="4720800"/>
            </a:xfrm>
            <a:prstGeom prst="straightConnector1">
              <a:avLst/>
            </a:prstGeom>
            <a:noFill/>
            <a:ln w="19050" cap="flat" cmpd="sng">
              <a:solidFill>
                <a:srgbClr val="F999A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4" name="Google Shape;15;p2">
              <a:extLst>
                <a:ext uri="{FF2B5EF4-FFF2-40B4-BE49-F238E27FC236}">
                  <a16:creationId xmlns:a16="http://schemas.microsoft.com/office/drawing/2014/main" id="{CFB9B271-6A90-4335-BBB4-B6F0C87F0700}"/>
                </a:ext>
              </a:extLst>
            </p:cNvPr>
            <p:cNvSpPr/>
            <p:nvPr/>
          </p:nvSpPr>
          <p:spPr>
            <a:xfrm>
              <a:off x="309638" y="1298388"/>
              <a:ext cx="108600" cy="108600"/>
            </a:xfrm>
            <a:prstGeom prst="ellipse">
              <a:avLst/>
            </a:prstGeom>
            <a:solidFill>
              <a:srgbClr val="3231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" name="Google Shape;16;p2">
              <a:extLst>
                <a:ext uri="{FF2B5EF4-FFF2-40B4-BE49-F238E27FC236}">
                  <a16:creationId xmlns:a16="http://schemas.microsoft.com/office/drawing/2014/main" id="{05A4D799-298D-464D-8FC2-46FD18A6D221}"/>
                </a:ext>
              </a:extLst>
            </p:cNvPr>
            <p:cNvSpPr/>
            <p:nvPr/>
          </p:nvSpPr>
          <p:spPr>
            <a:xfrm>
              <a:off x="309638" y="485688"/>
              <a:ext cx="108600" cy="108600"/>
            </a:xfrm>
            <a:prstGeom prst="ellipse">
              <a:avLst/>
            </a:prstGeom>
            <a:solidFill>
              <a:srgbClr val="3231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" name="Google Shape;17;p2">
              <a:extLst>
                <a:ext uri="{FF2B5EF4-FFF2-40B4-BE49-F238E27FC236}">
                  <a16:creationId xmlns:a16="http://schemas.microsoft.com/office/drawing/2014/main" id="{B7327505-8834-4CB8-A130-16CE38ECBEE0}"/>
                </a:ext>
              </a:extLst>
            </p:cNvPr>
            <p:cNvSpPr/>
            <p:nvPr/>
          </p:nvSpPr>
          <p:spPr>
            <a:xfrm>
              <a:off x="309638" y="4549188"/>
              <a:ext cx="108600" cy="108600"/>
            </a:xfrm>
            <a:prstGeom prst="ellipse">
              <a:avLst/>
            </a:prstGeom>
            <a:solidFill>
              <a:srgbClr val="3231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" name="Google Shape;18;p2">
              <a:extLst>
                <a:ext uri="{FF2B5EF4-FFF2-40B4-BE49-F238E27FC236}">
                  <a16:creationId xmlns:a16="http://schemas.microsoft.com/office/drawing/2014/main" id="{A0797AE0-9BAB-4164-8CB6-077477EACC3A}"/>
                </a:ext>
              </a:extLst>
            </p:cNvPr>
            <p:cNvSpPr/>
            <p:nvPr/>
          </p:nvSpPr>
          <p:spPr>
            <a:xfrm>
              <a:off x="309638" y="3736488"/>
              <a:ext cx="108600" cy="108600"/>
            </a:xfrm>
            <a:prstGeom prst="ellipse">
              <a:avLst/>
            </a:prstGeom>
            <a:solidFill>
              <a:srgbClr val="3231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" name="Google Shape;19;p2">
              <a:extLst>
                <a:ext uri="{FF2B5EF4-FFF2-40B4-BE49-F238E27FC236}">
                  <a16:creationId xmlns:a16="http://schemas.microsoft.com/office/drawing/2014/main" id="{22967EBD-3055-4492-932A-AD3B8B78F9C1}"/>
                </a:ext>
              </a:extLst>
            </p:cNvPr>
            <p:cNvSpPr/>
            <p:nvPr/>
          </p:nvSpPr>
          <p:spPr>
            <a:xfrm>
              <a:off x="309638" y="2923788"/>
              <a:ext cx="108600" cy="108600"/>
            </a:xfrm>
            <a:prstGeom prst="ellipse">
              <a:avLst/>
            </a:prstGeom>
            <a:solidFill>
              <a:srgbClr val="3231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" name="Google Shape;20;p2">
              <a:extLst>
                <a:ext uri="{FF2B5EF4-FFF2-40B4-BE49-F238E27FC236}">
                  <a16:creationId xmlns:a16="http://schemas.microsoft.com/office/drawing/2014/main" id="{B9624CFE-5BC2-485A-B6F6-86727446A27C}"/>
                </a:ext>
              </a:extLst>
            </p:cNvPr>
            <p:cNvSpPr/>
            <p:nvPr/>
          </p:nvSpPr>
          <p:spPr>
            <a:xfrm>
              <a:off x="309638" y="2111088"/>
              <a:ext cx="108600" cy="108600"/>
            </a:xfrm>
            <a:prstGeom prst="ellipse">
              <a:avLst/>
            </a:prstGeom>
            <a:solidFill>
              <a:srgbClr val="3231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036674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DF9454-6F74-46A8-B299-4AF451BFB9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F55CA9-A0BD-4609-9307-BAF987B262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E4293-851E-4FA2-BFF2-B646A42369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11/9/2022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A907F5-F26D-4A91-8D70-AB54F8B43D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8ACBD8-D942-449E-A2B8-358CD1365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6762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DA50897-0C2E-420B-9A38-A8D5C1D7278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450317" y="1517904"/>
            <a:ext cx="2220731" cy="454678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EDB2173-32A5-4677-A08F-DAB8FD430D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517904" y="1517904"/>
            <a:ext cx="6562553" cy="454678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DB124D-B801-4A6A-9DAF-EBC1B98FE4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11/9/2022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DAF8DF-2544-45A5-B62B-BB7948FCCA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AC232D-131E-4BE6-8E2E-BAF5A3084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7370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4C5BB2-C09C-49B0-BAFA-DE1801CD3E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A47C21-944D-47FE-9519-A255188371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7CE36D-6B7B-4D5E-831E-34A4286D6E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11/9/2022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2AD668-6E19-425C-88F7-AF4220662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905C53-CF7C-4936-9E35-1BEBD6836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oogle Shape;9;p2">
            <a:extLst>
              <a:ext uri="{FF2B5EF4-FFF2-40B4-BE49-F238E27FC236}">
                <a16:creationId xmlns:a16="http://schemas.microsoft.com/office/drawing/2014/main" id="{EB7C6DCB-33B7-40C3-BBFD-8D60E72FF8B3}"/>
              </a:ext>
            </a:extLst>
          </p:cNvPr>
          <p:cNvGrpSpPr/>
          <p:nvPr userDrawn="1"/>
        </p:nvGrpSpPr>
        <p:grpSpPr>
          <a:xfrm>
            <a:off x="1" y="0"/>
            <a:ext cx="12192000" cy="6858000"/>
            <a:chOff x="209375" y="211300"/>
            <a:chExt cx="8725075" cy="4723350"/>
          </a:xfrm>
        </p:grpSpPr>
        <p:grpSp>
          <p:nvGrpSpPr>
            <p:cNvPr id="8" name="Google Shape;10;p2">
              <a:extLst>
                <a:ext uri="{FF2B5EF4-FFF2-40B4-BE49-F238E27FC236}">
                  <a16:creationId xmlns:a16="http://schemas.microsoft.com/office/drawing/2014/main" id="{C15084B3-75CE-4654-859D-C884BB8B7E06}"/>
                </a:ext>
              </a:extLst>
            </p:cNvPr>
            <p:cNvGrpSpPr/>
            <p:nvPr/>
          </p:nvGrpSpPr>
          <p:grpSpPr>
            <a:xfrm>
              <a:off x="209375" y="211300"/>
              <a:ext cx="8725075" cy="4720800"/>
              <a:chOff x="209375" y="211300"/>
              <a:chExt cx="8725075" cy="4720800"/>
            </a:xfrm>
          </p:grpSpPr>
          <p:sp>
            <p:nvSpPr>
              <p:cNvPr id="17" name="Google Shape;11;p2">
                <a:extLst>
                  <a:ext uri="{FF2B5EF4-FFF2-40B4-BE49-F238E27FC236}">
                    <a16:creationId xmlns:a16="http://schemas.microsoft.com/office/drawing/2014/main" id="{F0674EBC-D7CF-4BA4-8201-8425842016AD}"/>
                  </a:ext>
                </a:extLst>
              </p:cNvPr>
              <p:cNvSpPr/>
              <p:nvPr/>
            </p:nvSpPr>
            <p:spPr>
              <a:xfrm>
                <a:off x="209550" y="211300"/>
                <a:ext cx="8724900" cy="47208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" name="Google Shape;12;p2">
                <a:extLst>
                  <a:ext uri="{FF2B5EF4-FFF2-40B4-BE49-F238E27FC236}">
                    <a16:creationId xmlns:a16="http://schemas.microsoft.com/office/drawing/2014/main" id="{E6A03EEB-042D-4AE9-A888-041EDF89840B}"/>
                  </a:ext>
                </a:extLst>
              </p:cNvPr>
              <p:cNvSpPr/>
              <p:nvPr/>
            </p:nvSpPr>
            <p:spPr>
              <a:xfrm>
                <a:off x="209375" y="211350"/>
                <a:ext cx="8725035" cy="4720703"/>
              </a:xfrm>
              <a:custGeom>
                <a:avLst/>
                <a:gdLst/>
                <a:ahLst/>
                <a:cxnLst/>
                <a:rect l="l" t="t" r="r" b="b"/>
                <a:pathLst>
                  <a:path w="275216" h="156509" extrusionOk="0">
                    <a:moveTo>
                      <a:pt x="6251" y="311"/>
                    </a:moveTo>
                    <a:lnTo>
                      <a:pt x="6251" y="6247"/>
                    </a:lnTo>
                    <a:lnTo>
                      <a:pt x="315" y="6247"/>
                    </a:lnTo>
                    <a:lnTo>
                      <a:pt x="315" y="311"/>
                    </a:lnTo>
                    <a:close/>
                    <a:moveTo>
                      <a:pt x="12498" y="311"/>
                    </a:moveTo>
                    <a:lnTo>
                      <a:pt x="12498" y="6247"/>
                    </a:lnTo>
                    <a:lnTo>
                      <a:pt x="6562" y="6247"/>
                    </a:lnTo>
                    <a:lnTo>
                      <a:pt x="6562" y="311"/>
                    </a:lnTo>
                    <a:close/>
                    <a:moveTo>
                      <a:pt x="18745" y="311"/>
                    </a:moveTo>
                    <a:lnTo>
                      <a:pt x="18745" y="6247"/>
                    </a:lnTo>
                    <a:lnTo>
                      <a:pt x="12810" y="6247"/>
                    </a:lnTo>
                    <a:lnTo>
                      <a:pt x="12810" y="311"/>
                    </a:lnTo>
                    <a:close/>
                    <a:moveTo>
                      <a:pt x="24992" y="311"/>
                    </a:moveTo>
                    <a:lnTo>
                      <a:pt x="24992" y="6247"/>
                    </a:lnTo>
                    <a:lnTo>
                      <a:pt x="19058" y="6247"/>
                    </a:lnTo>
                    <a:lnTo>
                      <a:pt x="19058" y="311"/>
                    </a:lnTo>
                    <a:close/>
                    <a:moveTo>
                      <a:pt x="31241" y="311"/>
                    </a:moveTo>
                    <a:lnTo>
                      <a:pt x="31241" y="6247"/>
                    </a:lnTo>
                    <a:lnTo>
                      <a:pt x="25305" y="6247"/>
                    </a:lnTo>
                    <a:lnTo>
                      <a:pt x="25305" y="311"/>
                    </a:lnTo>
                    <a:close/>
                    <a:moveTo>
                      <a:pt x="37489" y="311"/>
                    </a:moveTo>
                    <a:lnTo>
                      <a:pt x="37489" y="6247"/>
                    </a:lnTo>
                    <a:lnTo>
                      <a:pt x="31553" y="6247"/>
                    </a:lnTo>
                    <a:lnTo>
                      <a:pt x="31553" y="311"/>
                    </a:lnTo>
                    <a:close/>
                    <a:moveTo>
                      <a:pt x="43737" y="311"/>
                    </a:moveTo>
                    <a:lnTo>
                      <a:pt x="43737" y="6247"/>
                    </a:lnTo>
                    <a:lnTo>
                      <a:pt x="37802" y="6247"/>
                    </a:lnTo>
                    <a:lnTo>
                      <a:pt x="37802" y="311"/>
                    </a:lnTo>
                    <a:close/>
                    <a:moveTo>
                      <a:pt x="49985" y="311"/>
                    </a:moveTo>
                    <a:lnTo>
                      <a:pt x="49985" y="6247"/>
                    </a:lnTo>
                    <a:lnTo>
                      <a:pt x="44049" y="6247"/>
                    </a:lnTo>
                    <a:lnTo>
                      <a:pt x="44049" y="311"/>
                    </a:lnTo>
                    <a:close/>
                    <a:moveTo>
                      <a:pt x="56232" y="311"/>
                    </a:moveTo>
                    <a:lnTo>
                      <a:pt x="56232" y="6247"/>
                    </a:lnTo>
                    <a:lnTo>
                      <a:pt x="50296" y="6247"/>
                    </a:lnTo>
                    <a:lnTo>
                      <a:pt x="50296" y="311"/>
                    </a:lnTo>
                    <a:close/>
                    <a:moveTo>
                      <a:pt x="62480" y="311"/>
                    </a:moveTo>
                    <a:lnTo>
                      <a:pt x="62480" y="6247"/>
                    </a:lnTo>
                    <a:lnTo>
                      <a:pt x="56545" y="6247"/>
                    </a:lnTo>
                    <a:lnTo>
                      <a:pt x="56545" y="311"/>
                    </a:lnTo>
                    <a:close/>
                    <a:moveTo>
                      <a:pt x="68727" y="311"/>
                    </a:moveTo>
                    <a:lnTo>
                      <a:pt x="68727" y="6247"/>
                    </a:lnTo>
                    <a:lnTo>
                      <a:pt x="62792" y="6247"/>
                    </a:lnTo>
                    <a:lnTo>
                      <a:pt x="62792" y="311"/>
                    </a:lnTo>
                    <a:close/>
                    <a:moveTo>
                      <a:pt x="74975" y="311"/>
                    </a:moveTo>
                    <a:lnTo>
                      <a:pt x="74975" y="6247"/>
                    </a:lnTo>
                    <a:lnTo>
                      <a:pt x="69039" y="6247"/>
                    </a:lnTo>
                    <a:lnTo>
                      <a:pt x="69039" y="311"/>
                    </a:lnTo>
                    <a:close/>
                    <a:moveTo>
                      <a:pt x="81223" y="311"/>
                    </a:moveTo>
                    <a:lnTo>
                      <a:pt x="81223" y="6247"/>
                    </a:lnTo>
                    <a:lnTo>
                      <a:pt x="75286" y="6247"/>
                    </a:lnTo>
                    <a:lnTo>
                      <a:pt x="75286" y="311"/>
                    </a:lnTo>
                    <a:close/>
                    <a:moveTo>
                      <a:pt x="87470" y="311"/>
                    </a:moveTo>
                    <a:lnTo>
                      <a:pt x="87470" y="6247"/>
                    </a:lnTo>
                    <a:lnTo>
                      <a:pt x="81535" y="6247"/>
                    </a:lnTo>
                    <a:lnTo>
                      <a:pt x="81535" y="311"/>
                    </a:lnTo>
                    <a:close/>
                    <a:moveTo>
                      <a:pt x="93720" y="311"/>
                    </a:moveTo>
                    <a:lnTo>
                      <a:pt x="93720" y="6247"/>
                    </a:lnTo>
                    <a:lnTo>
                      <a:pt x="87784" y="6247"/>
                    </a:lnTo>
                    <a:lnTo>
                      <a:pt x="87784" y="311"/>
                    </a:lnTo>
                    <a:close/>
                    <a:moveTo>
                      <a:pt x="99967" y="311"/>
                    </a:moveTo>
                    <a:lnTo>
                      <a:pt x="99967" y="6247"/>
                    </a:lnTo>
                    <a:lnTo>
                      <a:pt x="94031" y="6247"/>
                    </a:lnTo>
                    <a:lnTo>
                      <a:pt x="94031" y="311"/>
                    </a:lnTo>
                    <a:close/>
                    <a:moveTo>
                      <a:pt x="106214" y="311"/>
                    </a:moveTo>
                    <a:lnTo>
                      <a:pt x="106214" y="6247"/>
                    </a:lnTo>
                    <a:lnTo>
                      <a:pt x="100280" y="6247"/>
                    </a:lnTo>
                    <a:lnTo>
                      <a:pt x="100280" y="311"/>
                    </a:lnTo>
                    <a:close/>
                    <a:moveTo>
                      <a:pt x="112461" y="311"/>
                    </a:moveTo>
                    <a:lnTo>
                      <a:pt x="112461" y="6247"/>
                    </a:lnTo>
                    <a:lnTo>
                      <a:pt x="106527" y="6247"/>
                    </a:lnTo>
                    <a:lnTo>
                      <a:pt x="106527" y="311"/>
                    </a:lnTo>
                    <a:close/>
                    <a:moveTo>
                      <a:pt x="118710" y="311"/>
                    </a:moveTo>
                    <a:lnTo>
                      <a:pt x="118710" y="6247"/>
                    </a:lnTo>
                    <a:lnTo>
                      <a:pt x="112774" y="6247"/>
                    </a:lnTo>
                    <a:lnTo>
                      <a:pt x="112774" y="311"/>
                    </a:lnTo>
                    <a:close/>
                    <a:moveTo>
                      <a:pt x="124957" y="311"/>
                    </a:moveTo>
                    <a:lnTo>
                      <a:pt x="124957" y="6247"/>
                    </a:lnTo>
                    <a:lnTo>
                      <a:pt x="119021" y="6247"/>
                    </a:lnTo>
                    <a:lnTo>
                      <a:pt x="119021" y="311"/>
                    </a:lnTo>
                    <a:close/>
                    <a:moveTo>
                      <a:pt x="131204" y="311"/>
                    </a:moveTo>
                    <a:lnTo>
                      <a:pt x="131204" y="6247"/>
                    </a:lnTo>
                    <a:lnTo>
                      <a:pt x="125270" y="6247"/>
                    </a:lnTo>
                    <a:lnTo>
                      <a:pt x="125270" y="311"/>
                    </a:lnTo>
                    <a:close/>
                    <a:moveTo>
                      <a:pt x="137451" y="311"/>
                    </a:moveTo>
                    <a:lnTo>
                      <a:pt x="137451" y="6247"/>
                    </a:lnTo>
                    <a:lnTo>
                      <a:pt x="131517" y="6247"/>
                    </a:lnTo>
                    <a:lnTo>
                      <a:pt x="131517" y="311"/>
                    </a:lnTo>
                    <a:close/>
                    <a:moveTo>
                      <a:pt x="143702" y="311"/>
                    </a:moveTo>
                    <a:lnTo>
                      <a:pt x="143702" y="6247"/>
                    </a:lnTo>
                    <a:lnTo>
                      <a:pt x="137766" y="6247"/>
                    </a:lnTo>
                    <a:lnTo>
                      <a:pt x="137766" y="311"/>
                    </a:lnTo>
                    <a:close/>
                    <a:moveTo>
                      <a:pt x="149949" y="311"/>
                    </a:moveTo>
                    <a:lnTo>
                      <a:pt x="149949" y="6247"/>
                    </a:lnTo>
                    <a:lnTo>
                      <a:pt x="144015" y="6247"/>
                    </a:lnTo>
                    <a:lnTo>
                      <a:pt x="144015" y="311"/>
                    </a:lnTo>
                    <a:close/>
                    <a:moveTo>
                      <a:pt x="156196" y="311"/>
                    </a:moveTo>
                    <a:lnTo>
                      <a:pt x="156196" y="6247"/>
                    </a:lnTo>
                    <a:lnTo>
                      <a:pt x="150262" y="6247"/>
                    </a:lnTo>
                    <a:lnTo>
                      <a:pt x="150262" y="311"/>
                    </a:lnTo>
                    <a:close/>
                    <a:moveTo>
                      <a:pt x="162445" y="311"/>
                    </a:moveTo>
                    <a:lnTo>
                      <a:pt x="162445" y="6247"/>
                    </a:lnTo>
                    <a:lnTo>
                      <a:pt x="156509" y="6247"/>
                    </a:lnTo>
                    <a:lnTo>
                      <a:pt x="156509" y="311"/>
                    </a:lnTo>
                    <a:close/>
                    <a:moveTo>
                      <a:pt x="168692" y="311"/>
                    </a:moveTo>
                    <a:lnTo>
                      <a:pt x="168692" y="6247"/>
                    </a:lnTo>
                    <a:lnTo>
                      <a:pt x="162756" y="6247"/>
                    </a:lnTo>
                    <a:lnTo>
                      <a:pt x="162756" y="311"/>
                    </a:lnTo>
                    <a:close/>
                    <a:moveTo>
                      <a:pt x="174939" y="311"/>
                    </a:moveTo>
                    <a:lnTo>
                      <a:pt x="174939" y="6247"/>
                    </a:lnTo>
                    <a:lnTo>
                      <a:pt x="169005" y="6247"/>
                    </a:lnTo>
                    <a:lnTo>
                      <a:pt x="169005" y="311"/>
                    </a:lnTo>
                    <a:close/>
                    <a:moveTo>
                      <a:pt x="181186" y="311"/>
                    </a:moveTo>
                    <a:lnTo>
                      <a:pt x="181186" y="6247"/>
                    </a:lnTo>
                    <a:lnTo>
                      <a:pt x="175252" y="6247"/>
                    </a:lnTo>
                    <a:lnTo>
                      <a:pt x="175252" y="311"/>
                    </a:lnTo>
                    <a:close/>
                    <a:moveTo>
                      <a:pt x="187435" y="311"/>
                    </a:moveTo>
                    <a:lnTo>
                      <a:pt x="187435" y="6247"/>
                    </a:lnTo>
                    <a:lnTo>
                      <a:pt x="181499" y="6247"/>
                    </a:lnTo>
                    <a:lnTo>
                      <a:pt x="181499" y="311"/>
                    </a:lnTo>
                    <a:close/>
                    <a:moveTo>
                      <a:pt x="193684" y="311"/>
                    </a:moveTo>
                    <a:lnTo>
                      <a:pt x="193684" y="6247"/>
                    </a:lnTo>
                    <a:lnTo>
                      <a:pt x="187749" y="6247"/>
                    </a:lnTo>
                    <a:lnTo>
                      <a:pt x="187749" y="311"/>
                    </a:lnTo>
                    <a:close/>
                    <a:moveTo>
                      <a:pt x="199931" y="311"/>
                    </a:moveTo>
                    <a:lnTo>
                      <a:pt x="199931" y="6247"/>
                    </a:lnTo>
                    <a:lnTo>
                      <a:pt x="193996" y="6247"/>
                    </a:lnTo>
                    <a:lnTo>
                      <a:pt x="193996" y="311"/>
                    </a:lnTo>
                    <a:close/>
                    <a:moveTo>
                      <a:pt x="206180" y="311"/>
                    </a:moveTo>
                    <a:lnTo>
                      <a:pt x="206180" y="6247"/>
                    </a:lnTo>
                    <a:lnTo>
                      <a:pt x="200244" y="6247"/>
                    </a:lnTo>
                    <a:lnTo>
                      <a:pt x="200244" y="311"/>
                    </a:lnTo>
                    <a:close/>
                    <a:moveTo>
                      <a:pt x="212427" y="311"/>
                    </a:moveTo>
                    <a:lnTo>
                      <a:pt x="212427" y="6247"/>
                    </a:lnTo>
                    <a:lnTo>
                      <a:pt x="206491" y="6247"/>
                    </a:lnTo>
                    <a:lnTo>
                      <a:pt x="206491" y="311"/>
                    </a:lnTo>
                    <a:close/>
                    <a:moveTo>
                      <a:pt x="218674" y="311"/>
                    </a:moveTo>
                    <a:lnTo>
                      <a:pt x="218674" y="6247"/>
                    </a:lnTo>
                    <a:lnTo>
                      <a:pt x="212739" y="6247"/>
                    </a:lnTo>
                    <a:lnTo>
                      <a:pt x="212739" y="311"/>
                    </a:lnTo>
                    <a:close/>
                    <a:moveTo>
                      <a:pt x="224921" y="311"/>
                    </a:moveTo>
                    <a:lnTo>
                      <a:pt x="224921" y="6247"/>
                    </a:lnTo>
                    <a:lnTo>
                      <a:pt x="218987" y="6247"/>
                    </a:lnTo>
                    <a:lnTo>
                      <a:pt x="218987" y="311"/>
                    </a:lnTo>
                    <a:close/>
                    <a:moveTo>
                      <a:pt x="231170" y="311"/>
                    </a:moveTo>
                    <a:lnTo>
                      <a:pt x="231170" y="6247"/>
                    </a:lnTo>
                    <a:lnTo>
                      <a:pt x="225234" y="6247"/>
                    </a:lnTo>
                    <a:lnTo>
                      <a:pt x="225234" y="311"/>
                    </a:lnTo>
                    <a:close/>
                    <a:moveTo>
                      <a:pt x="237417" y="311"/>
                    </a:moveTo>
                    <a:lnTo>
                      <a:pt x="237417" y="6247"/>
                    </a:lnTo>
                    <a:lnTo>
                      <a:pt x="231481" y="6247"/>
                    </a:lnTo>
                    <a:lnTo>
                      <a:pt x="231481" y="311"/>
                    </a:lnTo>
                    <a:close/>
                    <a:moveTo>
                      <a:pt x="243664" y="311"/>
                    </a:moveTo>
                    <a:lnTo>
                      <a:pt x="243664" y="6247"/>
                    </a:lnTo>
                    <a:lnTo>
                      <a:pt x="237729" y="6247"/>
                    </a:lnTo>
                    <a:lnTo>
                      <a:pt x="237729" y="311"/>
                    </a:lnTo>
                    <a:close/>
                    <a:moveTo>
                      <a:pt x="249914" y="311"/>
                    </a:moveTo>
                    <a:lnTo>
                      <a:pt x="249914" y="6247"/>
                    </a:lnTo>
                    <a:lnTo>
                      <a:pt x="243978" y="6247"/>
                    </a:lnTo>
                    <a:lnTo>
                      <a:pt x="243978" y="311"/>
                    </a:lnTo>
                    <a:close/>
                    <a:moveTo>
                      <a:pt x="256161" y="311"/>
                    </a:moveTo>
                    <a:lnTo>
                      <a:pt x="256161" y="6247"/>
                    </a:lnTo>
                    <a:lnTo>
                      <a:pt x="250225" y="6247"/>
                    </a:lnTo>
                    <a:lnTo>
                      <a:pt x="250225" y="311"/>
                    </a:lnTo>
                    <a:close/>
                    <a:moveTo>
                      <a:pt x="262409" y="311"/>
                    </a:moveTo>
                    <a:lnTo>
                      <a:pt x="262409" y="6247"/>
                    </a:lnTo>
                    <a:lnTo>
                      <a:pt x="256474" y="6247"/>
                    </a:lnTo>
                    <a:lnTo>
                      <a:pt x="256474" y="311"/>
                    </a:lnTo>
                    <a:close/>
                    <a:moveTo>
                      <a:pt x="268656" y="311"/>
                    </a:moveTo>
                    <a:lnTo>
                      <a:pt x="268656" y="6247"/>
                    </a:lnTo>
                    <a:lnTo>
                      <a:pt x="262721" y="6247"/>
                    </a:lnTo>
                    <a:lnTo>
                      <a:pt x="262721" y="311"/>
                    </a:lnTo>
                    <a:close/>
                    <a:moveTo>
                      <a:pt x="274904" y="311"/>
                    </a:moveTo>
                    <a:lnTo>
                      <a:pt x="274904" y="6247"/>
                    </a:lnTo>
                    <a:lnTo>
                      <a:pt x="268968" y="6247"/>
                    </a:lnTo>
                    <a:lnTo>
                      <a:pt x="268968" y="311"/>
                    </a:lnTo>
                    <a:close/>
                    <a:moveTo>
                      <a:pt x="6251" y="6560"/>
                    </a:moveTo>
                    <a:lnTo>
                      <a:pt x="6251" y="12494"/>
                    </a:lnTo>
                    <a:lnTo>
                      <a:pt x="315" y="12494"/>
                    </a:lnTo>
                    <a:lnTo>
                      <a:pt x="315" y="6560"/>
                    </a:lnTo>
                    <a:close/>
                    <a:moveTo>
                      <a:pt x="12498" y="6560"/>
                    </a:moveTo>
                    <a:lnTo>
                      <a:pt x="12498" y="12494"/>
                    </a:lnTo>
                    <a:lnTo>
                      <a:pt x="6562" y="12494"/>
                    </a:lnTo>
                    <a:lnTo>
                      <a:pt x="6562" y="6560"/>
                    </a:lnTo>
                    <a:close/>
                    <a:moveTo>
                      <a:pt x="18745" y="6560"/>
                    </a:moveTo>
                    <a:lnTo>
                      <a:pt x="18745" y="12494"/>
                    </a:lnTo>
                    <a:lnTo>
                      <a:pt x="12810" y="12494"/>
                    </a:lnTo>
                    <a:lnTo>
                      <a:pt x="12810" y="6560"/>
                    </a:lnTo>
                    <a:close/>
                    <a:moveTo>
                      <a:pt x="24992" y="6560"/>
                    </a:moveTo>
                    <a:lnTo>
                      <a:pt x="24992" y="12494"/>
                    </a:lnTo>
                    <a:lnTo>
                      <a:pt x="19058" y="12494"/>
                    </a:lnTo>
                    <a:lnTo>
                      <a:pt x="19058" y="6560"/>
                    </a:lnTo>
                    <a:close/>
                    <a:moveTo>
                      <a:pt x="31241" y="6560"/>
                    </a:moveTo>
                    <a:lnTo>
                      <a:pt x="31241" y="12494"/>
                    </a:lnTo>
                    <a:lnTo>
                      <a:pt x="25305" y="12494"/>
                    </a:lnTo>
                    <a:lnTo>
                      <a:pt x="25305" y="6560"/>
                    </a:lnTo>
                    <a:close/>
                    <a:moveTo>
                      <a:pt x="37489" y="6560"/>
                    </a:moveTo>
                    <a:lnTo>
                      <a:pt x="37489" y="12494"/>
                    </a:lnTo>
                    <a:lnTo>
                      <a:pt x="31553" y="12494"/>
                    </a:lnTo>
                    <a:lnTo>
                      <a:pt x="31553" y="6560"/>
                    </a:lnTo>
                    <a:close/>
                    <a:moveTo>
                      <a:pt x="43737" y="6560"/>
                    </a:moveTo>
                    <a:lnTo>
                      <a:pt x="43737" y="12494"/>
                    </a:lnTo>
                    <a:lnTo>
                      <a:pt x="37802" y="12494"/>
                    </a:lnTo>
                    <a:lnTo>
                      <a:pt x="37802" y="6560"/>
                    </a:lnTo>
                    <a:close/>
                    <a:moveTo>
                      <a:pt x="49985" y="6560"/>
                    </a:moveTo>
                    <a:lnTo>
                      <a:pt x="49985" y="12494"/>
                    </a:lnTo>
                    <a:lnTo>
                      <a:pt x="44049" y="12494"/>
                    </a:lnTo>
                    <a:lnTo>
                      <a:pt x="44049" y="6560"/>
                    </a:lnTo>
                    <a:close/>
                    <a:moveTo>
                      <a:pt x="56232" y="6560"/>
                    </a:moveTo>
                    <a:lnTo>
                      <a:pt x="56232" y="12494"/>
                    </a:lnTo>
                    <a:lnTo>
                      <a:pt x="50296" y="12494"/>
                    </a:lnTo>
                    <a:lnTo>
                      <a:pt x="50296" y="6560"/>
                    </a:lnTo>
                    <a:close/>
                    <a:moveTo>
                      <a:pt x="62480" y="6560"/>
                    </a:moveTo>
                    <a:lnTo>
                      <a:pt x="62480" y="12494"/>
                    </a:lnTo>
                    <a:lnTo>
                      <a:pt x="56545" y="12494"/>
                    </a:lnTo>
                    <a:lnTo>
                      <a:pt x="56545" y="6560"/>
                    </a:lnTo>
                    <a:close/>
                    <a:moveTo>
                      <a:pt x="68727" y="6560"/>
                    </a:moveTo>
                    <a:lnTo>
                      <a:pt x="68727" y="12494"/>
                    </a:lnTo>
                    <a:lnTo>
                      <a:pt x="62792" y="12494"/>
                    </a:lnTo>
                    <a:lnTo>
                      <a:pt x="62792" y="6560"/>
                    </a:lnTo>
                    <a:close/>
                    <a:moveTo>
                      <a:pt x="74975" y="6560"/>
                    </a:moveTo>
                    <a:lnTo>
                      <a:pt x="74975" y="12494"/>
                    </a:lnTo>
                    <a:lnTo>
                      <a:pt x="69039" y="12494"/>
                    </a:lnTo>
                    <a:lnTo>
                      <a:pt x="69039" y="6560"/>
                    </a:lnTo>
                    <a:close/>
                    <a:moveTo>
                      <a:pt x="81223" y="6560"/>
                    </a:moveTo>
                    <a:lnTo>
                      <a:pt x="81223" y="12494"/>
                    </a:lnTo>
                    <a:lnTo>
                      <a:pt x="75286" y="12494"/>
                    </a:lnTo>
                    <a:lnTo>
                      <a:pt x="75286" y="6560"/>
                    </a:lnTo>
                    <a:close/>
                    <a:moveTo>
                      <a:pt x="87470" y="6560"/>
                    </a:moveTo>
                    <a:lnTo>
                      <a:pt x="87470" y="12494"/>
                    </a:lnTo>
                    <a:lnTo>
                      <a:pt x="81535" y="12494"/>
                    </a:lnTo>
                    <a:lnTo>
                      <a:pt x="81535" y="6560"/>
                    </a:lnTo>
                    <a:close/>
                    <a:moveTo>
                      <a:pt x="93720" y="6560"/>
                    </a:moveTo>
                    <a:lnTo>
                      <a:pt x="93720" y="12494"/>
                    </a:lnTo>
                    <a:lnTo>
                      <a:pt x="87784" y="12494"/>
                    </a:lnTo>
                    <a:lnTo>
                      <a:pt x="87784" y="6560"/>
                    </a:lnTo>
                    <a:close/>
                    <a:moveTo>
                      <a:pt x="99967" y="6560"/>
                    </a:moveTo>
                    <a:lnTo>
                      <a:pt x="99967" y="12494"/>
                    </a:lnTo>
                    <a:lnTo>
                      <a:pt x="94031" y="12494"/>
                    </a:lnTo>
                    <a:lnTo>
                      <a:pt x="94031" y="6560"/>
                    </a:lnTo>
                    <a:close/>
                    <a:moveTo>
                      <a:pt x="106214" y="6560"/>
                    </a:moveTo>
                    <a:lnTo>
                      <a:pt x="106214" y="12494"/>
                    </a:lnTo>
                    <a:lnTo>
                      <a:pt x="100280" y="12494"/>
                    </a:lnTo>
                    <a:lnTo>
                      <a:pt x="100280" y="6560"/>
                    </a:lnTo>
                    <a:close/>
                    <a:moveTo>
                      <a:pt x="112461" y="6560"/>
                    </a:moveTo>
                    <a:lnTo>
                      <a:pt x="112461" y="12494"/>
                    </a:lnTo>
                    <a:lnTo>
                      <a:pt x="106527" y="12494"/>
                    </a:lnTo>
                    <a:lnTo>
                      <a:pt x="106527" y="6560"/>
                    </a:lnTo>
                    <a:close/>
                    <a:moveTo>
                      <a:pt x="118710" y="6560"/>
                    </a:moveTo>
                    <a:lnTo>
                      <a:pt x="118710" y="12494"/>
                    </a:lnTo>
                    <a:lnTo>
                      <a:pt x="112774" y="12494"/>
                    </a:lnTo>
                    <a:lnTo>
                      <a:pt x="112774" y="6560"/>
                    </a:lnTo>
                    <a:close/>
                    <a:moveTo>
                      <a:pt x="124957" y="6560"/>
                    </a:moveTo>
                    <a:lnTo>
                      <a:pt x="124957" y="12494"/>
                    </a:lnTo>
                    <a:lnTo>
                      <a:pt x="119021" y="12494"/>
                    </a:lnTo>
                    <a:lnTo>
                      <a:pt x="119021" y="6560"/>
                    </a:lnTo>
                    <a:close/>
                    <a:moveTo>
                      <a:pt x="131204" y="6560"/>
                    </a:moveTo>
                    <a:lnTo>
                      <a:pt x="131204" y="12494"/>
                    </a:lnTo>
                    <a:lnTo>
                      <a:pt x="125270" y="12494"/>
                    </a:lnTo>
                    <a:lnTo>
                      <a:pt x="125270" y="6560"/>
                    </a:lnTo>
                    <a:close/>
                    <a:moveTo>
                      <a:pt x="137451" y="6560"/>
                    </a:moveTo>
                    <a:lnTo>
                      <a:pt x="137451" y="12494"/>
                    </a:lnTo>
                    <a:lnTo>
                      <a:pt x="131517" y="12494"/>
                    </a:lnTo>
                    <a:lnTo>
                      <a:pt x="131517" y="6560"/>
                    </a:lnTo>
                    <a:close/>
                    <a:moveTo>
                      <a:pt x="143702" y="6560"/>
                    </a:moveTo>
                    <a:lnTo>
                      <a:pt x="143702" y="12494"/>
                    </a:lnTo>
                    <a:lnTo>
                      <a:pt x="137766" y="12494"/>
                    </a:lnTo>
                    <a:lnTo>
                      <a:pt x="137766" y="6560"/>
                    </a:lnTo>
                    <a:close/>
                    <a:moveTo>
                      <a:pt x="149949" y="6560"/>
                    </a:moveTo>
                    <a:lnTo>
                      <a:pt x="149949" y="12494"/>
                    </a:lnTo>
                    <a:lnTo>
                      <a:pt x="144015" y="12494"/>
                    </a:lnTo>
                    <a:lnTo>
                      <a:pt x="144015" y="6560"/>
                    </a:lnTo>
                    <a:close/>
                    <a:moveTo>
                      <a:pt x="156196" y="6560"/>
                    </a:moveTo>
                    <a:lnTo>
                      <a:pt x="156196" y="12494"/>
                    </a:lnTo>
                    <a:lnTo>
                      <a:pt x="150262" y="12494"/>
                    </a:lnTo>
                    <a:lnTo>
                      <a:pt x="150262" y="6560"/>
                    </a:lnTo>
                    <a:close/>
                    <a:moveTo>
                      <a:pt x="162445" y="6560"/>
                    </a:moveTo>
                    <a:lnTo>
                      <a:pt x="162445" y="12494"/>
                    </a:lnTo>
                    <a:lnTo>
                      <a:pt x="156509" y="12494"/>
                    </a:lnTo>
                    <a:lnTo>
                      <a:pt x="156509" y="6560"/>
                    </a:lnTo>
                    <a:close/>
                    <a:moveTo>
                      <a:pt x="168692" y="6560"/>
                    </a:moveTo>
                    <a:lnTo>
                      <a:pt x="168692" y="12494"/>
                    </a:lnTo>
                    <a:lnTo>
                      <a:pt x="162756" y="12494"/>
                    </a:lnTo>
                    <a:lnTo>
                      <a:pt x="162756" y="6560"/>
                    </a:lnTo>
                    <a:close/>
                    <a:moveTo>
                      <a:pt x="174939" y="6560"/>
                    </a:moveTo>
                    <a:lnTo>
                      <a:pt x="174939" y="12494"/>
                    </a:lnTo>
                    <a:lnTo>
                      <a:pt x="169005" y="12494"/>
                    </a:lnTo>
                    <a:lnTo>
                      <a:pt x="169005" y="6560"/>
                    </a:lnTo>
                    <a:close/>
                    <a:moveTo>
                      <a:pt x="181186" y="6560"/>
                    </a:moveTo>
                    <a:lnTo>
                      <a:pt x="181186" y="12494"/>
                    </a:lnTo>
                    <a:lnTo>
                      <a:pt x="175252" y="12494"/>
                    </a:lnTo>
                    <a:lnTo>
                      <a:pt x="175252" y="6560"/>
                    </a:lnTo>
                    <a:close/>
                    <a:moveTo>
                      <a:pt x="187435" y="6560"/>
                    </a:moveTo>
                    <a:lnTo>
                      <a:pt x="187435" y="12494"/>
                    </a:lnTo>
                    <a:lnTo>
                      <a:pt x="181499" y="12494"/>
                    </a:lnTo>
                    <a:lnTo>
                      <a:pt x="181499" y="6560"/>
                    </a:lnTo>
                    <a:close/>
                    <a:moveTo>
                      <a:pt x="193684" y="6560"/>
                    </a:moveTo>
                    <a:lnTo>
                      <a:pt x="193684" y="12494"/>
                    </a:lnTo>
                    <a:lnTo>
                      <a:pt x="187749" y="12494"/>
                    </a:lnTo>
                    <a:lnTo>
                      <a:pt x="187749" y="6560"/>
                    </a:lnTo>
                    <a:close/>
                    <a:moveTo>
                      <a:pt x="199931" y="6560"/>
                    </a:moveTo>
                    <a:lnTo>
                      <a:pt x="199931" y="12494"/>
                    </a:lnTo>
                    <a:lnTo>
                      <a:pt x="193996" y="12494"/>
                    </a:lnTo>
                    <a:lnTo>
                      <a:pt x="193996" y="6560"/>
                    </a:lnTo>
                    <a:close/>
                    <a:moveTo>
                      <a:pt x="206180" y="6560"/>
                    </a:moveTo>
                    <a:lnTo>
                      <a:pt x="206180" y="12494"/>
                    </a:lnTo>
                    <a:lnTo>
                      <a:pt x="200244" y="12494"/>
                    </a:lnTo>
                    <a:lnTo>
                      <a:pt x="200244" y="6560"/>
                    </a:lnTo>
                    <a:close/>
                    <a:moveTo>
                      <a:pt x="212427" y="6560"/>
                    </a:moveTo>
                    <a:lnTo>
                      <a:pt x="212427" y="12494"/>
                    </a:lnTo>
                    <a:lnTo>
                      <a:pt x="206491" y="12494"/>
                    </a:lnTo>
                    <a:lnTo>
                      <a:pt x="206491" y="6560"/>
                    </a:lnTo>
                    <a:close/>
                    <a:moveTo>
                      <a:pt x="218674" y="6560"/>
                    </a:moveTo>
                    <a:lnTo>
                      <a:pt x="218674" y="12494"/>
                    </a:lnTo>
                    <a:lnTo>
                      <a:pt x="212739" y="12494"/>
                    </a:lnTo>
                    <a:lnTo>
                      <a:pt x="212739" y="6560"/>
                    </a:lnTo>
                    <a:close/>
                    <a:moveTo>
                      <a:pt x="224921" y="6560"/>
                    </a:moveTo>
                    <a:lnTo>
                      <a:pt x="224921" y="12494"/>
                    </a:lnTo>
                    <a:lnTo>
                      <a:pt x="218987" y="12494"/>
                    </a:lnTo>
                    <a:lnTo>
                      <a:pt x="218987" y="6560"/>
                    </a:lnTo>
                    <a:close/>
                    <a:moveTo>
                      <a:pt x="231170" y="6560"/>
                    </a:moveTo>
                    <a:lnTo>
                      <a:pt x="231170" y="12494"/>
                    </a:lnTo>
                    <a:lnTo>
                      <a:pt x="225234" y="12494"/>
                    </a:lnTo>
                    <a:lnTo>
                      <a:pt x="225234" y="6560"/>
                    </a:lnTo>
                    <a:close/>
                    <a:moveTo>
                      <a:pt x="237417" y="6560"/>
                    </a:moveTo>
                    <a:lnTo>
                      <a:pt x="237417" y="12494"/>
                    </a:lnTo>
                    <a:lnTo>
                      <a:pt x="231481" y="12494"/>
                    </a:lnTo>
                    <a:lnTo>
                      <a:pt x="231481" y="6560"/>
                    </a:lnTo>
                    <a:close/>
                    <a:moveTo>
                      <a:pt x="243664" y="6560"/>
                    </a:moveTo>
                    <a:lnTo>
                      <a:pt x="243664" y="12494"/>
                    </a:lnTo>
                    <a:lnTo>
                      <a:pt x="237729" y="12494"/>
                    </a:lnTo>
                    <a:lnTo>
                      <a:pt x="237729" y="6560"/>
                    </a:lnTo>
                    <a:close/>
                    <a:moveTo>
                      <a:pt x="249914" y="6560"/>
                    </a:moveTo>
                    <a:lnTo>
                      <a:pt x="249914" y="12494"/>
                    </a:lnTo>
                    <a:lnTo>
                      <a:pt x="243978" y="12494"/>
                    </a:lnTo>
                    <a:lnTo>
                      <a:pt x="243978" y="6560"/>
                    </a:lnTo>
                    <a:close/>
                    <a:moveTo>
                      <a:pt x="256161" y="6560"/>
                    </a:moveTo>
                    <a:lnTo>
                      <a:pt x="256161" y="12494"/>
                    </a:lnTo>
                    <a:lnTo>
                      <a:pt x="250225" y="12494"/>
                    </a:lnTo>
                    <a:lnTo>
                      <a:pt x="250225" y="6560"/>
                    </a:lnTo>
                    <a:close/>
                    <a:moveTo>
                      <a:pt x="262409" y="6560"/>
                    </a:moveTo>
                    <a:lnTo>
                      <a:pt x="262409" y="12494"/>
                    </a:lnTo>
                    <a:lnTo>
                      <a:pt x="256474" y="12494"/>
                    </a:lnTo>
                    <a:lnTo>
                      <a:pt x="256474" y="6560"/>
                    </a:lnTo>
                    <a:close/>
                    <a:moveTo>
                      <a:pt x="268656" y="6560"/>
                    </a:moveTo>
                    <a:lnTo>
                      <a:pt x="268656" y="12494"/>
                    </a:lnTo>
                    <a:lnTo>
                      <a:pt x="262721" y="12494"/>
                    </a:lnTo>
                    <a:lnTo>
                      <a:pt x="262721" y="6560"/>
                    </a:lnTo>
                    <a:close/>
                    <a:moveTo>
                      <a:pt x="274904" y="6560"/>
                    </a:moveTo>
                    <a:lnTo>
                      <a:pt x="274904" y="12494"/>
                    </a:lnTo>
                    <a:lnTo>
                      <a:pt x="268968" y="12494"/>
                    </a:lnTo>
                    <a:lnTo>
                      <a:pt x="268968" y="6560"/>
                    </a:lnTo>
                    <a:close/>
                    <a:moveTo>
                      <a:pt x="6251" y="12807"/>
                    </a:moveTo>
                    <a:lnTo>
                      <a:pt x="6251" y="18742"/>
                    </a:lnTo>
                    <a:lnTo>
                      <a:pt x="315" y="18742"/>
                    </a:lnTo>
                    <a:lnTo>
                      <a:pt x="315" y="12807"/>
                    </a:lnTo>
                    <a:close/>
                    <a:moveTo>
                      <a:pt x="12498" y="12807"/>
                    </a:moveTo>
                    <a:lnTo>
                      <a:pt x="12498" y="18742"/>
                    </a:lnTo>
                    <a:lnTo>
                      <a:pt x="6562" y="18742"/>
                    </a:lnTo>
                    <a:lnTo>
                      <a:pt x="6562" y="12807"/>
                    </a:lnTo>
                    <a:close/>
                    <a:moveTo>
                      <a:pt x="18745" y="12807"/>
                    </a:moveTo>
                    <a:lnTo>
                      <a:pt x="18745" y="18742"/>
                    </a:lnTo>
                    <a:lnTo>
                      <a:pt x="12810" y="18742"/>
                    </a:lnTo>
                    <a:lnTo>
                      <a:pt x="12810" y="12807"/>
                    </a:lnTo>
                    <a:close/>
                    <a:moveTo>
                      <a:pt x="24992" y="12807"/>
                    </a:moveTo>
                    <a:lnTo>
                      <a:pt x="24992" y="18742"/>
                    </a:lnTo>
                    <a:lnTo>
                      <a:pt x="19058" y="18742"/>
                    </a:lnTo>
                    <a:lnTo>
                      <a:pt x="19058" y="12807"/>
                    </a:lnTo>
                    <a:close/>
                    <a:moveTo>
                      <a:pt x="31241" y="12807"/>
                    </a:moveTo>
                    <a:lnTo>
                      <a:pt x="31241" y="18742"/>
                    </a:lnTo>
                    <a:lnTo>
                      <a:pt x="25305" y="18742"/>
                    </a:lnTo>
                    <a:lnTo>
                      <a:pt x="25305" y="12807"/>
                    </a:lnTo>
                    <a:close/>
                    <a:moveTo>
                      <a:pt x="37489" y="12807"/>
                    </a:moveTo>
                    <a:lnTo>
                      <a:pt x="37489" y="18742"/>
                    </a:lnTo>
                    <a:lnTo>
                      <a:pt x="31553" y="18742"/>
                    </a:lnTo>
                    <a:lnTo>
                      <a:pt x="31553" y="12807"/>
                    </a:lnTo>
                    <a:close/>
                    <a:moveTo>
                      <a:pt x="43737" y="12807"/>
                    </a:moveTo>
                    <a:lnTo>
                      <a:pt x="43737" y="18742"/>
                    </a:lnTo>
                    <a:lnTo>
                      <a:pt x="37802" y="18742"/>
                    </a:lnTo>
                    <a:lnTo>
                      <a:pt x="37802" y="12807"/>
                    </a:lnTo>
                    <a:close/>
                    <a:moveTo>
                      <a:pt x="49985" y="12807"/>
                    </a:moveTo>
                    <a:lnTo>
                      <a:pt x="49985" y="18742"/>
                    </a:lnTo>
                    <a:lnTo>
                      <a:pt x="44049" y="18742"/>
                    </a:lnTo>
                    <a:lnTo>
                      <a:pt x="44049" y="12807"/>
                    </a:lnTo>
                    <a:close/>
                    <a:moveTo>
                      <a:pt x="56232" y="12807"/>
                    </a:moveTo>
                    <a:lnTo>
                      <a:pt x="56232" y="18742"/>
                    </a:lnTo>
                    <a:lnTo>
                      <a:pt x="50296" y="18742"/>
                    </a:lnTo>
                    <a:lnTo>
                      <a:pt x="50296" y="12807"/>
                    </a:lnTo>
                    <a:close/>
                    <a:moveTo>
                      <a:pt x="62480" y="12807"/>
                    </a:moveTo>
                    <a:lnTo>
                      <a:pt x="62480" y="18742"/>
                    </a:lnTo>
                    <a:lnTo>
                      <a:pt x="56545" y="18742"/>
                    </a:lnTo>
                    <a:lnTo>
                      <a:pt x="56545" y="12807"/>
                    </a:lnTo>
                    <a:close/>
                    <a:moveTo>
                      <a:pt x="68727" y="12807"/>
                    </a:moveTo>
                    <a:lnTo>
                      <a:pt x="68727" y="18742"/>
                    </a:lnTo>
                    <a:lnTo>
                      <a:pt x="62792" y="18742"/>
                    </a:lnTo>
                    <a:lnTo>
                      <a:pt x="62792" y="12807"/>
                    </a:lnTo>
                    <a:close/>
                    <a:moveTo>
                      <a:pt x="74975" y="12807"/>
                    </a:moveTo>
                    <a:lnTo>
                      <a:pt x="74975" y="18742"/>
                    </a:lnTo>
                    <a:lnTo>
                      <a:pt x="69039" y="18742"/>
                    </a:lnTo>
                    <a:lnTo>
                      <a:pt x="69039" y="12807"/>
                    </a:lnTo>
                    <a:close/>
                    <a:moveTo>
                      <a:pt x="81223" y="12807"/>
                    </a:moveTo>
                    <a:lnTo>
                      <a:pt x="81223" y="18742"/>
                    </a:lnTo>
                    <a:lnTo>
                      <a:pt x="75286" y="18742"/>
                    </a:lnTo>
                    <a:lnTo>
                      <a:pt x="75286" y="12807"/>
                    </a:lnTo>
                    <a:close/>
                    <a:moveTo>
                      <a:pt x="87470" y="12807"/>
                    </a:moveTo>
                    <a:lnTo>
                      <a:pt x="87470" y="18742"/>
                    </a:lnTo>
                    <a:lnTo>
                      <a:pt x="81535" y="18742"/>
                    </a:lnTo>
                    <a:lnTo>
                      <a:pt x="81535" y="12807"/>
                    </a:lnTo>
                    <a:close/>
                    <a:moveTo>
                      <a:pt x="93720" y="12807"/>
                    </a:moveTo>
                    <a:lnTo>
                      <a:pt x="93720" y="18742"/>
                    </a:lnTo>
                    <a:lnTo>
                      <a:pt x="87784" y="18742"/>
                    </a:lnTo>
                    <a:lnTo>
                      <a:pt x="87784" y="12807"/>
                    </a:lnTo>
                    <a:close/>
                    <a:moveTo>
                      <a:pt x="99967" y="12807"/>
                    </a:moveTo>
                    <a:lnTo>
                      <a:pt x="99967" y="18742"/>
                    </a:lnTo>
                    <a:lnTo>
                      <a:pt x="94031" y="18742"/>
                    </a:lnTo>
                    <a:lnTo>
                      <a:pt x="94031" y="12807"/>
                    </a:lnTo>
                    <a:close/>
                    <a:moveTo>
                      <a:pt x="106214" y="12807"/>
                    </a:moveTo>
                    <a:lnTo>
                      <a:pt x="106214" y="18742"/>
                    </a:lnTo>
                    <a:lnTo>
                      <a:pt x="100280" y="18742"/>
                    </a:lnTo>
                    <a:lnTo>
                      <a:pt x="100280" y="12807"/>
                    </a:lnTo>
                    <a:close/>
                    <a:moveTo>
                      <a:pt x="112461" y="12807"/>
                    </a:moveTo>
                    <a:lnTo>
                      <a:pt x="112461" y="18742"/>
                    </a:lnTo>
                    <a:lnTo>
                      <a:pt x="106527" y="18742"/>
                    </a:lnTo>
                    <a:lnTo>
                      <a:pt x="106527" y="12807"/>
                    </a:lnTo>
                    <a:close/>
                    <a:moveTo>
                      <a:pt x="118710" y="12807"/>
                    </a:moveTo>
                    <a:lnTo>
                      <a:pt x="118710" y="18742"/>
                    </a:lnTo>
                    <a:lnTo>
                      <a:pt x="112774" y="18742"/>
                    </a:lnTo>
                    <a:lnTo>
                      <a:pt x="112774" y="12807"/>
                    </a:lnTo>
                    <a:close/>
                    <a:moveTo>
                      <a:pt x="124957" y="12807"/>
                    </a:moveTo>
                    <a:lnTo>
                      <a:pt x="124957" y="18742"/>
                    </a:lnTo>
                    <a:lnTo>
                      <a:pt x="119021" y="18742"/>
                    </a:lnTo>
                    <a:lnTo>
                      <a:pt x="119021" y="12807"/>
                    </a:lnTo>
                    <a:close/>
                    <a:moveTo>
                      <a:pt x="131204" y="12807"/>
                    </a:moveTo>
                    <a:lnTo>
                      <a:pt x="131204" y="18742"/>
                    </a:lnTo>
                    <a:lnTo>
                      <a:pt x="125270" y="18742"/>
                    </a:lnTo>
                    <a:lnTo>
                      <a:pt x="125270" y="12807"/>
                    </a:lnTo>
                    <a:close/>
                    <a:moveTo>
                      <a:pt x="137451" y="12807"/>
                    </a:moveTo>
                    <a:lnTo>
                      <a:pt x="137451" y="18742"/>
                    </a:lnTo>
                    <a:lnTo>
                      <a:pt x="131517" y="18742"/>
                    </a:lnTo>
                    <a:lnTo>
                      <a:pt x="131517" y="12807"/>
                    </a:lnTo>
                    <a:close/>
                    <a:moveTo>
                      <a:pt x="143702" y="12807"/>
                    </a:moveTo>
                    <a:lnTo>
                      <a:pt x="143702" y="18742"/>
                    </a:lnTo>
                    <a:lnTo>
                      <a:pt x="137766" y="18742"/>
                    </a:lnTo>
                    <a:lnTo>
                      <a:pt x="137766" y="12807"/>
                    </a:lnTo>
                    <a:close/>
                    <a:moveTo>
                      <a:pt x="149949" y="12807"/>
                    </a:moveTo>
                    <a:lnTo>
                      <a:pt x="149949" y="18742"/>
                    </a:lnTo>
                    <a:lnTo>
                      <a:pt x="144015" y="18742"/>
                    </a:lnTo>
                    <a:lnTo>
                      <a:pt x="144015" y="12807"/>
                    </a:lnTo>
                    <a:close/>
                    <a:moveTo>
                      <a:pt x="156196" y="12807"/>
                    </a:moveTo>
                    <a:lnTo>
                      <a:pt x="156196" y="18742"/>
                    </a:lnTo>
                    <a:lnTo>
                      <a:pt x="150262" y="18742"/>
                    </a:lnTo>
                    <a:lnTo>
                      <a:pt x="150262" y="12807"/>
                    </a:lnTo>
                    <a:close/>
                    <a:moveTo>
                      <a:pt x="162445" y="12807"/>
                    </a:moveTo>
                    <a:lnTo>
                      <a:pt x="162445" y="18742"/>
                    </a:lnTo>
                    <a:lnTo>
                      <a:pt x="156509" y="18742"/>
                    </a:lnTo>
                    <a:lnTo>
                      <a:pt x="156509" y="12807"/>
                    </a:lnTo>
                    <a:close/>
                    <a:moveTo>
                      <a:pt x="168692" y="12807"/>
                    </a:moveTo>
                    <a:lnTo>
                      <a:pt x="168692" y="18742"/>
                    </a:lnTo>
                    <a:lnTo>
                      <a:pt x="162756" y="18742"/>
                    </a:lnTo>
                    <a:lnTo>
                      <a:pt x="162756" y="12807"/>
                    </a:lnTo>
                    <a:close/>
                    <a:moveTo>
                      <a:pt x="174939" y="12807"/>
                    </a:moveTo>
                    <a:lnTo>
                      <a:pt x="174939" y="18742"/>
                    </a:lnTo>
                    <a:lnTo>
                      <a:pt x="169005" y="18742"/>
                    </a:lnTo>
                    <a:lnTo>
                      <a:pt x="169005" y="12807"/>
                    </a:lnTo>
                    <a:close/>
                    <a:moveTo>
                      <a:pt x="181186" y="12807"/>
                    </a:moveTo>
                    <a:lnTo>
                      <a:pt x="181186" y="18742"/>
                    </a:lnTo>
                    <a:lnTo>
                      <a:pt x="175252" y="18742"/>
                    </a:lnTo>
                    <a:lnTo>
                      <a:pt x="175252" y="12807"/>
                    </a:lnTo>
                    <a:close/>
                    <a:moveTo>
                      <a:pt x="187435" y="12807"/>
                    </a:moveTo>
                    <a:lnTo>
                      <a:pt x="187435" y="18742"/>
                    </a:lnTo>
                    <a:lnTo>
                      <a:pt x="181499" y="18742"/>
                    </a:lnTo>
                    <a:lnTo>
                      <a:pt x="181499" y="12807"/>
                    </a:lnTo>
                    <a:close/>
                    <a:moveTo>
                      <a:pt x="193684" y="12807"/>
                    </a:moveTo>
                    <a:lnTo>
                      <a:pt x="193684" y="18742"/>
                    </a:lnTo>
                    <a:lnTo>
                      <a:pt x="187749" y="18742"/>
                    </a:lnTo>
                    <a:lnTo>
                      <a:pt x="187749" y="12807"/>
                    </a:lnTo>
                    <a:close/>
                    <a:moveTo>
                      <a:pt x="199931" y="12807"/>
                    </a:moveTo>
                    <a:lnTo>
                      <a:pt x="199931" y="18742"/>
                    </a:lnTo>
                    <a:lnTo>
                      <a:pt x="193996" y="18742"/>
                    </a:lnTo>
                    <a:lnTo>
                      <a:pt x="193996" y="12807"/>
                    </a:lnTo>
                    <a:close/>
                    <a:moveTo>
                      <a:pt x="206180" y="12807"/>
                    </a:moveTo>
                    <a:lnTo>
                      <a:pt x="206180" y="18742"/>
                    </a:lnTo>
                    <a:lnTo>
                      <a:pt x="200244" y="18742"/>
                    </a:lnTo>
                    <a:lnTo>
                      <a:pt x="200244" y="12807"/>
                    </a:lnTo>
                    <a:close/>
                    <a:moveTo>
                      <a:pt x="212427" y="12807"/>
                    </a:moveTo>
                    <a:lnTo>
                      <a:pt x="212427" y="18742"/>
                    </a:lnTo>
                    <a:lnTo>
                      <a:pt x="206491" y="18742"/>
                    </a:lnTo>
                    <a:lnTo>
                      <a:pt x="206491" y="12807"/>
                    </a:lnTo>
                    <a:close/>
                    <a:moveTo>
                      <a:pt x="218674" y="12807"/>
                    </a:moveTo>
                    <a:lnTo>
                      <a:pt x="218674" y="18742"/>
                    </a:lnTo>
                    <a:lnTo>
                      <a:pt x="212739" y="18742"/>
                    </a:lnTo>
                    <a:lnTo>
                      <a:pt x="212739" y="12807"/>
                    </a:lnTo>
                    <a:close/>
                    <a:moveTo>
                      <a:pt x="224921" y="12807"/>
                    </a:moveTo>
                    <a:lnTo>
                      <a:pt x="224921" y="18742"/>
                    </a:lnTo>
                    <a:lnTo>
                      <a:pt x="218987" y="18742"/>
                    </a:lnTo>
                    <a:lnTo>
                      <a:pt x="218987" y="12807"/>
                    </a:lnTo>
                    <a:close/>
                    <a:moveTo>
                      <a:pt x="231170" y="12807"/>
                    </a:moveTo>
                    <a:lnTo>
                      <a:pt x="231170" y="18742"/>
                    </a:lnTo>
                    <a:lnTo>
                      <a:pt x="225234" y="18742"/>
                    </a:lnTo>
                    <a:lnTo>
                      <a:pt x="225234" y="12807"/>
                    </a:lnTo>
                    <a:close/>
                    <a:moveTo>
                      <a:pt x="237417" y="12807"/>
                    </a:moveTo>
                    <a:lnTo>
                      <a:pt x="237417" y="18742"/>
                    </a:lnTo>
                    <a:lnTo>
                      <a:pt x="231481" y="18742"/>
                    </a:lnTo>
                    <a:lnTo>
                      <a:pt x="231481" y="12807"/>
                    </a:lnTo>
                    <a:close/>
                    <a:moveTo>
                      <a:pt x="243664" y="12807"/>
                    </a:moveTo>
                    <a:lnTo>
                      <a:pt x="243664" y="18742"/>
                    </a:lnTo>
                    <a:lnTo>
                      <a:pt x="237729" y="18742"/>
                    </a:lnTo>
                    <a:lnTo>
                      <a:pt x="237729" y="12807"/>
                    </a:lnTo>
                    <a:close/>
                    <a:moveTo>
                      <a:pt x="249914" y="12807"/>
                    </a:moveTo>
                    <a:lnTo>
                      <a:pt x="249914" y="18742"/>
                    </a:lnTo>
                    <a:lnTo>
                      <a:pt x="243978" y="18742"/>
                    </a:lnTo>
                    <a:lnTo>
                      <a:pt x="243978" y="12807"/>
                    </a:lnTo>
                    <a:close/>
                    <a:moveTo>
                      <a:pt x="256161" y="12807"/>
                    </a:moveTo>
                    <a:lnTo>
                      <a:pt x="256161" y="18742"/>
                    </a:lnTo>
                    <a:lnTo>
                      <a:pt x="250225" y="18742"/>
                    </a:lnTo>
                    <a:lnTo>
                      <a:pt x="250225" y="12807"/>
                    </a:lnTo>
                    <a:close/>
                    <a:moveTo>
                      <a:pt x="262409" y="12807"/>
                    </a:moveTo>
                    <a:lnTo>
                      <a:pt x="262409" y="18742"/>
                    </a:lnTo>
                    <a:lnTo>
                      <a:pt x="256474" y="18742"/>
                    </a:lnTo>
                    <a:lnTo>
                      <a:pt x="256474" y="12807"/>
                    </a:lnTo>
                    <a:close/>
                    <a:moveTo>
                      <a:pt x="268656" y="12807"/>
                    </a:moveTo>
                    <a:lnTo>
                      <a:pt x="268656" y="18742"/>
                    </a:lnTo>
                    <a:lnTo>
                      <a:pt x="262721" y="18742"/>
                    </a:lnTo>
                    <a:lnTo>
                      <a:pt x="262721" y="12807"/>
                    </a:lnTo>
                    <a:close/>
                    <a:moveTo>
                      <a:pt x="274904" y="12807"/>
                    </a:moveTo>
                    <a:lnTo>
                      <a:pt x="274904" y="18742"/>
                    </a:lnTo>
                    <a:lnTo>
                      <a:pt x="268968" y="18742"/>
                    </a:lnTo>
                    <a:lnTo>
                      <a:pt x="268968" y="12807"/>
                    </a:lnTo>
                    <a:close/>
                    <a:moveTo>
                      <a:pt x="6251" y="19054"/>
                    </a:moveTo>
                    <a:lnTo>
                      <a:pt x="6251" y="24990"/>
                    </a:lnTo>
                    <a:lnTo>
                      <a:pt x="315" y="24990"/>
                    </a:lnTo>
                    <a:lnTo>
                      <a:pt x="315" y="19054"/>
                    </a:lnTo>
                    <a:close/>
                    <a:moveTo>
                      <a:pt x="12498" y="19054"/>
                    </a:moveTo>
                    <a:lnTo>
                      <a:pt x="12498" y="24990"/>
                    </a:lnTo>
                    <a:lnTo>
                      <a:pt x="6562" y="24990"/>
                    </a:lnTo>
                    <a:lnTo>
                      <a:pt x="6562" y="19054"/>
                    </a:lnTo>
                    <a:close/>
                    <a:moveTo>
                      <a:pt x="18745" y="19054"/>
                    </a:moveTo>
                    <a:lnTo>
                      <a:pt x="18745" y="24990"/>
                    </a:lnTo>
                    <a:lnTo>
                      <a:pt x="12810" y="24990"/>
                    </a:lnTo>
                    <a:lnTo>
                      <a:pt x="12810" y="19054"/>
                    </a:lnTo>
                    <a:close/>
                    <a:moveTo>
                      <a:pt x="24992" y="19054"/>
                    </a:moveTo>
                    <a:lnTo>
                      <a:pt x="24992" y="24990"/>
                    </a:lnTo>
                    <a:lnTo>
                      <a:pt x="19058" y="24990"/>
                    </a:lnTo>
                    <a:lnTo>
                      <a:pt x="19058" y="19054"/>
                    </a:lnTo>
                    <a:close/>
                    <a:moveTo>
                      <a:pt x="31241" y="19054"/>
                    </a:moveTo>
                    <a:lnTo>
                      <a:pt x="31241" y="24990"/>
                    </a:lnTo>
                    <a:lnTo>
                      <a:pt x="25305" y="24990"/>
                    </a:lnTo>
                    <a:lnTo>
                      <a:pt x="25305" y="19054"/>
                    </a:lnTo>
                    <a:close/>
                    <a:moveTo>
                      <a:pt x="37489" y="19054"/>
                    </a:moveTo>
                    <a:lnTo>
                      <a:pt x="37489" y="24990"/>
                    </a:lnTo>
                    <a:lnTo>
                      <a:pt x="31553" y="24990"/>
                    </a:lnTo>
                    <a:lnTo>
                      <a:pt x="31553" y="19054"/>
                    </a:lnTo>
                    <a:close/>
                    <a:moveTo>
                      <a:pt x="43737" y="19054"/>
                    </a:moveTo>
                    <a:lnTo>
                      <a:pt x="43737" y="24990"/>
                    </a:lnTo>
                    <a:lnTo>
                      <a:pt x="37802" y="24990"/>
                    </a:lnTo>
                    <a:lnTo>
                      <a:pt x="37802" y="19054"/>
                    </a:lnTo>
                    <a:close/>
                    <a:moveTo>
                      <a:pt x="49985" y="19054"/>
                    </a:moveTo>
                    <a:lnTo>
                      <a:pt x="49985" y="24990"/>
                    </a:lnTo>
                    <a:lnTo>
                      <a:pt x="44049" y="24990"/>
                    </a:lnTo>
                    <a:lnTo>
                      <a:pt x="44049" y="19054"/>
                    </a:lnTo>
                    <a:close/>
                    <a:moveTo>
                      <a:pt x="56232" y="19054"/>
                    </a:moveTo>
                    <a:lnTo>
                      <a:pt x="56232" y="24990"/>
                    </a:lnTo>
                    <a:lnTo>
                      <a:pt x="50296" y="24990"/>
                    </a:lnTo>
                    <a:lnTo>
                      <a:pt x="50296" y="19054"/>
                    </a:lnTo>
                    <a:close/>
                    <a:moveTo>
                      <a:pt x="62480" y="19054"/>
                    </a:moveTo>
                    <a:lnTo>
                      <a:pt x="62480" y="24990"/>
                    </a:lnTo>
                    <a:lnTo>
                      <a:pt x="56545" y="24990"/>
                    </a:lnTo>
                    <a:lnTo>
                      <a:pt x="56545" y="19054"/>
                    </a:lnTo>
                    <a:close/>
                    <a:moveTo>
                      <a:pt x="68727" y="19054"/>
                    </a:moveTo>
                    <a:lnTo>
                      <a:pt x="68727" y="24990"/>
                    </a:lnTo>
                    <a:lnTo>
                      <a:pt x="62792" y="24990"/>
                    </a:lnTo>
                    <a:lnTo>
                      <a:pt x="62792" y="19054"/>
                    </a:lnTo>
                    <a:close/>
                    <a:moveTo>
                      <a:pt x="74975" y="19054"/>
                    </a:moveTo>
                    <a:lnTo>
                      <a:pt x="74975" y="24990"/>
                    </a:lnTo>
                    <a:lnTo>
                      <a:pt x="69039" y="24990"/>
                    </a:lnTo>
                    <a:lnTo>
                      <a:pt x="69039" y="19054"/>
                    </a:lnTo>
                    <a:close/>
                    <a:moveTo>
                      <a:pt x="81223" y="19054"/>
                    </a:moveTo>
                    <a:lnTo>
                      <a:pt x="81223" y="24990"/>
                    </a:lnTo>
                    <a:lnTo>
                      <a:pt x="75286" y="24990"/>
                    </a:lnTo>
                    <a:lnTo>
                      <a:pt x="75286" y="19054"/>
                    </a:lnTo>
                    <a:close/>
                    <a:moveTo>
                      <a:pt x="87470" y="19054"/>
                    </a:moveTo>
                    <a:lnTo>
                      <a:pt x="87470" y="24990"/>
                    </a:lnTo>
                    <a:lnTo>
                      <a:pt x="81535" y="24990"/>
                    </a:lnTo>
                    <a:lnTo>
                      <a:pt x="81535" y="19054"/>
                    </a:lnTo>
                    <a:close/>
                    <a:moveTo>
                      <a:pt x="93720" y="19054"/>
                    </a:moveTo>
                    <a:lnTo>
                      <a:pt x="93720" y="24990"/>
                    </a:lnTo>
                    <a:lnTo>
                      <a:pt x="87784" y="24990"/>
                    </a:lnTo>
                    <a:lnTo>
                      <a:pt x="87784" y="19054"/>
                    </a:lnTo>
                    <a:close/>
                    <a:moveTo>
                      <a:pt x="99967" y="19054"/>
                    </a:moveTo>
                    <a:lnTo>
                      <a:pt x="99967" y="24990"/>
                    </a:lnTo>
                    <a:lnTo>
                      <a:pt x="94031" y="24990"/>
                    </a:lnTo>
                    <a:lnTo>
                      <a:pt x="94031" y="19054"/>
                    </a:lnTo>
                    <a:close/>
                    <a:moveTo>
                      <a:pt x="106214" y="19054"/>
                    </a:moveTo>
                    <a:lnTo>
                      <a:pt x="106214" y="24990"/>
                    </a:lnTo>
                    <a:lnTo>
                      <a:pt x="100280" y="24990"/>
                    </a:lnTo>
                    <a:lnTo>
                      <a:pt x="100280" y="19054"/>
                    </a:lnTo>
                    <a:close/>
                    <a:moveTo>
                      <a:pt x="112461" y="19054"/>
                    </a:moveTo>
                    <a:lnTo>
                      <a:pt x="112461" y="24990"/>
                    </a:lnTo>
                    <a:lnTo>
                      <a:pt x="106527" y="24990"/>
                    </a:lnTo>
                    <a:lnTo>
                      <a:pt x="106527" y="19054"/>
                    </a:lnTo>
                    <a:close/>
                    <a:moveTo>
                      <a:pt x="118710" y="19054"/>
                    </a:moveTo>
                    <a:lnTo>
                      <a:pt x="118710" y="24990"/>
                    </a:lnTo>
                    <a:lnTo>
                      <a:pt x="112774" y="24990"/>
                    </a:lnTo>
                    <a:lnTo>
                      <a:pt x="112774" y="19054"/>
                    </a:lnTo>
                    <a:close/>
                    <a:moveTo>
                      <a:pt x="124957" y="19054"/>
                    </a:moveTo>
                    <a:lnTo>
                      <a:pt x="124957" y="24990"/>
                    </a:lnTo>
                    <a:lnTo>
                      <a:pt x="119021" y="24990"/>
                    </a:lnTo>
                    <a:lnTo>
                      <a:pt x="119021" y="19054"/>
                    </a:lnTo>
                    <a:close/>
                    <a:moveTo>
                      <a:pt x="131204" y="19054"/>
                    </a:moveTo>
                    <a:lnTo>
                      <a:pt x="131204" y="24990"/>
                    </a:lnTo>
                    <a:lnTo>
                      <a:pt x="125270" y="24990"/>
                    </a:lnTo>
                    <a:lnTo>
                      <a:pt x="125270" y="19054"/>
                    </a:lnTo>
                    <a:close/>
                    <a:moveTo>
                      <a:pt x="137451" y="19054"/>
                    </a:moveTo>
                    <a:lnTo>
                      <a:pt x="137451" y="24990"/>
                    </a:lnTo>
                    <a:lnTo>
                      <a:pt x="131517" y="24990"/>
                    </a:lnTo>
                    <a:lnTo>
                      <a:pt x="131517" y="19054"/>
                    </a:lnTo>
                    <a:close/>
                    <a:moveTo>
                      <a:pt x="143702" y="19054"/>
                    </a:moveTo>
                    <a:lnTo>
                      <a:pt x="143702" y="24990"/>
                    </a:lnTo>
                    <a:lnTo>
                      <a:pt x="137766" y="24990"/>
                    </a:lnTo>
                    <a:lnTo>
                      <a:pt x="137766" y="19054"/>
                    </a:lnTo>
                    <a:close/>
                    <a:moveTo>
                      <a:pt x="149949" y="19054"/>
                    </a:moveTo>
                    <a:lnTo>
                      <a:pt x="149949" y="24990"/>
                    </a:lnTo>
                    <a:lnTo>
                      <a:pt x="144015" y="24990"/>
                    </a:lnTo>
                    <a:lnTo>
                      <a:pt x="144015" y="19054"/>
                    </a:lnTo>
                    <a:close/>
                    <a:moveTo>
                      <a:pt x="156196" y="19054"/>
                    </a:moveTo>
                    <a:lnTo>
                      <a:pt x="156196" y="24990"/>
                    </a:lnTo>
                    <a:lnTo>
                      <a:pt x="150262" y="24990"/>
                    </a:lnTo>
                    <a:lnTo>
                      <a:pt x="150262" y="19054"/>
                    </a:lnTo>
                    <a:close/>
                    <a:moveTo>
                      <a:pt x="162445" y="19054"/>
                    </a:moveTo>
                    <a:lnTo>
                      <a:pt x="162445" y="24990"/>
                    </a:lnTo>
                    <a:lnTo>
                      <a:pt x="156509" y="24990"/>
                    </a:lnTo>
                    <a:lnTo>
                      <a:pt x="156509" y="19054"/>
                    </a:lnTo>
                    <a:close/>
                    <a:moveTo>
                      <a:pt x="168692" y="19054"/>
                    </a:moveTo>
                    <a:lnTo>
                      <a:pt x="168692" y="24990"/>
                    </a:lnTo>
                    <a:lnTo>
                      <a:pt x="162756" y="24990"/>
                    </a:lnTo>
                    <a:lnTo>
                      <a:pt x="162756" y="19054"/>
                    </a:lnTo>
                    <a:close/>
                    <a:moveTo>
                      <a:pt x="174939" y="19054"/>
                    </a:moveTo>
                    <a:lnTo>
                      <a:pt x="174939" y="24990"/>
                    </a:lnTo>
                    <a:lnTo>
                      <a:pt x="169005" y="24990"/>
                    </a:lnTo>
                    <a:lnTo>
                      <a:pt x="169005" y="19054"/>
                    </a:lnTo>
                    <a:close/>
                    <a:moveTo>
                      <a:pt x="181186" y="19054"/>
                    </a:moveTo>
                    <a:lnTo>
                      <a:pt x="181186" y="24990"/>
                    </a:lnTo>
                    <a:lnTo>
                      <a:pt x="175252" y="24990"/>
                    </a:lnTo>
                    <a:lnTo>
                      <a:pt x="175252" y="19054"/>
                    </a:lnTo>
                    <a:close/>
                    <a:moveTo>
                      <a:pt x="187435" y="19054"/>
                    </a:moveTo>
                    <a:lnTo>
                      <a:pt x="187435" y="24990"/>
                    </a:lnTo>
                    <a:lnTo>
                      <a:pt x="181499" y="24990"/>
                    </a:lnTo>
                    <a:lnTo>
                      <a:pt x="181499" y="19054"/>
                    </a:lnTo>
                    <a:close/>
                    <a:moveTo>
                      <a:pt x="193684" y="19054"/>
                    </a:moveTo>
                    <a:lnTo>
                      <a:pt x="193684" y="24990"/>
                    </a:lnTo>
                    <a:lnTo>
                      <a:pt x="187749" y="24990"/>
                    </a:lnTo>
                    <a:lnTo>
                      <a:pt x="187749" y="19054"/>
                    </a:lnTo>
                    <a:close/>
                    <a:moveTo>
                      <a:pt x="199931" y="19054"/>
                    </a:moveTo>
                    <a:lnTo>
                      <a:pt x="199931" y="24990"/>
                    </a:lnTo>
                    <a:lnTo>
                      <a:pt x="193996" y="24990"/>
                    </a:lnTo>
                    <a:lnTo>
                      <a:pt x="193996" y="19054"/>
                    </a:lnTo>
                    <a:close/>
                    <a:moveTo>
                      <a:pt x="206180" y="19054"/>
                    </a:moveTo>
                    <a:lnTo>
                      <a:pt x="206180" y="24990"/>
                    </a:lnTo>
                    <a:lnTo>
                      <a:pt x="200244" y="24990"/>
                    </a:lnTo>
                    <a:lnTo>
                      <a:pt x="200244" y="19054"/>
                    </a:lnTo>
                    <a:close/>
                    <a:moveTo>
                      <a:pt x="212427" y="19054"/>
                    </a:moveTo>
                    <a:lnTo>
                      <a:pt x="212427" y="24990"/>
                    </a:lnTo>
                    <a:lnTo>
                      <a:pt x="206491" y="24990"/>
                    </a:lnTo>
                    <a:lnTo>
                      <a:pt x="206491" y="19054"/>
                    </a:lnTo>
                    <a:close/>
                    <a:moveTo>
                      <a:pt x="218674" y="19054"/>
                    </a:moveTo>
                    <a:lnTo>
                      <a:pt x="218674" y="24990"/>
                    </a:lnTo>
                    <a:lnTo>
                      <a:pt x="212739" y="24990"/>
                    </a:lnTo>
                    <a:lnTo>
                      <a:pt x="212739" y="19054"/>
                    </a:lnTo>
                    <a:close/>
                    <a:moveTo>
                      <a:pt x="224921" y="19054"/>
                    </a:moveTo>
                    <a:lnTo>
                      <a:pt x="224921" y="24990"/>
                    </a:lnTo>
                    <a:lnTo>
                      <a:pt x="218987" y="24990"/>
                    </a:lnTo>
                    <a:lnTo>
                      <a:pt x="218987" y="19054"/>
                    </a:lnTo>
                    <a:close/>
                    <a:moveTo>
                      <a:pt x="231170" y="19054"/>
                    </a:moveTo>
                    <a:lnTo>
                      <a:pt x="231170" y="24990"/>
                    </a:lnTo>
                    <a:lnTo>
                      <a:pt x="225234" y="24990"/>
                    </a:lnTo>
                    <a:lnTo>
                      <a:pt x="225234" y="19054"/>
                    </a:lnTo>
                    <a:close/>
                    <a:moveTo>
                      <a:pt x="237417" y="19054"/>
                    </a:moveTo>
                    <a:lnTo>
                      <a:pt x="237417" y="24990"/>
                    </a:lnTo>
                    <a:lnTo>
                      <a:pt x="231481" y="24990"/>
                    </a:lnTo>
                    <a:lnTo>
                      <a:pt x="231481" y="19054"/>
                    </a:lnTo>
                    <a:close/>
                    <a:moveTo>
                      <a:pt x="243664" y="19054"/>
                    </a:moveTo>
                    <a:lnTo>
                      <a:pt x="243664" y="24990"/>
                    </a:lnTo>
                    <a:lnTo>
                      <a:pt x="237729" y="24990"/>
                    </a:lnTo>
                    <a:lnTo>
                      <a:pt x="237729" y="19054"/>
                    </a:lnTo>
                    <a:close/>
                    <a:moveTo>
                      <a:pt x="249911" y="19054"/>
                    </a:moveTo>
                    <a:lnTo>
                      <a:pt x="249911" y="24990"/>
                    </a:lnTo>
                    <a:lnTo>
                      <a:pt x="243977" y="24990"/>
                    </a:lnTo>
                    <a:lnTo>
                      <a:pt x="243977" y="19054"/>
                    </a:lnTo>
                    <a:close/>
                    <a:moveTo>
                      <a:pt x="256161" y="19054"/>
                    </a:moveTo>
                    <a:lnTo>
                      <a:pt x="256161" y="24990"/>
                    </a:lnTo>
                    <a:lnTo>
                      <a:pt x="250225" y="24990"/>
                    </a:lnTo>
                    <a:lnTo>
                      <a:pt x="250225" y="19054"/>
                    </a:lnTo>
                    <a:close/>
                    <a:moveTo>
                      <a:pt x="262409" y="19054"/>
                    </a:moveTo>
                    <a:lnTo>
                      <a:pt x="262409" y="24990"/>
                    </a:lnTo>
                    <a:lnTo>
                      <a:pt x="256474" y="24990"/>
                    </a:lnTo>
                    <a:lnTo>
                      <a:pt x="256474" y="19054"/>
                    </a:lnTo>
                    <a:close/>
                    <a:moveTo>
                      <a:pt x="268656" y="19054"/>
                    </a:moveTo>
                    <a:lnTo>
                      <a:pt x="268656" y="24990"/>
                    </a:lnTo>
                    <a:lnTo>
                      <a:pt x="262721" y="24990"/>
                    </a:lnTo>
                    <a:lnTo>
                      <a:pt x="262721" y="19054"/>
                    </a:lnTo>
                    <a:close/>
                    <a:moveTo>
                      <a:pt x="274904" y="19054"/>
                    </a:moveTo>
                    <a:lnTo>
                      <a:pt x="274904" y="24990"/>
                    </a:lnTo>
                    <a:lnTo>
                      <a:pt x="268968" y="24990"/>
                    </a:lnTo>
                    <a:lnTo>
                      <a:pt x="268968" y="19054"/>
                    </a:lnTo>
                    <a:close/>
                    <a:moveTo>
                      <a:pt x="6251" y="25301"/>
                    </a:moveTo>
                    <a:lnTo>
                      <a:pt x="6251" y="31237"/>
                    </a:lnTo>
                    <a:lnTo>
                      <a:pt x="315" y="31237"/>
                    </a:lnTo>
                    <a:lnTo>
                      <a:pt x="315" y="25301"/>
                    </a:lnTo>
                    <a:close/>
                    <a:moveTo>
                      <a:pt x="12498" y="25301"/>
                    </a:moveTo>
                    <a:lnTo>
                      <a:pt x="12498" y="31237"/>
                    </a:lnTo>
                    <a:lnTo>
                      <a:pt x="6562" y="31237"/>
                    </a:lnTo>
                    <a:lnTo>
                      <a:pt x="6562" y="25301"/>
                    </a:lnTo>
                    <a:close/>
                    <a:moveTo>
                      <a:pt x="18745" y="25301"/>
                    </a:moveTo>
                    <a:lnTo>
                      <a:pt x="18745" y="31237"/>
                    </a:lnTo>
                    <a:lnTo>
                      <a:pt x="12810" y="31237"/>
                    </a:lnTo>
                    <a:lnTo>
                      <a:pt x="12810" y="25301"/>
                    </a:lnTo>
                    <a:close/>
                    <a:moveTo>
                      <a:pt x="24992" y="25301"/>
                    </a:moveTo>
                    <a:lnTo>
                      <a:pt x="24992" y="31237"/>
                    </a:lnTo>
                    <a:lnTo>
                      <a:pt x="19058" y="31237"/>
                    </a:lnTo>
                    <a:lnTo>
                      <a:pt x="19058" y="25301"/>
                    </a:lnTo>
                    <a:close/>
                    <a:moveTo>
                      <a:pt x="31241" y="25301"/>
                    </a:moveTo>
                    <a:lnTo>
                      <a:pt x="31241" y="31237"/>
                    </a:lnTo>
                    <a:lnTo>
                      <a:pt x="25305" y="31237"/>
                    </a:lnTo>
                    <a:lnTo>
                      <a:pt x="25305" y="25301"/>
                    </a:lnTo>
                    <a:close/>
                    <a:moveTo>
                      <a:pt x="37489" y="25301"/>
                    </a:moveTo>
                    <a:lnTo>
                      <a:pt x="37489" y="31237"/>
                    </a:lnTo>
                    <a:lnTo>
                      <a:pt x="31553" y="31237"/>
                    </a:lnTo>
                    <a:lnTo>
                      <a:pt x="31553" y="25301"/>
                    </a:lnTo>
                    <a:close/>
                    <a:moveTo>
                      <a:pt x="43737" y="25301"/>
                    </a:moveTo>
                    <a:lnTo>
                      <a:pt x="43737" y="31237"/>
                    </a:lnTo>
                    <a:lnTo>
                      <a:pt x="37802" y="31237"/>
                    </a:lnTo>
                    <a:lnTo>
                      <a:pt x="37802" y="25301"/>
                    </a:lnTo>
                    <a:close/>
                    <a:moveTo>
                      <a:pt x="49985" y="25301"/>
                    </a:moveTo>
                    <a:lnTo>
                      <a:pt x="49985" y="31237"/>
                    </a:lnTo>
                    <a:lnTo>
                      <a:pt x="44049" y="31237"/>
                    </a:lnTo>
                    <a:lnTo>
                      <a:pt x="44049" y="25301"/>
                    </a:lnTo>
                    <a:close/>
                    <a:moveTo>
                      <a:pt x="56232" y="25301"/>
                    </a:moveTo>
                    <a:lnTo>
                      <a:pt x="56232" y="31237"/>
                    </a:lnTo>
                    <a:lnTo>
                      <a:pt x="50296" y="31237"/>
                    </a:lnTo>
                    <a:lnTo>
                      <a:pt x="50296" y="25301"/>
                    </a:lnTo>
                    <a:close/>
                    <a:moveTo>
                      <a:pt x="62480" y="25301"/>
                    </a:moveTo>
                    <a:lnTo>
                      <a:pt x="62480" y="31237"/>
                    </a:lnTo>
                    <a:lnTo>
                      <a:pt x="56545" y="31237"/>
                    </a:lnTo>
                    <a:lnTo>
                      <a:pt x="56545" y="25301"/>
                    </a:lnTo>
                    <a:close/>
                    <a:moveTo>
                      <a:pt x="68727" y="25301"/>
                    </a:moveTo>
                    <a:lnTo>
                      <a:pt x="68727" y="31237"/>
                    </a:lnTo>
                    <a:lnTo>
                      <a:pt x="62792" y="31237"/>
                    </a:lnTo>
                    <a:lnTo>
                      <a:pt x="62792" y="25301"/>
                    </a:lnTo>
                    <a:close/>
                    <a:moveTo>
                      <a:pt x="74975" y="25301"/>
                    </a:moveTo>
                    <a:lnTo>
                      <a:pt x="74975" y="31237"/>
                    </a:lnTo>
                    <a:lnTo>
                      <a:pt x="69039" y="31237"/>
                    </a:lnTo>
                    <a:lnTo>
                      <a:pt x="69039" y="25301"/>
                    </a:lnTo>
                    <a:close/>
                    <a:moveTo>
                      <a:pt x="81223" y="25301"/>
                    </a:moveTo>
                    <a:lnTo>
                      <a:pt x="81223" y="31237"/>
                    </a:lnTo>
                    <a:lnTo>
                      <a:pt x="75286" y="31237"/>
                    </a:lnTo>
                    <a:lnTo>
                      <a:pt x="75286" y="25301"/>
                    </a:lnTo>
                    <a:close/>
                    <a:moveTo>
                      <a:pt x="87470" y="25301"/>
                    </a:moveTo>
                    <a:lnTo>
                      <a:pt x="87470" y="31237"/>
                    </a:lnTo>
                    <a:lnTo>
                      <a:pt x="81535" y="31237"/>
                    </a:lnTo>
                    <a:lnTo>
                      <a:pt x="81535" y="25301"/>
                    </a:lnTo>
                    <a:close/>
                    <a:moveTo>
                      <a:pt x="93720" y="25301"/>
                    </a:moveTo>
                    <a:lnTo>
                      <a:pt x="93720" y="31237"/>
                    </a:lnTo>
                    <a:lnTo>
                      <a:pt x="87784" y="31237"/>
                    </a:lnTo>
                    <a:lnTo>
                      <a:pt x="87784" y="25301"/>
                    </a:lnTo>
                    <a:close/>
                    <a:moveTo>
                      <a:pt x="99967" y="25301"/>
                    </a:moveTo>
                    <a:lnTo>
                      <a:pt x="99967" y="31237"/>
                    </a:lnTo>
                    <a:lnTo>
                      <a:pt x="94031" y="31237"/>
                    </a:lnTo>
                    <a:lnTo>
                      <a:pt x="94031" y="25301"/>
                    </a:lnTo>
                    <a:close/>
                    <a:moveTo>
                      <a:pt x="106214" y="25301"/>
                    </a:moveTo>
                    <a:lnTo>
                      <a:pt x="106214" y="31237"/>
                    </a:lnTo>
                    <a:lnTo>
                      <a:pt x="100280" y="31237"/>
                    </a:lnTo>
                    <a:lnTo>
                      <a:pt x="100280" y="25301"/>
                    </a:lnTo>
                    <a:close/>
                    <a:moveTo>
                      <a:pt x="112461" y="25301"/>
                    </a:moveTo>
                    <a:lnTo>
                      <a:pt x="112461" y="31237"/>
                    </a:lnTo>
                    <a:lnTo>
                      <a:pt x="106527" y="31237"/>
                    </a:lnTo>
                    <a:lnTo>
                      <a:pt x="106527" y="25301"/>
                    </a:lnTo>
                    <a:close/>
                    <a:moveTo>
                      <a:pt x="118710" y="25301"/>
                    </a:moveTo>
                    <a:lnTo>
                      <a:pt x="118710" y="31237"/>
                    </a:lnTo>
                    <a:lnTo>
                      <a:pt x="112774" y="31237"/>
                    </a:lnTo>
                    <a:lnTo>
                      <a:pt x="112774" y="25301"/>
                    </a:lnTo>
                    <a:close/>
                    <a:moveTo>
                      <a:pt x="124957" y="25301"/>
                    </a:moveTo>
                    <a:lnTo>
                      <a:pt x="124957" y="31237"/>
                    </a:lnTo>
                    <a:lnTo>
                      <a:pt x="119021" y="31237"/>
                    </a:lnTo>
                    <a:lnTo>
                      <a:pt x="119021" y="25301"/>
                    </a:lnTo>
                    <a:close/>
                    <a:moveTo>
                      <a:pt x="131204" y="25301"/>
                    </a:moveTo>
                    <a:lnTo>
                      <a:pt x="131204" y="31237"/>
                    </a:lnTo>
                    <a:lnTo>
                      <a:pt x="125270" y="31237"/>
                    </a:lnTo>
                    <a:lnTo>
                      <a:pt x="125270" y="25301"/>
                    </a:lnTo>
                    <a:close/>
                    <a:moveTo>
                      <a:pt x="137451" y="25301"/>
                    </a:moveTo>
                    <a:lnTo>
                      <a:pt x="137451" y="31237"/>
                    </a:lnTo>
                    <a:lnTo>
                      <a:pt x="131517" y="31237"/>
                    </a:lnTo>
                    <a:lnTo>
                      <a:pt x="131517" y="25301"/>
                    </a:lnTo>
                    <a:close/>
                    <a:moveTo>
                      <a:pt x="143702" y="25301"/>
                    </a:moveTo>
                    <a:lnTo>
                      <a:pt x="143702" y="31237"/>
                    </a:lnTo>
                    <a:lnTo>
                      <a:pt x="137766" y="31237"/>
                    </a:lnTo>
                    <a:lnTo>
                      <a:pt x="137766" y="25301"/>
                    </a:lnTo>
                    <a:close/>
                    <a:moveTo>
                      <a:pt x="149949" y="25301"/>
                    </a:moveTo>
                    <a:lnTo>
                      <a:pt x="149949" y="31237"/>
                    </a:lnTo>
                    <a:lnTo>
                      <a:pt x="144015" y="31237"/>
                    </a:lnTo>
                    <a:lnTo>
                      <a:pt x="144015" y="25301"/>
                    </a:lnTo>
                    <a:close/>
                    <a:moveTo>
                      <a:pt x="156196" y="25301"/>
                    </a:moveTo>
                    <a:lnTo>
                      <a:pt x="156196" y="31237"/>
                    </a:lnTo>
                    <a:lnTo>
                      <a:pt x="150262" y="31237"/>
                    </a:lnTo>
                    <a:lnTo>
                      <a:pt x="150262" y="25301"/>
                    </a:lnTo>
                    <a:close/>
                    <a:moveTo>
                      <a:pt x="162445" y="25301"/>
                    </a:moveTo>
                    <a:lnTo>
                      <a:pt x="162445" y="31237"/>
                    </a:lnTo>
                    <a:lnTo>
                      <a:pt x="156509" y="31237"/>
                    </a:lnTo>
                    <a:lnTo>
                      <a:pt x="156509" y="25301"/>
                    </a:lnTo>
                    <a:close/>
                    <a:moveTo>
                      <a:pt x="168692" y="25301"/>
                    </a:moveTo>
                    <a:lnTo>
                      <a:pt x="168692" y="31237"/>
                    </a:lnTo>
                    <a:lnTo>
                      <a:pt x="162756" y="31237"/>
                    </a:lnTo>
                    <a:lnTo>
                      <a:pt x="162756" y="25301"/>
                    </a:lnTo>
                    <a:close/>
                    <a:moveTo>
                      <a:pt x="174939" y="25301"/>
                    </a:moveTo>
                    <a:lnTo>
                      <a:pt x="174939" y="31237"/>
                    </a:lnTo>
                    <a:lnTo>
                      <a:pt x="169005" y="31237"/>
                    </a:lnTo>
                    <a:lnTo>
                      <a:pt x="169005" y="25301"/>
                    </a:lnTo>
                    <a:close/>
                    <a:moveTo>
                      <a:pt x="181186" y="25301"/>
                    </a:moveTo>
                    <a:lnTo>
                      <a:pt x="181186" y="31237"/>
                    </a:lnTo>
                    <a:lnTo>
                      <a:pt x="175252" y="31237"/>
                    </a:lnTo>
                    <a:lnTo>
                      <a:pt x="175252" y="25301"/>
                    </a:lnTo>
                    <a:close/>
                    <a:moveTo>
                      <a:pt x="187435" y="25301"/>
                    </a:moveTo>
                    <a:lnTo>
                      <a:pt x="187435" y="31237"/>
                    </a:lnTo>
                    <a:lnTo>
                      <a:pt x="181499" y="31237"/>
                    </a:lnTo>
                    <a:lnTo>
                      <a:pt x="181499" y="25301"/>
                    </a:lnTo>
                    <a:close/>
                    <a:moveTo>
                      <a:pt x="193684" y="25301"/>
                    </a:moveTo>
                    <a:lnTo>
                      <a:pt x="193684" y="31237"/>
                    </a:lnTo>
                    <a:lnTo>
                      <a:pt x="187749" y="31237"/>
                    </a:lnTo>
                    <a:lnTo>
                      <a:pt x="187749" y="25301"/>
                    </a:lnTo>
                    <a:close/>
                    <a:moveTo>
                      <a:pt x="199931" y="25301"/>
                    </a:moveTo>
                    <a:lnTo>
                      <a:pt x="199931" y="31237"/>
                    </a:lnTo>
                    <a:lnTo>
                      <a:pt x="193996" y="31237"/>
                    </a:lnTo>
                    <a:lnTo>
                      <a:pt x="193996" y="25301"/>
                    </a:lnTo>
                    <a:close/>
                    <a:moveTo>
                      <a:pt x="206180" y="25301"/>
                    </a:moveTo>
                    <a:lnTo>
                      <a:pt x="206180" y="31237"/>
                    </a:lnTo>
                    <a:lnTo>
                      <a:pt x="200244" y="31237"/>
                    </a:lnTo>
                    <a:lnTo>
                      <a:pt x="200244" y="25301"/>
                    </a:lnTo>
                    <a:close/>
                    <a:moveTo>
                      <a:pt x="212427" y="25301"/>
                    </a:moveTo>
                    <a:lnTo>
                      <a:pt x="212427" y="31237"/>
                    </a:lnTo>
                    <a:lnTo>
                      <a:pt x="206491" y="31237"/>
                    </a:lnTo>
                    <a:lnTo>
                      <a:pt x="206491" y="25301"/>
                    </a:lnTo>
                    <a:close/>
                    <a:moveTo>
                      <a:pt x="218674" y="25301"/>
                    </a:moveTo>
                    <a:lnTo>
                      <a:pt x="218674" y="31237"/>
                    </a:lnTo>
                    <a:lnTo>
                      <a:pt x="212739" y="31237"/>
                    </a:lnTo>
                    <a:lnTo>
                      <a:pt x="212739" y="25301"/>
                    </a:lnTo>
                    <a:close/>
                    <a:moveTo>
                      <a:pt x="224921" y="25301"/>
                    </a:moveTo>
                    <a:lnTo>
                      <a:pt x="224921" y="31237"/>
                    </a:lnTo>
                    <a:lnTo>
                      <a:pt x="218987" y="31237"/>
                    </a:lnTo>
                    <a:lnTo>
                      <a:pt x="218987" y="25301"/>
                    </a:lnTo>
                    <a:close/>
                    <a:moveTo>
                      <a:pt x="231170" y="25301"/>
                    </a:moveTo>
                    <a:lnTo>
                      <a:pt x="231170" y="31237"/>
                    </a:lnTo>
                    <a:lnTo>
                      <a:pt x="225234" y="31237"/>
                    </a:lnTo>
                    <a:lnTo>
                      <a:pt x="225234" y="25301"/>
                    </a:lnTo>
                    <a:close/>
                    <a:moveTo>
                      <a:pt x="237417" y="25301"/>
                    </a:moveTo>
                    <a:lnTo>
                      <a:pt x="237417" y="31237"/>
                    </a:lnTo>
                    <a:lnTo>
                      <a:pt x="231481" y="31237"/>
                    </a:lnTo>
                    <a:lnTo>
                      <a:pt x="231481" y="25301"/>
                    </a:lnTo>
                    <a:close/>
                    <a:moveTo>
                      <a:pt x="243664" y="25301"/>
                    </a:moveTo>
                    <a:lnTo>
                      <a:pt x="243664" y="31237"/>
                    </a:lnTo>
                    <a:lnTo>
                      <a:pt x="237729" y="31237"/>
                    </a:lnTo>
                    <a:lnTo>
                      <a:pt x="237729" y="25301"/>
                    </a:lnTo>
                    <a:close/>
                    <a:moveTo>
                      <a:pt x="249911" y="25301"/>
                    </a:moveTo>
                    <a:lnTo>
                      <a:pt x="249911" y="31237"/>
                    </a:lnTo>
                    <a:lnTo>
                      <a:pt x="243977" y="31237"/>
                    </a:lnTo>
                    <a:lnTo>
                      <a:pt x="243977" y="25301"/>
                    </a:lnTo>
                    <a:close/>
                    <a:moveTo>
                      <a:pt x="256161" y="25301"/>
                    </a:moveTo>
                    <a:lnTo>
                      <a:pt x="256161" y="31237"/>
                    </a:lnTo>
                    <a:lnTo>
                      <a:pt x="250225" y="31237"/>
                    </a:lnTo>
                    <a:lnTo>
                      <a:pt x="250225" y="25301"/>
                    </a:lnTo>
                    <a:close/>
                    <a:moveTo>
                      <a:pt x="262409" y="25301"/>
                    </a:moveTo>
                    <a:lnTo>
                      <a:pt x="262409" y="31237"/>
                    </a:lnTo>
                    <a:lnTo>
                      <a:pt x="256474" y="31237"/>
                    </a:lnTo>
                    <a:lnTo>
                      <a:pt x="256474" y="25301"/>
                    </a:lnTo>
                    <a:close/>
                    <a:moveTo>
                      <a:pt x="268656" y="25301"/>
                    </a:moveTo>
                    <a:lnTo>
                      <a:pt x="268656" y="31237"/>
                    </a:lnTo>
                    <a:lnTo>
                      <a:pt x="262721" y="31237"/>
                    </a:lnTo>
                    <a:lnTo>
                      <a:pt x="262721" y="25301"/>
                    </a:lnTo>
                    <a:close/>
                    <a:moveTo>
                      <a:pt x="274904" y="25301"/>
                    </a:moveTo>
                    <a:lnTo>
                      <a:pt x="274904" y="31237"/>
                    </a:lnTo>
                    <a:lnTo>
                      <a:pt x="268968" y="31237"/>
                    </a:lnTo>
                    <a:lnTo>
                      <a:pt x="268968" y="25301"/>
                    </a:lnTo>
                    <a:close/>
                    <a:moveTo>
                      <a:pt x="6251" y="31548"/>
                    </a:moveTo>
                    <a:lnTo>
                      <a:pt x="6251" y="31550"/>
                    </a:lnTo>
                    <a:lnTo>
                      <a:pt x="6251" y="37484"/>
                    </a:lnTo>
                    <a:lnTo>
                      <a:pt x="315" y="37484"/>
                    </a:lnTo>
                    <a:lnTo>
                      <a:pt x="315" y="31548"/>
                    </a:lnTo>
                    <a:close/>
                    <a:moveTo>
                      <a:pt x="12498" y="31548"/>
                    </a:moveTo>
                    <a:lnTo>
                      <a:pt x="12498" y="31550"/>
                    </a:lnTo>
                    <a:lnTo>
                      <a:pt x="12498" y="37484"/>
                    </a:lnTo>
                    <a:lnTo>
                      <a:pt x="6562" y="37484"/>
                    </a:lnTo>
                    <a:lnTo>
                      <a:pt x="6562" y="31548"/>
                    </a:lnTo>
                    <a:close/>
                    <a:moveTo>
                      <a:pt x="18745" y="31548"/>
                    </a:moveTo>
                    <a:lnTo>
                      <a:pt x="18745" y="31550"/>
                    </a:lnTo>
                    <a:lnTo>
                      <a:pt x="18745" y="37484"/>
                    </a:lnTo>
                    <a:lnTo>
                      <a:pt x="12810" y="37484"/>
                    </a:lnTo>
                    <a:lnTo>
                      <a:pt x="12810" y="31548"/>
                    </a:lnTo>
                    <a:close/>
                    <a:moveTo>
                      <a:pt x="24992" y="31548"/>
                    </a:moveTo>
                    <a:lnTo>
                      <a:pt x="24992" y="31550"/>
                    </a:lnTo>
                    <a:lnTo>
                      <a:pt x="24992" y="37484"/>
                    </a:lnTo>
                    <a:lnTo>
                      <a:pt x="19058" y="37484"/>
                    </a:lnTo>
                    <a:lnTo>
                      <a:pt x="19058" y="31548"/>
                    </a:lnTo>
                    <a:close/>
                    <a:moveTo>
                      <a:pt x="31242" y="31548"/>
                    </a:moveTo>
                    <a:lnTo>
                      <a:pt x="31242" y="31550"/>
                    </a:lnTo>
                    <a:lnTo>
                      <a:pt x="31242" y="37484"/>
                    </a:lnTo>
                    <a:lnTo>
                      <a:pt x="25305" y="37484"/>
                    </a:lnTo>
                    <a:lnTo>
                      <a:pt x="25305" y="31548"/>
                    </a:lnTo>
                    <a:close/>
                    <a:moveTo>
                      <a:pt x="162445" y="31548"/>
                    </a:moveTo>
                    <a:lnTo>
                      <a:pt x="162445" y="31550"/>
                    </a:lnTo>
                    <a:lnTo>
                      <a:pt x="162445" y="37484"/>
                    </a:lnTo>
                    <a:lnTo>
                      <a:pt x="156509" y="37484"/>
                    </a:lnTo>
                    <a:lnTo>
                      <a:pt x="156509" y="31548"/>
                    </a:lnTo>
                    <a:close/>
                    <a:moveTo>
                      <a:pt x="168692" y="31548"/>
                    </a:moveTo>
                    <a:lnTo>
                      <a:pt x="168692" y="31550"/>
                    </a:lnTo>
                    <a:lnTo>
                      <a:pt x="168692" y="37484"/>
                    </a:lnTo>
                    <a:lnTo>
                      <a:pt x="162756" y="37484"/>
                    </a:lnTo>
                    <a:lnTo>
                      <a:pt x="162756" y="31548"/>
                    </a:lnTo>
                    <a:close/>
                    <a:moveTo>
                      <a:pt x="174939" y="31548"/>
                    </a:moveTo>
                    <a:lnTo>
                      <a:pt x="174939" y="31550"/>
                    </a:lnTo>
                    <a:lnTo>
                      <a:pt x="174939" y="37484"/>
                    </a:lnTo>
                    <a:lnTo>
                      <a:pt x="169005" y="37484"/>
                    </a:lnTo>
                    <a:lnTo>
                      <a:pt x="169005" y="31548"/>
                    </a:lnTo>
                    <a:close/>
                    <a:moveTo>
                      <a:pt x="181186" y="31548"/>
                    </a:moveTo>
                    <a:lnTo>
                      <a:pt x="181186" y="31550"/>
                    </a:lnTo>
                    <a:lnTo>
                      <a:pt x="181186" y="37484"/>
                    </a:lnTo>
                    <a:lnTo>
                      <a:pt x="175252" y="37484"/>
                    </a:lnTo>
                    <a:lnTo>
                      <a:pt x="175252" y="31548"/>
                    </a:lnTo>
                    <a:close/>
                    <a:moveTo>
                      <a:pt x="187435" y="31548"/>
                    </a:moveTo>
                    <a:lnTo>
                      <a:pt x="187435" y="31550"/>
                    </a:lnTo>
                    <a:lnTo>
                      <a:pt x="187435" y="37484"/>
                    </a:lnTo>
                    <a:lnTo>
                      <a:pt x="181499" y="37484"/>
                    </a:lnTo>
                    <a:lnTo>
                      <a:pt x="181499" y="31548"/>
                    </a:lnTo>
                    <a:close/>
                    <a:moveTo>
                      <a:pt x="37489" y="31552"/>
                    </a:moveTo>
                    <a:lnTo>
                      <a:pt x="37489" y="37486"/>
                    </a:lnTo>
                    <a:lnTo>
                      <a:pt x="31553" y="37486"/>
                    </a:lnTo>
                    <a:lnTo>
                      <a:pt x="31553" y="31552"/>
                    </a:lnTo>
                    <a:close/>
                    <a:moveTo>
                      <a:pt x="43737" y="31552"/>
                    </a:moveTo>
                    <a:lnTo>
                      <a:pt x="43737" y="37486"/>
                    </a:lnTo>
                    <a:lnTo>
                      <a:pt x="37802" y="37486"/>
                    </a:lnTo>
                    <a:lnTo>
                      <a:pt x="37802" y="31552"/>
                    </a:lnTo>
                    <a:close/>
                    <a:moveTo>
                      <a:pt x="49985" y="31552"/>
                    </a:moveTo>
                    <a:lnTo>
                      <a:pt x="49985" y="37486"/>
                    </a:lnTo>
                    <a:lnTo>
                      <a:pt x="44049" y="37486"/>
                    </a:lnTo>
                    <a:lnTo>
                      <a:pt x="44049" y="31552"/>
                    </a:lnTo>
                    <a:close/>
                    <a:moveTo>
                      <a:pt x="56232" y="31552"/>
                    </a:moveTo>
                    <a:lnTo>
                      <a:pt x="56232" y="37486"/>
                    </a:lnTo>
                    <a:lnTo>
                      <a:pt x="50296" y="37486"/>
                    </a:lnTo>
                    <a:lnTo>
                      <a:pt x="50296" y="31552"/>
                    </a:lnTo>
                    <a:close/>
                    <a:moveTo>
                      <a:pt x="62480" y="31552"/>
                    </a:moveTo>
                    <a:lnTo>
                      <a:pt x="62480" y="37486"/>
                    </a:lnTo>
                    <a:lnTo>
                      <a:pt x="56545" y="37486"/>
                    </a:lnTo>
                    <a:lnTo>
                      <a:pt x="56545" y="31552"/>
                    </a:lnTo>
                    <a:close/>
                    <a:moveTo>
                      <a:pt x="68727" y="31552"/>
                    </a:moveTo>
                    <a:lnTo>
                      <a:pt x="68727" y="37486"/>
                    </a:lnTo>
                    <a:lnTo>
                      <a:pt x="62792" y="37486"/>
                    </a:lnTo>
                    <a:lnTo>
                      <a:pt x="62792" y="31552"/>
                    </a:lnTo>
                    <a:close/>
                    <a:moveTo>
                      <a:pt x="74975" y="31552"/>
                    </a:moveTo>
                    <a:lnTo>
                      <a:pt x="74975" y="37486"/>
                    </a:lnTo>
                    <a:lnTo>
                      <a:pt x="69039" y="37486"/>
                    </a:lnTo>
                    <a:lnTo>
                      <a:pt x="69039" y="31552"/>
                    </a:lnTo>
                    <a:close/>
                    <a:moveTo>
                      <a:pt x="81223" y="31552"/>
                    </a:moveTo>
                    <a:lnTo>
                      <a:pt x="81223" y="37486"/>
                    </a:lnTo>
                    <a:lnTo>
                      <a:pt x="75286" y="37486"/>
                    </a:lnTo>
                    <a:lnTo>
                      <a:pt x="75286" y="31552"/>
                    </a:lnTo>
                    <a:close/>
                    <a:moveTo>
                      <a:pt x="87470" y="31552"/>
                    </a:moveTo>
                    <a:lnTo>
                      <a:pt x="87470" y="37486"/>
                    </a:lnTo>
                    <a:lnTo>
                      <a:pt x="81535" y="37486"/>
                    </a:lnTo>
                    <a:lnTo>
                      <a:pt x="81535" y="31552"/>
                    </a:lnTo>
                    <a:close/>
                    <a:moveTo>
                      <a:pt x="93720" y="31552"/>
                    </a:moveTo>
                    <a:lnTo>
                      <a:pt x="93720" y="37486"/>
                    </a:lnTo>
                    <a:lnTo>
                      <a:pt x="87784" y="37486"/>
                    </a:lnTo>
                    <a:lnTo>
                      <a:pt x="87784" y="31552"/>
                    </a:lnTo>
                    <a:close/>
                    <a:moveTo>
                      <a:pt x="99967" y="31552"/>
                    </a:moveTo>
                    <a:lnTo>
                      <a:pt x="99967" y="37486"/>
                    </a:lnTo>
                    <a:lnTo>
                      <a:pt x="94031" y="37486"/>
                    </a:lnTo>
                    <a:lnTo>
                      <a:pt x="94031" y="31552"/>
                    </a:lnTo>
                    <a:close/>
                    <a:moveTo>
                      <a:pt x="106214" y="31552"/>
                    </a:moveTo>
                    <a:lnTo>
                      <a:pt x="106214" y="37486"/>
                    </a:lnTo>
                    <a:lnTo>
                      <a:pt x="100280" y="37486"/>
                    </a:lnTo>
                    <a:lnTo>
                      <a:pt x="100280" y="31552"/>
                    </a:lnTo>
                    <a:close/>
                    <a:moveTo>
                      <a:pt x="112461" y="31552"/>
                    </a:moveTo>
                    <a:lnTo>
                      <a:pt x="112461" y="37486"/>
                    </a:lnTo>
                    <a:lnTo>
                      <a:pt x="106527" y="37486"/>
                    </a:lnTo>
                    <a:lnTo>
                      <a:pt x="106527" y="31552"/>
                    </a:lnTo>
                    <a:close/>
                    <a:moveTo>
                      <a:pt x="118710" y="31552"/>
                    </a:moveTo>
                    <a:lnTo>
                      <a:pt x="118710" y="37486"/>
                    </a:lnTo>
                    <a:lnTo>
                      <a:pt x="112774" y="37486"/>
                    </a:lnTo>
                    <a:lnTo>
                      <a:pt x="112774" y="31552"/>
                    </a:lnTo>
                    <a:close/>
                    <a:moveTo>
                      <a:pt x="124957" y="31552"/>
                    </a:moveTo>
                    <a:lnTo>
                      <a:pt x="124957" y="37486"/>
                    </a:lnTo>
                    <a:lnTo>
                      <a:pt x="119021" y="37486"/>
                    </a:lnTo>
                    <a:lnTo>
                      <a:pt x="119021" y="31552"/>
                    </a:lnTo>
                    <a:close/>
                    <a:moveTo>
                      <a:pt x="131204" y="31552"/>
                    </a:moveTo>
                    <a:lnTo>
                      <a:pt x="131204" y="37486"/>
                    </a:lnTo>
                    <a:lnTo>
                      <a:pt x="125270" y="37486"/>
                    </a:lnTo>
                    <a:lnTo>
                      <a:pt x="125270" y="31552"/>
                    </a:lnTo>
                    <a:close/>
                    <a:moveTo>
                      <a:pt x="137451" y="31552"/>
                    </a:moveTo>
                    <a:lnTo>
                      <a:pt x="137451" y="37486"/>
                    </a:lnTo>
                    <a:lnTo>
                      <a:pt x="131517" y="37486"/>
                    </a:lnTo>
                    <a:lnTo>
                      <a:pt x="131517" y="31552"/>
                    </a:lnTo>
                    <a:close/>
                    <a:moveTo>
                      <a:pt x="143702" y="31552"/>
                    </a:moveTo>
                    <a:lnTo>
                      <a:pt x="143702" y="37486"/>
                    </a:lnTo>
                    <a:lnTo>
                      <a:pt x="137766" y="37486"/>
                    </a:lnTo>
                    <a:lnTo>
                      <a:pt x="137766" y="31552"/>
                    </a:lnTo>
                    <a:close/>
                    <a:moveTo>
                      <a:pt x="149949" y="31552"/>
                    </a:moveTo>
                    <a:lnTo>
                      <a:pt x="149949" y="37486"/>
                    </a:lnTo>
                    <a:lnTo>
                      <a:pt x="144015" y="37486"/>
                    </a:lnTo>
                    <a:lnTo>
                      <a:pt x="144015" y="31552"/>
                    </a:lnTo>
                    <a:close/>
                    <a:moveTo>
                      <a:pt x="156196" y="31552"/>
                    </a:moveTo>
                    <a:lnTo>
                      <a:pt x="156196" y="37486"/>
                    </a:lnTo>
                    <a:lnTo>
                      <a:pt x="150262" y="37486"/>
                    </a:lnTo>
                    <a:lnTo>
                      <a:pt x="150262" y="31552"/>
                    </a:lnTo>
                    <a:close/>
                    <a:moveTo>
                      <a:pt x="193684" y="31552"/>
                    </a:moveTo>
                    <a:lnTo>
                      <a:pt x="193684" y="37486"/>
                    </a:lnTo>
                    <a:lnTo>
                      <a:pt x="187749" y="37486"/>
                    </a:lnTo>
                    <a:lnTo>
                      <a:pt x="187749" y="31552"/>
                    </a:lnTo>
                    <a:close/>
                    <a:moveTo>
                      <a:pt x="199931" y="31552"/>
                    </a:moveTo>
                    <a:lnTo>
                      <a:pt x="199931" y="37486"/>
                    </a:lnTo>
                    <a:lnTo>
                      <a:pt x="193996" y="37486"/>
                    </a:lnTo>
                    <a:lnTo>
                      <a:pt x="193996" y="31552"/>
                    </a:lnTo>
                    <a:close/>
                    <a:moveTo>
                      <a:pt x="206180" y="31552"/>
                    </a:moveTo>
                    <a:lnTo>
                      <a:pt x="206180" y="37486"/>
                    </a:lnTo>
                    <a:lnTo>
                      <a:pt x="200244" y="37486"/>
                    </a:lnTo>
                    <a:lnTo>
                      <a:pt x="200244" y="31552"/>
                    </a:lnTo>
                    <a:close/>
                    <a:moveTo>
                      <a:pt x="212427" y="31552"/>
                    </a:moveTo>
                    <a:lnTo>
                      <a:pt x="212427" y="37486"/>
                    </a:lnTo>
                    <a:lnTo>
                      <a:pt x="206491" y="37486"/>
                    </a:lnTo>
                    <a:lnTo>
                      <a:pt x="206491" y="31552"/>
                    </a:lnTo>
                    <a:close/>
                    <a:moveTo>
                      <a:pt x="218674" y="31552"/>
                    </a:moveTo>
                    <a:lnTo>
                      <a:pt x="218674" y="37486"/>
                    </a:lnTo>
                    <a:lnTo>
                      <a:pt x="212739" y="37486"/>
                    </a:lnTo>
                    <a:lnTo>
                      <a:pt x="212739" y="31552"/>
                    </a:lnTo>
                    <a:close/>
                    <a:moveTo>
                      <a:pt x="224921" y="31552"/>
                    </a:moveTo>
                    <a:lnTo>
                      <a:pt x="224921" y="37486"/>
                    </a:lnTo>
                    <a:lnTo>
                      <a:pt x="218987" y="37486"/>
                    </a:lnTo>
                    <a:lnTo>
                      <a:pt x="218987" y="31552"/>
                    </a:lnTo>
                    <a:close/>
                    <a:moveTo>
                      <a:pt x="231170" y="31552"/>
                    </a:moveTo>
                    <a:lnTo>
                      <a:pt x="231170" y="37486"/>
                    </a:lnTo>
                    <a:lnTo>
                      <a:pt x="225234" y="37486"/>
                    </a:lnTo>
                    <a:lnTo>
                      <a:pt x="225234" y="31552"/>
                    </a:lnTo>
                    <a:close/>
                    <a:moveTo>
                      <a:pt x="237417" y="31552"/>
                    </a:moveTo>
                    <a:lnTo>
                      <a:pt x="237417" y="37486"/>
                    </a:lnTo>
                    <a:lnTo>
                      <a:pt x="231481" y="37486"/>
                    </a:lnTo>
                    <a:lnTo>
                      <a:pt x="231481" y="31552"/>
                    </a:lnTo>
                    <a:close/>
                    <a:moveTo>
                      <a:pt x="243664" y="31552"/>
                    </a:moveTo>
                    <a:lnTo>
                      <a:pt x="243664" y="37486"/>
                    </a:lnTo>
                    <a:lnTo>
                      <a:pt x="237729" y="37486"/>
                    </a:lnTo>
                    <a:lnTo>
                      <a:pt x="237729" y="31552"/>
                    </a:lnTo>
                    <a:close/>
                    <a:moveTo>
                      <a:pt x="249911" y="31552"/>
                    </a:moveTo>
                    <a:lnTo>
                      <a:pt x="249911" y="37486"/>
                    </a:lnTo>
                    <a:lnTo>
                      <a:pt x="243977" y="37486"/>
                    </a:lnTo>
                    <a:lnTo>
                      <a:pt x="243977" y="31552"/>
                    </a:lnTo>
                    <a:close/>
                    <a:moveTo>
                      <a:pt x="256161" y="31552"/>
                    </a:moveTo>
                    <a:lnTo>
                      <a:pt x="256161" y="37486"/>
                    </a:lnTo>
                    <a:lnTo>
                      <a:pt x="250225" y="37486"/>
                    </a:lnTo>
                    <a:lnTo>
                      <a:pt x="250225" y="31552"/>
                    </a:lnTo>
                    <a:close/>
                    <a:moveTo>
                      <a:pt x="262409" y="31552"/>
                    </a:moveTo>
                    <a:lnTo>
                      <a:pt x="262409" y="37486"/>
                    </a:lnTo>
                    <a:lnTo>
                      <a:pt x="256474" y="37486"/>
                    </a:lnTo>
                    <a:lnTo>
                      <a:pt x="256474" y="31552"/>
                    </a:lnTo>
                    <a:close/>
                    <a:moveTo>
                      <a:pt x="268656" y="31552"/>
                    </a:moveTo>
                    <a:lnTo>
                      <a:pt x="268656" y="37486"/>
                    </a:lnTo>
                    <a:lnTo>
                      <a:pt x="262721" y="37486"/>
                    </a:lnTo>
                    <a:lnTo>
                      <a:pt x="262721" y="31552"/>
                    </a:lnTo>
                    <a:close/>
                    <a:moveTo>
                      <a:pt x="274904" y="31552"/>
                    </a:moveTo>
                    <a:lnTo>
                      <a:pt x="274904" y="37486"/>
                    </a:lnTo>
                    <a:lnTo>
                      <a:pt x="268968" y="37486"/>
                    </a:lnTo>
                    <a:lnTo>
                      <a:pt x="268968" y="31552"/>
                    </a:lnTo>
                    <a:close/>
                    <a:moveTo>
                      <a:pt x="6251" y="37799"/>
                    </a:moveTo>
                    <a:lnTo>
                      <a:pt x="6251" y="43735"/>
                    </a:lnTo>
                    <a:lnTo>
                      <a:pt x="315" y="43735"/>
                    </a:lnTo>
                    <a:lnTo>
                      <a:pt x="315" y="37799"/>
                    </a:lnTo>
                    <a:close/>
                    <a:moveTo>
                      <a:pt x="12498" y="37799"/>
                    </a:moveTo>
                    <a:lnTo>
                      <a:pt x="12498" y="43735"/>
                    </a:lnTo>
                    <a:lnTo>
                      <a:pt x="6562" y="43735"/>
                    </a:lnTo>
                    <a:lnTo>
                      <a:pt x="6562" y="37799"/>
                    </a:lnTo>
                    <a:close/>
                    <a:moveTo>
                      <a:pt x="18745" y="37799"/>
                    </a:moveTo>
                    <a:lnTo>
                      <a:pt x="18745" y="43735"/>
                    </a:lnTo>
                    <a:lnTo>
                      <a:pt x="12810" y="43735"/>
                    </a:lnTo>
                    <a:lnTo>
                      <a:pt x="12810" y="37799"/>
                    </a:lnTo>
                    <a:close/>
                    <a:moveTo>
                      <a:pt x="24992" y="37799"/>
                    </a:moveTo>
                    <a:lnTo>
                      <a:pt x="24992" y="43735"/>
                    </a:lnTo>
                    <a:lnTo>
                      <a:pt x="19058" y="43735"/>
                    </a:lnTo>
                    <a:lnTo>
                      <a:pt x="19058" y="37799"/>
                    </a:lnTo>
                    <a:close/>
                    <a:moveTo>
                      <a:pt x="31242" y="37799"/>
                    </a:moveTo>
                    <a:lnTo>
                      <a:pt x="31242" y="43735"/>
                    </a:lnTo>
                    <a:lnTo>
                      <a:pt x="25305" y="43735"/>
                    </a:lnTo>
                    <a:lnTo>
                      <a:pt x="25305" y="37799"/>
                    </a:lnTo>
                    <a:close/>
                    <a:moveTo>
                      <a:pt x="37489" y="37799"/>
                    </a:moveTo>
                    <a:lnTo>
                      <a:pt x="37489" y="43735"/>
                    </a:lnTo>
                    <a:lnTo>
                      <a:pt x="31553" y="43735"/>
                    </a:lnTo>
                    <a:lnTo>
                      <a:pt x="31553" y="37799"/>
                    </a:lnTo>
                    <a:close/>
                    <a:moveTo>
                      <a:pt x="43737" y="37799"/>
                    </a:moveTo>
                    <a:lnTo>
                      <a:pt x="43737" y="43735"/>
                    </a:lnTo>
                    <a:lnTo>
                      <a:pt x="37802" y="43735"/>
                    </a:lnTo>
                    <a:lnTo>
                      <a:pt x="37802" y="37799"/>
                    </a:lnTo>
                    <a:close/>
                    <a:moveTo>
                      <a:pt x="49985" y="37799"/>
                    </a:moveTo>
                    <a:lnTo>
                      <a:pt x="49985" y="43735"/>
                    </a:lnTo>
                    <a:lnTo>
                      <a:pt x="44049" y="43735"/>
                    </a:lnTo>
                    <a:lnTo>
                      <a:pt x="44049" y="37799"/>
                    </a:lnTo>
                    <a:close/>
                    <a:moveTo>
                      <a:pt x="56232" y="37799"/>
                    </a:moveTo>
                    <a:lnTo>
                      <a:pt x="56232" y="43735"/>
                    </a:lnTo>
                    <a:lnTo>
                      <a:pt x="50296" y="43735"/>
                    </a:lnTo>
                    <a:lnTo>
                      <a:pt x="50296" y="37799"/>
                    </a:lnTo>
                    <a:close/>
                    <a:moveTo>
                      <a:pt x="62480" y="37799"/>
                    </a:moveTo>
                    <a:lnTo>
                      <a:pt x="62480" y="43735"/>
                    </a:lnTo>
                    <a:lnTo>
                      <a:pt x="56545" y="43735"/>
                    </a:lnTo>
                    <a:lnTo>
                      <a:pt x="56545" y="37799"/>
                    </a:lnTo>
                    <a:close/>
                    <a:moveTo>
                      <a:pt x="68727" y="37799"/>
                    </a:moveTo>
                    <a:lnTo>
                      <a:pt x="68727" y="43735"/>
                    </a:lnTo>
                    <a:lnTo>
                      <a:pt x="62792" y="43735"/>
                    </a:lnTo>
                    <a:lnTo>
                      <a:pt x="62792" y="37799"/>
                    </a:lnTo>
                    <a:close/>
                    <a:moveTo>
                      <a:pt x="74975" y="37799"/>
                    </a:moveTo>
                    <a:lnTo>
                      <a:pt x="74975" y="43735"/>
                    </a:lnTo>
                    <a:lnTo>
                      <a:pt x="69039" y="43735"/>
                    </a:lnTo>
                    <a:lnTo>
                      <a:pt x="69039" y="37799"/>
                    </a:lnTo>
                    <a:close/>
                    <a:moveTo>
                      <a:pt x="81223" y="37799"/>
                    </a:moveTo>
                    <a:lnTo>
                      <a:pt x="81223" y="43735"/>
                    </a:lnTo>
                    <a:lnTo>
                      <a:pt x="75286" y="43735"/>
                    </a:lnTo>
                    <a:lnTo>
                      <a:pt x="75286" y="37799"/>
                    </a:lnTo>
                    <a:close/>
                    <a:moveTo>
                      <a:pt x="87470" y="37799"/>
                    </a:moveTo>
                    <a:lnTo>
                      <a:pt x="87470" y="43735"/>
                    </a:lnTo>
                    <a:lnTo>
                      <a:pt x="81535" y="43735"/>
                    </a:lnTo>
                    <a:lnTo>
                      <a:pt x="81535" y="37799"/>
                    </a:lnTo>
                    <a:close/>
                    <a:moveTo>
                      <a:pt x="93720" y="37799"/>
                    </a:moveTo>
                    <a:lnTo>
                      <a:pt x="93720" y="43735"/>
                    </a:lnTo>
                    <a:lnTo>
                      <a:pt x="87784" y="43735"/>
                    </a:lnTo>
                    <a:lnTo>
                      <a:pt x="87784" y="37799"/>
                    </a:lnTo>
                    <a:close/>
                    <a:moveTo>
                      <a:pt x="99967" y="37799"/>
                    </a:moveTo>
                    <a:lnTo>
                      <a:pt x="99967" y="43735"/>
                    </a:lnTo>
                    <a:lnTo>
                      <a:pt x="94031" y="43735"/>
                    </a:lnTo>
                    <a:lnTo>
                      <a:pt x="94031" y="37799"/>
                    </a:lnTo>
                    <a:close/>
                    <a:moveTo>
                      <a:pt x="106214" y="37799"/>
                    </a:moveTo>
                    <a:lnTo>
                      <a:pt x="106214" y="43735"/>
                    </a:lnTo>
                    <a:lnTo>
                      <a:pt x="100280" y="43735"/>
                    </a:lnTo>
                    <a:lnTo>
                      <a:pt x="100280" y="37799"/>
                    </a:lnTo>
                    <a:close/>
                    <a:moveTo>
                      <a:pt x="112461" y="37799"/>
                    </a:moveTo>
                    <a:lnTo>
                      <a:pt x="112461" y="43735"/>
                    </a:lnTo>
                    <a:lnTo>
                      <a:pt x="106527" y="43735"/>
                    </a:lnTo>
                    <a:lnTo>
                      <a:pt x="106527" y="37799"/>
                    </a:lnTo>
                    <a:close/>
                    <a:moveTo>
                      <a:pt x="118710" y="37799"/>
                    </a:moveTo>
                    <a:lnTo>
                      <a:pt x="118710" y="43735"/>
                    </a:lnTo>
                    <a:lnTo>
                      <a:pt x="112774" y="43735"/>
                    </a:lnTo>
                    <a:lnTo>
                      <a:pt x="112774" y="37799"/>
                    </a:lnTo>
                    <a:close/>
                    <a:moveTo>
                      <a:pt x="124957" y="37799"/>
                    </a:moveTo>
                    <a:lnTo>
                      <a:pt x="124957" y="43735"/>
                    </a:lnTo>
                    <a:lnTo>
                      <a:pt x="119021" y="43735"/>
                    </a:lnTo>
                    <a:lnTo>
                      <a:pt x="119021" y="37799"/>
                    </a:lnTo>
                    <a:close/>
                    <a:moveTo>
                      <a:pt x="131204" y="37799"/>
                    </a:moveTo>
                    <a:lnTo>
                      <a:pt x="131204" y="43735"/>
                    </a:lnTo>
                    <a:lnTo>
                      <a:pt x="125270" y="43735"/>
                    </a:lnTo>
                    <a:lnTo>
                      <a:pt x="125270" y="37799"/>
                    </a:lnTo>
                    <a:close/>
                    <a:moveTo>
                      <a:pt x="137451" y="37799"/>
                    </a:moveTo>
                    <a:lnTo>
                      <a:pt x="137451" y="43735"/>
                    </a:lnTo>
                    <a:lnTo>
                      <a:pt x="131517" y="43735"/>
                    </a:lnTo>
                    <a:lnTo>
                      <a:pt x="131517" y="37799"/>
                    </a:lnTo>
                    <a:close/>
                    <a:moveTo>
                      <a:pt x="143702" y="37799"/>
                    </a:moveTo>
                    <a:lnTo>
                      <a:pt x="143702" y="43735"/>
                    </a:lnTo>
                    <a:lnTo>
                      <a:pt x="137766" y="43735"/>
                    </a:lnTo>
                    <a:lnTo>
                      <a:pt x="137766" y="37799"/>
                    </a:lnTo>
                    <a:close/>
                    <a:moveTo>
                      <a:pt x="149949" y="37799"/>
                    </a:moveTo>
                    <a:lnTo>
                      <a:pt x="149949" y="43735"/>
                    </a:lnTo>
                    <a:lnTo>
                      <a:pt x="144015" y="43735"/>
                    </a:lnTo>
                    <a:lnTo>
                      <a:pt x="144015" y="37799"/>
                    </a:lnTo>
                    <a:close/>
                    <a:moveTo>
                      <a:pt x="156196" y="37799"/>
                    </a:moveTo>
                    <a:lnTo>
                      <a:pt x="156196" y="43735"/>
                    </a:lnTo>
                    <a:lnTo>
                      <a:pt x="150262" y="43735"/>
                    </a:lnTo>
                    <a:lnTo>
                      <a:pt x="150262" y="37799"/>
                    </a:lnTo>
                    <a:close/>
                    <a:moveTo>
                      <a:pt x="162445" y="37799"/>
                    </a:moveTo>
                    <a:lnTo>
                      <a:pt x="162445" y="43735"/>
                    </a:lnTo>
                    <a:lnTo>
                      <a:pt x="156509" y="43735"/>
                    </a:lnTo>
                    <a:lnTo>
                      <a:pt x="156509" y="37799"/>
                    </a:lnTo>
                    <a:close/>
                    <a:moveTo>
                      <a:pt x="168692" y="37799"/>
                    </a:moveTo>
                    <a:lnTo>
                      <a:pt x="168692" y="43735"/>
                    </a:lnTo>
                    <a:lnTo>
                      <a:pt x="162756" y="43735"/>
                    </a:lnTo>
                    <a:lnTo>
                      <a:pt x="162756" y="37799"/>
                    </a:lnTo>
                    <a:close/>
                    <a:moveTo>
                      <a:pt x="174939" y="37799"/>
                    </a:moveTo>
                    <a:lnTo>
                      <a:pt x="174939" y="43735"/>
                    </a:lnTo>
                    <a:lnTo>
                      <a:pt x="169005" y="43735"/>
                    </a:lnTo>
                    <a:lnTo>
                      <a:pt x="169005" y="37799"/>
                    </a:lnTo>
                    <a:close/>
                    <a:moveTo>
                      <a:pt x="181186" y="37799"/>
                    </a:moveTo>
                    <a:lnTo>
                      <a:pt x="181186" y="43735"/>
                    </a:lnTo>
                    <a:lnTo>
                      <a:pt x="175252" y="43735"/>
                    </a:lnTo>
                    <a:lnTo>
                      <a:pt x="175252" y="37799"/>
                    </a:lnTo>
                    <a:close/>
                    <a:moveTo>
                      <a:pt x="187435" y="37799"/>
                    </a:moveTo>
                    <a:lnTo>
                      <a:pt x="187435" y="43735"/>
                    </a:lnTo>
                    <a:lnTo>
                      <a:pt x="181499" y="43735"/>
                    </a:lnTo>
                    <a:lnTo>
                      <a:pt x="181499" y="37799"/>
                    </a:lnTo>
                    <a:close/>
                    <a:moveTo>
                      <a:pt x="193684" y="37799"/>
                    </a:moveTo>
                    <a:lnTo>
                      <a:pt x="193684" y="43735"/>
                    </a:lnTo>
                    <a:lnTo>
                      <a:pt x="187749" y="43735"/>
                    </a:lnTo>
                    <a:lnTo>
                      <a:pt x="187749" y="37799"/>
                    </a:lnTo>
                    <a:close/>
                    <a:moveTo>
                      <a:pt x="199931" y="37799"/>
                    </a:moveTo>
                    <a:lnTo>
                      <a:pt x="199931" y="43735"/>
                    </a:lnTo>
                    <a:lnTo>
                      <a:pt x="193996" y="43735"/>
                    </a:lnTo>
                    <a:lnTo>
                      <a:pt x="193996" y="37799"/>
                    </a:lnTo>
                    <a:close/>
                    <a:moveTo>
                      <a:pt x="206180" y="37799"/>
                    </a:moveTo>
                    <a:lnTo>
                      <a:pt x="206180" y="43735"/>
                    </a:lnTo>
                    <a:lnTo>
                      <a:pt x="200244" y="43735"/>
                    </a:lnTo>
                    <a:lnTo>
                      <a:pt x="200244" y="37799"/>
                    </a:lnTo>
                    <a:close/>
                    <a:moveTo>
                      <a:pt x="212427" y="37799"/>
                    </a:moveTo>
                    <a:lnTo>
                      <a:pt x="212427" y="43735"/>
                    </a:lnTo>
                    <a:lnTo>
                      <a:pt x="206491" y="43735"/>
                    </a:lnTo>
                    <a:lnTo>
                      <a:pt x="206491" y="37799"/>
                    </a:lnTo>
                    <a:close/>
                    <a:moveTo>
                      <a:pt x="218674" y="37799"/>
                    </a:moveTo>
                    <a:lnTo>
                      <a:pt x="218674" y="43735"/>
                    </a:lnTo>
                    <a:lnTo>
                      <a:pt x="212739" y="43735"/>
                    </a:lnTo>
                    <a:lnTo>
                      <a:pt x="212739" y="37799"/>
                    </a:lnTo>
                    <a:close/>
                    <a:moveTo>
                      <a:pt x="224921" y="37799"/>
                    </a:moveTo>
                    <a:lnTo>
                      <a:pt x="224921" y="43735"/>
                    </a:lnTo>
                    <a:lnTo>
                      <a:pt x="218987" y="43735"/>
                    </a:lnTo>
                    <a:lnTo>
                      <a:pt x="218987" y="37799"/>
                    </a:lnTo>
                    <a:close/>
                    <a:moveTo>
                      <a:pt x="231170" y="37799"/>
                    </a:moveTo>
                    <a:lnTo>
                      <a:pt x="231170" y="43735"/>
                    </a:lnTo>
                    <a:lnTo>
                      <a:pt x="225234" y="43735"/>
                    </a:lnTo>
                    <a:lnTo>
                      <a:pt x="225234" y="37799"/>
                    </a:lnTo>
                    <a:close/>
                    <a:moveTo>
                      <a:pt x="237417" y="37799"/>
                    </a:moveTo>
                    <a:lnTo>
                      <a:pt x="237417" y="43735"/>
                    </a:lnTo>
                    <a:lnTo>
                      <a:pt x="231481" y="43735"/>
                    </a:lnTo>
                    <a:lnTo>
                      <a:pt x="231481" y="37799"/>
                    </a:lnTo>
                    <a:close/>
                    <a:moveTo>
                      <a:pt x="243664" y="37799"/>
                    </a:moveTo>
                    <a:lnTo>
                      <a:pt x="243664" y="43735"/>
                    </a:lnTo>
                    <a:lnTo>
                      <a:pt x="237729" y="43735"/>
                    </a:lnTo>
                    <a:lnTo>
                      <a:pt x="237729" y="37799"/>
                    </a:lnTo>
                    <a:close/>
                    <a:moveTo>
                      <a:pt x="249911" y="37799"/>
                    </a:moveTo>
                    <a:lnTo>
                      <a:pt x="249911" y="43735"/>
                    </a:lnTo>
                    <a:lnTo>
                      <a:pt x="243977" y="43735"/>
                    </a:lnTo>
                    <a:lnTo>
                      <a:pt x="243977" y="37799"/>
                    </a:lnTo>
                    <a:close/>
                    <a:moveTo>
                      <a:pt x="256161" y="37799"/>
                    </a:moveTo>
                    <a:lnTo>
                      <a:pt x="256161" y="43735"/>
                    </a:lnTo>
                    <a:lnTo>
                      <a:pt x="250225" y="43735"/>
                    </a:lnTo>
                    <a:lnTo>
                      <a:pt x="250225" y="37799"/>
                    </a:lnTo>
                    <a:close/>
                    <a:moveTo>
                      <a:pt x="262409" y="37799"/>
                    </a:moveTo>
                    <a:lnTo>
                      <a:pt x="262409" y="43735"/>
                    </a:lnTo>
                    <a:lnTo>
                      <a:pt x="256474" y="43735"/>
                    </a:lnTo>
                    <a:lnTo>
                      <a:pt x="256474" y="37799"/>
                    </a:lnTo>
                    <a:close/>
                    <a:moveTo>
                      <a:pt x="268656" y="37799"/>
                    </a:moveTo>
                    <a:lnTo>
                      <a:pt x="268656" y="43735"/>
                    </a:lnTo>
                    <a:lnTo>
                      <a:pt x="262721" y="43735"/>
                    </a:lnTo>
                    <a:lnTo>
                      <a:pt x="262721" y="37799"/>
                    </a:lnTo>
                    <a:close/>
                    <a:moveTo>
                      <a:pt x="274904" y="37799"/>
                    </a:moveTo>
                    <a:lnTo>
                      <a:pt x="274904" y="43735"/>
                    </a:lnTo>
                    <a:lnTo>
                      <a:pt x="268968" y="43735"/>
                    </a:lnTo>
                    <a:lnTo>
                      <a:pt x="268968" y="37799"/>
                    </a:lnTo>
                    <a:close/>
                    <a:moveTo>
                      <a:pt x="6251" y="44046"/>
                    </a:moveTo>
                    <a:lnTo>
                      <a:pt x="6251" y="49982"/>
                    </a:lnTo>
                    <a:lnTo>
                      <a:pt x="315" y="49982"/>
                    </a:lnTo>
                    <a:lnTo>
                      <a:pt x="315" y="44046"/>
                    </a:lnTo>
                    <a:close/>
                    <a:moveTo>
                      <a:pt x="12498" y="44046"/>
                    </a:moveTo>
                    <a:lnTo>
                      <a:pt x="12498" y="49982"/>
                    </a:lnTo>
                    <a:lnTo>
                      <a:pt x="6562" y="49982"/>
                    </a:lnTo>
                    <a:lnTo>
                      <a:pt x="6562" y="44046"/>
                    </a:lnTo>
                    <a:close/>
                    <a:moveTo>
                      <a:pt x="18745" y="44046"/>
                    </a:moveTo>
                    <a:lnTo>
                      <a:pt x="18745" y="49982"/>
                    </a:lnTo>
                    <a:lnTo>
                      <a:pt x="12810" y="49982"/>
                    </a:lnTo>
                    <a:lnTo>
                      <a:pt x="12810" y="44046"/>
                    </a:lnTo>
                    <a:close/>
                    <a:moveTo>
                      <a:pt x="24992" y="44046"/>
                    </a:moveTo>
                    <a:lnTo>
                      <a:pt x="24992" y="49982"/>
                    </a:lnTo>
                    <a:lnTo>
                      <a:pt x="19058" y="49982"/>
                    </a:lnTo>
                    <a:lnTo>
                      <a:pt x="19058" y="44046"/>
                    </a:lnTo>
                    <a:close/>
                    <a:moveTo>
                      <a:pt x="31242" y="44046"/>
                    </a:moveTo>
                    <a:lnTo>
                      <a:pt x="31242" y="49982"/>
                    </a:lnTo>
                    <a:lnTo>
                      <a:pt x="25305" y="49982"/>
                    </a:lnTo>
                    <a:lnTo>
                      <a:pt x="25305" y="44046"/>
                    </a:lnTo>
                    <a:close/>
                    <a:moveTo>
                      <a:pt x="37489" y="44046"/>
                    </a:moveTo>
                    <a:lnTo>
                      <a:pt x="37489" y="49982"/>
                    </a:lnTo>
                    <a:lnTo>
                      <a:pt x="31553" y="49982"/>
                    </a:lnTo>
                    <a:lnTo>
                      <a:pt x="31553" y="44046"/>
                    </a:lnTo>
                    <a:close/>
                    <a:moveTo>
                      <a:pt x="43737" y="44046"/>
                    </a:moveTo>
                    <a:lnTo>
                      <a:pt x="43737" y="49982"/>
                    </a:lnTo>
                    <a:lnTo>
                      <a:pt x="37802" y="49982"/>
                    </a:lnTo>
                    <a:lnTo>
                      <a:pt x="37802" y="44046"/>
                    </a:lnTo>
                    <a:close/>
                    <a:moveTo>
                      <a:pt x="49985" y="44046"/>
                    </a:moveTo>
                    <a:lnTo>
                      <a:pt x="49985" y="49982"/>
                    </a:lnTo>
                    <a:lnTo>
                      <a:pt x="44049" y="49982"/>
                    </a:lnTo>
                    <a:lnTo>
                      <a:pt x="44049" y="44046"/>
                    </a:lnTo>
                    <a:close/>
                    <a:moveTo>
                      <a:pt x="56232" y="44046"/>
                    </a:moveTo>
                    <a:lnTo>
                      <a:pt x="56232" y="49982"/>
                    </a:lnTo>
                    <a:lnTo>
                      <a:pt x="50296" y="49982"/>
                    </a:lnTo>
                    <a:lnTo>
                      <a:pt x="50296" y="44046"/>
                    </a:lnTo>
                    <a:close/>
                    <a:moveTo>
                      <a:pt x="62480" y="44046"/>
                    </a:moveTo>
                    <a:lnTo>
                      <a:pt x="62480" y="49982"/>
                    </a:lnTo>
                    <a:lnTo>
                      <a:pt x="56545" y="49982"/>
                    </a:lnTo>
                    <a:lnTo>
                      <a:pt x="56545" y="44046"/>
                    </a:lnTo>
                    <a:close/>
                    <a:moveTo>
                      <a:pt x="68727" y="44046"/>
                    </a:moveTo>
                    <a:lnTo>
                      <a:pt x="68727" y="49982"/>
                    </a:lnTo>
                    <a:lnTo>
                      <a:pt x="62792" y="49982"/>
                    </a:lnTo>
                    <a:lnTo>
                      <a:pt x="62792" y="44046"/>
                    </a:lnTo>
                    <a:close/>
                    <a:moveTo>
                      <a:pt x="74975" y="44046"/>
                    </a:moveTo>
                    <a:lnTo>
                      <a:pt x="74975" y="49982"/>
                    </a:lnTo>
                    <a:lnTo>
                      <a:pt x="69039" y="49982"/>
                    </a:lnTo>
                    <a:lnTo>
                      <a:pt x="69039" y="44046"/>
                    </a:lnTo>
                    <a:close/>
                    <a:moveTo>
                      <a:pt x="81223" y="44046"/>
                    </a:moveTo>
                    <a:lnTo>
                      <a:pt x="81223" y="49982"/>
                    </a:lnTo>
                    <a:lnTo>
                      <a:pt x="75286" y="49982"/>
                    </a:lnTo>
                    <a:lnTo>
                      <a:pt x="75286" y="44046"/>
                    </a:lnTo>
                    <a:close/>
                    <a:moveTo>
                      <a:pt x="87470" y="44046"/>
                    </a:moveTo>
                    <a:lnTo>
                      <a:pt x="87470" y="49982"/>
                    </a:lnTo>
                    <a:lnTo>
                      <a:pt x="81535" y="49982"/>
                    </a:lnTo>
                    <a:lnTo>
                      <a:pt x="81535" y="44046"/>
                    </a:lnTo>
                    <a:close/>
                    <a:moveTo>
                      <a:pt x="93720" y="44046"/>
                    </a:moveTo>
                    <a:lnTo>
                      <a:pt x="93720" y="49982"/>
                    </a:lnTo>
                    <a:lnTo>
                      <a:pt x="87784" y="49982"/>
                    </a:lnTo>
                    <a:lnTo>
                      <a:pt x="87784" y="44046"/>
                    </a:lnTo>
                    <a:close/>
                    <a:moveTo>
                      <a:pt x="99967" y="44046"/>
                    </a:moveTo>
                    <a:lnTo>
                      <a:pt x="99967" y="49982"/>
                    </a:lnTo>
                    <a:lnTo>
                      <a:pt x="94031" y="49982"/>
                    </a:lnTo>
                    <a:lnTo>
                      <a:pt x="94031" y="44046"/>
                    </a:lnTo>
                    <a:close/>
                    <a:moveTo>
                      <a:pt x="106214" y="44046"/>
                    </a:moveTo>
                    <a:lnTo>
                      <a:pt x="106214" y="49982"/>
                    </a:lnTo>
                    <a:lnTo>
                      <a:pt x="100278" y="49982"/>
                    </a:lnTo>
                    <a:lnTo>
                      <a:pt x="100278" y="44046"/>
                    </a:lnTo>
                    <a:close/>
                    <a:moveTo>
                      <a:pt x="112461" y="44046"/>
                    </a:moveTo>
                    <a:lnTo>
                      <a:pt x="112461" y="49982"/>
                    </a:lnTo>
                    <a:lnTo>
                      <a:pt x="106527" y="49982"/>
                    </a:lnTo>
                    <a:lnTo>
                      <a:pt x="106527" y="44046"/>
                    </a:lnTo>
                    <a:close/>
                    <a:moveTo>
                      <a:pt x="118710" y="44046"/>
                    </a:moveTo>
                    <a:lnTo>
                      <a:pt x="118710" y="49982"/>
                    </a:lnTo>
                    <a:lnTo>
                      <a:pt x="112774" y="49982"/>
                    </a:lnTo>
                    <a:lnTo>
                      <a:pt x="112774" y="44046"/>
                    </a:lnTo>
                    <a:close/>
                    <a:moveTo>
                      <a:pt x="124957" y="44046"/>
                    </a:moveTo>
                    <a:lnTo>
                      <a:pt x="124957" y="49982"/>
                    </a:lnTo>
                    <a:lnTo>
                      <a:pt x="119021" y="49982"/>
                    </a:lnTo>
                    <a:lnTo>
                      <a:pt x="119021" y="44046"/>
                    </a:lnTo>
                    <a:close/>
                    <a:moveTo>
                      <a:pt x="131204" y="44046"/>
                    </a:moveTo>
                    <a:lnTo>
                      <a:pt x="131204" y="49982"/>
                    </a:lnTo>
                    <a:lnTo>
                      <a:pt x="125270" y="49982"/>
                    </a:lnTo>
                    <a:lnTo>
                      <a:pt x="125270" y="44046"/>
                    </a:lnTo>
                    <a:close/>
                    <a:moveTo>
                      <a:pt x="137451" y="44046"/>
                    </a:moveTo>
                    <a:lnTo>
                      <a:pt x="137451" y="49982"/>
                    </a:lnTo>
                    <a:lnTo>
                      <a:pt x="131517" y="49982"/>
                    </a:lnTo>
                    <a:lnTo>
                      <a:pt x="131517" y="44046"/>
                    </a:lnTo>
                    <a:close/>
                    <a:moveTo>
                      <a:pt x="143702" y="44046"/>
                    </a:moveTo>
                    <a:lnTo>
                      <a:pt x="143702" y="49982"/>
                    </a:lnTo>
                    <a:lnTo>
                      <a:pt x="137766" y="49982"/>
                    </a:lnTo>
                    <a:lnTo>
                      <a:pt x="137766" y="44046"/>
                    </a:lnTo>
                    <a:close/>
                    <a:moveTo>
                      <a:pt x="149949" y="44046"/>
                    </a:moveTo>
                    <a:lnTo>
                      <a:pt x="149949" y="49982"/>
                    </a:lnTo>
                    <a:lnTo>
                      <a:pt x="144015" y="49982"/>
                    </a:lnTo>
                    <a:lnTo>
                      <a:pt x="144015" y="44046"/>
                    </a:lnTo>
                    <a:close/>
                    <a:moveTo>
                      <a:pt x="156196" y="44046"/>
                    </a:moveTo>
                    <a:lnTo>
                      <a:pt x="156196" y="49982"/>
                    </a:lnTo>
                    <a:lnTo>
                      <a:pt x="150262" y="49982"/>
                    </a:lnTo>
                    <a:lnTo>
                      <a:pt x="150262" y="44046"/>
                    </a:lnTo>
                    <a:close/>
                    <a:moveTo>
                      <a:pt x="162445" y="44046"/>
                    </a:moveTo>
                    <a:lnTo>
                      <a:pt x="162445" y="49982"/>
                    </a:lnTo>
                    <a:lnTo>
                      <a:pt x="156509" y="49982"/>
                    </a:lnTo>
                    <a:lnTo>
                      <a:pt x="156509" y="44046"/>
                    </a:lnTo>
                    <a:close/>
                    <a:moveTo>
                      <a:pt x="168692" y="44046"/>
                    </a:moveTo>
                    <a:lnTo>
                      <a:pt x="168692" y="49982"/>
                    </a:lnTo>
                    <a:lnTo>
                      <a:pt x="162756" y="49982"/>
                    </a:lnTo>
                    <a:lnTo>
                      <a:pt x="162756" y="44046"/>
                    </a:lnTo>
                    <a:close/>
                    <a:moveTo>
                      <a:pt x="174939" y="44046"/>
                    </a:moveTo>
                    <a:lnTo>
                      <a:pt x="174939" y="49982"/>
                    </a:lnTo>
                    <a:lnTo>
                      <a:pt x="169005" y="49982"/>
                    </a:lnTo>
                    <a:lnTo>
                      <a:pt x="169005" y="44046"/>
                    </a:lnTo>
                    <a:close/>
                    <a:moveTo>
                      <a:pt x="181186" y="44046"/>
                    </a:moveTo>
                    <a:lnTo>
                      <a:pt x="181186" y="49982"/>
                    </a:lnTo>
                    <a:lnTo>
                      <a:pt x="175252" y="49982"/>
                    </a:lnTo>
                    <a:lnTo>
                      <a:pt x="175252" y="44046"/>
                    </a:lnTo>
                    <a:close/>
                    <a:moveTo>
                      <a:pt x="187435" y="44046"/>
                    </a:moveTo>
                    <a:lnTo>
                      <a:pt x="187435" y="49982"/>
                    </a:lnTo>
                    <a:lnTo>
                      <a:pt x="181499" y="49982"/>
                    </a:lnTo>
                    <a:lnTo>
                      <a:pt x="181499" y="44046"/>
                    </a:lnTo>
                    <a:close/>
                    <a:moveTo>
                      <a:pt x="193684" y="44046"/>
                    </a:moveTo>
                    <a:lnTo>
                      <a:pt x="193684" y="49982"/>
                    </a:lnTo>
                    <a:lnTo>
                      <a:pt x="187749" y="49982"/>
                    </a:lnTo>
                    <a:lnTo>
                      <a:pt x="187749" y="44046"/>
                    </a:lnTo>
                    <a:close/>
                    <a:moveTo>
                      <a:pt x="199931" y="44046"/>
                    </a:moveTo>
                    <a:lnTo>
                      <a:pt x="199931" y="49982"/>
                    </a:lnTo>
                    <a:lnTo>
                      <a:pt x="193996" y="49982"/>
                    </a:lnTo>
                    <a:lnTo>
                      <a:pt x="193996" y="44046"/>
                    </a:lnTo>
                    <a:close/>
                    <a:moveTo>
                      <a:pt x="206180" y="44046"/>
                    </a:moveTo>
                    <a:lnTo>
                      <a:pt x="206180" y="49982"/>
                    </a:lnTo>
                    <a:lnTo>
                      <a:pt x="200244" y="49982"/>
                    </a:lnTo>
                    <a:lnTo>
                      <a:pt x="200244" y="44046"/>
                    </a:lnTo>
                    <a:close/>
                    <a:moveTo>
                      <a:pt x="212427" y="44046"/>
                    </a:moveTo>
                    <a:lnTo>
                      <a:pt x="212427" y="49982"/>
                    </a:lnTo>
                    <a:lnTo>
                      <a:pt x="206491" y="49982"/>
                    </a:lnTo>
                    <a:lnTo>
                      <a:pt x="206491" y="44046"/>
                    </a:lnTo>
                    <a:close/>
                    <a:moveTo>
                      <a:pt x="218674" y="44046"/>
                    </a:moveTo>
                    <a:lnTo>
                      <a:pt x="218674" y="49982"/>
                    </a:lnTo>
                    <a:lnTo>
                      <a:pt x="212739" y="49982"/>
                    </a:lnTo>
                    <a:lnTo>
                      <a:pt x="212739" y="44046"/>
                    </a:lnTo>
                    <a:close/>
                    <a:moveTo>
                      <a:pt x="224921" y="44046"/>
                    </a:moveTo>
                    <a:lnTo>
                      <a:pt x="224921" y="49982"/>
                    </a:lnTo>
                    <a:lnTo>
                      <a:pt x="218987" y="49982"/>
                    </a:lnTo>
                    <a:lnTo>
                      <a:pt x="218987" y="44046"/>
                    </a:lnTo>
                    <a:close/>
                    <a:moveTo>
                      <a:pt x="231170" y="44046"/>
                    </a:moveTo>
                    <a:lnTo>
                      <a:pt x="231170" y="49982"/>
                    </a:lnTo>
                    <a:lnTo>
                      <a:pt x="225234" y="49982"/>
                    </a:lnTo>
                    <a:lnTo>
                      <a:pt x="225234" y="44046"/>
                    </a:lnTo>
                    <a:close/>
                    <a:moveTo>
                      <a:pt x="237417" y="44046"/>
                    </a:moveTo>
                    <a:lnTo>
                      <a:pt x="237417" y="49982"/>
                    </a:lnTo>
                    <a:lnTo>
                      <a:pt x="231481" y="49982"/>
                    </a:lnTo>
                    <a:lnTo>
                      <a:pt x="231481" y="44046"/>
                    </a:lnTo>
                    <a:close/>
                    <a:moveTo>
                      <a:pt x="243664" y="44046"/>
                    </a:moveTo>
                    <a:lnTo>
                      <a:pt x="243664" y="49982"/>
                    </a:lnTo>
                    <a:lnTo>
                      <a:pt x="237729" y="49982"/>
                    </a:lnTo>
                    <a:lnTo>
                      <a:pt x="237729" y="44046"/>
                    </a:lnTo>
                    <a:close/>
                    <a:moveTo>
                      <a:pt x="249911" y="44046"/>
                    </a:moveTo>
                    <a:lnTo>
                      <a:pt x="249911" y="49982"/>
                    </a:lnTo>
                    <a:lnTo>
                      <a:pt x="243977" y="49982"/>
                    </a:lnTo>
                    <a:lnTo>
                      <a:pt x="243977" y="44046"/>
                    </a:lnTo>
                    <a:close/>
                    <a:moveTo>
                      <a:pt x="256161" y="44046"/>
                    </a:moveTo>
                    <a:lnTo>
                      <a:pt x="256161" y="49982"/>
                    </a:lnTo>
                    <a:lnTo>
                      <a:pt x="250225" y="49982"/>
                    </a:lnTo>
                    <a:lnTo>
                      <a:pt x="250225" y="44046"/>
                    </a:lnTo>
                    <a:close/>
                    <a:moveTo>
                      <a:pt x="262409" y="44046"/>
                    </a:moveTo>
                    <a:lnTo>
                      <a:pt x="262409" y="49982"/>
                    </a:lnTo>
                    <a:lnTo>
                      <a:pt x="256474" y="49982"/>
                    </a:lnTo>
                    <a:lnTo>
                      <a:pt x="256474" y="44046"/>
                    </a:lnTo>
                    <a:close/>
                    <a:moveTo>
                      <a:pt x="268656" y="44046"/>
                    </a:moveTo>
                    <a:lnTo>
                      <a:pt x="268656" y="49982"/>
                    </a:lnTo>
                    <a:lnTo>
                      <a:pt x="262721" y="49982"/>
                    </a:lnTo>
                    <a:lnTo>
                      <a:pt x="262721" y="44046"/>
                    </a:lnTo>
                    <a:close/>
                    <a:moveTo>
                      <a:pt x="274904" y="44046"/>
                    </a:moveTo>
                    <a:lnTo>
                      <a:pt x="274904" y="49982"/>
                    </a:lnTo>
                    <a:lnTo>
                      <a:pt x="268968" y="49982"/>
                    </a:lnTo>
                    <a:lnTo>
                      <a:pt x="268968" y="44046"/>
                    </a:lnTo>
                    <a:close/>
                    <a:moveTo>
                      <a:pt x="6251" y="50295"/>
                    </a:moveTo>
                    <a:lnTo>
                      <a:pt x="6251" y="56229"/>
                    </a:lnTo>
                    <a:lnTo>
                      <a:pt x="315" y="56229"/>
                    </a:lnTo>
                    <a:lnTo>
                      <a:pt x="315" y="50295"/>
                    </a:lnTo>
                    <a:close/>
                    <a:moveTo>
                      <a:pt x="12498" y="50295"/>
                    </a:moveTo>
                    <a:lnTo>
                      <a:pt x="12498" y="56229"/>
                    </a:lnTo>
                    <a:lnTo>
                      <a:pt x="6562" y="56229"/>
                    </a:lnTo>
                    <a:lnTo>
                      <a:pt x="6562" y="50295"/>
                    </a:lnTo>
                    <a:close/>
                    <a:moveTo>
                      <a:pt x="18745" y="50295"/>
                    </a:moveTo>
                    <a:lnTo>
                      <a:pt x="18745" y="56229"/>
                    </a:lnTo>
                    <a:lnTo>
                      <a:pt x="12810" y="56229"/>
                    </a:lnTo>
                    <a:lnTo>
                      <a:pt x="12810" y="50295"/>
                    </a:lnTo>
                    <a:close/>
                    <a:moveTo>
                      <a:pt x="24992" y="50295"/>
                    </a:moveTo>
                    <a:lnTo>
                      <a:pt x="24992" y="56229"/>
                    </a:lnTo>
                    <a:lnTo>
                      <a:pt x="19058" y="56229"/>
                    </a:lnTo>
                    <a:lnTo>
                      <a:pt x="19058" y="50295"/>
                    </a:lnTo>
                    <a:close/>
                    <a:moveTo>
                      <a:pt x="31242" y="50295"/>
                    </a:moveTo>
                    <a:lnTo>
                      <a:pt x="31242" y="56229"/>
                    </a:lnTo>
                    <a:lnTo>
                      <a:pt x="25305" y="56229"/>
                    </a:lnTo>
                    <a:lnTo>
                      <a:pt x="25305" y="50295"/>
                    </a:lnTo>
                    <a:close/>
                    <a:moveTo>
                      <a:pt x="37489" y="50295"/>
                    </a:moveTo>
                    <a:lnTo>
                      <a:pt x="37489" y="56229"/>
                    </a:lnTo>
                    <a:lnTo>
                      <a:pt x="31553" y="56229"/>
                    </a:lnTo>
                    <a:lnTo>
                      <a:pt x="31553" y="50295"/>
                    </a:lnTo>
                    <a:close/>
                    <a:moveTo>
                      <a:pt x="43737" y="50295"/>
                    </a:moveTo>
                    <a:lnTo>
                      <a:pt x="43737" y="56229"/>
                    </a:lnTo>
                    <a:lnTo>
                      <a:pt x="37802" y="56229"/>
                    </a:lnTo>
                    <a:lnTo>
                      <a:pt x="37802" y="50295"/>
                    </a:lnTo>
                    <a:close/>
                    <a:moveTo>
                      <a:pt x="49985" y="50295"/>
                    </a:moveTo>
                    <a:lnTo>
                      <a:pt x="49985" y="56229"/>
                    </a:lnTo>
                    <a:lnTo>
                      <a:pt x="44049" y="56229"/>
                    </a:lnTo>
                    <a:lnTo>
                      <a:pt x="44049" y="50295"/>
                    </a:lnTo>
                    <a:close/>
                    <a:moveTo>
                      <a:pt x="56232" y="50295"/>
                    </a:moveTo>
                    <a:lnTo>
                      <a:pt x="56232" y="56229"/>
                    </a:lnTo>
                    <a:lnTo>
                      <a:pt x="50296" y="56229"/>
                    </a:lnTo>
                    <a:lnTo>
                      <a:pt x="50296" y="50295"/>
                    </a:lnTo>
                    <a:close/>
                    <a:moveTo>
                      <a:pt x="62480" y="50295"/>
                    </a:moveTo>
                    <a:lnTo>
                      <a:pt x="62480" y="56229"/>
                    </a:lnTo>
                    <a:lnTo>
                      <a:pt x="56545" y="56229"/>
                    </a:lnTo>
                    <a:lnTo>
                      <a:pt x="56545" y="50295"/>
                    </a:lnTo>
                    <a:close/>
                    <a:moveTo>
                      <a:pt x="68727" y="50295"/>
                    </a:moveTo>
                    <a:lnTo>
                      <a:pt x="68727" y="56229"/>
                    </a:lnTo>
                    <a:lnTo>
                      <a:pt x="62792" y="56229"/>
                    </a:lnTo>
                    <a:lnTo>
                      <a:pt x="62792" y="50295"/>
                    </a:lnTo>
                    <a:close/>
                    <a:moveTo>
                      <a:pt x="74975" y="50295"/>
                    </a:moveTo>
                    <a:lnTo>
                      <a:pt x="74975" y="56229"/>
                    </a:lnTo>
                    <a:lnTo>
                      <a:pt x="69039" y="56229"/>
                    </a:lnTo>
                    <a:lnTo>
                      <a:pt x="69039" y="50295"/>
                    </a:lnTo>
                    <a:close/>
                    <a:moveTo>
                      <a:pt x="81223" y="50295"/>
                    </a:moveTo>
                    <a:lnTo>
                      <a:pt x="81223" y="56229"/>
                    </a:lnTo>
                    <a:lnTo>
                      <a:pt x="75286" y="56229"/>
                    </a:lnTo>
                    <a:lnTo>
                      <a:pt x="75286" y="50295"/>
                    </a:lnTo>
                    <a:close/>
                    <a:moveTo>
                      <a:pt x="87470" y="50295"/>
                    </a:moveTo>
                    <a:lnTo>
                      <a:pt x="87470" y="56229"/>
                    </a:lnTo>
                    <a:lnTo>
                      <a:pt x="81535" y="56229"/>
                    </a:lnTo>
                    <a:lnTo>
                      <a:pt x="81535" y="50295"/>
                    </a:lnTo>
                    <a:close/>
                    <a:moveTo>
                      <a:pt x="93720" y="50295"/>
                    </a:moveTo>
                    <a:lnTo>
                      <a:pt x="93720" y="56229"/>
                    </a:lnTo>
                    <a:lnTo>
                      <a:pt x="87784" y="56229"/>
                    </a:lnTo>
                    <a:lnTo>
                      <a:pt x="87784" y="50295"/>
                    </a:lnTo>
                    <a:close/>
                    <a:moveTo>
                      <a:pt x="99967" y="50295"/>
                    </a:moveTo>
                    <a:lnTo>
                      <a:pt x="99967" y="56229"/>
                    </a:lnTo>
                    <a:lnTo>
                      <a:pt x="94031" y="56229"/>
                    </a:lnTo>
                    <a:lnTo>
                      <a:pt x="94031" y="50295"/>
                    </a:lnTo>
                    <a:close/>
                    <a:moveTo>
                      <a:pt x="106214" y="50295"/>
                    </a:moveTo>
                    <a:lnTo>
                      <a:pt x="106214" y="56229"/>
                    </a:lnTo>
                    <a:lnTo>
                      <a:pt x="100278" y="56229"/>
                    </a:lnTo>
                    <a:lnTo>
                      <a:pt x="100278" y="50295"/>
                    </a:lnTo>
                    <a:close/>
                    <a:moveTo>
                      <a:pt x="112461" y="50295"/>
                    </a:moveTo>
                    <a:lnTo>
                      <a:pt x="112461" y="56229"/>
                    </a:lnTo>
                    <a:lnTo>
                      <a:pt x="106527" y="56229"/>
                    </a:lnTo>
                    <a:lnTo>
                      <a:pt x="106527" y="50295"/>
                    </a:lnTo>
                    <a:close/>
                    <a:moveTo>
                      <a:pt x="118710" y="50295"/>
                    </a:moveTo>
                    <a:lnTo>
                      <a:pt x="118710" y="56229"/>
                    </a:lnTo>
                    <a:lnTo>
                      <a:pt x="112774" y="56229"/>
                    </a:lnTo>
                    <a:lnTo>
                      <a:pt x="112774" y="50295"/>
                    </a:lnTo>
                    <a:close/>
                    <a:moveTo>
                      <a:pt x="124957" y="50295"/>
                    </a:moveTo>
                    <a:lnTo>
                      <a:pt x="124957" y="56229"/>
                    </a:lnTo>
                    <a:lnTo>
                      <a:pt x="119021" y="56229"/>
                    </a:lnTo>
                    <a:lnTo>
                      <a:pt x="119021" y="50295"/>
                    </a:lnTo>
                    <a:close/>
                    <a:moveTo>
                      <a:pt x="131204" y="50295"/>
                    </a:moveTo>
                    <a:lnTo>
                      <a:pt x="131204" y="56229"/>
                    </a:lnTo>
                    <a:lnTo>
                      <a:pt x="125270" y="56229"/>
                    </a:lnTo>
                    <a:lnTo>
                      <a:pt x="125270" y="50295"/>
                    </a:lnTo>
                    <a:close/>
                    <a:moveTo>
                      <a:pt x="137451" y="50295"/>
                    </a:moveTo>
                    <a:lnTo>
                      <a:pt x="137451" y="56229"/>
                    </a:lnTo>
                    <a:lnTo>
                      <a:pt x="131517" y="56229"/>
                    </a:lnTo>
                    <a:lnTo>
                      <a:pt x="131517" y="50295"/>
                    </a:lnTo>
                    <a:close/>
                    <a:moveTo>
                      <a:pt x="143702" y="50295"/>
                    </a:moveTo>
                    <a:lnTo>
                      <a:pt x="143702" y="56229"/>
                    </a:lnTo>
                    <a:lnTo>
                      <a:pt x="137766" y="56229"/>
                    </a:lnTo>
                    <a:lnTo>
                      <a:pt x="137766" y="50295"/>
                    </a:lnTo>
                    <a:close/>
                    <a:moveTo>
                      <a:pt x="149949" y="50295"/>
                    </a:moveTo>
                    <a:lnTo>
                      <a:pt x="149949" y="56229"/>
                    </a:lnTo>
                    <a:lnTo>
                      <a:pt x="144015" y="56229"/>
                    </a:lnTo>
                    <a:lnTo>
                      <a:pt x="144015" y="50295"/>
                    </a:lnTo>
                    <a:close/>
                    <a:moveTo>
                      <a:pt x="156196" y="50295"/>
                    </a:moveTo>
                    <a:lnTo>
                      <a:pt x="156196" y="56229"/>
                    </a:lnTo>
                    <a:lnTo>
                      <a:pt x="150262" y="56229"/>
                    </a:lnTo>
                    <a:lnTo>
                      <a:pt x="150262" y="50295"/>
                    </a:lnTo>
                    <a:close/>
                    <a:moveTo>
                      <a:pt x="162445" y="50295"/>
                    </a:moveTo>
                    <a:lnTo>
                      <a:pt x="162445" y="56229"/>
                    </a:lnTo>
                    <a:lnTo>
                      <a:pt x="156509" y="56229"/>
                    </a:lnTo>
                    <a:lnTo>
                      <a:pt x="156509" y="50295"/>
                    </a:lnTo>
                    <a:close/>
                    <a:moveTo>
                      <a:pt x="168692" y="50295"/>
                    </a:moveTo>
                    <a:lnTo>
                      <a:pt x="168692" y="56229"/>
                    </a:lnTo>
                    <a:lnTo>
                      <a:pt x="162756" y="56229"/>
                    </a:lnTo>
                    <a:lnTo>
                      <a:pt x="162756" y="50295"/>
                    </a:lnTo>
                    <a:close/>
                    <a:moveTo>
                      <a:pt x="174939" y="50295"/>
                    </a:moveTo>
                    <a:lnTo>
                      <a:pt x="174939" y="56229"/>
                    </a:lnTo>
                    <a:lnTo>
                      <a:pt x="169005" y="56229"/>
                    </a:lnTo>
                    <a:lnTo>
                      <a:pt x="169005" y="50295"/>
                    </a:lnTo>
                    <a:close/>
                    <a:moveTo>
                      <a:pt x="181186" y="50295"/>
                    </a:moveTo>
                    <a:lnTo>
                      <a:pt x="181186" y="56229"/>
                    </a:lnTo>
                    <a:lnTo>
                      <a:pt x="175252" y="56229"/>
                    </a:lnTo>
                    <a:lnTo>
                      <a:pt x="175252" y="50295"/>
                    </a:lnTo>
                    <a:close/>
                    <a:moveTo>
                      <a:pt x="187435" y="50295"/>
                    </a:moveTo>
                    <a:lnTo>
                      <a:pt x="187435" y="56229"/>
                    </a:lnTo>
                    <a:lnTo>
                      <a:pt x="181499" y="56229"/>
                    </a:lnTo>
                    <a:lnTo>
                      <a:pt x="181499" y="50295"/>
                    </a:lnTo>
                    <a:close/>
                    <a:moveTo>
                      <a:pt x="193684" y="50295"/>
                    </a:moveTo>
                    <a:lnTo>
                      <a:pt x="193684" y="56229"/>
                    </a:lnTo>
                    <a:lnTo>
                      <a:pt x="187749" y="56229"/>
                    </a:lnTo>
                    <a:lnTo>
                      <a:pt x="187749" y="50295"/>
                    </a:lnTo>
                    <a:close/>
                    <a:moveTo>
                      <a:pt x="199931" y="50295"/>
                    </a:moveTo>
                    <a:lnTo>
                      <a:pt x="199931" y="56229"/>
                    </a:lnTo>
                    <a:lnTo>
                      <a:pt x="193996" y="56229"/>
                    </a:lnTo>
                    <a:lnTo>
                      <a:pt x="193996" y="50295"/>
                    </a:lnTo>
                    <a:close/>
                    <a:moveTo>
                      <a:pt x="206180" y="50295"/>
                    </a:moveTo>
                    <a:lnTo>
                      <a:pt x="206180" y="56229"/>
                    </a:lnTo>
                    <a:lnTo>
                      <a:pt x="200244" y="56229"/>
                    </a:lnTo>
                    <a:lnTo>
                      <a:pt x="200244" y="50295"/>
                    </a:lnTo>
                    <a:close/>
                    <a:moveTo>
                      <a:pt x="212427" y="50295"/>
                    </a:moveTo>
                    <a:lnTo>
                      <a:pt x="212427" y="56229"/>
                    </a:lnTo>
                    <a:lnTo>
                      <a:pt x="206491" y="56229"/>
                    </a:lnTo>
                    <a:lnTo>
                      <a:pt x="206491" y="50295"/>
                    </a:lnTo>
                    <a:close/>
                    <a:moveTo>
                      <a:pt x="218674" y="50295"/>
                    </a:moveTo>
                    <a:lnTo>
                      <a:pt x="218674" y="56229"/>
                    </a:lnTo>
                    <a:lnTo>
                      <a:pt x="212739" y="56229"/>
                    </a:lnTo>
                    <a:lnTo>
                      <a:pt x="212739" y="50295"/>
                    </a:lnTo>
                    <a:close/>
                    <a:moveTo>
                      <a:pt x="224921" y="50295"/>
                    </a:moveTo>
                    <a:lnTo>
                      <a:pt x="224921" y="56229"/>
                    </a:lnTo>
                    <a:lnTo>
                      <a:pt x="218987" y="56229"/>
                    </a:lnTo>
                    <a:lnTo>
                      <a:pt x="218987" y="50295"/>
                    </a:lnTo>
                    <a:close/>
                    <a:moveTo>
                      <a:pt x="231170" y="50295"/>
                    </a:moveTo>
                    <a:lnTo>
                      <a:pt x="231170" y="56229"/>
                    </a:lnTo>
                    <a:lnTo>
                      <a:pt x="225234" y="56229"/>
                    </a:lnTo>
                    <a:lnTo>
                      <a:pt x="225234" y="50295"/>
                    </a:lnTo>
                    <a:close/>
                    <a:moveTo>
                      <a:pt x="237417" y="50295"/>
                    </a:moveTo>
                    <a:lnTo>
                      <a:pt x="237417" y="56229"/>
                    </a:lnTo>
                    <a:lnTo>
                      <a:pt x="231481" y="56229"/>
                    </a:lnTo>
                    <a:lnTo>
                      <a:pt x="231481" y="50295"/>
                    </a:lnTo>
                    <a:close/>
                    <a:moveTo>
                      <a:pt x="243664" y="50295"/>
                    </a:moveTo>
                    <a:lnTo>
                      <a:pt x="243664" y="56229"/>
                    </a:lnTo>
                    <a:lnTo>
                      <a:pt x="237729" y="56229"/>
                    </a:lnTo>
                    <a:lnTo>
                      <a:pt x="237729" y="50295"/>
                    </a:lnTo>
                    <a:close/>
                    <a:moveTo>
                      <a:pt x="249911" y="50295"/>
                    </a:moveTo>
                    <a:lnTo>
                      <a:pt x="249911" y="56229"/>
                    </a:lnTo>
                    <a:lnTo>
                      <a:pt x="243977" y="56229"/>
                    </a:lnTo>
                    <a:lnTo>
                      <a:pt x="243977" y="50295"/>
                    </a:lnTo>
                    <a:close/>
                    <a:moveTo>
                      <a:pt x="256161" y="50295"/>
                    </a:moveTo>
                    <a:lnTo>
                      <a:pt x="256161" y="56229"/>
                    </a:lnTo>
                    <a:lnTo>
                      <a:pt x="250225" y="56229"/>
                    </a:lnTo>
                    <a:lnTo>
                      <a:pt x="250225" y="50295"/>
                    </a:lnTo>
                    <a:close/>
                    <a:moveTo>
                      <a:pt x="262409" y="50295"/>
                    </a:moveTo>
                    <a:lnTo>
                      <a:pt x="262409" y="56229"/>
                    </a:lnTo>
                    <a:lnTo>
                      <a:pt x="256474" y="56229"/>
                    </a:lnTo>
                    <a:lnTo>
                      <a:pt x="256474" y="50295"/>
                    </a:lnTo>
                    <a:close/>
                    <a:moveTo>
                      <a:pt x="268656" y="50295"/>
                    </a:moveTo>
                    <a:lnTo>
                      <a:pt x="268656" y="56229"/>
                    </a:lnTo>
                    <a:lnTo>
                      <a:pt x="262721" y="56229"/>
                    </a:lnTo>
                    <a:lnTo>
                      <a:pt x="262721" y="50295"/>
                    </a:lnTo>
                    <a:close/>
                    <a:moveTo>
                      <a:pt x="274904" y="50295"/>
                    </a:moveTo>
                    <a:lnTo>
                      <a:pt x="274904" y="56229"/>
                    </a:lnTo>
                    <a:lnTo>
                      <a:pt x="268968" y="56229"/>
                    </a:lnTo>
                    <a:lnTo>
                      <a:pt x="268968" y="50295"/>
                    </a:lnTo>
                    <a:close/>
                    <a:moveTo>
                      <a:pt x="6251" y="56542"/>
                    </a:moveTo>
                    <a:lnTo>
                      <a:pt x="6251" y="62476"/>
                    </a:lnTo>
                    <a:lnTo>
                      <a:pt x="315" y="62476"/>
                    </a:lnTo>
                    <a:lnTo>
                      <a:pt x="315" y="56542"/>
                    </a:lnTo>
                    <a:close/>
                    <a:moveTo>
                      <a:pt x="12498" y="56542"/>
                    </a:moveTo>
                    <a:lnTo>
                      <a:pt x="12498" y="62476"/>
                    </a:lnTo>
                    <a:lnTo>
                      <a:pt x="6562" y="62476"/>
                    </a:lnTo>
                    <a:lnTo>
                      <a:pt x="6562" y="56542"/>
                    </a:lnTo>
                    <a:close/>
                    <a:moveTo>
                      <a:pt x="18745" y="56542"/>
                    </a:moveTo>
                    <a:lnTo>
                      <a:pt x="18745" y="62476"/>
                    </a:lnTo>
                    <a:lnTo>
                      <a:pt x="12810" y="62476"/>
                    </a:lnTo>
                    <a:lnTo>
                      <a:pt x="12810" y="56542"/>
                    </a:lnTo>
                    <a:close/>
                    <a:moveTo>
                      <a:pt x="24992" y="56542"/>
                    </a:moveTo>
                    <a:lnTo>
                      <a:pt x="24992" y="62476"/>
                    </a:lnTo>
                    <a:lnTo>
                      <a:pt x="19058" y="62476"/>
                    </a:lnTo>
                    <a:lnTo>
                      <a:pt x="19058" y="56542"/>
                    </a:lnTo>
                    <a:close/>
                    <a:moveTo>
                      <a:pt x="31242" y="56542"/>
                    </a:moveTo>
                    <a:lnTo>
                      <a:pt x="31242" y="62476"/>
                    </a:lnTo>
                    <a:lnTo>
                      <a:pt x="25305" y="62476"/>
                    </a:lnTo>
                    <a:lnTo>
                      <a:pt x="25305" y="56542"/>
                    </a:lnTo>
                    <a:close/>
                    <a:moveTo>
                      <a:pt x="37489" y="56542"/>
                    </a:moveTo>
                    <a:lnTo>
                      <a:pt x="37489" y="62476"/>
                    </a:lnTo>
                    <a:lnTo>
                      <a:pt x="31553" y="62476"/>
                    </a:lnTo>
                    <a:lnTo>
                      <a:pt x="31553" y="56542"/>
                    </a:lnTo>
                    <a:close/>
                    <a:moveTo>
                      <a:pt x="43737" y="56542"/>
                    </a:moveTo>
                    <a:lnTo>
                      <a:pt x="43737" y="62476"/>
                    </a:lnTo>
                    <a:lnTo>
                      <a:pt x="37802" y="62476"/>
                    </a:lnTo>
                    <a:lnTo>
                      <a:pt x="37802" y="56542"/>
                    </a:lnTo>
                    <a:close/>
                    <a:moveTo>
                      <a:pt x="49985" y="56542"/>
                    </a:moveTo>
                    <a:lnTo>
                      <a:pt x="49985" y="62476"/>
                    </a:lnTo>
                    <a:lnTo>
                      <a:pt x="44049" y="62476"/>
                    </a:lnTo>
                    <a:lnTo>
                      <a:pt x="44049" y="56542"/>
                    </a:lnTo>
                    <a:close/>
                    <a:moveTo>
                      <a:pt x="56232" y="56542"/>
                    </a:moveTo>
                    <a:lnTo>
                      <a:pt x="56232" y="62476"/>
                    </a:lnTo>
                    <a:lnTo>
                      <a:pt x="50296" y="62476"/>
                    </a:lnTo>
                    <a:lnTo>
                      <a:pt x="50296" y="56542"/>
                    </a:lnTo>
                    <a:close/>
                    <a:moveTo>
                      <a:pt x="62480" y="56542"/>
                    </a:moveTo>
                    <a:lnTo>
                      <a:pt x="62480" y="62476"/>
                    </a:lnTo>
                    <a:lnTo>
                      <a:pt x="56545" y="62476"/>
                    </a:lnTo>
                    <a:lnTo>
                      <a:pt x="56545" y="56542"/>
                    </a:lnTo>
                    <a:close/>
                    <a:moveTo>
                      <a:pt x="68727" y="56542"/>
                    </a:moveTo>
                    <a:lnTo>
                      <a:pt x="68727" y="62476"/>
                    </a:lnTo>
                    <a:lnTo>
                      <a:pt x="62792" y="62476"/>
                    </a:lnTo>
                    <a:lnTo>
                      <a:pt x="62792" y="56542"/>
                    </a:lnTo>
                    <a:close/>
                    <a:moveTo>
                      <a:pt x="74975" y="56542"/>
                    </a:moveTo>
                    <a:lnTo>
                      <a:pt x="74975" y="62476"/>
                    </a:lnTo>
                    <a:lnTo>
                      <a:pt x="69039" y="62476"/>
                    </a:lnTo>
                    <a:lnTo>
                      <a:pt x="69039" y="56542"/>
                    </a:lnTo>
                    <a:close/>
                    <a:moveTo>
                      <a:pt x="81223" y="56542"/>
                    </a:moveTo>
                    <a:lnTo>
                      <a:pt x="81223" y="62476"/>
                    </a:lnTo>
                    <a:lnTo>
                      <a:pt x="75286" y="62476"/>
                    </a:lnTo>
                    <a:lnTo>
                      <a:pt x="75286" y="56542"/>
                    </a:lnTo>
                    <a:close/>
                    <a:moveTo>
                      <a:pt x="87470" y="56542"/>
                    </a:moveTo>
                    <a:lnTo>
                      <a:pt x="87470" y="62476"/>
                    </a:lnTo>
                    <a:lnTo>
                      <a:pt x="81535" y="62476"/>
                    </a:lnTo>
                    <a:lnTo>
                      <a:pt x="81535" y="56542"/>
                    </a:lnTo>
                    <a:close/>
                    <a:moveTo>
                      <a:pt x="93718" y="56542"/>
                    </a:moveTo>
                    <a:lnTo>
                      <a:pt x="93718" y="62476"/>
                    </a:lnTo>
                    <a:lnTo>
                      <a:pt x="87784" y="62476"/>
                    </a:lnTo>
                    <a:lnTo>
                      <a:pt x="87784" y="56542"/>
                    </a:lnTo>
                    <a:close/>
                    <a:moveTo>
                      <a:pt x="99967" y="56542"/>
                    </a:moveTo>
                    <a:lnTo>
                      <a:pt x="99967" y="62476"/>
                    </a:lnTo>
                    <a:lnTo>
                      <a:pt x="94031" y="62476"/>
                    </a:lnTo>
                    <a:lnTo>
                      <a:pt x="94031" y="56542"/>
                    </a:lnTo>
                    <a:close/>
                    <a:moveTo>
                      <a:pt x="106214" y="56542"/>
                    </a:moveTo>
                    <a:lnTo>
                      <a:pt x="106214" y="62476"/>
                    </a:lnTo>
                    <a:lnTo>
                      <a:pt x="100278" y="62476"/>
                    </a:lnTo>
                    <a:lnTo>
                      <a:pt x="100278" y="56542"/>
                    </a:lnTo>
                    <a:close/>
                    <a:moveTo>
                      <a:pt x="112461" y="56542"/>
                    </a:moveTo>
                    <a:lnTo>
                      <a:pt x="112461" y="62476"/>
                    </a:lnTo>
                    <a:lnTo>
                      <a:pt x="106527" y="62476"/>
                    </a:lnTo>
                    <a:lnTo>
                      <a:pt x="106527" y="56542"/>
                    </a:lnTo>
                    <a:close/>
                    <a:moveTo>
                      <a:pt x="118710" y="56542"/>
                    </a:moveTo>
                    <a:lnTo>
                      <a:pt x="118710" y="62476"/>
                    </a:lnTo>
                    <a:lnTo>
                      <a:pt x="112774" y="62476"/>
                    </a:lnTo>
                    <a:lnTo>
                      <a:pt x="112774" y="56542"/>
                    </a:lnTo>
                    <a:close/>
                    <a:moveTo>
                      <a:pt x="124957" y="56542"/>
                    </a:moveTo>
                    <a:lnTo>
                      <a:pt x="124957" y="62476"/>
                    </a:lnTo>
                    <a:lnTo>
                      <a:pt x="119021" y="62476"/>
                    </a:lnTo>
                    <a:lnTo>
                      <a:pt x="119021" y="56542"/>
                    </a:lnTo>
                    <a:close/>
                    <a:moveTo>
                      <a:pt x="131204" y="56542"/>
                    </a:moveTo>
                    <a:lnTo>
                      <a:pt x="131204" y="62476"/>
                    </a:lnTo>
                    <a:lnTo>
                      <a:pt x="125270" y="62476"/>
                    </a:lnTo>
                    <a:lnTo>
                      <a:pt x="125270" y="56542"/>
                    </a:lnTo>
                    <a:close/>
                    <a:moveTo>
                      <a:pt x="137451" y="56542"/>
                    </a:moveTo>
                    <a:lnTo>
                      <a:pt x="137451" y="62476"/>
                    </a:lnTo>
                    <a:lnTo>
                      <a:pt x="131517" y="62476"/>
                    </a:lnTo>
                    <a:lnTo>
                      <a:pt x="131517" y="56542"/>
                    </a:lnTo>
                    <a:close/>
                    <a:moveTo>
                      <a:pt x="143702" y="56542"/>
                    </a:moveTo>
                    <a:lnTo>
                      <a:pt x="143702" y="62476"/>
                    </a:lnTo>
                    <a:lnTo>
                      <a:pt x="137766" y="62476"/>
                    </a:lnTo>
                    <a:lnTo>
                      <a:pt x="137766" y="56542"/>
                    </a:lnTo>
                    <a:close/>
                    <a:moveTo>
                      <a:pt x="149949" y="56542"/>
                    </a:moveTo>
                    <a:lnTo>
                      <a:pt x="149949" y="62476"/>
                    </a:lnTo>
                    <a:lnTo>
                      <a:pt x="144015" y="62476"/>
                    </a:lnTo>
                    <a:lnTo>
                      <a:pt x="144015" y="56542"/>
                    </a:lnTo>
                    <a:close/>
                    <a:moveTo>
                      <a:pt x="156196" y="56542"/>
                    </a:moveTo>
                    <a:lnTo>
                      <a:pt x="156196" y="62476"/>
                    </a:lnTo>
                    <a:lnTo>
                      <a:pt x="150262" y="62476"/>
                    </a:lnTo>
                    <a:lnTo>
                      <a:pt x="150262" y="56542"/>
                    </a:lnTo>
                    <a:close/>
                    <a:moveTo>
                      <a:pt x="162445" y="56542"/>
                    </a:moveTo>
                    <a:lnTo>
                      <a:pt x="162445" y="62476"/>
                    </a:lnTo>
                    <a:lnTo>
                      <a:pt x="156509" y="62476"/>
                    </a:lnTo>
                    <a:lnTo>
                      <a:pt x="156509" y="56542"/>
                    </a:lnTo>
                    <a:close/>
                    <a:moveTo>
                      <a:pt x="168692" y="56542"/>
                    </a:moveTo>
                    <a:lnTo>
                      <a:pt x="168692" y="62476"/>
                    </a:lnTo>
                    <a:lnTo>
                      <a:pt x="162756" y="62476"/>
                    </a:lnTo>
                    <a:lnTo>
                      <a:pt x="162756" y="56542"/>
                    </a:lnTo>
                    <a:close/>
                    <a:moveTo>
                      <a:pt x="174939" y="56542"/>
                    </a:moveTo>
                    <a:lnTo>
                      <a:pt x="174939" y="62476"/>
                    </a:lnTo>
                    <a:lnTo>
                      <a:pt x="169005" y="62476"/>
                    </a:lnTo>
                    <a:lnTo>
                      <a:pt x="169005" y="56542"/>
                    </a:lnTo>
                    <a:close/>
                    <a:moveTo>
                      <a:pt x="181186" y="56542"/>
                    </a:moveTo>
                    <a:lnTo>
                      <a:pt x="181186" y="62476"/>
                    </a:lnTo>
                    <a:lnTo>
                      <a:pt x="175252" y="62476"/>
                    </a:lnTo>
                    <a:lnTo>
                      <a:pt x="175252" y="56542"/>
                    </a:lnTo>
                    <a:close/>
                    <a:moveTo>
                      <a:pt x="187435" y="56542"/>
                    </a:moveTo>
                    <a:lnTo>
                      <a:pt x="187435" y="62476"/>
                    </a:lnTo>
                    <a:lnTo>
                      <a:pt x="181499" y="62476"/>
                    </a:lnTo>
                    <a:lnTo>
                      <a:pt x="181499" y="56542"/>
                    </a:lnTo>
                    <a:close/>
                    <a:moveTo>
                      <a:pt x="193684" y="56542"/>
                    </a:moveTo>
                    <a:lnTo>
                      <a:pt x="193684" y="62476"/>
                    </a:lnTo>
                    <a:lnTo>
                      <a:pt x="187749" y="62476"/>
                    </a:lnTo>
                    <a:lnTo>
                      <a:pt x="187749" y="56542"/>
                    </a:lnTo>
                    <a:close/>
                    <a:moveTo>
                      <a:pt x="199931" y="56542"/>
                    </a:moveTo>
                    <a:lnTo>
                      <a:pt x="199931" y="62476"/>
                    </a:lnTo>
                    <a:lnTo>
                      <a:pt x="193996" y="62476"/>
                    </a:lnTo>
                    <a:lnTo>
                      <a:pt x="193996" y="56542"/>
                    </a:lnTo>
                    <a:close/>
                    <a:moveTo>
                      <a:pt x="206180" y="56542"/>
                    </a:moveTo>
                    <a:lnTo>
                      <a:pt x="206180" y="62476"/>
                    </a:lnTo>
                    <a:lnTo>
                      <a:pt x="200244" y="62476"/>
                    </a:lnTo>
                    <a:lnTo>
                      <a:pt x="200244" y="56542"/>
                    </a:lnTo>
                    <a:close/>
                    <a:moveTo>
                      <a:pt x="212427" y="56542"/>
                    </a:moveTo>
                    <a:lnTo>
                      <a:pt x="212427" y="62476"/>
                    </a:lnTo>
                    <a:lnTo>
                      <a:pt x="206491" y="62476"/>
                    </a:lnTo>
                    <a:lnTo>
                      <a:pt x="206491" y="56542"/>
                    </a:lnTo>
                    <a:close/>
                    <a:moveTo>
                      <a:pt x="218674" y="56542"/>
                    </a:moveTo>
                    <a:lnTo>
                      <a:pt x="218674" y="62476"/>
                    </a:lnTo>
                    <a:lnTo>
                      <a:pt x="212739" y="62476"/>
                    </a:lnTo>
                    <a:lnTo>
                      <a:pt x="212739" y="56542"/>
                    </a:lnTo>
                    <a:close/>
                    <a:moveTo>
                      <a:pt x="224921" y="56542"/>
                    </a:moveTo>
                    <a:lnTo>
                      <a:pt x="224921" y="62476"/>
                    </a:lnTo>
                    <a:lnTo>
                      <a:pt x="218987" y="62476"/>
                    </a:lnTo>
                    <a:lnTo>
                      <a:pt x="218987" y="56542"/>
                    </a:lnTo>
                    <a:close/>
                    <a:moveTo>
                      <a:pt x="231170" y="56542"/>
                    </a:moveTo>
                    <a:lnTo>
                      <a:pt x="231170" y="62476"/>
                    </a:lnTo>
                    <a:lnTo>
                      <a:pt x="225234" y="62476"/>
                    </a:lnTo>
                    <a:lnTo>
                      <a:pt x="225234" y="56542"/>
                    </a:lnTo>
                    <a:close/>
                    <a:moveTo>
                      <a:pt x="237417" y="56542"/>
                    </a:moveTo>
                    <a:lnTo>
                      <a:pt x="237417" y="62476"/>
                    </a:lnTo>
                    <a:lnTo>
                      <a:pt x="231481" y="62476"/>
                    </a:lnTo>
                    <a:lnTo>
                      <a:pt x="231481" y="56542"/>
                    </a:lnTo>
                    <a:close/>
                    <a:moveTo>
                      <a:pt x="243664" y="56542"/>
                    </a:moveTo>
                    <a:lnTo>
                      <a:pt x="243664" y="62476"/>
                    </a:lnTo>
                    <a:lnTo>
                      <a:pt x="237729" y="62476"/>
                    </a:lnTo>
                    <a:lnTo>
                      <a:pt x="237729" y="56542"/>
                    </a:lnTo>
                    <a:close/>
                    <a:moveTo>
                      <a:pt x="249911" y="56542"/>
                    </a:moveTo>
                    <a:lnTo>
                      <a:pt x="249911" y="62476"/>
                    </a:lnTo>
                    <a:lnTo>
                      <a:pt x="243977" y="62476"/>
                    </a:lnTo>
                    <a:lnTo>
                      <a:pt x="243977" y="56542"/>
                    </a:lnTo>
                    <a:close/>
                    <a:moveTo>
                      <a:pt x="256161" y="56542"/>
                    </a:moveTo>
                    <a:lnTo>
                      <a:pt x="256161" y="62476"/>
                    </a:lnTo>
                    <a:lnTo>
                      <a:pt x="250225" y="62476"/>
                    </a:lnTo>
                    <a:lnTo>
                      <a:pt x="250225" y="56542"/>
                    </a:lnTo>
                    <a:close/>
                    <a:moveTo>
                      <a:pt x="262409" y="56542"/>
                    </a:moveTo>
                    <a:lnTo>
                      <a:pt x="262409" y="62476"/>
                    </a:lnTo>
                    <a:lnTo>
                      <a:pt x="256474" y="62476"/>
                    </a:lnTo>
                    <a:lnTo>
                      <a:pt x="256474" y="56542"/>
                    </a:lnTo>
                    <a:close/>
                    <a:moveTo>
                      <a:pt x="268656" y="56542"/>
                    </a:moveTo>
                    <a:lnTo>
                      <a:pt x="268656" y="62476"/>
                    </a:lnTo>
                    <a:lnTo>
                      <a:pt x="262721" y="62476"/>
                    </a:lnTo>
                    <a:lnTo>
                      <a:pt x="262721" y="56542"/>
                    </a:lnTo>
                    <a:close/>
                    <a:moveTo>
                      <a:pt x="274904" y="56542"/>
                    </a:moveTo>
                    <a:lnTo>
                      <a:pt x="274904" y="62476"/>
                    </a:lnTo>
                    <a:lnTo>
                      <a:pt x="268968" y="62476"/>
                    </a:lnTo>
                    <a:lnTo>
                      <a:pt x="268968" y="56542"/>
                    </a:lnTo>
                    <a:close/>
                    <a:moveTo>
                      <a:pt x="6251" y="62789"/>
                    </a:moveTo>
                    <a:lnTo>
                      <a:pt x="6251" y="68725"/>
                    </a:lnTo>
                    <a:lnTo>
                      <a:pt x="315" y="68725"/>
                    </a:lnTo>
                    <a:lnTo>
                      <a:pt x="315" y="62789"/>
                    </a:lnTo>
                    <a:close/>
                    <a:moveTo>
                      <a:pt x="12498" y="62789"/>
                    </a:moveTo>
                    <a:lnTo>
                      <a:pt x="12498" y="68725"/>
                    </a:lnTo>
                    <a:lnTo>
                      <a:pt x="6562" y="68725"/>
                    </a:lnTo>
                    <a:lnTo>
                      <a:pt x="6562" y="62789"/>
                    </a:lnTo>
                    <a:close/>
                    <a:moveTo>
                      <a:pt x="18745" y="62789"/>
                    </a:moveTo>
                    <a:lnTo>
                      <a:pt x="18745" y="68725"/>
                    </a:lnTo>
                    <a:lnTo>
                      <a:pt x="12810" y="68725"/>
                    </a:lnTo>
                    <a:lnTo>
                      <a:pt x="12810" y="62789"/>
                    </a:lnTo>
                    <a:close/>
                    <a:moveTo>
                      <a:pt x="24992" y="62789"/>
                    </a:moveTo>
                    <a:lnTo>
                      <a:pt x="24992" y="68725"/>
                    </a:lnTo>
                    <a:lnTo>
                      <a:pt x="19058" y="68725"/>
                    </a:lnTo>
                    <a:lnTo>
                      <a:pt x="19058" y="62789"/>
                    </a:lnTo>
                    <a:close/>
                    <a:moveTo>
                      <a:pt x="31242" y="62789"/>
                    </a:moveTo>
                    <a:lnTo>
                      <a:pt x="31242" y="68725"/>
                    </a:lnTo>
                    <a:lnTo>
                      <a:pt x="25305" y="68725"/>
                    </a:lnTo>
                    <a:lnTo>
                      <a:pt x="25305" y="62789"/>
                    </a:lnTo>
                    <a:close/>
                    <a:moveTo>
                      <a:pt x="37489" y="62789"/>
                    </a:moveTo>
                    <a:lnTo>
                      <a:pt x="37489" y="68725"/>
                    </a:lnTo>
                    <a:lnTo>
                      <a:pt x="31553" y="68725"/>
                    </a:lnTo>
                    <a:lnTo>
                      <a:pt x="31553" y="62789"/>
                    </a:lnTo>
                    <a:close/>
                    <a:moveTo>
                      <a:pt x="43737" y="62789"/>
                    </a:moveTo>
                    <a:lnTo>
                      <a:pt x="43737" y="68725"/>
                    </a:lnTo>
                    <a:lnTo>
                      <a:pt x="37802" y="68725"/>
                    </a:lnTo>
                    <a:lnTo>
                      <a:pt x="37802" y="62789"/>
                    </a:lnTo>
                    <a:close/>
                    <a:moveTo>
                      <a:pt x="49985" y="62789"/>
                    </a:moveTo>
                    <a:lnTo>
                      <a:pt x="49985" y="68725"/>
                    </a:lnTo>
                    <a:lnTo>
                      <a:pt x="44049" y="68725"/>
                    </a:lnTo>
                    <a:lnTo>
                      <a:pt x="44049" y="62789"/>
                    </a:lnTo>
                    <a:close/>
                    <a:moveTo>
                      <a:pt x="56232" y="62789"/>
                    </a:moveTo>
                    <a:lnTo>
                      <a:pt x="56232" y="68725"/>
                    </a:lnTo>
                    <a:lnTo>
                      <a:pt x="50296" y="68725"/>
                    </a:lnTo>
                    <a:lnTo>
                      <a:pt x="50296" y="62789"/>
                    </a:lnTo>
                    <a:close/>
                    <a:moveTo>
                      <a:pt x="62480" y="62789"/>
                    </a:moveTo>
                    <a:lnTo>
                      <a:pt x="62480" y="68725"/>
                    </a:lnTo>
                    <a:lnTo>
                      <a:pt x="56545" y="68725"/>
                    </a:lnTo>
                    <a:lnTo>
                      <a:pt x="56545" y="62789"/>
                    </a:lnTo>
                    <a:close/>
                    <a:moveTo>
                      <a:pt x="68727" y="62789"/>
                    </a:moveTo>
                    <a:lnTo>
                      <a:pt x="68727" y="68725"/>
                    </a:lnTo>
                    <a:lnTo>
                      <a:pt x="62792" y="68725"/>
                    </a:lnTo>
                    <a:lnTo>
                      <a:pt x="62792" y="62789"/>
                    </a:lnTo>
                    <a:close/>
                    <a:moveTo>
                      <a:pt x="74975" y="62789"/>
                    </a:moveTo>
                    <a:lnTo>
                      <a:pt x="74975" y="68725"/>
                    </a:lnTo>
                    <a:lnTo>
                      <a:pt x="69039" y="68725"/>
                    </a:lnTo>
                    <a:lnTo>
                      <a:pt x="69039" y="62789"/>
                    </a:lnTo>
                    <a:close/>
                    <a:moveTo>
                      <a:pt x="81223" y="62789"/>
                    </a:moveTo>
                    <a:lnTo>
                      <a:pt x="81223" y="68725"/>
                    </a:lnTo>
                    <a:lnTo>
                      <a:pt x="75286" y="68725"/>
                    </a:lnTo>
                    <a:lnTo>
                      <a:pt x="75286" y="62789"/>
                    </a:lnTo>
                    <a:close/>
                    <a:moveTo>
                      <a:pt x="87470" y="62789"/>
                    </a:moveTo>
                    <a:lnTo>
                      <a:pt x="87470" y="68725"/>
                    </a:lnTo>
                    <a:lnTo>
                      <a:pt x="81535" y="68725"/>
                    </a:lnTo>
                    <a:lnTo>
                      <a:pt x="81535" y="62789"/>
                    </a:lnTo>
                    <a:close/>
                    <a:moveTo>
                      <a:pt x="93718" y="62789"/>
                    </a:moveTo>
                    <a:lnTo>
                      <a:pt x="93718" y="68725"/>
                    </a:lnTo>
                    <a:lnTo>
                      <a:pt x="87784" y="68725"/>
                    </a:lnTo>
                    <a:lnTo>
                      <a:pt x="87784" y="62789"/>
                    </a:lnTo>
                    <a:close/>
                    <a:moveTo>
                      <a:pt x="99967" y="62789"/>
                    </a:moveTo>
                    <a:lnTo>
                      <a:pt x="99967" y="68725"/>
                    </a:lnTo>
                    <a:lnTo>
                      <a:pt x="94031" y="68725"/>
                    </a:lnTo>
                    <a:lnTo>
                      <a:pt x="94031" y="62789"/>
                    </a:lnTo>
                    <a:close/>
                    <a:moveTo>
                      <a:pt x="106214" y="62789"/>
                    </a:moveTo>
                    <a:lnTo>
                      <a:pt x="106214" y="68725"/>
                    </a:lnTo>
                    <a:lnTo>
                      <a:pt x="100278" y="68725"/>
                    </a:lnTo>
                    <a:lnTo>
                      <a:pt x="100278" y="62789"/>
                    </a:lnTo>
                    <a:close/>
                    <a:moveTo>
                      <a:pt x="112461" y="62789"/>
                    </a:moveTo>
                    <a:lnTo>
                      <a:pt x="112461" y="68725"/>
                    </a:lnTo>
                    <a:lnTo>
                      <a:pt x="106527" y="68725"/>
                    </a:lnTo>
                    <a:lnTo>
                      <a:pt x="106527" y="62789"/>
                    </a:lnTo>
                    <a:close/>
                    <a:moveTo>
                      <a:pt x="118710" y="62789"/>
                    </a:moveTo>
                    <a:lnTo>
                      <a:pt x="118710" y="68725"/>
                    </a:lnTo>
                    <a:lnTo>
                      <a:pt x="112774" y="68725"/>
                    </a:lnTo>
                    <a:lnTo>
                      <a:pt x="112774" y="62789"/>
                    </a:lnTo>
                    <a:close/>
                    <a:moveTo>
                      <a:pt x="124957" y="62789"/>
                    </a:moveTo>
                    <a:lnTo>
                      <a:pt x="124957" y="68725"/>
                    </a:lnTo>
                    <a:lnTo>
                      <a:pt x="119021" y="68725"/>
                    </a:lnTo>
                    <a:lnTo>
                      <a:pt x="119021" y="62789"/>
                    </a:lnTo>
                    <a:close/>
                    <a:moveTo>
                      <a:pt x="131204" y="62789"/>
                    </a:moveTo>
                    <a:lnTo>
                      <a:pt x="131204" y="68725"/>
                    </a:lnTo>
                    <a:lnTo>
                      <a:pt x="125270" y="68725"/>
                    </a:lnTo>
                    <a:lnTo>
                      <a:pt x="125270" y="62789"/>
                    </a:lnTo>
                    <a:close/>
                    <a:moveTo>
                      <a:pt x="137451" y="62789"/>
                    </a:moveTo>
                    <a:lnTo>
                      <a:pt x="137451" y="68725"/>
                    </a:lnTo>
                    <a:lnTo>
                      <a:pt x="131517" y="68725"/>
                    </a:lnTo>
                    <a:lnTo>
                      <a:pt x="131517" y="62789"/>
                    </a:lnTo>
                    <a:close/>
                    <a:moveTo>
                      <a:pt x="143702" y="62789"/>
                    </a:moveTo>
                    <a:lnTo>
                      <a:pt x="143702" y="68725"/>
                    </a:lnTo>
                    <a:lnTo>
                      <a:pt x="137766" y="68725"/>
                    </a:lnTo>
                    <a:lnTo>
                      <a:pt x="137766" y="62789"/>
                    </a:lnTo>
                    <a:close/>
                    <a:moveTo>
                      <a:pt x="149949" y="62789"/>
                    </a:moveTo>
                    <a:lnTo>
                      <a:pt x="149949" y="68725"/>
                    </a:lnTo>
                    <a:lnTo>
                      <a:pt x="144015" y="68725"/>
                    </a:lnTo>
                    <a:lnTo>
                      <a:pt x="144015" y="62789"/>
                    </a:lnTo>
                    <a:close/>
                    <a:moveTo>
                      <a:pt x="156196" y="62789"/>
                    </a:moveTo>
                    <a:lnTo>
                      <a:pt x="156196" y="68725"/>
                    </a:lnTo>
                    <a:lnTo>
                      <a:pt x="150262" y="68725"/>
                    </a:lnTo>
                    <a:lnTo>
                      <a:pt x="150262" y="62789"/>
                    </a:lnTo>
                    <a:close/>
                    <a:moveTo>
                      <a:pt x="162445" y="62789"/>
                    </a:moveTo>
                    <a:lnTo>
                      <a:pt x="162445" y="68725"/>
                    </a:lnTo>
                    <a:lnTo>
                      <a:pt x="156509" y="68725"/>
                    </a:lnTo>
                    <a:lnTo>
                      <a:pt x="156509" y="62789"/>
                    </a:lnTo>
                    <a:close/>
                    <a:moveTo>
                      <a:pt x="168692" y="62789"/>
                    </a:moveTo>
                    <a:lnTo>
                      <a:pt x="168692" y="68725"/>
                    </a:lnTo>
                    <a:lnTo>
                      <a:pt x="162756" y="68725"/>
                    </a:lnTo>
                    <a:lnTo>
                      <a:pt x="162756" y="62789"/>
                    </a:lnTo>
                    <a:close/>
                    <a:moveTo>
                      <a:pt x="174939" y="62789"/>
                    </a:moveTo>
                    <a:lnTo>
                      <a:pt x="174939" y="68725"/>
                    </a:lnTo>
                    <a:lnTo>
                      <a:pt x="169005" y="68725"/>
                    </a:lnTo>
                    <a:lnTo>
                      <a:pt x="169005" y="62789"/>
                    </a:lnTo>
                    <a:close/>
                    <a:moveTo>
                      <a:pt x="181186" y="62789"/>
                    </a:moveTo>
                    <a:lnTo>
                      <a:pt x="181186" y="68725"/>
                    </a:lnTo>
                    <a:lnTo>
                      <a:pt x="175252" y="68725"/>
                    </a:lnTo>
                    <a:lnTo>
                      <a:pt x="175252" y="62789"/>
                    </a:lnTo>
                    <a:close/>
                    <a:moveTo>
                      <a:pt x="187435" y="62789"/>
                    </a:moveTo>
                    <a:lnTo>
                      <a:pt x="187435" y="68725"/>
                    </a:lnTo>
                    <a:lnTo>
                      <a:pt x="181499" y="68725"/>
                    </a:lnTo>
                    <a:lnTo>
                      <a:pt x="181499" y="62789"/>
                    </a:lnTo>
                    <a:close/>
                    <a:moveTo>
                      <a:pt x="193684" y="62789"/>
                    </a:moveTo>
                    <a:lnTo>
                      <a:pt x="193684" y="68725"/>
                    </a:lnTo>
                    <a:lnTo>
                      <a:pt x="187749" y="68725"/>
                    </a:lnTo>
                    <a:lnTo>
                      <a:pt x="187749" y="62789"/>
                    </a:lnTo>
                    <a:close/>
                    <a:moveTo>
                      <a:pt x="199931" y="62789"/>
                    </a:moveTo>
                    <a:lnTo>
                      <a:pt x="199931" y="68725"/>
                    </a:lnTo>
                    <a:lnTo>
                      <a:pt x="193996" y="68725"/>
                    </a:lnTo>
                    <a:lnTo>
                      <a:pt x="193996" y="62789"/>
                    </a:lnTo>
                    <a:close/>
                    <a:moveTo>
                      <a:pt x="206180" y="62789"/>
                    </a:moveTo>
                    <a:lnTo>
                      <a:pt x="206180" y="68725"/>
                    </a:lnTo>
                    <a:lnTo>
                      <a:pt x="200244" y="68725"/>
                    </a:lnTo>
                    <a:lnTo>
                      <a:pt x="200244" y="62789"/>
                    </a:lnTo>
                    <a:close/>
                    <a:moveTo>
                      <a:pt x="212427" y="62789"/>
                    </a:moveTo>
                    <a:lnTo>
                      <a:pt x="212427" y="68725"/>
                    </a:lnTo>
                    <a:lnTo>
                      <a:pt x="206491" y="68725"/>
                    </a:lnTo>
                    <a:lnTo>
                      <a:pt x="206491" y="62789"/>
                    </a:lnTo>
                    <a:close/>
                    <a:moveTo>
                      <a:pt x="218674" y="62789"/>
                    </a:moveTo>
                    <a:lnTo>
                      <a:pt x="218674" y="68725"/>
                    </a:lnTo>
                    <a:lnTo>
                      <a:pt x="212739" y="68725"/>
                    </a:lnTo>
                    <a:lnTo>
                      <a:pt x="212739" y="62789"/>
                    </a:lnTo>
                    <a:close/>
                    <a:moveTo>
                      <a:pt x="224921" y="62789"/>
                    </a:moveTo>
                    <a:lnTo>
                      <a:pt x="224921" y="68725"/>
                    </a:lnTo>
                    <a:lnTo>
                      <a:pt x="218987" y="68725"/>
                    </a:lnTo>
                    <a:lnTo>
                      <a:pt x="218987" y="62789"/>
                    </a:lnTo>
                    <a:close/>
                    <a:moveTo>
                      <a:pt x="231170" y="62789"/>
                    </a:moveTo>
                    <a:lnTo>
                      <a:pt x="231170" y="68725"/>
                    </a:lnTo>
                    <a:lnTo>
                      <a:pt x="225234" y="68725"/>
                    </a:lnTo>
                    <a:lnTo>
                      <a:pt x="225234" y="62789"/>
                    </a:lnTo>
                    <a:close/>
                    <a:moveTo>
                      <a:pt x="237417" y="62789"/>
                    </a:moveTo>
                    <a:lnTo>
                      <a:pt x="237417" y="68725"/>
                    </a:lnTo>
                    <a:lnTo>
                      <a:pt x="231481" y="68725"/>
                    </a:lnTo>
                    <a:lnTo>
                      <a:pt x="231481" y="62789"/>
                    </a:lnTo>
                    <a:close/>
                    <a:moveTo>
                      <a:pt x="243664" y="62789"/>
                    </a:moveTo>
                    <a:lnTo>
                      <a:pt x="243664" y="68725"/>
                    </a:lnTo>
                    <a:lnTo>
                      <a:pt x="237729" y="68725"/>
                    </a:lnTo>
                    <a:lnTo>
                      <a:pt x="237729" y="62789"/>
                    </a:lnTo>
                    <a:close/>
                    <a:moveTo>
                      <a:pt x="249911" y="62789"/>
                    </a:moveTo>
                    <a:lnTo>
                      <a:pt x="249911" y="68725"/>
                    </a:lnTo>
                    <a:lnTo>
                      <a:pt x="243977" y="68725"/>
                    </a:lnTo>
                    <a:lnTo>
                      <a:pt x="243977" y="62789"/>
                    </a:lnTo>
                    <a:close/>
                    <a:moveTo>
                      <a:pt x="256161" y="62789"/>
                    </a:moveTo>
                    <a:lnTo>
                      <a:pt x="256161" y="68725"/>
                    </a:lnTo>
                    <a:lnTo>
                      <a:pt x="250225" y="68725"/>
                    </a:lnTo>
                    <a:lnTo>
                      <a:pt x="250225" y="62789"/>
                    </a:lnTo>
                    <a:close/>
                    <a:moveTo>
                      <a:pt x="262409" y="62789"/>
                    </a:moveTo>
                    <a:lnTo>
                      <a:pt x="262409" y="68725"/>
                    </a:lnTo>
                    <a:lnTo>
                      <a:pt x="256474" y="68725"/>
                    </a:lnTo>
                    <a:lnTo>
                      <a:pt x="256474" y="62789"/>
                    </a:lnTo>
                    <a:close/>
                    <a:moveTo>
                      <a:pt x="268656" y="62789"/>
                    </a:moveTo>
                    <a:lnTo>
                      <a:pt x="268656" y="68725"/>
                    </a:lnTo>
                    <a:lnTo>
                      <a:pt x="262721" y="68725"/>
                    </a:lnTo>
                    <a:lnTo>
                      <a:pt x="262721" y="62789"/>
                    </a:lnTo>
                    <a:close/>
                    <a:moveTo>
                      <a:pt x="274904" y="62789"/>
                    </a:moveTo>
                    <a:lnTo>
                      <a:pt x="274904" y="68725"/>
                    </a:lnTo>
                    <a:lnTo>
                      <a:pt x="268968" y="68725"/>
                    </a:lnTo>
                    <a:lnTo>
                      <a:pt x="268968" y="62789"/>
                    </a:lnTo>
                    <a:close/>
                    <a:moveTo>
                      <a:pt x="6251" y="69036"/>
                    </a:moveTo>
                    <a:lnTo>
                      <a:pt x="6251" y="74972"/>
                    </a:lnTo>
                    <a:lnTo>
                      <a:pt x="315" y="74972"/>
                    </a:lnTo>
                    <a:lnTo>
                      <a:pt x="315" y="69036"/>
                    </a:lnTo>
                    <a:close/>
                    <a:moveTo>
                      <a:pt x="12498" y="69036"/>
                    </a:moveTo>
                    <a:lnTo>
                      <a:pt x="12498" y="74972"/>
                    </a:lnTo>
                    <a:lnTo>
                      <a:pt x="6562" y="74972"/>
                    </a:lnTo>
                    <a:lnTo>
                      <a:pt x="6562" y="69036"/>
                    </a:lnTo>
                    <a:close/>
                    <a:moveTo>
                      <a:pt x="18745" y="69036"/>
                    </a:moveTo>
                    <a:lnTo>
                      <a:pt x="18745" y="74972"/>
                    </a:lnTo>
                    <a:lnTo>
                      <a:pt x="12810" y="74972"/>
                    </a:lnTo>
                    <a:lnTo>
                      <a:pt x="12810" y="69036"/>
                    </a:lnTo>
                    <a:close/>
                    <a:moveTo>
                      <a:pt x="24992" y="69036"/>
                    </a:moveTo>
                    <a:lnTo>
                      <a:pt x="24992" y="74972"/>
                    </a:lnTo>
                    <a:lnTo>
                      <a:pt x="19058" y="74972"/>
                    </a:lnTo>
                    <a:lnTo>
                      <a:pt x="19058" y="69036"/>
                    </a:lnTo>
                    <a:close/>
                    <a:moveTo>
                      <a:pt x="31242" y="69036"/>
                    </a:moveTo>
                    <a:lnTo>
                      <a:pt x="31242" y="74972"/>
                    </a:lnTo>
                    <a:lnTo>
                      <a:pt x="25305" y="74972"/>
                    </a:lnTo>
                    <a:lnTo>
                      <a:pt x="25305" y="69036"/>
                    </a:lnTo>
                    <a:close/>
                    <a:moveTo>
                      <a:pt x="37489" y="69036"/>
                    </a:moveTo>
                    <a:lnTo>
                      <a:pt x="37489" y="74972"/>
                    </a:lnTo>
                    <a:lnTo>
                      <a:pt x="31553" y="74972"/>
                    </a:lnTo>
                    <a:lnTo>
                      <a:pt x="31553" y="69036"/>
                    </a:lnTo>
                    <a:close/>
                    <a:moveTo>
                      <a:pt x="43737" y="69036"/>
                    </a:moveTo>
                    <a:lnTo>
                      <a:pt x="43737" y="74972"/>
                    </a:lnTo>
                    <a:lnTo>
                      <a:pt x="37802" y="74972"/>
                    </a:lnTo>
                    <a:lnTo>
                      <a:pt x="37802" y="69036"/>
                    </a:lnTo>
                    <a:close/>
                    <a:moveTo>
                      <a:pt x="49985" y="69036"/>
                    </a:moveTo>
                    <a:lnTo>
                      <a:pt x="49985" y="74972"/>
                    </a:lnTo>
                    <a:lnTo>
                      <a:pt x="44049" y="74972"/>
                    </a:lnTo>
                    <a:lnTo>
                      <a:pt x="44049" y="69036"/>
                    </a:lnTo>
                    <a:close/>
                    <a:moveTo>
                      <a:pt x="56232" y="69036"/>
                    </a:moveTo>
                    <a:lnTo>
                      <a:pt x="56232" y="74972"/>
                    </a:lnTo>
                    <a:lnTo>
                      <a:pt x="50296" y="74972"/>
                    </a:lnTo>
                    <a:lnTo>
                      <a:pt x="50296" y="69036"/>
                    </a:lnTo>
                    <a:close/>
                    <a:moveTo>
                      <a:pt x="62480" y="69036"/>
                    </a:moveTo>
                    <a:lnTo>
                      <a:pt x="62480" y="74972"/>
                    </a:lnTo>
                    <a:lnTo>
                      <a:pt x="56545" y="74972"/>
                    </a:lnTo>
                    <a:lnTo>
                      <a:pt x="56545" y="69036"/>
                    </a:lnTo>
                    <a:close/>
                    <a:moveTo>
                      <a:pt x="68727" y="69036"/>
                    </a:moveTo>
                    <a:lnTo>
                      <a:pt x="68727" y="74972"/>
                    </a:lnTo>
                    <a:lnTo>
                      <a:pt x="62792" y="74972"/>
                    </a:lnTo>
                    <a:lnTo>
                      <a:pt x="62792" y="69036"/>
                    </a:lnTo>
                    <a:close/>
                    <a:moveTo>
                      <a:pt x="74975" y="69036"/>
                    </a:moveTo>
                    <a:lnTo>
                      <a:pt x="74975" y="74972"/>
                    </a:lnTo>
                    <a:lnTo>
                      <a:pt x="69039" y="74972"/>
                    </a:lnTo>
                    <a:lnTo>
                      <a:pt x="69039" y="69036"/>
                    </a:lnTo>
                    <a:close/>
                    <a:moveTo>
                      <a:pt x="81223" y="69036"/>
                    </a:moveTo>
                    <a:lnTo>
                      <a:pt x="81223" y="74972"/>
                    </a:lnTo>
                    <a:lnTo>
                      <a:pt x="75286" y="74972"/>
                    </a:lnTo>
                    <a:lnTo>
                      <a:pt x="75286" y="69036"/>
                    </a:lnTo>
                    <a:close/>
                    <a:moveTo>
                      <a:pt x="87470" y="69036"/>
                    </a:moveTo>
                    <a:lnTo>
                      <a:pt x="87470" y="74972"/>
                    </a:lnTo>
                    <a:lnTo>
                      <a:pt x="81535" y="74972"/>
                    </a:lnTo>
                    <a:lnTo>
                      <a:pt x="81535" y="69036"/>
                    </a:lnTo>
                    <a:close/>
                    <a:moveTo>
                      <a:pt x="93718" y="69036"/>
                    </a:moveTo>
                    <a:lnTo>
                      <a:pt x="93718" y="74972"/>
                    </a:lnTo>
                    <a:lnTo>
                      <a:pt x="87784" y="74972"/>
                    </a:lnTo>
                    <a:lnTo>
                      <a:pt x="87784" y="69036"/>
                    </a:lnTo>
                    <a:close/>
                    <a:moveTo>
                      <a:pt x="99967" y="69036"/>
                    </a:moveTo>
                    <a:lnTo>
                      <a:pt x="99967" y="74972"/>
                    </a:lnTo>
                    <a:lnTo>
                      <a:pt x="94031" y="74972"/>
                    </a:lnTo>
                    <a:lnTo>
                      <a:pt x="94031" y="69036"/>
                    </a:lnTo>
                    <a:close/>
                    <a:moveTo>
                      <a:pt x="106214" y="69036"/>
                    </a:moveTo>
                    <a:lnTo>
                      <a:pt x="106214" y="74972"/>
                    </a:lnTo>
                    <a:lnTo>
                      <a:pt x="100278" y="74972"/>
                    </a:lnTo>
                    <a:lnTo>
                      <a:pt x="100278" y="69036"/>
                    </a:lnTo>
                    <a:close/>
                    <a:moveTo>
                      <a:pt x="112461" y="69036"/>
                    </a:moveTo>
                    <a:lnTo>
                      <a:pt x="112461" y="74972"/>
                    </a:lnTo>
                    <a:lnTo>
                      <a:pt x="106527" y="74972"/>
                    </a:lnTo>
                    <a:lnTo>
                      <a:pt x="106527" y="69036"/>
                    </a:lnTo>
                    <a:close/>
                    <a:moveTo>
                      <a:pt x="118710" y="69036"/>
                    </a:moveTo>
                    <a:lnTo>
                      <a:pt x="118710" y="74972"/>
                    </a:lnTo>
                    <a:lnTo>
                      <a:pt x="112774" y="74972"/>
                    </a:lnTo>
                    <a:lnTo>
                      <a:pt x="112774" y="69036"/>
                    </a:lnTo>
                    <a:close/>
                    <a:moveTo>
                      <a:pt x="124957" y="69036"/>
                    </a:moveTo>
                    <a:lnTo>
                      <a:pt x="124957" y="74972"/>
                    </a:lnTo>
                    <a:lnTo>
                      <a:pt x="119021" y="74972"/>
                    </a:lnTo>
                    <a:lnTo>
                      <a:pt x="119021" y="69036"/>
                    </a:lnTo>
                    <a:close/>
                    <a:moveTo>
                      <a:pt x="131204" y="69036"/>
                    </a:moveTo>
                    <a:lnTo>
                      <a:pt x="131204" y="74972"/>
                    </a:lnTo>
                    <a:lnTo>
                      <a:pt x="125270" y="74972"/>
                    </a:lnTo>
                    <a:lnTo>
                      <a:pt x="125270" y="69036"/>
                    </a:lnTo>
                    <a:close/>
                    <a:moveTo>
                      <a:pt x="137451" y="69036"/>
                    </a:moveTo>
                    <a:lnTo>
                      <a:pt x="137451" y="74972"/>
                    </a:lnTo>
                    <a:lnTo>
                      <a:pt x="131517" y="74972"/>
                    </a:lnTo>
                    <a:lnTo>
                      <a:pt x="131517" y="69036"/>
                    </a:lnTo>
                    <a:close/>
                    <a:moveTo>
                      <a:pt x="143702" y="69036"/>
                    </a:moveTo>
                    <a:lnTo>
                      <a:pt x="143702" y="74972"/>
                    </a:lnTo>
                    <a:lnTo>
                      <a:pt x="137766" y="74972"/>
                    </a:lnTo>
                    <a:lnTo>
                      <a:pt x="137766" y="69036"/>
                    </a:lnTo>
                    <a:close/>
                    <a:moveTo>
                      <a:pt x="149949" y="69036"/>
                    </a:moveTo>
                    <a:lnTo>
                      <a:pt x="149949" y="74972"/>
                    </a:lnTo>
                    <a:lnTo>
                      <a:pt x="144015" y="74972"/>
                    </a:lnTo>
                    <a:lnTo>
                      <a:pt x="144015" y="69036"/>
                    </a:lnTo>
                    <a:close/>
                    <a:moveTo>
                      <a:pt x="156196" y="69036"/>
                    </a:moveTo>
                    <a:lnTo>
                      <a:pt x="156196" y="74972"/>
                    </a:lnTo>
                    <a:lnTo>
                      <a:pt x="150262" y="74972"/>
                    </a:lnTo>
                    <a:lnTo>
                      <a:pt x="150262" y="69036"/>
                    </a:lnTo>
                    <a:close/>
                    <a:moveTo>
                      <a:pt x="162445" y="69036"/>
                    </a:moveTo>
                    <a:lnTo>
                      <a:pt x="162445" y="74972"/>
                    </a:lnTo>
                    <a:lnTo>
                      <a:pt x="156509" y="74972"/>
                    </a:lnTo>
                    <a:lnTo>
                      <a:pt x="156509" y="69036"/>
                    </a:lnTo>
                    <a:close/>
                    <a:moveTo>
                      <a:pt x="168692" y="69036"/>
                    </a:moveTo>
                    <a:lnTo>
                      <a:pt x="168692" y="74972"/>
                    </a:lnTo>
                    <a:lnTo>
                      <a:pt x="162756" y="74972"/>
                    </a:lnTo>
                    <a:lnTo>
                      <a:pt x="162756" y="69036"/>
                    </a:lnTo>
                    <a:close/>
                    <a:moveTo>
                      <a:pt x="174939" y="69036"/>
                    </a:moveTo>
                    <a:lnTo>
                      <a:pt x="174939" y="74972"/>
                    </a:lnTo>
                    <a:lnTo>
                      <a:pt x="169005" y="74972"/>
                    </a:lnTo>
                    <a:lnTo>
                      <a:pt x="169005" y="69036"/>
                    </a:lnTo>
                    <a:close/>
                    <a:moveTo>
                      <a:pt x="181186" y="69036"/>
                    </a:moveTo>
                    <a:lnTo>
                      <a:pt x="181186" y="74972"/>
                    </a:lnTo>
                    <a:lnTo>
                      <a:pt x="175252" y="74972"/>
                    </a:lnTo>
                    <a:lnTo>
                      <a:pt x="175252" y="69036"/>
                    </a:lnTo>
                    <a:close/>
                    <a:moveTo>
                      <a:pt x="187435" y="69036"/>
                    </a:moveTo>
                    <a:lnTo>
                      <a:pt x="187435" y="74972"/>
                    </a:lnTo>
                    <a:lnTo>
                      <a:pt x="181499" y="74972"/>
                    </a:lnTo>
                    <a:lnTo>
                      <a:pt x="181499" y="69036"/>
                    </a:lnTo>
                    <a:close/>
                    <a:moveTo>
                      <a:pt x="193684" y="69036"/>
                    </a:moveTo>
                    <a:lnTo>
                      <a:pt x="193684" y="74972"/>
                    </a:lnTo>
                    <a:lnTo>
                      <a:pt x="187749" y="74972"/>
                    </a:lnTo>
                    <a:lnTo>
                      <a:pt x="187749" y="69036"/>
                    </a:lnTo>
                    <a:close/>
                    <a:moveTo>
                      <a:pt x="199931" y="69036"/>
                    </a:moveTo>
                    <a:lnTo>
                      <a:pt x="199931" y="74972"/>
                    </a:lnTo>
                    <a:lnTo>
                      <a:pt x="193996" y="74972"/>
                    </a:lnTo>
                    <a:lnTo>
                      <a:pt x="193996" y="69036"/>
                    </a:lnTo>
                    <a:close/>
                    <a:moveTo>
                      <a:pt x="206180" y="69036"/>
                    </a:moveTo>
                    <a:lnTo>
                      <a:pt x="206180" y="74972"/>
                    </a:lnTo>
                    <a:lnTo>
                      <a:pt x="200244" y="74972"/>
                    </a:lnTo>
                    <a:lnTo>
                      <a:pt x="200244" y="69036"/>
                    </a:lnTo>
                    <a:close/>
                    <a:moveTo>
                      <a:pt x="212427" y="69036"/>
                    </a:moveTo>
                    <a:lnTo>
                      <a:pt x="212427" y="74972"/>
                    </a:lnTo>
                    <a:lnTo>
                      <a:pt x="206491" y="74972"/>
                    </a:lnTo>
                    <a:lnTo>
                      <a:pt x="206491" y="69036"/>
                    </a:lnTo>
                    <a:close/>
                    <a:moveTo>
                      <a:pt x="218674" y="69036"/>
                    </a:moveTo>
                    <a:lnTo>
                      <a:pt x="218674" y="74972"/>
                    </a:lnTo>
                    <a:lnTo>
                      <a:pt x="212739" y="74972"/>
                    </a:lnTo>
                    <a:lnTo>
                      <a:pt x="212739" y="69036"/>
                    </a:lnTo>
                    <a:close/>
                    <a:moveTo>
                      <a:pt x="224921" y="69036"/>
                    </a:moveTo>
                    <a:lnTo>
                      <a:pt x="224921" y="74972"/>
                    </a:lnTo>
                    <a:lnTo>
                      <a:pt x="218987" y="74972"/>
                    </a:lnTo>
                    <a:lnTo>
                      <a:pt x="218987" y="69036"/>
                    </a:lnTo>
                    <a:close/>
                    <a:moveTo>
                      <a:pt x="231170" y="69036"/>
                    </a:moveTo>
                    <a:lnTo>
                      <a:pt x="231170" y="74972"/>
                    </a:lnTo>
                    <a:lnTo>
                      <a:pt x="225234" y="74972"/>
                    </a:lnTo>
                    <a:lnTo>
                      <a:pt x="225234" y="69036"/>
                    </a:lnTo>
                    <a:close/>
                    <a:moveTo>
                      <a:pt x="237417" y="69036"/>
                    </a:moveTo>
                    <a:lnTo>
                      <a:pt x="237417" y="74972"/>
                    </a:lnTo>
                    <a:lnTo>
                      <a:pt x="231481" y="74972"/>
                    </a:lnTo>
                    <a:lnTo>
                      <a:pt x="231481" y="69036"/>
                    </a:lnTo>
                    <a:close/>
                    <a:moveTo>
                      <a:pt x="243664" y="69036"/>
                    </a:moveTo>
                    <a:lnTo>
                      <a:pt x="243664" y="74972"/>
                    </a:lnTo>
                    <a:lnTo>
                      <a:pt x="237729" y="74972"/>
                    </a:lnTo>
                    <a:lnTo>
                      <a:pt x="237729" y="69036"/>
                    </a:lnTo>
                    <a:close/>
                    <a:moveTo>
                      <a:pt x="249911" y="69036"/>
                    </a:moveTo>
                    <a:lnTo>
                      <a:pt x="249911" y="74972"/>
                    </a:lnTo>
                    <a:lnTo>
                      <a:pt x="243977" y="74972"/>
                    </a:lnTo>
                    <a:lnTo>
                      <a:pt x="243977" y="69036"/>
                    </a:lnTo>
                    <a:close/>
                    <a:moveTo>
                      <a:pt x="256161" y="69036"/>
                    </a:moveTo>
                    <a:lnTo>
                      <a:pt x="256161" y="74972"/>
                    </a:lnTo>
                    <a:lnTo>
                      <a:pt x="250225" y="74972"/>
                    </a:lnTo>
                    <a:lnTo>
                      <a:pt x="250225" y="69036"/>
                    </a:lnTo>
                    <a:close/>
                    <a:moveTo>
                      <a:pt x="262409" y="69036"/>
                    </a:moveTo>
                    <a:lnTo>
                      <a:pt x="262409" y="74972"/>
                    </a:lnTo>
                    <a:lnTo>
                      <a:pt x="256474" y="74972"/>
                    </a:lnTo>
                    <a:lnTo>
                      <a:pt x="256474" y="69036"/>
                    </a:lnTo>
                    <a:close/>
                    <a:moveTo>
                      <a:pt x="268656" y="69036"/>
                    </a:moveTo>
                    <a:lnTo>
                      <a:pt x="268656" y="74972"/>
                    </a:lnTo>
                    <a:lnTo>
                      <a:pt x="262721" y="74972"/>
                    </a:lnTo>
                    <a:lnTo>
                      <a:pt x="262721" y="69036"/>
                    </a:lnTo>
                    <a:close/>
                    <a:moveTo>
                      <a:pt x="274904" y="69036"/>
                    </a:moveTo>
                    <a:lnTo>
                      <a:pt x="274904" y="74972"/>
                    </a:lnTo>
                    <a:lnTo>
                      <a:pt x="268968" y="74972"/>
                    </a:lnTo>
                    <a:lnTo>
                      <a:pt x="268968" y="69036"/>
                    </a:lnTo>
                    <a:close/>
                    <a:moveTo>
                      <a:pt x="6251" y="75285"/>
                    </a:moveTo>
                    <a:lnTo>
                      <a:pt x="6251" y="81219"/>
                    </a:lnTo>
                    <a:lnTo>
                      <a:pt x="315" y="81219"/>
                    </a:lnTo>
                    <a:lnTo>
                      <a:pt x="315" y="75285"/>
                    </a:lnTo>
                    <a:close/>
                    <a:moveTo>
                      <a:pt x="12498" y="75285"/>
                    </a:moveTo>
                    <a:lnTo>
                      <a:pt x="12498" y="81219"/>
                    </a:lnTo>
                    <a:lnTo>
                      <a:pt x="6562" y="81219"/>
                    </a:lnTo>
                    <a:lnTo>
                      <a:pt x="6562" y="75285"/>
                    </a:lnTo>
                    <a:close/>
                    <a:moveTo>
                      <a:pt x="18745" y="75285"/>
                    </a:moveTo>
                    <a:lnTo>
                      <a:pt x="18745" y="81219"/>
                    </a:lnTo>
                    <a:lnTo>
                      <a:pt x="12810" y="81219"/>
                    </a:lnTo>
                    <a:lnTo>
                      <a:pt x="12810" y="75285"/>
                    </a:lnTo>
                    <a:close/>
                    <a:moveTo>
                      <a:pt x="24992" y="75285"/>
                    </a:moveTo>
                    <a:lnTo>
                      <a:pt x="24992" y="81219"/>
                    </a:lnTo>
                    <a:lnTo>
                      <a:pt x="19058" y="81219"/>
                    </a:lnTo>
                    <a:lnTo>
                      <a:pt x="19058" y="75285"/>
                    </a:lnTo>
                    <a:close/>
                    <a:moveTo>
                      <a:pt x="31242" y="75285"/>
                    </a:moveTo>
                    <a:lnTo>
                      <a:pt x="31242" y="81219"/>
                    </a:lnTo>
                    <a:lnTo>
                      <a:pt x="25305" y="81219"/>
                    </a:lnTo>
                    <a:lnTo>
                      <a:pt x="25305" y="75285"/>
                    </a:lnTo>
                    <a:close/>
                    <a:moveTo>
                      <a:pt x="37489" y="75285"/>
                    </a:moveTo>
                    <a:lnTo>
                      <a:pt x="37489" y="81219"/>
                    </a:lnTo>
                    <a:lnTo>
                      <a:pt x="31553" y="81219"/>
                    </a:lnTo>
                    <a:lnTo>
                      <a:pt x="31553" y="75285"/>
                    </a:lnTo>
                    <a:close/>
                    <a:moveTo>
                      <a:pt x="43737" y="75285"/>
                    </a:moveTo>
                    <a:lnTo>
                      <a:pt x="43737" y="81219"/>
                    </a:lnTo>
                    <a:lnTo>
                      <a:pt x="37802" y="81219"/>
                    </a:lnTo>
                    <a:lnTo>
                      <a:pt x="37802" y="75285"/>
                    </a:lnTo>
                    <a:close/>
                    <a:moveTo>
                      <a:pt x="49985" y="75285"/>
                    </a:moveTo>
                    <a:lnTo>
                      <a:pt x="49985" y="81219"/>
                    </a:lnTo>
                    <a:lnTo>
                      <a:pt x="44049" y="81219"/>
                    </a:lnTo>
                    <a:lnTo>
                      <a:pt x="44049" y="75285"/>
                    </a:lnTo>
                    <a:close/>
                    <a:moveTo>
                      <a:pt x="56232" y="75285"/>
                    </a:moveTo>
                    <a:lnTo>
                      <a:pt x="56232" y="81219"/>
                    </a:lnTo>
                    <a:lnTo>
                      <a:pt x="50296" y="81219"/>
                    </a:lnTo>
                    <a:lnTo>
                      <a:pt x="50296" y="75285"/>
                    </a:lnTo>
                    <a:close/>
                    <a:moveTo>
                      <a:pt x="62480" y="75285"/>
                    </a:moveTo>
                    <a:lnTo>
                      <a:pt x="62480" y="81219"/>
                    </a:lnTo>
                    <a:lnTo>
                      <a:pt x="56545" y="81219"/>
                    </a:lnTo>
                    <a:lnTo>
                      <a:pt x="56545" y="75285"/>
                    </a:lnTo>
                    <a:close/>
                    <a:moveTo>
                      <a:pt x="68727" y="75285"/>
                    </a:moveTo>
                    <a:lnTo>
                      <a:pt x="68727" y="81219"/>
                    </a:lnTo>
                    <a:lnTo>
                      <a:pt x="62792" y="81219"/>
                    </a:lnTo>
                    <a:lnTo>
                      <a:pt x="62792" y="75285"/>
                    </a:lnTo>
                    <a:close/>
                    <a:moveTo>
                      <a:pt x="74975" y="75285"/>
                    </a:moveTo>
                    <a:lnTo>
                      <a:pt x="74975" y="81219"/>
                    </a:lnTo>
                    <a:lnTo>
                      <a:pt x="69039" y="81219"/>
                    </a:lnTo>
                    <a:lnTo>
                      <a:pt x="69039" y="75285"/>
                    </a:lnTo>
                    <a:close/>
                    <a:moveTo>
                      <a:pt x="81223" y="75285"/>
                    </a:moveTo>
                    <a:lnTo>
                      <a:pt x="81223" y="81219"/>
                    </a:lnTo>
                    <a:lnTo>
                      <a:pt x="75286" y="81219"/>
                    </a:lnTo>
                    <a:lnTo>
                      <a:pt x="75286" y="75285"/>
                    </a:lnTo>
                    <a:close/>
                    <a:moveTo>
                      <a:pt x="87470" y="75285"/>
                    </a:moveTo>
                    <a:lnTo>
                      <a:pt x="87470" y="81219"/>
                    </a:lnTo>
                    <a:lnTo>
                      <a:pt x="81535" y="81219"/>
                    </a:lnTo>
                    <a:lnTo>
                      <a:pt x="81535" y="75285"/>
                    </a:lnTo>
                    <a:close/>
                    <a:moveTo>
                      <a:pt x="93718" y="75285"/>
                    </a:moveTo>
                    <a:lnTo>
                      <a:pt x="93718" y="81219"/>
                    </a:lnTo>
                    <a:lnTo>
                      <a:pt x="87784" y="81219"/>
                    </a:lnTo>
                    <a:lnTo>
                      <a:pt x="87784" y="75285"/>
                    </a:lnTo>
                    <a:close/>
                    <a:moveTo>
                      <a:pt x="99967" y="75285"/>
                    </a:moveTo>
                    <a:lnTo>
                      <a:pt x="99967" y="81219"/>
                    </a:lnTo>
                    <a:lnTo>
                      <a:pt x="94031" y="81219"/>
                    </a:lnTo>
                    <a:lnTo>
                      <a:pt x="94031" y="75285"/>
                    </a:lnTo>
                    <a:close/>
                    <a:moveTo>
                      <a:pt x="106214" y="75285"/>
                    </a:moveTo>
                    <a:lnTo>
                      <a:pt x="106214" y="81219"/>
                    </a:lnTo>
                    <a:lnTo>
                      <a:pt x="100278" y="81219"/>
                    </a:lnTo>
                    <a:lnTo>
                      <a:pt x="100278" y="75285"/>
                    </a:lnTo>
                    <a:close/>
                    <a:moveTo>
                      <a:pt x="112461" y="75285"/>
                    </a:moveTo>
                    <a:lnTo>
                      <a:pt x="112461" y="81219"/>
                    </a:lnTo>
                    <a:lnTo>
                      <a:pt x="106527" y="81219"/>
                    </a:lnTo>
                    <a:lnTo>
                      <a:pt x="106527" y="75285"/>
                    </a:lnTo>
                    <a:close/>
                    <a:moveTo>
                      <a:pt x="118710" y="75285"/>
                    </a:moveTo>
                    <a:lnTo>
                      <a:pt x="118710" y="81219"/>
                    </a:lnTo>
                    <a:lnTo>
                      <a:pt x="112774" y="81219"/>
                    </a:lnTo>
                    <a:lnTo>
                      <a:pt x="112774" y="75285"/>
                    </a:lnTo>
                    <a:close/>
                    <a:moveTo>
                      <a:pt x="124957" y="75285"/>
                    </a:moveTo>
                    <a:lnTo>
                      <a:pt x="124957" y="81219"/>
                    </a:lnTo>
                    <a:lnTo>
                      <a:pt x="119021" y="81219"/>
                    </a:lnTo>
                    <a:lnTo>
                      <a:pt x="119021" y="75285"/>
                    </a:lnTo>
                    <a:close/>
                    <a:moveTo>
                      <a:pt x="131204" y="75285"/>
                    </a:moveTo>
                    <a:lnTo>
                      <a:pt x="131204" y="81219"/>
                    </a:lnTo>
                    <a:lnTo>
                      <a:pt x="125270" y="81219"/>
                    </a:lnTo>
                    <a:lnTo>
                      <a:pt x="125270" y="75285"/>
                    </a:lnTo>
                    <a:close/>
                    <a:moveTo>
                      <a:pt x="137451" y="75285"/>
                    </a:moveTo>
                    <a:lnTo>
                      <a:pt x="137451" y="81219"/>
                    </a:lnTo>
                    <a:lnTo>
                      <a:pt x="131517" y="81219"/>
                    </a:lnTo>
                    <a:lnTo>
                      <a:pt x="131517" y="75285"/>
                    </a:lnTo>
                    <a:close/>
                    <a:moveTo>
                      <a:pt x="143702" y="75285"/>
                    </a:moveTo>
                    <a:lnTo>
                      <a:pt x="143702" y="81219"/>
                    </a:lnTo>
                    <a:lnTo>
                      <a:pt x="137766" y="81219"/>
                    </a:lnTo>
                    <a:lnTo>
                      <a:pt x="137766" y="75285"/>
                    </a:lnTo>
                    <a:close/>
                    <a:moveTo>
                      <a:pt x="149949" y="75285"/>
                    </a:moveTo>
                    <a:lnTo>
                      <a:pt x="149949" y="81219"/>
                    </a:lnTo>
                    <a:lnTo>
                      <a:pt x="144015" y="81219"/>
                    </a:lnTo>
                    <a:lnTo>
                      <a:pt x="144015" y="75285"/>
                    </a:lnTo>
                    <a:close/>
                    <a:moveTo>
                      <a:pt x="156196" y="75285"/>
                    </a:moveTo>
                    <a:lnTo>
                      <a:pt x="156196" y="81219"/>
                    </a:lnTo>
                    <a:lnTo>
                      <a:pt x="150262" y="81219"/>
                    </a:lnTo>
                    <a:lnTo>
                      <a:pt x="150262" y="75285"/>
                    </a:lnTo>
                    <a:close/>
                    <a:moveTo>
                      <a:pt x="162445" y="75285"/>
                    </a:moveTo>
                    <a:lnTo>
                      <a:pt x="162445" y="81219"/>
                    </a:lnTo>
                    <a:lnTo>
                      <a:pt x="156509" y="81219"/>
                    </a:lnTo>
                    <a:lnTo>
                      <a:pt x="156509" y="75285"/>
                    </a:lnTo>
                    <a:close/>
                    <a:moveTo>
                      <a:pt x="168692" y="75285"/>
                    </a:moveTo>
                    <a:lnTo>
                      <a:pt x="168692" y="81219"/>
                    </a:lnTo>
                    <a:lnTo>
                      <a:pt x="162756" y="81219"/>
                    </a:lnTo>
                    <a:lnTo>
                      <a:pt x="162756" y="75285"/>
                    </a:lnTo>
                    <a:close/>
                    <a:moveTo>
                      <a:pt x="174939" y="75285"/>
                    </a:moveTo>
                    <a:lnTo>
                      <a:pt x="174939" y="81219"/>
                    </a:lnTo>
                    <a:lnTo>
                      <a:pt x="169005" y="81219"/>
                    </a:lnTo>
                    <a:lnTo>
                      <a:pt x="169005" y="75285"/>
                    </a:lnTo>
                    <a:close/>
                    <a:moveTo>
                      <a:pt x="181186" y="75285"/>
                    </a:moveTo>
                    <a:lnTo>
                      <a:pt x="181186" y="81219"/>
                    </a:lnTo>
                    <a:lnTo>
                      <a:pt x="175252" y="81219"/>
                    </a:lnTo>
                    <a:lnTo>
                      <a:pt x="175252" y="75285"/>
                    </a:lnTo>
                    <a:close/>
                    <a:moveTo>
                      <a:pt x="187435" y="75285"/>
                    </a:moveTo>
                    <a:lnTo>
                      <a:pt x="187435" y="81219"/>
                    </a:lnTo>
                    <a:lnTo>
                      <a:pt x="181499" y="81219"/>
                    </a:lnTo>
                    <a:lnTo>
                      <a:pt x="181499" y="75285"/>
                    </a:lnTo>
                    <a:close/>
                    <a:moveTo>
                      <a:pt x="193684" y="75285"/>
                    </a:moveTo>
                    <a:lnTo>
                      <a:pt x="193684" y="81219"/>
                    </a:lnTo>
                    <a:lnTo>
                      <a:pt x="187749" y="81219"/>
                    </a:lnTo>
                    <a:lnTo>
                      <a:pt x="187749" y="75285"/>
                    </a:lnTo>
                    <a:close/>
                    <a:moveTo>
                      <a:pt x="199931" y="75285"/>
                    </a:moveTo>
                    <a:lnTo>
                      <a:pt x="199931" y="81219"/>
                    </a:lnTo>
                    <a:lnTo>
                      <a:pt x="193996" y="81219"/>
                    </a:lnTo>
                    <a:lnTo>
                      <a:pt x="193996" y="75285"/>
                    </a:lnTo>
                    <a:close/>
                    <a:moveTo>
                      <a:pt x="206180" y="75285"/>
                    </a:moveTo>
                    <a:lnTo>
                      <a:pt x="206180" y="81219"/>
                    </a:lnTo>
                    <a:lnTo>
                      <a:pt x="200244" y="81219"/>
                    </a:lnTo>
                    <a:lnTo>
                      <a:pt x="200244" y="75285"/>
                    </a:lnTo>
                    <a:close/>
                    <a:moveTo>
                      <a:pt x="212427" y="75285"/>
                    </a:moveTo>
                    <a:lnTo>
                      <a:pt x="212427" y="81219"/>
                    </a:lnTo>
                    <a:lnTo>
                      <a:pt x="206491" y="81219"/>
                    </a:lnTo>
                    <a:lnTo>
                      <a:pt x="206491" y="75285"/>
                    </a:lnTo>
                    <a:close/>
                    <a:moveTo>
                      <a:pt x="218674" y="75285"/>
                    </a:moveTo>
                    <a:lnTo>
                      <a:pt x="218674" y="81219"/>
                    </a:lnTo>
                    <a:lnTo>
                      <a:pt x="212739" y="81219"/>
                    </a:lnTo>
                    <a:lnTo>
                      <a:pt x="212739" y="75285"/>
                    </a:lnTo>
                    <a:close/>
                    <a:moveTo>
                      <a:pt x="224921" y="75285"/>
                    </a:moveTo>
                    <a:lnTo>
                      <a:pt x="224921" y="81219"/>
                    </a:lnTo>
                    <a:lnTo>
                      <a:pt x="218987" y="81219"/>
                    </a:lnTo>
                    <a:lnTo>
                      <a:pt x="218987" y="75285"/>
                    </a:lnTo>
                    <a:close/>
                    <a:moveTo>
                      <a:pt x="231170" y="75285"/>
                    </a:moveTo>
                    <a:lnTo>
                      <a:pt x="231170" y="81219"/>
                    </a:lnTo>
                    <a:lnTo>
                      <a:pt x="225234" y="81219"/>
                    </a:lnTo>
                    <a:lnTo>
                      <a:pt x="225234" y="75285"/>
                    </a:lnTo>
                    <a:close/>
                    <a:moveTo>
                      <a:pt x="237417" y="75285"/>
                    </a:moveTo>
                    <a:lnTo>
                      <a:pt x="237417" y="81219"/>
                    </a:lnTo>
                    <a:lnTo>
                      <a:pt x="231481" y="81219"/>
                    </a:lnTo>
                    <a:lnTo>
                      <a:pt x="231481" y="75285"/>
                    </a:lnTo>
                    <a:close/>
                    <a:moveTo>
                      <a:pt x="243664" y="75285"/>
                    </a:moveTo>
                    <a:lnTo>
                      <a:pt x="243664" y="81219"/>
                    </a:lnTo>
                    <a:lnTo>
                      <a:pt x="237729" y="81219"/>
                    </a:lnTo>
                    <a:lnTo>
                      <a:pt x="237729" y="75285"/>
                    </a:lnTo>
                    <a:close/>
                    <a:moveTo>
                      <a:pt x="249911" y="75285"/>
                    </a:moveTo>
                    <a:lnTo>
                      <a:pt x="249911" y="81219"/>
                    </a:lnTo>
                    <a:lnTo>
                      <a:pt x="243977" y="81219"/>
                    </a:lnTo>
                    <a:lnTo>
                      <a:pt x="243977" y="75285"/>
                    </a:lnTo>
                    <a:close/>
                    <a:moveTo>
                      <a:pt x="256161" y="75285"/>
                    </a:moveTo>
                    <a:lnTo>
                      <a:pt x="256161" y="81219"/>
                    </a:lnTo>
                    <a:lnTo>
                      <a:pt x="250225" y="81219"/>
                    </a:lnTo>
                    <a:lnTo>
                      <a:pt x="250225" y="75285"/>
                    </a:lnTo>
                    <a:close/>
                    <a:moveTo>
                      <a:pt x="262409" y="75285"/>
                    </a:moveTo>
                    <a:lnTo>
                      <a:pt x="262409" y="81219"/>
                    </a:lnTo>
                    <a:lnTo>
                      <a:pt x="256474" y="81219"/>
                    </a:lnTo>
                    <a:lnTo>
                      <a:pt x="256474" y="75285"/>
                    </a:lnTo>
                    <a:close/>
                    <a:moveTo>
                      <a:pt x="268656" y="75285"/>
                    </a:moveTo>
                    <a:lnTo>
                      <a:pt x="268656" y="81219"/>
                    </a:lnTo>
                    <a:lnTo>
                      <a:pt x="262721" y="81219"/>
                    </a:lnTo>
                    <a:lnTo>
                      <a:pt x="262721" y="75285"/>
                    </a:lnTo>
                    <a:close/>
                    <a:moveTo>
                      <a:pt x="274904" y="75285"/>
                    </a:moveTo>
                    <a:lnTo>
                      <a:pt x="274904" y="81219"/>
                    </a:lnTo>
                    <a:lnTo>
                      <a:pt x="268968" y="81219"/>
                    </a:lnTo>
                    <a:lnTo>
                      <a:pt x="268968" y="75285"/>
                    </a:lnTo>
                    <a:close/>
                    <a:moveTo>
                      <a:pt x="6251" y="81532"/>
                    </a:moveTo>
                    <a:lnTo>
                      <a:pt x="6251" y="87466"/>
                    </a:lnTo>
                    <a:lnTo>
                      <a:pt x="315" y="87466"/>
                    </a:lnTo>
                    <a:lnTo>
                      <a:pt x="315" y="81532"/>
                    </a:lnTo>
                    <a:close/>
                    <a:moveTo>
                      <a:pt x="12498" y="81532"/>
                    </a:moveTo>
                    <a:lnTo>
                      <a:pt x="12498" y="87466"/>
                    </a:lnTo>
                    <a:lnTo>
                      <a:pt x="6562" y="87466"/>
                    </a:lnTo>
                    <a:lnTo>
                      <a:pt x="6562" y="81532"/>
                    </a:lnTo>
                    <a:close/>
                    <a:moveTo>
                      <a:pt x="18745" y="81532"/>
                    </a:moveTo>
                    <a:lnTo>
                      <a:pt x="18745" y="87466"/>
                    </a:lnTo>
                    <a:lnTo>
                      <a:pt x="12810" y="87466"/>
                    </a:lnTo>
                    <a:lnTo>
                      <a:pt x="12810" y="81532"/>
                    </a:lnTo>
                    <a:close/>
                    <a:moveTo>
                      <a:pt x="24992" y="81532"/>
                    </a:moveTo>
                    <a:lnTo>
                      <a:pt x="24992" y="87466"/>
                    </a:lnTo>
                    <a:lnTo>
                      <a:pt x="19058" y="87466"/>
                    </a:lnTo>
                    <a:lnTo>
                      <a:pt x="19058" y="81532"/>
                    </a:lnTo>
                    <a:close/>
                    <a:moveTo>
                      <a:pt x="31242" y="81532"/>
                    </a:moveTo>
                    <a:lnTo>
                      <a:pt x="31242" y="87466"/>
                    </a:lnTo>
                    <a:lnTo>
                      <a:pt x="25305" y="87466"/>
                    </a:lnTo>
                    <a:lnTo>
                      <a:pt x="25305" y="81532"/>
                    </a:lnTo>
                    <a:close/>
                    <a:moveTo>
                      <a:pt x="37489" y="81532"/>
                    </a:moveTo>
                    <a:lnTo>
                      <a:pt x="37489" y="87466"/>
                    </a:lnTo>
                    <a:lnTo>
                      <a:pt x="31553" y="87466"/>
                    </a:lnTo>
                    <a:lnTo>
                      <a:pt x="31553" y="81532"/>
                    </a:lnTo>
                    <a:close/>
                    <a:moveTo>
                      <a:pt x="43737" y="81532"/>
                    </a:moveTo>
                    <a:lnTo>
                      <a:pt x="43737" y="87466"/>
                    </a:lnTo>
                    <a:lnTo>
                      <a:pt x="37802" y="87466"/>
                    </a:lnTo>
                    <a:lnTo>
                      <a:pt x="37802" y="81532"/>
                    </a:lnTo>
                    <a:close/>
                    <a:moveTo>
                      <a:pt x="49985" y="81532"/>
                    </a:moveTo>
                    <a:lnTo>
                      <a:pt x="49985" y="87466"/>
                    </a:lnTo>
                    <a:lnTo>
                      <a:pt x="44049" y="87466"/>
                    </a:lnTo>
                    <a:lnTo>
                      <a:pt x="44049" y="81532"/>
                    </a:lnTo>
                    <a:close/>
                    <a:moveTo>
                      <a:pt x="56232" y="81532"/>
                    </a:moveTo>
                    <a:lnTo>
                      <a:pt x="56232" y="87466"/>
                    </a:lnTo>
                    <a:lnTo>
                      <a:pt x="50296" y="87466"/>
                    </a:lnTo>
                    <a:lnTo>
                      <a:pt x="50296" y="81532"/>
                    </a:lnTo>
                    <a:close/>
                    <a:moveTo>
                      <a:pt x="62480" y="81532"/>
                    </a:moveTo>
                    <a:lnTo>
                      <a:pt x="62480" y="87466"/>
                    </a:lnTo>
                    <a:lnTo>
                      <a:pt x="56545" y="87466"/>
                    </a:lnTo>
                    <a:lnTo>
                      <a:pt x="56545" y="81532"/>
                    </a:lnTo>
                    <a:close/>
                    <a:moveTo>
                      <a:pt x="68727" y="81532"/>
                    </a:moveTo>
                    <a:lnTo>
                      <a:pt x="68727" y="87466"/>
                    </a:lnTo>
                    <a:lnTo>
                      <a:pt x="62792" y="87466"/>
                    </a:lnTo>
                    <a:lnTo>
                      <a:pt x="62792" y="81532"/>
                    </a:lnTo>
                    <a:close/>
                    <a:moveTo>
                      <a:pt x="74975" y="81532"/>
                    </a:moveTo>
                    <a:lnTo>
                      <a:pt x="74975" y="87466"/>
                    </a:lnTo>
                    <a:lnTo>
                      <a:pt x="69039" y="87466"/>
                    </a:lnTo>
                    <a:lnTo>
                      <a:pt x="69039" y="81532"/>
                    </a:lnTo>
                    <a:close/>
                    <a:moveTo>
                      <a:pt x="81223" y="81532"/>
                    </a:moveTo>
                    <a:lnTo>
                      <a:pt x="81223" y="87466"/>
                    </a:lnTo>
                    <a:lnTo>
                      <a:pt x="75286" y="87466"/>
                    </a:lnTo>
                    <a:lnTo>
                      <a:pt x="75286" y="81532"/>
                    </a:lnTo>
                    <a:close/>
                    <a:moveTo>
                      <a:pt x="87470" y="81532"/>
                    </a:moveTo>
                    <a:lnTo>
                      <a:pt x="87470" y="87466"/>
                    </a:lnTo>
                    <a:lnTo>
                      <a:pt x="81535" y="87466"/>
                    </a:lnTo>
                    <a:lnTo>
                      <a:pt x="81535" y="81532"/>
                    </a:lnTo>
                    <a:close/>
                    <a:moveTo>
                      <a:pt x="93718" y="81532"/>
                    </a:moveTo>
                    <a:lnTo>
                      <a:pt x="93718" y="87466"/>
                    </a:lnTo>
                    <a:lnTo>
                      <a:pt x="87784" y="87466"/>
                    </a:lnTo>
                    <a:lnTo>
                      <a:pt x="87784" y="81532"/>
                    </a:lnTo>
                    <a:close/>
                    <a:moveTo>
                      <a:pt x="99967" y="81532"/>
                    </a:moveTo>
                    <a:lnTo>
                      <a:pt x="99967" y="87466"/>
                    </a:lnTo>
                    <a:lnTo>
                      <a:pt x="94031" y="87466"/>
                    </a:lnTo>
                    <a:lnTo>
                      <a:pt x="94031" y="81532"/>
                    </a:lnTo>
                    <a:close/>
                    <a:moveTo>
                      <a:pt x="106214" y="81532"/>
                    </a:moveTo>
                    <a:lnTo>
                      <a:pt x="106214" y="87466"/>
                    </a:lnTo>
                    <a:lnTo>
                      <a:pt x="100278" y="87466"/>
                    </a:lnTo>
                    <a:lnTo>
                      <a:pt x="100278" y="81532"/>
                    </a:lnTo>
                    <a:close/>
                    <a:moveTo>
                      <a:pt x="112461" y="81532"/>
                    </a:moveTo>
                    <a:lnTo>
                      <a:pt x="112461" y="87466"/>
                    </a:lnTo>
                    <a:lnTo>
                      <a:pt x="106527" y="87466"/>
                    </a:lnTo>
                    <a:lnTo>
                      <a:pt x="106527" y="81532"/>
                    </a:lnTo>
                    <a:close/>
                    <a:moveTo>
                      <a:pt x="118710" y="81532"/>
                    </a:moveTo>
                    <a:lnTo>
                      <a:pt x="118710" y="87466"/>
                    </a:lnTo>
                    <a:lnTo>
                      <a:pt x="112774" y="87466"/>
                    </a:lnTo>
                    <a:lnTo>
                      <a:pt x="112774" y="81532"/>
                    </a:lnTo>
                    <a:close/>
                    <a:moveTo>
                      <a:pt x="124957" y="81532"/>
                    </a:moveTo>
                    <a:lnTo>
                      <a:pt x="124957" y="87466"/>
                    </a:lnTo>
                    <a:lnTo>
                      <a:pt x="119021" y="87466"/>
                    </a:lnTo>
                    <a:lnTo>
                      <a:pt x="119021" y="81532"/>
                    </a:lnTo>
                    <a:close/>
                    <a:moveTo>
                      <a:pt x="131204" y="81532"/>
                    </a:moveTo>
                    <a:lnTo>
                      <a:pt x="131204" y="87466"/>
                    </a:lnTo>
                    <a:lnTo>
                      <a:pt x="125270" y="87466"/>
                    </a:lnTo>
                    <a:lnTo>
                      <a:pt x="125270" y="81532"/>
                    </a:lnTo>
                    <a:close/>
                    <a:moveTo>
                      <a:pt x="137451" y="81532"/>
                    </a:moveTo>
                    <a:lnTo>
                      <a:pt x="137451" y="87466"/>
                    </a:lnTo>
                    <a:lnTo>
                      <a:pt x="131517" y="87466"/>
                    </a:lnTo>
                    <a:lnTo>
                      <a:pt x="131517" y="81532"/>
                    </a:lnTo>
                    <a:close/>
                    <a:moveTo>
                      <a:pt x="143702" y="81532"/>
                    </a:moveTo>
                    <a:lnTo>
                      <a:pt x="143702" y="87466"/>
                    </a:lnTo>
                    <a:lnTo>
                      <a:pt x="137766" y="87466"/>
                    </a:lnTo>
                    <a:lnTo>
                      <a:pt x="137766" y="81532"/>
                    </a:lnTo>
                    <a:close/>
                    <a:moveTo>
                      <a:pt x="149949" y="81532"/>
                    </a:moveTo>
                    <a:lnTo>
                      <a:pt x="149949" y="87466"/>
                    </a:lnTo>
                    <a:lnTo>
                      <a:pt x="144015" y="87466"/>
                    </a:lnTo>
                    <a:lnTo>
                      <a:pt x="144015" y="81532"/>
                    </a:lnTo>
                    <a:close/>
                    <a:moveTo>
                      <a:pt x="156196" y="81532"/>
                    </a:moveTo>
                    <a:lnTo>
                      <a:pt x="156196" y="87466"/>
                    </a:lnTo>
                    <a:lnTo>
                      <a:pt x="150262" y="87466"/>
                    </a:lnTo>
                    <a:lnTo>
                      <a:pt x="150262" y="81532"/>
                    </a:lnTo>
                    <a:close/>
                    <a:moveTo>
                      <a:pt x="162445" y="81532"/>
                    </a:moveTo>
                    <a:lnTo>
                      <a:pt x="162445" y="87466"/>
                    </a:lnTo>
                    <a:lnTo>
                      <a:pt x="156509" y="87466"/>
                    </a:lnTo>
                    <a:lnTo>
                      <a:pt x="156509" y="81532"/>
                    </a:lnTo>
                    <a:close/>
                    <a:moveTo>
                      <a:pt x="168692" y="81532"/>
                    </a:moveTo>
                    <a:lnTo>
                      <a:pt x="168692" y="87466"/>
                    </a:lnTo>
                    <a:lnTo>
                      <a:pt x="162756" y="87466"/>
                    </a:lnTo>
                    <a:lnTo>
                      <a:pt x="162756" y="81532"/>
                    </a:lnTo>
                    <a:close/>
                    <a:moveTo>
                      <a:pt x="174939" y="81532"/>
                    </a:moveTo>
                    <a:lnTo>
                      <a:pt x="174939" y="87466"/>
                    </a:lnTo>
                    <a:lnTo>
                      <a:pt x="169005" y="87466"/>
                    </a:lnTo>
                    <a:lnTo>
                      <a:pt x="169005" y="81532"/>
                    </a:lnTo>
                    <a:close/>
                    <a:moveTo>
                      <a:pt x="181186" y="81532"/>
                    </a:moveTo>
                    <a:lnTo>
                      <a:pt x="181186" y="87466"/>
                    </a:lnTo>
                    <a:lnTo>
                      <a:pt x="175252" y="87466"/>
                    </a:lnTo>
                    <a:lnTo>
                      <a:pt x="175252" y="81532"/>
                    </a:lnTo>
                    <a:close/>
                    <a:moveTo>
                      <a:pt x="187435" y="81532"/>
                    </a:moveTo>
                    <a:lnTo>
                      <a:pt x="187435" y="87466"/>
                    </a:lnTo>
                    <a:lnTo>
                      <a:pt x="181499" y="87466"/>
                    </a:lnTo>
                    <a:lnTo>
                      <a:pt x="181499" y="81532"/>
                    </a:lnTo>
                    <a:close/>
                    <a:moveTo>
                      <a:pt x="193684" y="81532"/>
                    </a:moveTo>
                    <a:lnTo>
                      <a:pt x="193684" y="87466"/>
                    </a:lnTo>
                    <a:lnTo>
                      <a:pt x="187749" y="87466"/>
                    </a:lnTo>
                    <a:lnTo>
                      <a:pt x="187749" y="81532"/>
                    </a:lnTo>
                    <a:close/>
                    <a:moveTo>
                      <a:pt x="199931" y="81532"/>
                    </a:moveTo>
                    <a:lnTo>
                      <a:pt x="199931" y="87466"/>
                    </a:lnTo>
                    <a:lnTo>
                      <a:pt x="193996" y="87466"/>
                    </a:lnTo>
                    <a:lnTo>
                      <a:pt x="193996" y="81532"/>
                    </a:lnTo>
                    <a:close/>
                    <a:moveTo>
                      <a:pt x="206180" y="81532"/>
                    </a:moveTo>
                    <a:lnTo>
                      <a:pt x="206180" y="87466"/>
                    </a:lnTo>
                    <a:lnTo>
                      <a:pt x="200244" y="87466"/>
                    </a:lnTo>
                    <a:lnTo>
                      <a:pt x="200244" y="81532"/>
                    </a:lnTo>
                    <a:close/>
                    <a:moveTo>
                      <a:pt x="212427" y="81532"/>
                    </a:moveTo>
                    <a:lnTo>
                      <a:pt x="212427" y="87466"/>
                    </a:lnTo>
                    <a:lnTo>
                      <a:pt x="206491" y="87466"/>
                    </a:lnTo>
                    <a:lnTo>
                      <a:pt x="206491" y="81532"/>
                    </a:lnTo>
                    <a:close/>
                    <a:moveTo>
                      <a:pt x="218674" y="81532"/>
                    </a:moveTo>
                    <a:lnTo>
                      <a:pt x="218674" y="87466"/>
                    </a:lnTo>
                    <a:lnTo>
                      <a:pt x="212739" y="87466"/>
                    </a:lnTo>
                    <a:lnTo>
                      <a:pt x="212739" y="81532"/>
                    </a:lnTo>
                    <a:close/>
                    <a:moveTo>
                      <a:pt x="224921" y="81532"/>
                    </a:moveTo>
                    <a:lnTo>
                      <a:pt x="224921" y="87466"/>
                    </a:lnTo>
                    <a:lnTo>
                      <a:pt x="218987" y="87466"/>
                    </a:lnTo>
                    <a:lnTo>
                      <a:pt x="218987" y="81532"/>
                    </a:lnTo>
                    <a:close/>
                    <a:moveTo>
                      <a:pt x="231170" y="81532"/>
                    </a:moveTo>
                    <a:lnTo>
                      <a:pt x="231170" y="87466"/>
                    </a:lnTo>
                    <a:lnTo>
                      <a:pt x="225234" y="87466"/>
                    </a:lnTo>
                    <a:lnTo>
                      <a:pt x="225234" y="81532"/>
                    </a:lnTo>
                    <a:close/>
                    <a:moveTo>
                      <a:pt x="237417" y="81532"/>
                    </a:moveTo>
                    <a:lnTo>
                      <a:pt x="237417" y="87466"/>
                    </a:lnTo>
                    <a:lnTo>
                      <a:pt x="231481" y="87466"/>
                    </a:lnTo>
                    <a:lnTo>
                      <a:pt x="231481" y="81532"/>
                    </a:lnTo>
                    <a:close/>
                    <a:moveTo>
                      <a:pt x="243664" y="81532"/>
                    </a:moveTo>
                    <a:lnTo>
                      <a:pt x="243664" y="87466"/>
                    </a:lnTo>
                    <a:lnTo>
                      <a:pt x="237729" y="87466"/>
                    </a:lnTo>
                    <a:lnTo>
                      <a:pt x="237729" y="81532"/>
                    </a:lnTo>
                    <a:close/>
                    <a:moveTo>
                      <a:pt x="249911" y="81532"/>
                    </a:moveTo>
                    <a:lnTo>
                      <a:pt x="249911" y="87466"/>
                    </a:lnTo>
                    <a:lnTo>
                      <a:pt x="243977" y="87466"/>
                    </a:lnTo>
                    <a:lnTo>
                      <a:pt x="243977" y="81532"/>
                    </a:lnTo>
                    <a:close/>
                    <a:moveTo>
                      <a:pt x="256161" y="81532"/>
                    </a:moveTo>
                    <a:lnTo>
                      <a:pt x="256161" y="87466"/>
                    </a:lnTo>
                    <a:lnTo>
                      <a:pt x="250225" y="87466"/>
                    </a:lnTo>
                    <a:lnTo>
                      <a:pt x="250225" y="81532"/>
                    </a:lnTo>
                    <a:close/>
                    <a:moveTo>
                      <a:pt x="262409" y="81532"/>
                    </a:moveTo>
                    <a:lnTo>
                      <a:pt x="262409" y="87466"/>
                    </a:lnTo>
                    <a:lnTo>
                      <a:pt x="256474" y="87466"/>
                    </a:lnTo>
                    <a:lnTo>
                      <a:pt x="256474" y="81532"/>
                    </a:lnTo>
                    <a:close/>
                    <a:moveTo>
                      <a:pt x="268656" y="81532"/>
                    </a:moveTo>
                    <a:lnTo>
                      <a:pt x="268656" y="87466"/>
                    </a:lnTo>
                    <a:lnTo>
                      <a:pt x="262721" y="87466"/>
                    </a:lnTo>
                    <a:lnTo>
                      <a:pt x="262721" y="81532"/>
                    </a:lnTo>
                    <a:close/>
                    <a:moveTo>
                      <a:pt x="274904" y="81532"/>
                    </a:moveTo>
                    <a:lnTo>
                      <a:pt x="274904" y="87466"/>
                    </a:lnTo>
                    <a:lnTo>
                      <a:pt x="268968" y="87466"/>
                    </a:lnTo>
                    <a:lnTo>
                      <a:pt x="268968" y="81532"/>
                    </a:lnTo>
                    <a:close/>
                    <a:moveTo>
                      <a:pt x="6251" y="87779"/>
                    </a:moveTo>
                    <a:lnTo>
                      <a:pt x="6251" y="93713"/>
                    </a:lnTo>
                    <a:lnTo>
                      <a:pt x="315" y="93713"/>
                    </a:lnTo>
                    <a:lnTo>
                      <a:pt x="315" y="87779"/>
                    </a:lnTo>
                    <a:close/>
                    <a:moveTo>
                      <a:pt x="12498" y="87779"/>
                    </a:moveTo>
                    <a:lnTo>
                      <a:pt x="12498" y="93713"/>
                    </a:lnTo>
                    <a:lnTo>
                      <a:pt x="6562" y="93713"/>
                    </a:lnTo>
                    <a:lnTo>
                      <a:pt x="6562" y="87779"/>
                    </a:lnTo>
                    <a:close/>
                    <a:moveTo>
                      <a:pt x="18745" y="87779"/>
                    </a:moveTo>
                    <a:lnTo>
                      <a:pt x="18745" y="93713"/>
                    </a:lnTo>
                    <a:lnTo>
                      <a:pt x="12810" y="93713"/>
                    </a:lnTo>
                    <a:lnTo>
                      <a:pt x="12810" y="87779"/>
                    </a:lnTo>
                    <a:close/>
                    <a:moveTo>
                      <a:pt x="24992" y="87779"/>
                    </a:moveTo>
                    <a:lnTo>
                      <a:pt x="24992" y="93713"/>
                    </a:lnTo>
                    <a:lnTo>
                      <a:pt x="19058" y="93713"/>
                    </a:lnTo>
                    <a:lnTo>
                      <a:pt x="19058" y="87779"/>
                    </a:lnTo>
                    <a:close/>
                    <a:moveTo>
                      <a:pt x="31242" y="87779"/>
                    </a:moveTo>
                    <a:lnTo>
                      <a:pt x="31242" y="93713"/>
                    </a:lnTo>
                    <a:lnTo>
                      <a:pt x="25305" y="93713"/>
                    </a:lnTo>
                    <a:lnTo>
                      <a:pt x="25305" y="87779"/>
                    </a:lnTo>
                    <a:close/>
                    <a:moveTo>
                      <a:pt x="37489" y="87779"/>
                    </a:moveTo>
                    <a:lnTo>
                      <a:pt x="37489" y="93713"/>
                    </a:lnTo>
                    <a:lnTo>
                      <a:pt x="31553" y="93713"/>
                    </a:lnTo>
                    <a:lnTo>
                      <a:pt x="31553" y="87779"/>
                    </a:lnTo>
                    <a:close/>
                    <a:moveTo>
                      <a:pt x="43737" y="87779"/>
                    </a:moveTo>
                    <a:lnTo>
                      <a:pt x="43737" y="93713"/>
                    </a:lnTo>
                    <a:lnTo>
                      <a:pt x="37802" y="93713"/>
                    </a:lnTo>
                    <a:lnTo>
                      <a:pt x="37802" y="87779"/>
                    </a:lnTo>
                    <a:close/>
                    <a:moveTo>
                      <a:pt x="49985" y="87779"/>
                    </a:moveTo>
                    <a:lnTo>
                      <a:pt x="49985" y="93713"/>
                    </a:lnTo>
                    <a:lnTo>
                      <a:pt x="44049" y="93713"/>
                    </a:lnTo>
                    <a:lnTo>
                      <a:pt x="44049" y="87779"/>
                    </a:lnTo>
                    <a:close/>
                    <a:moveTo>
                      <a:pt x="56232" y="87779"/>
                    </a:moveTo>
                    <a:lnTo>
                      <a:pt x="56232" y="93713"/>
                    </a:lnTo>
                    <a:lnTo>
                      <a:pt x="50296" y="93713"/>
                    </a:lnTo>
                    <a:lnTo>
                      <a:pt x="50296" y="87779"/>
                    </a:lnTo>
                    <a:close/>
                    <a:moveTo>
                      <a:pt x="62480" y="87779"/>
                    </a:moveTo>
                    <a:lnTo>
                      <a:pt x="62480" y="93713"/>
                    </a:lnTo>
                    <a:lnTo>
                      <a:pt x="56545" y="93713"/>
                    </a:lnTo>
                    <a:lnTo>
                      <a:pt x="56545" y="87779"/>
                    </a:lnTo>
                    <a:close/>
                    <a:moveTo>
                      <a:pt x="68727" y="87779"/>
                    </a:moveTo>
                    <a:lnTo>
                      <a:pt x="68727" y="93713"/>
                    </a:lnTo>
                    <a:lnTo>
                      <a:pt x="62792" y="93713"/>
                    </a:lnTo>
                    <a:lnTo>
                      <a:pt x="62792" y="87779"/>
                    </a:lnTo>
                    <a:close/>
                    <a:moveTo>
                      <a:pt x="74975" y="87779"/>
                    </a:moveTo>
                    <a:lnTo>
                      <a:pt x="74975" y="93713"/>
                    </a:lnTo>
                    <a:lnTo>
                      <a:pt x="69039" y="93713"/>
                    </a:lnTo>
                    <a:lnTo>
                      <a:pt x="69039" y="87779"/>
                    </a:lnTo>
                    <a:close/>
                    <a:moveTo>
                      <a:pt x="81223" y="87779"/>
                    </a:moveTo>
                    <a:lnTo>
                      <a:pt x="81223" y="93713"/>
                    </a:lnTo>
                    <a:lnTo>
                      <a:pt x="75286" y="93713"/>
                    </a:lnTo>
                    <a:lnTo>
                      <a:pt x="75286" y="87779"/>
                    </a:lnTo>
                    <a:close/>
                    <a:moveTo>
                      <a:pt x="87470" y="87779"/>
                    </a:moveTo>
                    <a:lnTo>
                      <a:pt x="87470" y="93713"/>
                    </a:lnTo>
                    <a:lnTo>
                      <a:pt x="81535" y="93713"/>
                    </a:lnTo>
                    <a:lnTo>
                      <a:pt x="81535" y="87779"/>
                    </a:lnTo>
                    <a:close/>
                    <a:moveTo>
                      <a:pt x="93718" y="87779"/>
                    </a:moveTo>
                    <a:lnTo>
                      <a:pt x="93718" y="93713"/>
                    </a:lnTo>
                    <a:lnTo>
                      <a:pt x="87784" y="93713"/>
                    </a:lnTo>
                    <a:lnTo>
                      <a:pt x="87784" y="87779"/>
                    </a:lnTo>
                    <a:close/>
                    <a:moveTo>
                      <a:pt x="162445" y="87779"/>
                    </a:moveTo>
                    <a:lnTo>
                      <a:pt x="162445" y="93713"/>
                    </a:lnTo>
                    <a:lnTo>
                      <a:pt x="156509" y="93713"/>
                    </a:lnTo>
                    <a:lnTo>
                      <a:pt x="156509" y="87779"/>
                    </a:lnTo>
                    <a:close/>
                    <a:moveTo>
                      <a:pt x="168692" y="87779"/>
                    </a:moveTo>
                    <a:lnTo>
                      <a:pt x="168692" y="93713"/>
                    </a:lnTo>
                    <a:lnTo>
                      <a:pt x="162756" y="93713"/>
                    </a:lnTo>
                    <a:lnTo>
                      <a:pt x="162756" y="87779"/>
                    </a:lnTo>
                    <a:close/>
                    <a:moveTo>
                      <a:pt x="174939" y="87779"/>
                    </a:moveTo>
                    <a:lnTo>
                      <a:pt x="174939" y="93713"/>
                    </a:lnTo>
                    <a:lnTo>
                      <a:pt x="169005" y="93713"/>
                    </a:lnTo>
                    <a:lnTo>
                      <a:pt x="169005" y="87779"/>
                    </a:lnTo>
                    <a:close/>
                    <a:moveTo>
                      <a:pt x="181186" y="87779"/>
                    </a:moveTo>
                    <a:lnTo>
                      <a:pt x="181186" y="93713"/>
                    </a:lnTo>
                    <a:lnTo>
                      <a:pt x="175252" y="93713"/>
                    </a:lnTo>
                    <a:lnTo>
                      <a:pt x="175252" y="87779"/>
                    </a:lnTo>
                    <a:close/>
                    <a:moveTo>
                      <a:pt x="187435" y="87779"/>
                    </a:moveTo>
                    <a:lnTo>
                      <a:pt x="187435" y="93713"/>
                    </a:lnTo>
                    <a:lnTo>
                      <a:pt x="181499" y="93713"/>
                    </a:lnTo>
                    <a:lnTo>
                      <a:pt x="181499" y="87779"/>
                    </a:lnTo>
                    <a:close/>
                    <a:moveTo>
                      <a:pt x="193684" y="87779"/>
                    </a:moveTo>
                    <a:lnTo>
                      <a:pt x="193684" y="93713"/>
                    </a:lnTo>
                    <a:lnTo>
                      <a:pt x="187749" y="93713"/>
                    </a:lnTo>
                    <a:lnTo>
                      <a:pt x="187749" y="87779"/>
                    </a:lnTo>
                    <a:close/>
                    <a:moveTo>
                      <a:pt x="199931" y="87779"/>
                    </a:moveTo>
                    <a:lnTo>
                      <a:pt x="199931" y="93713"/>
                    </a:lnTo>
                    <a:lnTo>
                      <a:pt x="193996" y="93713"/>
                    </a:lnTo>
                    <a:lnTo>
                      <a:pt x="193996" y="87779"/>
                    </a:lnTo>
                    <a:close/>
                    <a:moveTo>
                      <a:pt x="206180" y="87779"/>
                    </a:moveTo>
                    <a:lnTo>
                      <a:pt x="206180" y="93713"/>
                    </a:lnTo>
                    <a:lnTo>
                      <a:pt x="200244" y="93713"/>
                    </a:lnTo>
                    <a:lnTo>
                      <a:pt x="200244" y="87779"/>
                    </a:lnTo>
                    <a:close/>
                    <a:moveTo>
                      <a:pt x="212427" y="87779"/>
                    </a:moveTo>
                    <a:lnTo>
                      <a:pt x="212427" y="93713"/>
                    </a:lnTo>
                    <a:lnTo>
                      <a:pt x="206491" y="93713"/>
                    </a:lnTo>
                    <a:lnTo>
                      <a:pt x="206491" y="87779"/>
                    </a:lnTo>
                    <a:close/>
                    <a:moveTo>
                      <a:pt x="99967" y="87781"/>
                    </a:moveTo>
                    <a:lnTo>
                      <a:pt x="99967" y="93717"/>
                    </a:lnTo>
                    <a:lnTo>
                      <a:pt x="94031" y="93717"/>
                    </a:lnTo>
                    <a:lnTo>
                      <a:pt x="94031" y="87781"/>
                    </a:lnTo>
                    <a:close/>
                    <a:moveTo>
                      <a:pt x="106214" y="87781"/>
                    </a:moveTo>
                    <a:lnTo>
                      <a:pt x="106214" y="93717"/>
                    </a:lnTo>
                    <a:lnTo>
                      <a:pt x="100278" y="93717"/>
                    </a:lnTo>
                    <a:lnTo>
                      <a:pt x="100278" y="87781"/>
                    </a:lnTo>
                    <a:close/>
                    <a:moveTo>
                      <a:pt x="112461" y="87781"/>
                    </a:moveTo>
                    <a:lnTo>
                      <a:pt x="112461" y="93717"/>
                    </a:lnTo>
                    <a:lnTo>
                      <a:pt x="106527" y="93717"/>
                    </a:lnTo>
                    <a:lnTo>
                      <a:pt x="106527" y="87781"/>
                    </a:lnTo>
                    <a:close/>
                    <a:moveTo>
                      <a:pt x="118710" y="87781"/>
                    </a:moveTo>
                    <a:lnTo>
                      <a:pt x="118710" y="93717"/>
                    </a:lnTo>
                    <a:lnTo>
                      <a:pt x="112774" y="93717"/>
                    </a:lnTo>
                    <a:lnTo>
                      <a:pt x="112774" y="87781"/>
                    </a:lnTo>
                    <a:close/>
                    <a:moveTo>
                      <a:pt x="124957" y="87781"/>
                    </a:moveTo>
                    <a:lnTo>
                      <a:pt x="124957" y="93717"/>
                    </a:lnTo>
                    <a:lnTo>
                      <a:pt x="119021" y="93717"/>
                    </a:lnTo>
                    <a:lnTo>
                      <a:pt x="119021" y="87781"/>
                    </a:lnTo>
                    <a:close/>
                    <a:moveTo>
                      <a:pt x="131204" y="87781"/>
                    </a:moveTo>
                    <a:lnTo>
                      <a:pt x="131204" y="93717"/>
                    </a:lnTo>
                    <a:lnTo>
                      <a:pt x="125270" y="93717"/>
                    </a:lnTo>
                    <a:lnTo>
                      <a:pt x="125270" y="87781"/>
                    </a:lnTo>
                    <a:close/>
                    <a:moveTo>
                      <a:pt x="137451" y="87781"/>
                    </a:moveTo>
                    <a:lnTo>
                      <a:pt x="137451" y="93717"/>
                    </a:lnTo>
                    <a:lnTo>
                      <a:pt x="131517" y="93717"/>
                    </a:lnTo>
                    <a:lnTo>
                      <a:pt x="131517" y="87781"/>
                    </a:lnTo>
                    <a:close/>
                    <a:moveTo>
                      <a:pt x="143702" y="87781"/>
                    </a:moveTo>
                    <a:lnTo>
                      <a:pt x="143702" y="93717"/>
                    </a:lnTo>
                    <a:lnTo>
                      <a:pt x="137766" y="93717"/>
                    </a:lnTo>
                    <a:lnTo>
                      <a:pt x="137766" y="87781"/>
                    </a:lnTo>
                    <a:close/>
                    <a:moveTo>
                      <a:pt x="149949" y="87781"/>
                    </a:moveTo>
                    <a:lnTo>
                      <a:pt x="149949" y="93717"/>
                    </a:lnTo>
                    <a:lnTo>
                      <a:pt x="144015" y="93717"/>
                    </a:lnTo>
                    <a:lnTo>
                      <a:pt x="144015" y="87781"/>
                    </a:lnTo>
                    <a:close/>
                    <a:moveTo>
                      <a:pt x="156196" y="87781"/>
                    </a:moveTo>
                    <a:lnTo>
                      <a:pt x="156196" y="93717"/>
                    </a:lnTo>
                    <a:lnTo>
                      <a:pt x="150262" y="93717"/>
                    </a:lnTo>
                    <a:lnTo>
                      <a:pt x="150262" y="87781"/>
                    </a:lnTo>
                    <a:close/>
                    <a:moveTo>
                      <a:pt x="218674" y="87781"/>
                    </a:moveTo>
                    <a:lnTo>
                      <a:pt x="218674" y="93717"/>
                    </a:lnTo>
                    <a:lnTo>
                      <a:pt x="212739" y="93717"/>
                    </a:lnTo>
                    <a:lnTo>
                      <a:pt x="212739" y="87781"/>
                    </a:lnTo>
                    <a:close/>
                    <a:moveTo>
                      <a:pt x="224921" y="87781"/>
                    </a:moveTo>
                    <a:lnTo>
                      <a:pt x="224921" y="93717"/>
                    </a:lnTo>
                    <a:lnTo>
                      <a:pt x="218987" y="93717"/>
                    </a:lnTo>
                    <a:lnTo>
                      <a:pt x="218987" y="87781"/>
                    </a:lnTo>
                    <a:close/>
                    <a:moveTo>
                      <a:pt x="231170" y="87781"/>
                    </a:moveTo>
                    <a:lnTo>
                      <a:pt x="231170" y="93717"/>
                    </a:lnTo>
                    <a:lnTo>
                      <a:pt x="225234" y="93717"/>
                    </a:lnTo>
                    <a:lnTo>
                      <a:pt x="225234" y="87781"/>
                    </a:lnTo>
                    <a:close/>
                    <a:moveTo>
                      <a:pt x="237417" y="87781"/>
                    </a:moveTo>
                    <a:lnTo>
                      <a:pt x="237417" y="93717"/>
                    </a:lnTo>
                    <a:lnTo>
                      <a:pt x="231481" y="93717"/>
                    </a:lnTo>
                    <a:lnTo>
                      <a:pt x="231481" y="87781"/>
                    </a:lnTo>
                    <a:close/>
                    <a:moveTo>
                      <a:pt x="243664" y="87781"/>
                    </a:moveTo>
                    <a:lnTo>
                      <a:pt x="243664" y="93717"/>
                    </a:lnTo>
                    <a:lnTo>
                      <a:pt x="237729" y="93717"/>
                    </a:lnTo>
                    <a:lnTo>
                      <a:pt x="237729" y="87781"/>
                    </a:lnTo>
                    <a:close/>
                    <a:moveTo>
                      <a:pt x="249911" y="87781"/>
                    </a:moveTo>
                    <a:lnTo>
                      <a:pt x="249911" y="93717"/>
                    </a:lnTo>
                    <a:lnTo>
                      <a:pt x="243977" y="93717"/>
                    </a:lnTo>
                    <a:lnTo>
                      <a:pt x="243977" y="87781"/>
                    </a:lnTo>
                    <a:close/>
                    <a:moveTo>
                      <a:pt x="256161" y="87781"/>
                    </a:moveTo>
                    <a:lnTo>
                      <a:pt x="256161" y="93717"/>
                    </a:lnTo>
                    <a:lnTo>
                      <a:pt x="250225" y="93717"/>
                    </a:lnTo>
                    <a:lnTo>
                      <a:pt x="250225" y="87781"/>
                    </a:lnTo>
                    <a:close/>
                    <a:moveTo>
                      <a:pt x="262409" y="87781"/>
                    </a:moveTo>
                    <a:lnTo>
                      <a:pt x="262409" y="93717"/>
                    </a:lnTo>
                    <a:lnTo>
                      <a:pt x="256474" y="93717"/>
                    </a:lnTo>
                    <a:lnTo>
                      <a:pt x="256474" y="87781"/>
                    </a:lnTo>
                    <a:close/>
                    <a:moveTo>
                      <a:pt x="268656" y="87781"/>
                    </a:moveTo>
                    <a:lnTo>
                      <a:pt x="268656" y="93717"/>
                    </a:lnTo>
                    <a:lnTo>
                      <a:pt x="262721" y="93717"/>
                    </a:lnTo>
                    <a:lnTo>
                      <a:pt x="262721" y="87781"/>
                    </a:lnTo>
                    <a:close/>
                    <a:moveTo>
                      <a:pt x="274904" y="87781"/>
                    </a:moveTo>
                    <a:lnTo>
                      <a:pt x="274904" y="93717"/>
                    </a:lnTo>
                    <a:lnTo>
                      <a:pt x="268968" y="93717"/>
                    </a:lnTo>
                    <a:lnTo>
                      <a:pt x="268968" y="87781"/>
                    </a:lnTo>
                    <a:close/>
                    <a:moveTo>
                      <a:pt x="6251" y="94028"/>
                    </a:moveTo>
                    <a:lnTo>
                      <a:pt x="6251" y="99964"/>
                    </a:lnTo>
                    <a:lnTo>
                      <a:pt x="315" y="99964"/>
                    </a:lnTo>
                    <a:lnTo>
                      <a:pt x="315" y="94028"/>
                    </a:lnTo>
                    <a:close/>
                    <a:moveTo>
                      <a:pt x="12498" y="94028"/>
                    </a:moveTo>
                    <a:lnTo>
                      <a:pt x="12498" y="99964"/>
                    </a:lnTo>
                    <a:lnTo>
                      <a:pt x="6562" y="99964"/>
                    </a:lnTo>
                    <a:lnTo>
                      <a:pt x="6562" y="94028"/>
                    </a:lnTo>
                    <a:close/>
                    <a:moveTo>
                      <a:pt x="18745" y="94028"/>
                    </a:moveTo>
                    <a:lnTo>
                      <a:pt x="18745" y="99964"/>
                    </a:lnTo>
                    <a:lnTo>
                      <a:pt x="12810" y="99964"/>
                    </a:lnTo>
                    <a:lnTo>
                      <a:pt x="12810" y="94028"/>
                    </a:lnTo>
                    <a:close/>
                    <a:moveTo>
                      <a:pt x="24992" y="94028"/>
                    </a:moveTo>
                    <a:lnTo>
                      <a:pt x="24992" y="99964"/>
                    </a:lnTo>
                    <a:lnTo>
                      <a:pt x="19058" y="99964"/>
                    </a:lnTo>
                    <a:lnTo>
                      <a:pt x="19058" y="94028"/>
                    </a:lnTo>
                    <a:close/>
                    <a:moveTo>
                      <a:pt x="31242" y="94028"/>
                    </a:moveTo>
                    <a:lnTo>
                      <a:pt x="31242" y="99964"/>
                    </a:lnTo>
                    <a:lnTo>
                      <a:pt x="25305" y="99964"/>
                    </a:lnTo>
                    <a:lnTo>
                      <a:pt x="25305" y="94028"/>
                    </a:lnTo>
                    <a:close/>
                    <a:moveTo>
                      <a:pt x="37489" y="94028"/>
                    </a:moveTo>
                    <a:lnTo>
                      <a:pt x="37489" y="99964"/>
                    </a:lnTo>
                    <a:lnTo>
                      <a:pt x="31553" y="99964"/>
                    </a:lnTo>
                    <a:lnTo>
                      <a:pt x="31553" y="94028"/>
                    </a:lnTo>
                    <a:close/>
                    <a:moveTo>
                      <a:pt x="43737" y="94028"/>
                    </a:moveTo>
                    <a:lnTo>
                      <a:pt x="43737" y="99964"/>
                    </a:lnTo>
                    <a:lnTo>
                      <a:pt x="37802" y="99964"/>
                    </a:lnTo>
                    <a:lnTo>
                      <a:pt x="37802" y="94028"/>
                    </a:lnTo>
                    <a:close/>
                    <a:moveTo>
                      <a:pt x="49985" y="94028"/>
                    </a:moveTo>
                    <a:lnTo>
                      <a:pt x="49985" y="99964"/>
                    </a:lnTo>
                    <a:lnTo>
                      <a:pt x="44049" y="99964"/>
                    </a:lnTo>
                    <a:lnTo>
                      <a:pt x="44049" y="94028"/>
                    </a:lnTo>
                    <a:close/>
                    <a:moveTo>
                      <a:pt x="56232" y="94028"/>
                    </a:moveTo>
                    <a:lnTo>
                      <a:pt x="56232" y="99964"/>
                    </a:lnTo>
                    <a:lnTo>
                      <a:pt x="50296" y="99964"/>
                    </a:lnTo>
                    <a:lnTo>
                      <a:pt x="50296" y="94028"/>
                    </a:lnTo>
                    <a:close/>
                    <a:moveTo>
                      <a:pt x="62480" y="94028"/>
                    </a:moveTo>
                    <a:lnTo>
                      <a:pt x="62480" y="99964"/>
                    </a:lnTo>
                    <a:lnTo>
                      <a:pt x="56545" y="99964"/>
                    </a:lnTo>
                    <a:lnTo>
                      <a:pt x="56545" y="94028"/>
                    </a:lnTo>
                    <a:close/>
                    <a:moveTo>
                      <a:pt x="68727" y="94028"/>
                    </a:moveTo>
                    <a:lnTo>
                      <a:pt x="68727" y="99964"/>
                    </a:lnTo>
                    <a:lnTo>
                      <a:pt x="62792" y="99964"/>
                    </a:lnTo>
                    <a:lnTo>
                      <a:pt x="62792" y="94028"/>
                    </a:lnTo>
                    <a:close/>
                    <a:moveTo>
                      <a:pt x="74975" y="94028"/>
                    </a:moveTo>
                    <a:lnTo>
                      <a:pt x="74975" y="99964"/>
                    </a:lnTo>
                    <a:lnTo>
                      <a:pt x="69039" y="99964"/>
                    </a:lnTo>
                    <a:lnTo>
                      <a:pt x="69039" y="94028"/>
                    </a:lnTo>
                    <a:close/>
                    <a:moveTo>
                      <a:pt x="81223" y="94028"/>
                    </a:moveTo>
                    <a:lnTo>
                      <a:pt x="81223" y="99964"/>
                    </a:lnTo>
                    <a:lnTo>
                      <a:pt x="75286" y="99964"/>
                    </a:lnTo>
                    <a:lnTo>
                      <a:pt x="75286" y="94028"/>
                    </a:lnTo>
                    <a:close/>
                    <a:moveTo>
                      <a:pt x="87470" y="94028"/>
                    </a:moveTo>
                    <a:lnTo>
                      <a:pt x="87470" y="99964"/>
                    </a:lnTo>
                    <a:lnTo>
                      <a:pt x="81535" y="99964"/>
                    </a:lnTo>
                    <a:lnTo>
                      <a:pt x="81535" y="94028"/>
                    </a:lnTo>
                    <a:close/>
                    <a:moveTo>
                      <a:pt x="93718" y="94028"/>
                    </a:moveTo>
                    <a:lnTo>
                      <a:pt x="93718" y="99964"/>
                    </a:lnTo>
                    <a:lnTo>
                      <a:pt x="87784" y="99964"/>
                    </a:lnTo>
                    <a:lnTo>
                      <a:pt x="87784" y="94028"/>
                    </a:lnTo>
                    <a:close/>
                    <a:moveTo>
                      <a:pt x="99967" y="94028"/>
                    </a:moveTo>
                    <a:lnTo>
                      <a:pt x="99967" y="99964"/>
                    </a:lnTo>
                    <a:lnTo>
                      <a:pt x="94031" y="99964"/>
                    </a:lnTo>
                    <a:lnTo>
                      <a:pt x="94031" y="94028"/>
                    </a:lnTo>
                    <a:close/>
                    <a:moveTo>
                      <a:pt x="106214" y="94029"/>
                    </a:moveTo>
                    <a:lnTo>
                      <a:pt x="106214" y="99964"/>
                    </a:lnTo>
                    <a:lnTo>
                      <a:pt x="100278" y="99964"/>
                    </a:lnTo>
                    <a:lnTo>
                      <a:pt x="100278" y="94029"/>
                    </a:lnTo>
                    <a:close/>
                    <a:moveTo>
                      <a:pt x="112461" y="94029"/>
                    </a:moveTo>
                    <a:lnTo>
                      <a:pt x="112461" y="99964"/>
                    </a:lnTo>
                    <a:lnTo>
                      <a:pt x="106527" y="99964"/>
                    </a:lnTo>
                    <a:lnTo>
                      <a:pt x="106527" y="94029"/>
                    </a:lnTo>
                    <a:close/>
                    <a:moveTo>
                      <a:pt x="118710" y="94029"/>
                    </a:moveTo>
                    <a:lnTo>
                      <a:pt x="118710" y="99964"/>
                    </a:lnTo>
                    <a:lnTo>
                      <a:pt x="112774" y="99964"/>
                    </a:lnTo>
                    <a:lnTo>
                      <a:pt x="112774" y="94029"/>
                    </a:lnTo>
                    <a:close/>
                    <a:moveTo>
                      <a:pt x="124957" y="94029"/>
                    </a:moveTo>
                    <a:lnTo>
                      <a:pt x="124957" y="99964"/>
                    </a:lnTo>
                    <a:lnTo>
                      <a:pt x="119021" y="99964"/>
                    </a:lnTo>
                    <a:lnTo>
                      <a:pt x="119021" y="94029"/>
                    </a:lnTo>
                    <a:close/>
                    <a:moveTo>
                      <a:pt x="131204" y="94029"/>
                    </a:moveTo>
                    <a:lnTo>
                      <a:pt x="131204" y="99964"/>
                    </a:lnTo>
                    <a:lnTo>
                      <a:pt x="125270" y="99964"/>
                    </a:lnTo>
                    <a:lnTo>
                      <a:pt x="125270" y="94029"/>
                    </a:lnTo>
                    <a:close/>
                    <a:moveTo>
                      <a:pt x="137451" y="94029"/>
                    </a:moveTo>
                    <a:lnTo>
                      <a:pt x="137451" y="99964"/>
                    </a:lnTo>
                    <a:lnTo>
                      <a:pt x="131517" y="99964"/>
                    </a:lnTo>
                    <a:lnTo>
                      <a:pt x="131517" y="94029"/>
                    </a:lnTo>
                    <a:close/>
                    <a:moveTo>
                      <a:pt x="143702" y="94029"/>
                    </a:moveTo>
                    <a:lnTo>
                      <a:pt x="143702" y="99964"/>
                    </a:lnTo>
                    <a:lnTo>
                      <a:pt x="137766" y="99964"/>
                    </a:lnTo>
                    <a:lnTo>
                      <a:pt x="137766" y="94029"/>
                    </a:lnTo>
                    <a:close/>
                    <a:moveTo>
                      <a:pt x="149949" y="94029"/>
                    </a:moveTo>
                    <a:lnTo>
                      <a:pt x="149949" y="99964"/>
                    </a:lnTo>
                    <a:lnTo>
                      <a:pt x="144015" y="99964"/>
                    </a:lnTo>
                    <a:lnTo>
                      <a:pt x="144015" y="94029"/>
                    </a:lnTo>
                    <a:close/>
                    <a:moveTo>
                      <a:pt x="156196" y="94029"/>
                    </a:moveTo>
                    <a:lnTo>
                      <a:pt x="156196" y="99964"/>
                    </a:lnTo>
                    <a:lnTo>
                      <a:pt x="150262" y="99964"/>
                    </a:lnTo>
                    <a:lnTo>
                      <a:pt x="150262" y="94029"/>
                    </a:lnTo>
                    <a:close/>
                    <a:moveTo>
                      <a:pt x="162445" y="94028"/>
                    </a:moveTo>
                    <a:lnTo>
                      <a:pt x="162445" y="99964"/>
                    </a:lnTo>
                    <a:lnTo>
                      <a:pt x="156509" y="99964"/>
                    </a:lnTo>
                    <a:lnTo>
                      <a:pt x="156509" y="94028"/>
                    </a:lnTo>
                    <a:close/>
                    <a:moveTo>
                      <a:pt x="168692" y="94028"/>
                    </a:moveTo>
                    <a:lnTo>
                      <a:pt x="168692" y="99964"/>
                    </a:lnTo>
                    <a:lnTo>
                      <a:pt x="162756" y="99964"/>
                    </a:lnTo>
                    <a:lnTo>
                      <a:pt x="162756" y="94028"/>
                    </a:lnTo>
                    <a:close/>
                    <a:moveTo>
                      <a:pt x="174939" y="94028"/>
                    </a:moveTo>
                    <a:lnTo>
                      <a:pt x="174939" y="99964"/>
                    </a:lnTo>
                    <a:lnTo>
                      <a:pt x="169005" y="99964"/>
                    </a:lnTo>
                    <a:lnTo>
                      <a:pt x="169005" y="94028"/>
                    </a:lnTo>
                    <a:close/>
                    <a:moveTo>
                      <a:pt x="181186" y="94028"/>
                    </a:moveTo>
                    <a:lnTo>
                      <a:pt x="181186" y="99964"/>
                    </a:lnTo>
                    <a:lnTo>
                      <a:pt x="175252" y="99964"/>
                    </a:lnTo>
                    <a:lnTo>
                      <a:pt x="175252" y="94028"/>
                    </a:lnTo>
                    <a:close/>
                    <a:moveTo>
                      <a:pt x="187435" y="94028"/>
                    </a:moveTo>
                    <a:lnTo>
                      <a:pt x="187435" y="99964"/>
                    </a:lnTo>
                    <a:lnTo>
                      <a:pt x="181499" y="99964"/>
                    </a:lnTo>
                    <a:lnTo>
                      <a:pt x="181499" y="94028"/>
                    </a:lnTo>
                    <a:close/>
                    <a:moveTo>
                      <a:pt x="193684" y="94028"/>
                    </a:moveTo>
                    <a:lnTo>
                      <a:pt x="193684" y="99964"/>
                    </a:lnTo>
                    <a:lnTo>
                      <a:pt x="187749" y="99964"/>
                    </a:lnTo>
                    <a:lnTo>
                      <a:pt x="187749" y="94028"/>
                    </a:lnTo>
                    <a:close/>
                    <a:moveTo>
                      <a:pt x="199931" y="94028"/>
                    </a:moveTo>
                    <a:lnTo>
                      <a:pt x="199931" y="99964"/>
                    </a:lnTo>
                    <a:lnTo>
                      <a:pt x="193996" y="99964"/>
                    </a:lnTo>
                    <a:lnTo>
                      <a:pt x="193996" y="94028"/>
                    </a:lnTo>
                    <a:close/>
                    <a:moveTo>
                      <a:pt x="206180" y="94028"/>
                    </a:moveTo>
                    <a:lnTo>
                      <a:pt x="206180" y="99964"/>
                    </a:lnTo>
                    <a:lnTo>
                      <a:pt x="200244" y="99964"/>
                    </a:lnTo>
                    <a:lnTo>
                      <a:pt x="200244" y="94028"/>
                    </a:lnTo>
                    <a:close/>
                    <a:moveTo>
                      <a:pt x="212427" y="94028"/>
                    </a:moveTo>
                    <a:lnTo>
                      <a:pt x="212427" y="99964"/>
                    </a:lnTo>
                    <a:lnTo>
                      <a:pt x="206491" y="99964"/>
                    </a:lnTo>
                    <a:lnTo>
                      <a:pt x="206491" y="94028"/>
                    </a:lnTo>
                    <a:close/>
                    <a:moveTo>
                      <a:pt x="218674" y="94028"/>
                    </a:moveTo>
                    <a:lnTo>
                      <a:pt x="218674" y="99964"/>
                    </a:lnTo>
                    <a:lnTo>
                      <a:pt x="212739" y="99964"/>
                    </a:lnTo>
                    <a:lnTo>
                      <a:pt x="212739" y="94028"/>
                    </a:lnTo>
                    <a:close/>
                    <a:moveTo>
                      <a:pt x="224921" y="94029"/>
                    </a:moveTo>
                    <a:lnTo>
                      <a:pt x="224921" y="99964"/>
                    </a:lnTo>
                    <a:lnTo>
                      <a:pt x="218987" y="99964"/>
                    </a:lnTo>
                    <a:lnTo>
                      <a:pt x="218987" y="94029"/>
                    </a:lnTo>
                    <a:close/>
                    <a:moveTo>
                      <a:pt x="231170" y="94029"/>
                    </a:moveTo>
                    <a:lnTo>
                      <a:pt x="231170" y="99964"/>
                    </a:lnTo>
                    <a:lnTo>
                      <a:pt x="225234" y="99964"/>
                    </a:lnTo>
                    <a:lnTo>
                      <a:pt x="225234" y="94029"/>
                    </a:lnTo>
                    <a:close/>
                    <a:moveTo>
                      <a:pt x="237417" y="94029"/>
                    </a:moveTo>
                    <a:lnTo>
                      <a:pt x="237417" y="99964"/>
                    </a:lnTo>
                    <a:lnTo>
                      <a:pt x="231481" y="99964"/>
                    </a:lnTo>
                    <a:lnTo>
                      <a:pt x="231481" y="94029"/>
                    </a:lnTo>
                    <a:close/>
                    <a:moveTo>
                      <a:pt x="243664" y="94029"/>
                    </a:moveTo>
                    <a:lnTo>
                      <a:pt x="243664" y="99964"/>
                    </a:lnTo>
                    <a:lnTo>
                      <a:pt x="237729" y="99964"/>
                    </a:lnTo>
                    <a:lnTo>
                      <a:pt x="237729" y="94029"/>
                    </a:lnTo>
                    <a:close/>
                    <a:moveTo>
                      <a:pt x="249911" y="94029"/>
                    </a:moveTo>
                    <a:lnTo>
                      <a:pt x="249911" y="99964"/>
                    </a:lnTo>
                    <a:lnTo>
                      <a:pt x="243977" y="99964"/>
                    </a:lnTo>
                    <a:lnTo>
                      <a:pt x="243977" y="94029"/>
                    </a:lnTo>
                    <a:close/>
                    <a:moveTo>
                      <a:pt x="256161" y="94029"/>
                    </a:moveTo>
                    <a:lnTo>
                      <a:pt x="256161" y="99964"/>
                    </a:lnTo>
                    <a:lnTo>
                      <a:pt x="250225" y="99964"/>
                    </a:lnTo>
                    <a:lnTo>
                      <a:pt x="250225" y="94029"/>
                    </a:lnTo>
                    <a:close/>
                    <a:moveTo>
                      <a:pt x="262409" y="94029"/>
                    </a:moveTo>
                    <a:lnTo>
                      <a:pt x="262409" y="99964"/>
                    </a:lnTo>
                    <a:lnTo>
                      <a:pt x="256474" y="99964"/>
                    </a:lnTo>
                    <a:lnTo>
                      <a:pt x="256474" y="94029"/>
                    </a:lnTo>
                    <a:close/>
                    <a:moveTo>
                      <a:pt x="268656" y="94029"/>
                    </a:moveTo>
                    <a:lnTo>
                      <a:pt x="268656" y="99964"/>
                    </a:lnTo>
                    <a:lnTo>
                      <a:pt x="262721" y="99964"/>
                    </a:lnTo>
                    <a:lnTo>
                      <a:pt x="262721" y="94029"/>
                    </a:lnTo>
                    <a:close/>
                    <a:moveTo>
                      <a:pt x="274904" y="94029"/>
                    </a:moveTo>
                    <a:lnTo>
                      <a:pt x="274904" y="99964"/>
                    </a:lnTo>
                    <a:lnTo>
                      <a:pt x="268968" y="99964"/>
                    </a:lnTo>
                    <a:lnTo>
                      <a:pt x="268968" y="94029"/>
                    </a:lnTo>
                    <a:close/>
                    <a:moveTo>
                      <a:pt x="6251" y="100276"/>
                    </a:moveTo>
                    <a:lnTo>
                      <a:pt x="6251" y="106211"/>
                    </a:lnTo>
                    <a:lnTo>
                      <a:pt x="315" y="106211"/>
                    </a:lnTo>
                    <a:lnTo>
                      <a:pt x="315" y="100276"/>
                    </a:lnTo>
                    <a:close/>
                    <a:moveTo>
                      <a:pt x="12498" y="100276"/>
                    </a:moveTo>
                    <a:lnTo>
                      <a:pt x="12498" y="106211"/>
                    </a:lnTo>
                    <a:lnTo>
                      <a:pt x="6562" y="106211"/>
                    </a:lnTo>
                    <a:lnTo>
                      <a:pt x="6562" y="100276"/>
                    </a:lnTo>
                    <a:close/>
                    <a:moveTo>
                      <a:pt x="18745" y="100276"/>
                    </a:moveTo>
                    <a:lnTo>
                      <a:pt x="18745" y="106211"/>
                    </a:lnTo>
                    <a:lnTo>
                      <a:pt x="12810" y="106211"/>
                    </a:lnTo>
                    <a:lnTo>
                      <a:pt x="12810" y="100276"/>
                    </a:lnTo>
                    <a:close/>
                    <a:moveTo>
                      <a:pt x="24992" y="100276"/>
                    </a:moveTo>
                    <a:lnTo>
                      <a:pt x="24992" y="106211"/>
                    </a:lnTo>
                    <a:lnTo>
                      <a:pt x="19058" y="106211"/>
                    </a:lnTo>
                    <a:lnTo>
                      <a:pt x="19058" y="100276"/>
                    </a:lnTo>
                    <a:close/>
                    <a:moveTo>
                      <a:pt x="31242" y="100276"/>
                    </a:moveTo>
                    <a:lnTo>
                      <a:pt x="31242" y="106211"/>
                    </a:lnTo>
                    <a:lnTo>
                      <a:pt x="25305" y="106211"/>
                    </a:lnTo>
                    <a:lnTo>
                      <a:pt x="25305" y="100276"/>
                    </a:lnTo>
                    <a:close/>
                    <a:moveTo>
                      <a:pt x="37489" y="100276"/>
                    </a:moveTo>
                    <a:lnTo>
                      <a:pt x="37489" y="106211"/>
                    </a:lnTo>
                    <a:lnTo>
                      <a:pt x="31553" y="106211"/>
                    </a:lnTo>
                    <a:lnTo>
                      <a:pt x="31553" y="100276"/>
                    </a:lnTo>
                    <a:close/>
                    <a:moveTo>
                      <a:pt x="43737" y="100276"/>
                    </a:moveTo>
                    <a:lnTo>
                      <a:pt x="43737" y="106211"/>
                    </a:lnTo>
                    <a:lnTo>
                      <a:pt x="37802" y="106211"/>
                    </a:lnTo>
                    <a:lnTo>
                      <a:pt x="37802" y="100276"/>
                    </a:lnTo>
                    <a:close/>
                    <a:moveTo>
                      <a:pt x="49985" y="100276"/>
                    </a:moveTo>
                    <a:lnTo>
                      <a:pt x="49985" y="106211"/>
                    </a:lnTo>
                    <a:lnTo>
                      <a:pt x="44049" y="106211"/>
                    </a:lnTo>
                    <a:lnTo>
                      <a:pt x="44049" y="100276"/>
                    </a:lnTo>
                    <a:close/>
                    <a:moveTo>
                      <a:pt x="56232" y="100276"/>
                    </a:moveTo>
                    <a:lnTo>
                      <a:pt x="56232" y="106211"/>
                    </a:lnTo>
                    <a:lnTo>
                      <a:pt x="50296" y="106211"/>
                    </a:lnTo>
                    <a:lnTo>
                      <a:pt x="50296" y="100276"/>
                    </a:lnTo>
                    <a:close/>
                    <a:moveTo>
                      <a:pt x="62480" y="100276"/>
                    </a:moveTo>
                    <a:lnTo>
                      <a:pt x="62480" y="106211"/>
                    </a:lnTo>
                    <a:lnTo>
                      <a:pt x="56545" y="106211"/>
                    </a:lnTo>
                    <a:lnTo>
                      <a:pt x="56545" y="100276"/>
                    </a:lnTo>
                    <a:close/>
                    <a:moveTo>
                      <a:pt x="68727" y="100276"/>
                    </a:moveTo>
                    <a:lnTo>
                      <a:pt x="68727" y="106211"/>
                    </a:lnTo>
                    <a:lnTo>
                      <a:pt x="62792" y="106211"/>
                    </a:lnTo>
                    <a:lnTo>
                      <a:pt x="62792" y="100276"/>
                    </a:lnTo>
                    <a:close/>
                    <a:moveTo>
                      <a:pt x="74975" y="100276"/>
                    </a:moveTo>
                    <a:lnTo>
                      <a:pt x="74975" y="106211"/>
                    </a:lnTo>
                    <a:lnTo>
                      <a:pt x="69039" y="106211"/>
                    </a:lnTo>
                    <a:lnTo>
                      <a:pt x="69039" y="100276"/>
                    </a:lnTo>
                    <a:close/>
                    <a:moveTo>
                      <a:pt x="81223" y="100276"/>
                    </a:moveTo>
                    <a:lnTo>
                      <a:pt x="81223" y="106211"/>
                    </a:lnTo>
                    <a:lnTo>
                      <a:pt x="75286" y="106211"/>
                    </a:lnTo>
                    <a:lnTo>
                      <a:pt x="75286" y="100276"/>
                    </a:lnTo>
                    <a:close/>
                    <a:moveTo>
                      <a:pt x="87470" y="100276"/>
                    </a:moveTo>
                    <a:lnTo>
                      <a:pt x="87470" y="106211"/>
                    </a:lnTo>
                    <a:lnTo>
                      <a:pt x="81535" y="106211"/>
                    </a:lnTo>
                    <a:lnTo>
                      <a:pt x="81535" y="100276"/>
                    </a:lnTo>
                    <a:close/>
                    <a:moveTo>
                      <a:pt x="93718" y="100276"/>
                    </a:moveTo>
                    <a:lnTo>
                      <a:pt x="93718" y="106211"/>
                    </a:lnTo>
                    <a:lnTo>
                      <a:pt x="87784" y="106211"/>
                    </a:lnTo>
                    <a:lnTo>
                      <a:pt x="87784" y="100276"/>
                    </a:lnTo>
                    <a:close/>
                    <a:moveTo>
                      <a:pt x="99967" y="100276"/>
                    </a:moveTo>
                    <a:lnTo>
                      <a:pt x="99967" y="106211"/>
                    </a:lnTo>
                    <a:lnTo>
                      <a:pt x="94031" y="106211"/>
                    </a:lnTo>
                    <a:lnTo>
                      <a:pt x="94031" y="100276"/>
                    </a:lnTo>
                    <a:close/>
                    <a:moveTo>
                      <a:pt x="106214" y="100276"/>
                    </a:moveTo>
                    <a:lnTo>
                      <a:pt x="106214" y="106211"/>
                    </a:lnTo>
                    <a:lnTo>
                      <a:pt x="100278" y="106211"/>
                    </a:lnTo>
                    <a:lnTo>
                      <a:pt x="100278" y="100276"/>
                    </a:lnTo>
                    <a:close/>
                    <a:moveTo>
                      <a:pt x="112461" y="100276"/>
                    </a:moveTo>
                    <a:lnTo>
                      <a:pt x="112461" y="106211"/>
                    </a:lnTo>
                    <a:lnTo>
                      <a:pt x="106527" y="106211"/>
                    </a:lnTo>
                    <a:lnTo>
                      <a:pt x="106527" y="100276"/>
                    </a:lnTo>
                    <a:close/>
                    <a:moveTo>
                      <a:pt x="118710" y="100276"/>
                    </a:moveTo>
                    <a:lnTo>
                      <a:pt x="118710" y="106211"/>
                    </a:lnTo>
                    <a:lnTo>
                      <a:pt x="112774" y="106211"/>
                    </a:lnTo>
                    <a:lnTo>
                      <a:pt x="112774" y="100276"/>
                    </a:lnTo>
                    <a:close/>
                    <a:moveTo>
                      <a:pt x="124957" y="100276"/>
                    </a:moveTo>
                    <a:lnTo>
                      <a:pt x="124957" y="106211"/>
                    </a:lnTo>
                    <a:lnTo>
                      <a:pt x="119021" y="106211"/>
                    </a:lnTo>
                    <a:lnTo>
                      <a:pt x="119021" y="100276"/>
                    </a:lnTo>
                    <a:close/>
                    <a:moveTo>
                      <a:pt x="131204" y="100276"/>
                    </a:moveTo>
                    <a:lnTo>
                      <a:pt x="131204" y="106211"/>
                    </a:lnTo>
                    <a:lnTo>
                      <a:pt x="125270" y="106211"/>
                    </a:lnTo>
                    <a:lnTo>
                      <a:pt x="125270" y="100276"/>
                    </a:lnTo>
                    <a:close/>
                    <a:moveTo>
                      <a:pt x="137451" y="100276"/>
                    </a:moveTo>
                    <a:lnTo>
                      <a:pt x="137451" y="106211"/>
                    </a:lnTo>
                    <a:lnTo>
                      <a:pt x="131517" y="106211"/>
                    </a:lnTo>
                    <a:lnTo>
                      <a:pt x="131517" y="100276"/>
                    </a:lnTo>
                    <a:close/>
                    <a:moveTo>
                      <a:pt x="143702" y="100276"/>
                    </a:moveTo>
                    <a:lnTo>
                      <a:pt x="143702" y="106211"/>
                    </a:lnTo>
                    <a:lnTo>
                      <a:pt x="137766" y="106211"/>
                    </a:lnTo>
                    <a:lnTo>
                      <a:pt x="137766" y="100276"/>
                    </a:lnTo>
                    <a:close/>
                    <a:moveTo>
                      <a:pt x="149949" y="100276"/>
                    </a:moveTo>
                    <a:lnTo>
                      <a:pt x="149949" y="106211"/>
                    </a:lnTo>
                    <a:lnTo>
                      <a:pt x="144015" y="106211"/>
                    </a:lnTo>
                    <a:lnTo>
                      <a:pt x="144015" y="100276"/>
                    </a:lnTo>
                    <a:close/>
                    <a:moveTo>
                      <a:pt x="156196" y="100276"/>
                    </a:moveTo>
                    <a:lnTo>
                      <a:pt x="156196" y="106211"/>
                    </a:lnTo>
                    <a:lnTo>
                      <a:pt x="150262" y="106211"/>
                    </a:lnTo>
                    <a:lnTo>
                      <a:pt x="150262" y="100276"/>
                    </a:lnTo>
                    <a:close/>
                    <a:moveTo>
                      <a:pt x="162445" y="100276"/>
                    </a:moveTo>
                    <a:lnTo>
                      <a:pt x="162445" y="106211"/>
                    </a:lnTo>
                    <a:lnTo>
                      <a:pt x="156509" y="106211"/>
                    </a:lnTo>
                    <a:lnTo>
                      <a:pt x="156509" y="100276"/>
                    </a:lnTo>
                    <a:close/>
                    <a:moveTo>
                      <a:pt x="168692" y="100276"/>
                    </a:moveTo>
                    <a:lnTo>
                      <a:pt x="168692" y="106211"/>
                    </a:lnTo>
                    <a:lnTo>
                      <a:pt x="162756" y="106211"/>
                    </a:lnTo>
                    <a:lnTo>
                      <a:pt x="162756" y="100276"/>
                    </a:lnTo>
                    <a:close/>
                    <a:moveTo>
                      <a:pt x="174939" y="100276"/>
                    </a:moveTo>
                    <a:lnTo>
                      <a:pt x="174939" y="106211"/>
                    </a:lnTo>
                    <a:lnTo>
                      <a:pt x="169005" y="106211"/>
                    </a:lnTo>
                    <a:lnTo>
                      <a:pt x="169005" y="100276"/>
                    </a:lnTo>
                    <a:close/>
                    <a:moveTo>
                      <a:pt x="181186" y="100276"/>
                    </a:moveTo>
                    <a:lnTo>
                      <a:pt x="181186" y="106211"/>
                    </a:lnTo>
                    <a:lnTo>
                      <a:pt x="175252" y="106211"/>
                    </a:lnTo>
                    <a:lnTo>
                      <a:pt x="175252" y="100276"/>
                    </a:lnTo>
                    <a:close/>
                    <a:moveTo>
                      <a:pt x="187435" y="100276"/>
                    </a:moveTo>
                    <a:lnTo>
                      <a:pt x="187435" y="106211"/>
                    </a:lnTo>
                    <a:lnTo>
                      <a:pt x="181499" y="106211"/>
                    </a:lnTo>
                    <a:lnTo>
                      <a:pt x="181499" y="100276"/>
                    </a:lnTo>
                    <a:close/>
                    <a:moveTo>
                      <a:pt x="193684" y="100276"/>
                    </a:moveTo>
                    <a:lnTo>
                      <a:pt x="193684" y="106211"/>
                    </a:lnTo>
                    <a:lnTo>
                      <a:pt x="187749" y="106211"/>
                    </a:lnTo>
                    <a:lnTo>
                      <a:pt x="187749" y="100276"/>
                    </a:lnTo>
                    <a:close/>
                    <a:moveTo>
                      <a:pt x="199931" y="100276"/>
                    </a:moveTo>
                    <a:lnTo>
                      <a:pt x="199931" y="106211"/>
                    </a:lnTo>
                    <a:lnTo>
                      <a:pt x="193996" y="106211"/>
                    </a:lnTo>
                    <a:lnTo>
                      <a:pt x="193996" y="100276"/>
                    </a:lnTo>
                    <a:close/>
                    <a:moveTo>
                      <a:pt x="206180" y="100276"/>
                    </a:moveTo>
                    <a:lnTo>
                      <a:pt x="206180" y="106211"/>
                    </a:lnTo>
                    <a:lnTo>
                      <a:pt x="200244" y="106211"/>
                    </a:lnTo>
                    <a:lnTo>
                      <a:pt x="200244" y="100276"/>
                    </a:lnTo>
                    <a:close/>
                    <a:moveTo>
                      <a:pt x="212427" y="100276"/>
                    </a:moveTo>
                    <a:lnTo>
                      <a:pt x="212427" y="106211"/>
                    </a:lnTo>
                    <a:lnTo>
                      <a:pt x="206491" y="106211"/>
                    </a:lnTo>
                    <a:lnTo>
                      <a:pt x="206491" y="100276"/>
                    </a:lnTo>
                    <a:close/>
                    <a:moveTo>
                      <a:pt x="218674" y="100276"/>
                    </a:moveTo>
                    <a:lnTo>
                      <a:pt x="218674" y="106211"/>
                    </a:lnTo>
                    <a:lnTo>
                      <a:pt x="212739" y="106211"/>
                    </a:lnTo>
                    <a:lnTo>
                      <a:pt x="212739" y="100276"/>
                    </a:lnTo>
                    <a:close/>
                    <a:moveTo>
                      <a:pt x="224921" y="100276"/>
                    </a:moveTo>
                    <a:lnTo>
                      <a:pt x="224921" y="106211"/>
                    </a:lnTo>
                    <a:lnTo>
                      <a:pt x="218987" y="106211"/>
                    </a:lnTo>
                    <a:lnTo>
                      <a:pt x="218987" y="100276"/>
                    </a:lnTo>
                    <a:close/>
                    <a:moveTo>
                      <a:pt x="231170" y="100276"/>
                    </a:moveTo>
                    <a:lnTo>
                      <a:pt x="231170" y="106211"/>
                    </a:lnTo>
                    <a:lnTo>
                      <a:pt x="225234" y="106211"/>
                    </a:lnTo>
                    <a:lnTo>
                      <a:pt x="225234" y="100276"/>
                    </a:lnTo>
                    <a:close/>
                    <a:moveTo>
                      <a:pt x="237417" y="100276"/>
                    </a:moveTo>
                    <a:lnTo>
                      <a:pt x="237417" y="106211"/>
                    </a:lnTo>
                    <a:lnTo>
                      <a:pt x="231481" y="106211"/>
                    </a:lnTo>
                    <a:lnTo>
                      <a:pt x="231481" y="100276"/>
                    </a:lnTo>
                    <a:close/>
                    <a:moveTo>
                      <a:pt x="243664" y="100276"/>
                    </a:moveTo>
                    <a:lnTo>
                      <a:pt x="243664" y="106211"/>
                    </a:lnTo>
                    <a:lnTo>
                      <a:pt x="237729" y="106211"/>
                    </a:lnTo>
                    <a:lnTo>
                      <a:pt x="237729" y="100276"/>
                    </a:lnTo>
                    <a:close/>
                    <a:moveTo>
                      <a:pt x="249911" y="100276"/>
                    </a:moveTo>
                    <a:lnTo>
                      <a:pt x="249911" y="106211"/>
                    </a:lnTo>
                    <a:lnTo>
                      <a:pt x="243977" y="106211"/>
                    </a:lnTo>
                    <a:lnTo>
                      <a:pt x="243977" y="100276"/>
                    </a:lnTo>
                    <a:close/>
                    <a:moveTo>
                      <a:pt x="256161" y="100276"/>
                    </a:moveTo>
                    <a:lnTo>
                      <a:pt x="256161" y="106211"/>
                    </a:lnTo>
                    <a:lnTo>
                      <a:pt x="250225" y="106211"/>
                    </a:lnTo>
                    <a:lnTo>
                      <a:pt x="250225" y="100276"/>
                    </a:lnTo>
                    <a:close/>
                    <a:moveTo>
                      <a:pt x="262409" y="100276"/>
                    </a:moveTo>
                    <a:lnTo>
                      <a:pt x="262409" y="106211"/>
                    </a:lnTo>
                    <a:lnTo>
                      <a:pt x="256474" y="106211"/>
                    </a:lnTo>
                    <a:lnTo>
                      <a:pt x="256474" y="100276"/>
                    </a:lnTo>
                    <a:close/>
                    <a:moveTo>
                      <a:pt x="268656" y="100276"/>
                    </a:moveTo>
                    <a:lnTo>
                      <a:pt x="268656" y="106211"/>
                    </a:lnTo>
                    <a:lnTo>
                      <a:pt x="262721" y="106211"/>
                    </a:lnTo>
                    <a:lnTo>
                      <a:pt x="262721" y="100276"/>
                    </a:lnTo>
                    <a:close/>
                    <a:moveTo>
                      <a:pt x="274904" y="100276"/>
                    </a:moveTo>
                    <a:lnTo>
                      <a:pt x="274904" y="106211"/>
                    </a:lnTo>
                    <a:lnTo>
                      <a:pt x="268968" y="106211"/>
                    </a:lnTo>
                    <a:lnTo>
                      <a:pt x="268968" y="100276"/>
                    </a:lnTo>
                    <a:close/>
                    <a:moveTo>
                      <a:pt x="6251" y="106523"/>
                    </a:moveTo>
                    <a:lnTo>
                      <a:pt x="6251" y="112460"/>
                    </a:lnTo>
                    <a:lnTo>
                      <a:pt x="315" y="112460"/>
                    </a:lnTo>
                    <a:lnTo>
                      <a:pt x="315" y="106523"/>
                    </a:lnTo>
                    <a:close/>
                    <a:moveTo>
                      <a:pt x="12498" y="106523"/>
                    </a:moveTo>
                    <a:lnTo>
                      <a:pt x="12498" y="112460"/>
                    </a:lnTo>
                    <a:lnTo>
                      <a:pt x="6562" y="112460"/>
                    </a:lnTo>
                    <a:lnTo>
                      <a:pt x="6562" y="106523"/>
                    </a:lnTo>
                    <a:close/>
                    <a:moveTo>
                      <a:pt x="18745" y="106523"/>
                    </a:moveTo>
                    <a:lnTo>
                      <a:pt x="18745" y="112460"/>
                    </a:lnTo>
                    <a:lnTo>
                      <a:pt x="12810" y="112460"/>
                    </a:lnTo>
                    <a:lnTo>
                      <a:pt x="12810" y="106523"/>
                    </a:lnTo>
                    <a:close/>
                    <a:moveTo>
                      <a:pt x="24992" y="106523"/>
                    </a:moveTo>
                    <a:lnTo>
                      <a:pt x="24992" y="112460"/>
                    </a:lnTo>
                    <a:lnTo>
                      <a:pt x="19058" y="112460"/>
                    </a:lnTo>
                    <a:lnTo>
                      <a:pt x="19058" y="106523"/>
                    </a:lnTo>
                    <a:close/>
                    <a:moveTo>
                      <a:pt x="31242" y="106523"/>
                    </a:moveTo>
                    <a:lnTo>
                      <a:pt x="31242" y="112460"/>
                    </a:lnTo>
                    <a:lnTo>
                      <a:pt x="25305" y="112460"/>
                    </a:lnTo>
                    <a:lnTo>
                      <a:pt x="25305" y="106523"/>
                    </a:lnTo>
                    <a:close/>
                    <a:moveTo>
                      <a:pt x="37489" y="106523"/>
                    </a:moveTo>
                    <a:lnTo>
                      <a:pt x="37489" y="112460"/>
                    </a:lnTo>
                    <a:lnTo>
                      <a:pt x="31553" y="112460"/>
                    </a:lnTo>
                    <a:lnTo>
                      <a:pt x="31553" y="106523"/>
                    </a:lnTo>
                    <a:close/>
                    <a:moveTo>
                      <a:pt x="43737" y="106523"/>
                    </a:moveTo>
                    <a:lnTo>
                      <a:pt x="43737" y="112460"/>
                    </a:lnTo>
                    <a:lnTo>
                      <a:pt x="37802" y="112460"/>
                    </a:lnTo>
                    <a:lnTo>
                      <a:pt x="37802" y="106523"/>
                    </a:lnTo>
                    <a:close/>
                    <a:moveTo>
                      <a:pt x="49985" y="106523"/>
                    </a:moveTo>
                    <a:lnTo>
                      <a:pt x="49985" y="112460"/>
                    </a:lnTo>
                    <a:lnTo>
                      <a:pt x="44049" y="112460"/>
                    </a:lnTo>
                    <a:lnTo>
                      <a:pt x="44049" y="106523"/>
                    </a:lnTo>
                    <a:close/>
                    <a:moveTo>
                      <a:pt x="56232" y="106523"/>
                    </a:moveTo>
                    <a:lnTo>
                      <a:pt x="56232" y="112460"/>
                    </a:lnTo>
                    <a:lnTo>
                      <a:pt x="50296" y="112460"/>
                    </a:lnTo>
                    <a:lnTo>
                      <a:pt x="50296" y="106523"/>
                    </a:lnTo>
                    <a:close/>
                    <a:moveTo>
                      <a:pt x="62480" y="106523"/>
                    </a:moveTo>
                    <a:lnTo>
                      <a:pt x="62480" y="112460"/>
                    </a:lnTo>
                    <a:lnTo>
                      <a:pt x="56545" y="112460"/>
                    </a:lnTo>
                    <a:lnTo>
                      <a:pt x="56545" y="106523"/>
                    </a:lnTo>
                    <a:close/>
                    <a:moveTo>
                      <a:pt x="68727" y="106523"/>
                    </a:moveTo>
                    <a:lnTo>
                      <a:pt x="68727" y="112460"/>
                    </a:lnTo>
                    <a:lnTo>
                      <a:pt x="62792" y="112460"/>
                    </a:lnTo>
                    <a:lnTo>
                      <a:pt x="62792" y="106523"/>
                    </a:lnTo>
                    <a:close/>
                    <a:moveTo>
                      <a:pt x="74975" y="106523"/>
                    </a:moveTo>
                    <a:lnTo>
                      <a:pt x="74975" y="112460"/>
                    </a:lnTo>
                    <a:lnTo>
                      <a:pt x="69039" y="112460"/>
                    </a:lnTo>
                    <a:lnTo>
                      <a:pt x="69039" y="106523"/>
                    </a:lnTo>
                    <a:close/>
                    <a:moveTo>
                      <a:pt x="81223" y="106523"/>
                    </a:moveTo>
                    <a:lnTo>
                      <a:pt x="81223" y="112460"/>
                    </a:lnTo>
                    <a:lnTo>
                      <a:pt x="75286" y="112460"/>
                    </a:lnTo>
                    <a:lnTo>
                      <a:pt x="75286" y="106523"/>
                    </a:lnTo>
                    <a:close/>
                    <a:moveTo>
                      <a:pt x="87470" y="106523"/>
                    </a:moveTo>
                    <a:lnTo>
                      <a:pt x="87470" y="112460"/>
                    </a:lnTo>
                    <a:lnTo>
                      <a:pt x="81535" y="112460"/>
                    </a:lnTo>
                    <a:lnTo>
                      <a:pt x="81535" y="106523"/>
                    </a:lnTo>
                    <a:close/>
                    <a:moveTo>
                      <a:pt x="93718" y="106523"/>
                    </a:moveTo>
                    <a:lnTo>
                      <a:pt x="93718" y="112460"/>
                    </a:lnTo>
                    <a:lnTo>
                      <a:pt x="87784" y="112460"/>
                    </a:lnTo>
                    <a:lnTo>
                      <a:pt x="87784" y="106523"/>
                    </a:lnTo>
                    <a:close/>
                    <a:moveTo>
                      <a:pt x="99967" y="106523"/>
                    </a:moveTo>
                    <a:lnTo>
                      <a:pt x="99967" y="112460"/>
                    </a:lnTo>
                    <a:lnTo>
                      <a:pt x="94031" y="112460"/>
                    </a:lnTo>
                    <a:lnTo>
                      <a:pt x="94031" y="106523"/>
                    </a:lnTo>
                    <a:close/>
                    <a:moveTo>
                      <a:pt x="106214" y="106523"/>
                    </a:moveTo>
                    <a:lnTo>
                      <a:pt x="106214" y="112460"/>
                    </a:lnTo>
                    <a:lnTo>
                      <a:pt x="100278" y="112460"/>
                    </a:lnTo>
                    <a:lnTo>
                      <a:pt x="100278" y="106523"/>
                    </a:lnTo>
                    <a:close/>
                    <a:moveTo>
                      <a:pt x="112461" y="106523"/>
                    </a:moveTo>
                    <a:lnTo>
                      <a:pt x="112461" y="112460"/>
                    </a:lnTo>
                    <a:lnTo>
                      <a:pt x="106527" y="112460"/>
                    </a:lnTo>
                    <a:lnTo>
                      <a:pt x="106527" y="106523"/>
                    </a:lnTo>
                    <a:close/>
                    <a:moveTo>
                      <a:pt x="118710" y="106523"/>
                    </a:moveTo>
                    <a:lnTo>
                      <a:pt x="118710" y="112460"/>
                    </a:lnTo>
                    <a:lnTo>
                      <a:pt x="112774" y="112460"/>
                    </a:lnTo>
                    <a:lnTo>
                      <a:pt x="112774" y="106523"/>
                    </a:lnTo>
                    <a:close/>
                    <a:moveTo>
                      <a:pt x="124957" y="106523"/>
                    </a:moveTo>
                    <a:lnTo>
                      <a:pt x="124957" y="112460"/>
                    </a:lnTo>
                    <a:lnTo>
                      <a:pt x="119021" y="112460"/>
                    </a:lnTo>
                    <a:lnTo>
                      <a:pt x="119021" y="106523"/>
                    </a:lnTo>
                    <a:close/>
                    <a:moveTo>
                      <a:pt x="131204" y="106523"/>
                    </a:moveTo>
                    <a:lnTo>
                      <a:pt x="131204" y="112460"/>
                    </a:lnTo>
                    <a:lnTo>
                      <a:pt x="125270" y="112460"/>
                    </a:lnTo>
                    <a:lnTo>
                      <a:pt x="125270" y="106523"/>
                    </a:lnTo>
                    <a:close/>
                    <a:moveTo>
                      <a:pt x="137451" y="106523"/>
                    </a:moveTo>
                    <a:lnTo>
                      <a:pt x="137451" y="112460"/>
                    </a:lnTo>
                    <a:lnTo>
                      <a:pt x="131517" y="112460"/>
                    </a:lnTo>
                    <a:lnTo>
                      <a:pt x="131517" y="106523"/>
                    </a:lnTo>
                    <a:close/>
                    <a:moveTo>
                      <a:pt x="143702" y="106523"/>
                    </a:moveTo>
                    <a:lnTo>
                      <a:pt x="143702" y="112460"/>
                    </a:lnTo>
                    <a:lnTo>
                      <a:pt x="137766" y="112460"/>
                    </a:lnTo>
                    <a:lnTo>
                      <a:pt x="137766" y="106523"/>
                    </a:lnTo>
                    <a:close/>
                    <a:moveTo>
                      <a:pt x="149949" y="106523"/>
                    </a:moveTo>
                    <a:lnTo>
                      <a:pt x="149949" y="112460"/>
                    </a:lnTo>
                    <a:lnTo>
                      <a:pt x="144015" y="112460"/>
                    </a:lnTo>
                    <a:lnTo>
                      <a:pt x="144015" y="106523"/>
                    </a:lnTo>
                    <a:close/>
                    <a:moveTo>
                      <a:pt x="156196" y="106523"/>
                    </a:moveTo>
                    <a:lnTo>
                      <a:pt x="156196" y="112460"/>
                    </a:lnTo>
                    <a:lnTo>
                      <a:pt x="150262" y="112460"/>
                    </a:lnTo>
                    <a:lnTo>
                      <a:pt x="150262" y="106523"/>
                    </a:lnTo>
                    <a:close/>
                    <a:moveTo>
                      <a:pt x="162445" y="106523"/>
                    </a:moveTo>
                    <a:lnTo>
                      <a:pt x="162445" y="112460"/>
                    </a:lnTo>
                    <a:lnTo>
                      <a:pt x="156509" y="112460"/>
                    </a:lnTo>
                    <a:lnTo>
                      <a:pt x="156509" y="106523"/>
                    </a:lnTo>
                    <a:close/>
                    <a:moveTo>
                      <a:pt x="168692" y="106523"/>
                    </a:moveTo>
                    <a:lnTo>
                      <a:pt x="168692" y="112460"/>
                    </a:lnTo>
                    <a:lnTo>
                      <a:pt x="162756" y="112460"/>
                    </a:lnTo>
                    <a:lnTo>
                      <a:pt x="162756" y="106523"/>
                    </a:lnTo>
                    <a:close/>
                    <a:moveTo>
                      <a:pt x="174939" y="106523"/>
                    </a:moveTo>
                    <a:lnTo>
                      <a:pt x="174939" y="112460"/>
                    </a:lnTo>
                    <a:lnTo>
                      <a:pt x="169005" y="112460"/>
                    </a:lnTo>
                    <a:lnTo>
                      <a:pt x="169005" y="106523"/>
                    </a:lnTo>
                    <a:close/>
                    <a:moveTo>
                      <a:pt x="181186" y="106523"/>
                    </a:moveTo>
                    <a:lnTo>
                      <a:pt x="181186" y="112460"/>
                    </a:lnTo>
                    <a:lnTo>
                      <a:pt x="175252" y="112460"/>
                    </a:lnTo>
                    <a:lnTo>
                      <a:pt x="175252" y="106523"/>
                    </a:lnTo>
                    <a:close/>
                    <a:moveTo>
                      <a:pt x="187435" y="106523"/>
                    </a:moveTo>
                    <a:lnTo>
                      <a:pt x="187435" y="112460"/>
                    </a:lnTo>
                    <a:lnTo>
                      <a:pt x="181499" y="112460"/>
                    </a:lnTo>
                    <a:lnTo>
                      <a:pt x="181499" y="106523"/>
                    </a:lnTo>
                    <a:close/>
                    <a:moveTo>
                      <a:pt x="193684" y="106523"/>
                    </a:moveTo>
                    <a:lnTo>
                      <a:pt x="193684" y="112460"/>
                    </a:lnTo>
                    <a:lnTo>
                      <a:pt x="187749" y="112460"/>
                    </a:lnTo>
                    <a:lnTo>
                      <a:pt x="187749" y="106523"/>
                    </a:lnTo>
                    <a:close/>
                    <a:moveTo>
                      <a:pt x="199931" y="106523"/>
                    </a:moveTo>
                    <a:lnTo>
                      <a:pt x="199931" y="112460"/>
                    </a:lnTo>
                    <a:lnTo>
                      <a:pt x="193996" y="112460"/>
                    </a:lnTo>
                    <a:lnTo>
                      <a:pt x="193996" y="106523"/>
                    </a:lnTo>
                    <a:close/>
                    <a:moveTo>
                      <a:pt x="206180" y="106523"/>
                    </a:moveTo>
                    <a:lnTo>
                      <a:pt x="206180" y="112460"/>
                    </a:lnTo>
                    <a:lnTo>
                      <a:pt x="200244" y="112460"/>
                    </a:lnTo>
                    <a:lnTo>
                      <a:pt x="200244" y="106523"/>
                    </a:lnTo>
                    <a:close/>
                    <a:moveTo>
                      <a:pt x="212427" y="106523"/>
                    </a:moveTo>
                    <a:lnTo>
                      <a:pt x="212427" y="112460"/>
                    </a:lnTo>
                    <a:lnTo>
                      <a:pt x="206491" y="112460"/>
                    </a:lnTo>
                    <a:lnTo>
                      <a:pt x="206491" y="106523"/>
                    </a:lnTo>
                    <a:close/>
                    <a:moveTo>
                      <a:pt x="218674" y="106523"/>
                    </a:moveTo>
                    <a:lnTo>
                      <a:pt x="218674" y="112460"/>
                    </a:lnTo>
                    <a:lnTo>
                      <a:pt x="212739" y="112460"/>
                    </a:lnTo>
                    <a:lnTo>
                      <a:pt x="212739" y="106523"/>
                    </a:lnTo>
                    <a:close/>
                    <a:moveTo>
                      <a:pt x="224921" y="106523"/>
                    </a:moveTo>
                    <a:lnTo>
                      <a:pt x="224921" y="112460"/>
                    </a:lnTo>
                    <a:lnTo>
                      <a:pt x="218987" y="112460"/>
                    </a:lnTo>
                    <a:lnTo>
                      <a:pt x="218987" y="106523"/>
                    </a:lnTo>
                    <a:close/>
                    <a:moveTo>
                      <a:pt x="231170" y="106523"/>
                    </a:moveTo>
                    <a:lnTo>
                      <a:pt x="231170" y="112460"/>
                    </a:lnTo>
                    <a:lnTo>
                      <a:pt x="225234" y="112460"/>
                    </a:lnTo>
                    <a:lnTo>
                      <a:pt x="225234" y="106523"/>
                    </a:lnTo>
                    <a:close/>
                    <a:moveTo>
                      <a:pt x="237417" y="106523"/>
                    </a:moveTo>
                    <a:lnTo>
                      <a:pt x="237417" y="112460"/>
                    </a:lnTo>
                    <a:lnTo>
                      <a:pt x="231481" y="112460"/>
                    </a:lnTo>
                    <a:lnTo>
                      <a:pt x="231481" y="106523"/>
                    </a:lnTo>
                    <a:close/>
                    <a:moveTo>
                      <a:pt x="243664" y="106523"/>
                    </a:moveTo>
                    <a:lnTo>
                      <a:pt x="243664" y="112460"/>
                    </a:lnTo>
                    <a:lnTo>
                      <a:pt x="237729" y="112460"/>
                    </a:lnTo>
                    <a:lnTo>
                      <a:pt x="237729" y="106523"/>
                    </a:lnTo>
                    <a:close/>
                    <a:moveTo>
                      <a:pt x="249911" y="106523"/>
                    </a:moveTo>
                    <a:lnTo>
                      <a:pt x="249911" y="112460"/>
                    </a:lnTo>
                    <a:lnTo>
                      <a:pt x="243977" y="112460"/>
                    </a:lnTo>
                    <a:lnTo>
                      <a:pt x="243977" y="106523"/>
                    </a:lnTo>
                    <a:close/>
                    <a:moveTo>
                      <a:pt x="256161" y="106523"/>
                    </a:moveTo>
                    <a:lnTo>
                      <a:pt x="256161" y="112460"/>
                    </a:lnTo>
                    <a:lnTo>
                      <a:pt x="250225" y="112460"/>
                    </a:lnTo>
                    <a:lnTo>
                      <a:pt x="250225" y="106523"/>
                    </a:lnTo>
                    <a:close/>
                    <a:moveTo>
                      <a:pt x="262409" y="106523"/>
                    </a:moveTo>
                    <a:lnTo>
                      <a:pt x="262409" y="112460"/>
                    </a:lnTo>
                    <a:lnTo>
                      <a:pt x="256474" y="112460"/>
                    </a:lnTo>
                    <a:lnTo>
                      <a:pt x="256474" y="106523"/>
                    </a:lnTo>
                    <a:close/>
                    <a:moveTo>
                      <a:pt x="268656" y="106523"/>
                    </a:moveTo>
                    <a:lnTo>
                      <a:pt x="268656" y="112460"/>
                    </a:lnTo>
                    <a:lnTo>
                      <a:pt x="262721" y="112460"/>
                    </a:lnTo>
                    <a:lnTo>
                      <a:pt x="262721" y="106523"/>
                    </a:lnTo>
                    <a:close/>
                    <a:moveTo>
                      <a:pt x="274904" y="106523"/>
                    </a:moveTo>
                    <a:lnTo>
                      <a:pt x="274904" y="112460"/>
                    </a:lnTo>
                    <a:lnTo>
                      <a:pt x="268968" y="112460"/>
                    </a:lnTo>
                    <a:lnTo>
                      <a:pt x="268968" y="106523"/>
                    </a:lnTo>
                    <a:close/>
                    <a:moveTo>
                      <a:pt x="6251" y="112771"/>
                    </a:moveTo>
                    <a:lnTo>
                      <a:pt x="6251" y="118707"/>
                    </a:lnTo>
                    <a:lnTo>
                      <a:pt x="315" y="118707"/>
                    </a:lnTo>
                    <a:lnTo>
                      <a:pt x="315" y="112771"/>
                    </a:lnTo>
                    <a:close/>
                    <a:moveTo>
                      <a:pt x="12498" y="112771"/>
                    </a:moveTo>
                    <a:lnTo>
                      <a:pt x="12498" y="118707"/>
                    </a:lnTo>
                    <a:lnTo>
                      <a:pt x="6562" y="118707"/>
                    </a:lnTo>
                    <a:lnTo>
                      <a:pt x="6562" y="112771"/>
                    </a:lnTo>
                    <a:close/>
                    <a:moveTo>
                      <a:pt x="18745" y="112771"/>
                    </a:moveTo>
                    <a:lnTo>
                      <a:pt x="18745" y="118707"/>
                    </a:lnTo>
                    <a:lnTo>
                      <a:pt x="12810" y="118707"/>
                    </a:lnTo>
                    <a:lnTo>
                      <a:pt x="12810" y="112771"/>
                    </a:lnTo>
                    <a:close/>
                    <a:moveTo>
                      <a:pt x="24992" y="112771"/>
                    </a:moveTo>
                    <a:lnTo>
                      <a:pt x="24992" y="118707"/>
                    </a:lnTo>
                    <a:lnTo>
                      <a:pt x="19058" y="118707"/>
                    </a:lnTo>
                    <a:lnTo>
                      <a:pt x="19058" y="112771"/>
                    </a:lnTo>
                    <a:close/>
                    <a:moveTo>
                      <a:pt x="31242" y="112771"/>
                    </a:moveTo>
                    <a:lnTo>
                      <a:pt x="31242" y="118707"/>
                    </a:lnTo>
                    <a:lnTo>
                      <a:pt x="25305" y="118707"/>
                    </a:lnTo>
                    <a:lnTo>
                      <a:pt x="25305" y="112771"/>
                    </a:lnTo>
                    <a:close/>
                    <a:moveTo>
                      <a:pt x="37489" y="112771"/>
                    </a:moveTo>
                    <a:lnTo>
                      <a:pt x="37489" y="118707"/>
                    </a:lnTo>
                    <a:lnTo>
                      <a:pt x="31553" y="118707"/>
                    </a:lnTo>
                    <a:lnTo>
                      <a:pt x="31553" y="112771"/>
                    </a:lnTo>
                    <a:close/>
                    <a:moveTo>
                      <a:pt x="43737" y="112771"/>
                    </a:moveTo>
                    <a:lnTo>
                      <a:pt x="43737" y="118707"/>
                    </a:lnTo>
                    <a:lnTo>
                      <a:pt x="37802" y="118707"/>
                    </a:lnTo>
                    <a:lnTo>
                      <a:pt x="37802" y="112771"/>
                    </a:lnTo>
                    <a:close/>
                    <a:moveTo>
                      <a:pt x="49985" y="112771"/>
                    </a:moveTo>
                    <a:lnTo>
                      <a:pt x="49985" y="118707"/>
                    </a:lnTo>
                    <a:lnTo>
                      <a:pt x="44049" y="118707"/>
                    </a:lnTo>
                    <a:lnTo>
                      <a:pt x="44049" y="112771"/>
                    </a:lnTo>
                    <a:close/>
                    <a:moveTo>
                      <a:pt x="56232" y="112771"/>
                    </a:moveTo>
                    <a:lnTo>
                      <a:pt x="56232" y="118707"/>
                    </a:lnTo>
                    <a:lnTo>
                      <a:pt x="50296" y="118707"/>
                    </a:lnTo>
                    <a:lnTo>
                      <a:pt x="50296" y="112771"/>
                    </a:lnTo>
                    <a:close/>
                    <a:moveTo>
                      <a:pt x="62480" y="112771"/>
                    </a:moveTo>
                    <a:lnTo>
                      <a:pt x="62480" y="118707"/>
                    </a:lnTo>
                    <a:lnTo>
                      <a:pt x="56545" y="118707"/>
                    </a:lnTo>
                    <a:lnTo>
                      <a:pt x="56545" y="112771"/>
                    </a:lnTo>
                    <a:close/>
                    <a:moveTo>
                      <a:pt x="68727" y="112771"/>
                    </a:moveTo>
                    <a:lnTo>
                      <a:pt x="68727" y="118707"/>
                    </a:lnTo>
                    <a:lnTo>
                      <a:pt x="62792" y="118707"/>
                    </a:lnTo>
                    <a:lnTo>
                      <a:pt x="62792" y="112771"/>
                    </a:lnTo>
                    <a:close/>
                    <a:moveTo>
                      <a:pt x="74975" y="112771"/>
                    </a:moveTo>
                    <a:lnTo>
                      <a:pt x="74975" y="118707"/>
                    </a:lnTo>
                    <a:lnTo>
                      <a:pt x="69039" y="118707"/>
                    </a:lnTo>
                    <a:lnTo>
                      <a:pt x="69039" y="112771"/>
                    </a:lnTo>
                    <a:close/>
                    <a:moveTo>
                      <a:pt x="81223" y="112771"/>
                    </a:moveTo>
                    <a:lnTo>
                      <a:pt x="81223" y="118707"/>
                    </a:lnTo>
                    <a:lnTo>
                      <a:pt x="75286" y="118707"/>
                    </a:lnTo>
                    <a:lnTo>
                      <a:pt x="75286" y="112771"/>
                    </a:lnTo>
                    <a:close/>
                    <a:moveTo>
                      <a:pt x="87470" y="112771"/>
                    </a:moveTo>
                    <a:lnTo>
                      <a:pt x="87470" y="118707"/>
                    </a:lnTo>
                    <a:lnTo>
                      <a:pt x="81535" y="118707"/>
                    </a:lnTo>
                    <a:lnTo>
                      <a:pt x="81535" y="112771"/>
                    </a:lnTo>
                    <a:close/>
                    <a:moveTo>
                      <a:pt x="93718" y="112771"/>
                    </a:moveTo>
                    <a:lnTo>
                      <a:pt x="93718" y="118707"/>
                    </a:lnTo>
                    <a:lnTo>
                      <a:pt x="87784" y="118707"/>
                    </a:lnTo>
                    <a:lnTo>
                      <a:pt x="87784" y="112771"/>
                    </a:lnTo>
                    <a:close/>
                    <a:moveTo>
                      <a:pt x="99967" y="112771"/>
                    </a:moveTo>
                    <a:lnTo>
                      <a:pt x="99967" y="118707"/>
                    </a:lnTo>
                    <a:lnTo>
                      <a:pt x="94031" y="118707"/>
                    </a:lnTo>
                    <a:lnTo>
                      <a:pt x="94031" y="112771"/>
                    </a:lnTo>
                    <a:close/>
                    <a:moveTo>
                      <a:pt x="106214" y="112771"/>
                    </a:moveTo>
                    <a:lnTo>
                      <a:pt x="106214" y="118707"/>
                    </a:lnTo>
                    <a:lnTo>
                      <a:pt x="100278" y="118707"/>
                    </a:lnTo>
                    <a:lnTo>
                      <a:pt x="100278" y="112771"/>
                    </a:lnTo>
                    <a:close/>
                    <a:moveTo>
                      <a:pt x="112461" y="112771"/>
                    </a:moveTo>
                    <a:lnTo>
                      <a:pt x="112461" y="118707"/>
                    </a:lnTo>
                    <a:lnTo>
                      <a:pt x="106527" y="118707"/>
                    </a:lnTo>
                    <a:lnTo>
                      <a:pt x="106527" y="112771"/>
                    </a:lnTo>
                    <a:close/>
                    <a:moveTo>
                      <a:pt x="118710" y="112771"/>
                    </a:moveTo>
                    <a:lnTo>
                      <a:pt x="118710" y="118707"/>
                    </a:lnTo>
                    <a:lnTo>
                      <a:pt x="112774" y="118707"/>
                    </a:lnTo>
                    <a:lnTo>
                      <a:pt x="112774" y="112771"/>
                    </a:lnTo>
                    <a:close/>
                    <a:moveTo>
                      <a:pt x="124957" y="112771"/>
                    </a:moveTo>
                    <a:lnTo>
                      <a:pt x="124957" y="118707"/>
                    </a:lnTo>
                    <a:lnTo>
                      <a:pt x="119021" y="118707"/>
                    </a:lnTo>
                    <a:lnTo>
                      <a:pt x="119021" y="112771"/>
                    </a:lnTo>
                    <a:close/>
                    <a:moveTo>
                      <a:pt x="131204" y="112771"/>
                    </a:moveTo>
                    <a:lnTo>
                      <a:pt x="131204" y="118707"/>
                    </a:lnTo>
                    <a:lnTo>
                      <a:pt x="125270" y="118707"/>
                    </a:lnTo>
                    <a:lnTo>
                      <a:pt x="125270" y="112771"/>
                    </a:lnTo>
                    <a:close/>
                    <a:moveTo>
                      <a:pt x="137451" y="112771"/>
                    </a:moveTo>
                    <a:lnTo>
                      <a:pt x="137451" y="118707"/>
                    </a:lnTo>
                    <a:lnTo>
                      <a:pt x="131517" y="118707"/>
                    </a:lnTo>
                    <a:lnTo>
                      <a:pt x="131517" y="112771"/>
                    </a:lnTo>
                    <a:close/>
                    <a:moveTo>
                      <a:pt x="143702" y="112771"/>
                    </a:moveTo>
                    <a:lnTo>
                      <a:pt x="143702" y="118707"/>
                    </a:lnTo>
                    <a:lnTo>
                      <a:pt x="137766" y="118707"/>
                    </a:lnTo>
                    <a:lnTo>
                      <a:pt x="137766" y="112771"/>
                    </a:lnTo>
                    <a:close/>
                    <a:moveTo>
                      <a:pt x="149949" y="112771"/>
                    </a:moveTo>
                    <a:lnTo>
                      <a:pt x="149949" y="118707"/>
                    </a:lnTo>
                    <a:lnTo>
                      <a:pt x="144015" y="118707"/>
                    </a:lnTo>
                    <a:lnTo>
                      <a:pt x="144015" y="112771"/>
                    </a:lnTo>
                    <a:close/>
                    <a:moveTo>
                      <a:pt x="156196" y="112771"/>
                    </a:moveTo>
                    <a:lnTo>
                      <a:pt x="156196" y="118707"/>
                    </a:lnTo>
                    <a:lnTo>
                      <a:pt x="150262" y="118707"/>
                    </a:lnTo>
                    <a:lnTo>
                      <a:pt x="150262" y="112771"/>
                    </a:lnTo>
                    <a:close/>
                    <a:moveTo>
                      <a:pt x="162445" y="112771"/>
                    </a:moveTo>
                    <a:lnTo>
                      <a:pt x="162445" y="118707"/>
                    </a:lnTo>
                    <a:lnTo>
                      <a:pt x="156509" y="118707"/>
                    </a:lnTo>
                    <a:lnTo>
                      <a:pt x="156509" y="112771"/>
                    </a:lnTo>
                    <a:close/>
                    <a:moveTo>
                      <a:pt x="168692" y="112771"/>
                    </a:moveTo>
                    <a:lnTo>
                      <a:pt x="168692" y="118707"/>
                    </a:lnTo>
                    <a:lnTo>
                      <a:pt x="162756" y="118707"/>
                    </a:lnTo>
                    <a:lnTo>
                      <a:pt x="162756" y="112771"/>
                    </a:lnTo>
                    <a:close/>
                    <a:moveTo>
                      <a:pt x="174939" y="112771"/>
                    </a:moveTo>
                    <a:lnTo>
                      <a:pt x="174939" y="118707"/>
                    </a:lnTo>
                    <a:lnTo>
                      <a:pt x="169005" y="118707"/>
                    </a:lnTo>
                    <a:lnTo>
                      <a:pt x="169005" y="112771"/>
                    </a:lnTo>
                    <a:close/>
                    <a:moveTo>
                      <a:pt x="181186" y="112771"/>
                    </a:moveTo>
                    <a:lnTo>
                      <a:pt x="181186" y="118707"/>
                    </a:lnTo>
                    <a:lnTo>
                      <a:pt x="175252" y="118707"/>
                    </a:lnTo>
                    <a:lnTo>
                      <a:pt x="175252" y="112771"/>
                    </a:lnTo>
                    <a:close/>
                    <a:moveTo>
                      <a:pt x="187435" y="112771"/>
                    </a:moveTo>
                    <a:lnTo>
                      <a:pt x="187435" y="118707"/>
                    </a:lnTo>
                    <a:lnTo>
                      <a:pt x="181499" y="118707"/>
                    </a:lnTo>
                    <a:lnTo>
                      <a:pt x="181499" y="112771"/>
                    </a:lnTo>
                    <a:close/>
                    <a:moveTo>
                      <a:pt x="193684" y="112771"/>
                    </a:moveTo>
                    <a:lnTo>
                      <a:pt x="193684" y="118707"/>
                    </a:lnTo>
                    <a:lnTo>
                      <a:pt x="187749" y="118707"/>
                    </a:lnTo>
                    <a:lnTo>
                      <a:pt x="187749" y="112771"/>
                    </a:lnTo>
                    <a:close/>
                    <a:moveTo>
                      <a:pt x="199931" y="112771"/>
                    </a:moveTo>
                    <a:lnTo>
                      <a:pt x="199931" y="118707"/>
                    </a:lnTo>
                    <a:lnTo>
                      <a:pt x="193996" y="118707"/>
                    </a:lnTo>
                    <a:lnTo>
                      <a:pt x="193996" y="112771"/>
                    </a:lnTo>
                    <a:close/>
                    <a:moveTo>
                      <a:pt x="206180" y="112771"/>
                    </a:moveTo>
                    <a:lnTo>
                      <a:pt x="206180" y="118707"/>
                    </a:lnTo>
                    <a:lnTo>
                      <a:pt x="200244" y="118707"/>
                    </a:lnTo>
                    <a:lnTo>
                      <a:pt x="200244" y="112771"/>
                    </a:lnTo>
                    <a:close/>
                    <a:moveTo>
                      <a:pt x="212427" y="112771"/>
                    </a:moveTo>
                    <a:lnTo>
                      <a:pt x="212427" y="118707"/>
                    </a:lnTo>
                    <a:lnTo>
                      <a:pt x="206491" y="118707"/>
                    </a:lnTo>
                    <a:lnTo>
                      <a:pt x="206491" y="112771"/>
                    </a:lnTo>
                    <a:close/>
                    <a:moveTo>
                      <a:pt x="218674" y="112771"/>
                    </a:moveTo>
                    <a:lnTo>
                      <a:pt x="218674" y="118707"/>
                    </a:lnTo>
                    <a:lnTo>
                      <a:pt x="212739" y="118707"/>
                    </a:lnTo>
                    <a:lnTo>
                      <a:pt x="212739" y="112771"/>
                    </a:lnTo>
                    <a:close/>
                    <a:moveTo>
                      <a:pt x="224921" y="112771"/>
                    </a:moveTo>
                    <a:lnTo>
                      <a:pt x="224921" y="118707"/>
                    </a:lnTo>
                    <a:lnTo>
                      <a:pt x="218987" y="118707"/>
                    </a:lnTo>
                    <a:lnTo>
                      <a:pt x="218987" y="112771"/>
                    </a:lnTo>
                    <a:close/>
                    <a:moveTo>
                      <a:pt x="231170" y="112771"/>
                    </a:moveTo>
                    <a:lnTo>
                      <a:pt x="231170" y="118707"/>
                    </a:lnTo>
                    <a:lnTo>
                      <a:pt x="225234" y="118707"/>
                    </a:lnTo>
                    <a:lnTo>
                      <a:pt x="225234" y="112771"/>
                    </a:lnTo>
                    <a:close/>
                    <a:moveTo>
                      <a:pt x="237417" y="112771"/>
                    </a:moveTo>
                    <a:lnTo>
                      <a:pt x="237417" y="118707"/>
                    </a:lnTo>
                    <a:lnTo>
                      <a:pt x="231481" y="118707"/>
                    </a:lnTo>
                    <a:lnTo>
                      <a:pt x="231481" y="112771"/>
                    </a:lnTo>
                    <a:close/>
                    <a:moveTo>
                      <a:pt x="243664" y="112771"/>
                    </a:moveTo>
                    <a:lnTo>
                      <a:pt x="243664" y="118707"/>
                    </a:lnTo>
                    <a:lnTo>
                      <a:pt x="237729" y="118707"/>
                    </a:lnTo>
                    <a:lnTo>
                      <a:pt x="237729" y="112771"/>
                    </a:lnTo>
                    <a:close/>
                    <a:moveTo>
                      <a:pt x="249911" y="112771"/>
                    </a:moveTo>
                    <a:lnTo>
                      <a:pt x="249911" y="118707"/>
                    </a:lnTo>
                    <a:lnTo>
                      <a:pt x="243977" y="118707"/>
                    </a:lnTo>
                    <a:lnTo>
                      <a:pt x="243977" y="112771"/>
                    </a:lnTo>
                    <a:close/>
                    <a:moveTo>
                      <a:pt x="256161" y="112771"/>
                    </a:moveTo>
                    <a:lnTo>
                      <a:pt x="256161" y="118707"/>
                    </a:lnTo>
                    <a:lnTo>
                      <a:pt x="250225" y="118707"/>
                    </a:lnTo>
                    <a:lnTo>
                      <a:pt x="250225" y="112771"/>
                    </a:lnTo>
                    <a:close/>
                    <a:moveTo>
                      <a:pt x="262409" y="112771"/>
                    </a:moveTo>
                    <a:lnTo>
                      <a:pt x="262409" y="118707"/>
                    </a:lnTo>
                    <a:lnTo>
                      <a:pt x="256474" y="118707"/>
                    </a:lnTo>
                    <a:lnTo>
                      <a:pt x="256474" y="112771"/>
                    </a:lnTo>
                    <a:close/>
                    <a:moveTo>
                      <a:pt x="268656" y="112771"/>
                    </a:moveTo>
                    <a:lnTo>
                      <a:pt x="268656" y="118707"/>
                    </a:lnTo>
                    <a:lnTo>
                      <a:pt x="262721" y="118707"/>
                    </a:lnTo>
                    <a:lnTo>
                      <a:pt x="262721" y="112771"/>
                    </a:lnTo>
                    <a:close/>
                    <a:moveTo>
                      <a:pt x="274904" y="112771"/>
                    </a:moveTo>
                    <a:lnTo>
                      <a:pt x="274904" y="118707"/>
                    </a:lnTo>
                    <a:lnTo>
                      <a:pt x="268968" y="118707"/>
                    </a:lnTo>
                    <a:lnTo>
                      <a:pt x="268968" y="112771"/>
                    </a:lnTo>
                    <a:close/>
                    <a:moveTo>
                      <a:pt x="6251" y="119019"/>
                    </a:moveTo>
                    <a:lnTo>
                      <a:pt x="6251" y="124954"/>
                    </a:lnTo>
                    <a:lnTo>
                      <a:pt x="315" y="124954"/>
                    </a:lnTo>
                    <a:lnTo>
                      <a:pt x="315" y="119019"/>
                    </a:lnTo>
                    <a:close/>
                    <a:moveTo>
                      <a:pt x="12498" y="119019"/>
                    </a:moveTo>
                    <a:lnTo>
                      <a:pt x="12498" y="124954"/>
                    </a:lnTo>
                    <a:lnTo>
                      <a:pt x="6562" y="124954"/>
                    </a:lnTo>
                    <a:lnTo>
                      <a:pt x="6562" y="119019"/>
                    </a:lnTo>
                    <a:close/>
                    <a:moveTo>
                      <a:pt x="18745" y="119019"/>
                    </a:moveTo>
                    <a:lnTo>
                      <a:pt x="18745" y="124954"/>
                    </a:lnTo>
                    <a:lnTo>
                      <a:pt x="12810" y="124954"/>
                    </a:lnTo>
                    <a:lnTo>
                      <a:pt x="12810" y="119019"/>
                    </a:lnTo>
                    <a:close/>
                    <a:moveTo>
                      <a:pt x="24992" y="119019"/>
                    </a:moveTo>
                    <a:lnTo>
                      <a:pt x="24992" y="124954"/>
                    </a:lnTo>
                    <a:lnTo>
                      <a:pt x="19058" y="124954"/>
                    </a:lnTo>
                    <a:lnTo>
                      <a:pt x="19058" y="119019"/>
                    </a:lnTo>
                    <a:close/>
                    <a:moveTo>
                      <a:pt x="31242" y="119019"/>
                    </a:moveTo>
                    <a:lnTo>
                      <a:pt x="31242" y="124954"/>
                    </a:lnTo>
                    <a:lnTo>
                      <a:pt x="25305" y="124954"/>
                    </a:lnTo>
                    <a:lnTo>
                      <a:pt x="25305" y="119019"/>
                    </a:lnTo>
                    <a:close/>
                    <a:moveTo>
                      <a:pt x="37489" y="119019"/>
                    </a:moveTo>
                    <a:lnTo>
                      <a:pt x="37489" y="124954"/>
                    </a:lnTo>
                    <a:lnTo>
                      <a:pt x="31553" y="124954"/>
                    </a:lnTo>
                    <a:lnTo>
                      <a:pt x="31553" y="119019"/>
                    </a:lnTo>
                    <a:close/>
                    <a:moveTo>
                      <a:pt x="43737" y="119019"/>
                    </a:moveTo>
                    <a:lnTo>
                      <a:pt x="43737" y="124954"/>
                    </a:lnTo>
                    <a:lnTo>
                      <a:pt x="37802" y="124954"/>
                    </a:lnTo>
                    <a:lnTo>
                      <a:pt x="37802" y="119019"/>
                    </a:lnTo>
                    <a:close/>
                    <a:moveTo>
                      <a:pt x="49985" y="119019"/>
                    </a:moveTo>
                    <a:lnTo>
                      <a:pt x="49985" y="124954"/>
                    </a:lnTo>
                    <a:lnTo>
                      <a:pt x="44049" y="124954"/>
                    </a:lnTo>
                    <a:lnTo>
                      <a:pt x="44049" y="119019"/>
                    </a:lnTo>
                    <a:close/>
                    <a:moveTo>
                      <a:pt x="56232" y="119019"/>
                    </a:moveTo>
                    <a:lnTo>
                      <a:pt x="56232" y="124954"/>
                    </a:lnTo>
                    <a:lnTo>
                      <a:pt x="50296" y="124954"/>
                    </a:lnTo>
                    <a:lnTo>
                      <a:pt x="50296" y="119019"/>
                    </a:lnTo>
                    <a:close/>
                    <a:moveTo>
                      <a:pt x="62480" y="119019"/>
                    </a:moveTo>
                    <a:lnTo>
                      <a:pt x="62480" y="124954"/>
                    </a:lnTo>
                    <a:lnTo>
                      <a:pt x="56545" y="124954"/>
                    </a:lnTo>
                    <a:lnTo>
                      <a:pt x="56545" y="119019"/>
                    </a:lnTo>
                    <a:close/>
                    <a:moveTo>
                      <a:pt x="68727" y="119019"/>
                    </a:moveTo>
                    <a:lnTo>
                      <a:pt x="68727" y="124954"/>
                    </a:lnTo>
                    <a:lnTo>
                      <a:pt x="62792" y="124954"/>
                    </a:lnTo>
                    <a:lnTo>
                      <a:pt x="62792" y="119019"/>
                    </a:lnTo>
                    <a:close/>
                    <a:moveTo>
                      <a:pt x="74975" y="119019"/>
                    </a:moveTo>
                    <a:lnTo>
                      <a:pt x="74975" y="124954"/>
                    </a:lnTo>
                    <a:lnTo>
                      <a:pt x="69039" y="124954"/>
                    </a:lnTo>
                    <a:lnTo>
                      <a:pt x="69039" y="119019"/>
                    </a:lnTo>
                    <a:close/>
                    <a:moveTo>
                      <a:pt x="81223" y="119019"/>
                    </a:moveTo>
                    <a:lnTo>
                      <a:pt x="81223" y="124954"/>
                    </a:lnTo>
                    <a:lnTo>
                      <a:pt x="75286" y="124954"/>
                    </a:lnTo>
                    <a:lnTo>
                      <a:pt x="75286" y="119019"/>
                    </a:lnTo>
                    <a:close/>
                    <a:moveTo>
                      <a:pt x="87470" y="119019"/>
                    </a:moveTo>
                    <a:lnTo>
                      <a:pt x="87470" y="124954"/>
                    </a:lnTo>
                    <a:lnTo>
                      <a:pt x="81535" y="124954"/>
                    </a:lnTo>
                    <a:lnTo>
                      <a:pt x="81535" y="119019"/>
                    </a:lnTo>
                    <a:close/>
                    <a:moveTo>
                      <a:pt x="93718" y="119019"/>
                    </a:moveTo>
                    <a:lnTo>
                      <a:pt x="93718" y="124954"/>
                    </a:lnTo>
                    <a:lnTo>
                      <a:pt x="87784" y="124954"/>
                    </a:lnTo>
                    <a:lnTo>
                      <a:pt x="87784" y="119019"/>
                    </a:lnTo>
                    <a:close/>
                    <a:moveTo>
                      <a:pt x="99967" y="119019"/>
                    </a:moveTo>
                    <a:lnTo>
                      <a:pt x="99967" y="124954"/>
                    </a:lnTo>
                    <a:lnTo>
                      <a:pt x="94031" y="124954"/>
                    </a:lnTo>
                    <a:lnTo>
                      <a:pt x="94031" y="119019"/>
                    </a:lnTo>
                    <a:close/>
                    <a:moveTo>
                      <a:pt x="106214" y="119019"/>
                    </a:moveTo>
                    <a:lnTo>
                      <a:pt x="106214" y="124954"/>
                    </a:lnTo>
                    <a:lnTo>
                      <a:pt x="100278" y="124954"/>
                    </a:lnTo>
                    <a:lnTo>
                      <a:pt x="100278" y="119019"/>
                    </a:lnTo>
                    <a:close/>
                    <a:moveTo>
                      <a:pt x="112461" y="119019"/>
                    </a:moveTo>
                    <a:lnTo>
                      <a:pt x="112461" y="124954"/>
                    </a:lnTo>
                    <a:lnTo>
                      <a:pt x="106527" y="124954"/>
                    </a:lnTo>
                    <a:lnTo>
                      <a:pt x="106527" y="119019"/>
                    </a:lnTo>
                    <a:close/>
                    <a:moveTo>
                      <a:pt x="118710" y="119019"/>
                    </a:moveTo>
                    <a:lnTo>
                      <a:pt x="118710" y="124954"/>
                    </a:lnTo>
                    <a:lnTo>
                      <a:pt x="112774" y="124954"/>
                    </a:lnTo>
                    <a:lnTo>
                      <a:pt x="112774" y="119019"/>
                    </a:lnTo>
                    <a:close/>
                    <a:moveTo>
                      <a:pt x="124957" y="119019"/>
                    </a:moveTo>
                    <a:lnTo>
                      <a:pt x="124957" y="124954"/>
                    </a:lnTo>
                    <a:lnTo>
                      <a:pt x="119021" y="124954"/>
                    </a:lnTo>
                    <a:lnTo>
                      <a:pt x="119021" y="119019"/>
                    </a:lnTo>
                    <a:close/>
                    <a:moveTo>
                      <a:pt x="131204" y="119019"/>
                    </a:moveTo>
                    <a:lnTo>
                      <a:pt x="131204" y="124954"/>
                    </a:lnTo>
                    <a:lnTo>
                      <a:pt x="125270" y="124954"/>
                    </a:lnTo>
                    <a:lnTo>
                      <a:pt x="125270" y="119019"/>
                    </a:lnTo>
                    <a:close/>
                    <a:moveTo>
                      <a:pt x="137451" y="119019"/>
                    </a:moveTo>
                    <a:lnTo>
                      <a:pt x="137451" y="124954"/>
                    </a:lnTo>
                    <a:lnTo>
                      <a:pt x="131517" y="124954"/>
                    </a:lnTo>
                    <a:lnTo>
                      <a:pt x="131517" y="119019"/>
                    </a:lnTo>
                    <a:close/>
                    <a:moveTo>
                      <a:pt x="143702" y="119019"/>
                    </a:moveTo>
                    <a:lnTo>
                      <a:pt x="143702" y="124954"/>
                    </a:lnTo>
                    <a:lnTo>
                      <a:pt x="137766" y="124954"/>
                    </a:lnTo>
                    <a:lnTo>
                      <a:pt x="137766" y="119019"/>
                    </a:lnTo>
                    <a:close/>
                    <a:moveTo>
                      <a:pt x="149949" y="119019"/>
                    </a:moveTo>
                    <a:lnTo>
                      <a:pt x="149949" y="124954"/>
                    </a:lnTo>
                    <a:lnTo>
                      <a:pt x="144015" y="124954"/>
                    </a:lnTo>
                    <a:lnTo>
                      <a:pt x="144015" y="119019"/>
                    </a:lnTo>
                    <a:close/>
                    <a:moveTo>
                      <a:pt x="156196" y="119019"/>
                    </a:moveTo>
                    <a:lnTo>
                      <a:pt x="156196" y="124954"/>
                    </a:lnTo>
                    <a:lnTo>
                      <a:pt x="150262" y="124954"/>
                    </a:lnTo>
                    <a:lnTo>
                      <a:pt x="150262" y="119019"/>
                    </a:lnTo>
                    <a:close/>
                    <a:moveTo>
                      <a:pt x="162445" y="119019"/>
                    </a:moveTo>
                    <a:lnTo>
                      <a:pt x="162445" y="124954"/>
                    </a:lnTo>
                    <a:lnTo>
                      <a:pt x="156509" y="124954"/>
                    </a:lnTo>
                    <a:lnTo>
                      <a:pt x="156509" y="119019"/>
                    </a:lnTo>
                    <a:close/>
                    <a:moveTo>
                      <a:pt x="168692" y="119019"/>
                    </a:moveTo>
                    <a:lnTo>
                      <a:pt x="168692" y="124954"/>
                    </a:lnTo>
                    <a:lnTo>
                      <a:pt x="162756" y="124954"/>
                    </a:lnTo>
                    <a:lnTo>
                      <a:pt x="162756" y="119019"/>
                    </a:lnTo>
                    <a:close/>
                    <a:moveTo>
                      <a:pt x="174939" y="119019"/>
                    </a:moveTo>
                    <a:lnTo>
                      <a:pt x="174939" y="124954"/>
                    </a:lnTo>
                    <a:lnTo>
                      <a:pt x="169005" y="124954"/>
                    </a:lnTo>
                    <a:lnTo>
                      <a:pt x="169005" y="119019"/>
                    </a:lnTo>
                    <a:close/>
                    <a:moveTo>
                      <a:pt x="181186" y="119019"/>
                    </a:moveTo>
                    <a:lnTo>
                      <a:pt x="181186" y="124954"/>
                    </a:lnTo>
                    <a:lnTo>
                      <a:pt x="175252" y="124954"/>
                    </a:lnTo>
                    <a:lnTo>
                      <a:pt x="175252" y="119019"/>
                    </a:lnTo>
                    <a:close/>
                    <a:moveTo>
                      <a:pt x="187435" y="119019"/>
                    </a:moveTo>
                    <a:lnTo>
                      <a:pt x="187435" y="124954"/>
                    </a:lnTo>
                    <a:lnTo>
                      <a:pt x="181499" y="124954"/>
                    </a:lnTo>
                    <a:lnTo>
                      <a:pt x="181499" y="119019"/>
                    </a:lnTo>
                    <a:close/>
                    <a:moveTo>
                      <a:pt x="193684" y="119019"/>
                    </a:moveTo>
                    <a:lnTo>
                      <a:pt x="193684" y="124954"/>
                    </a:lnTo>
                    <a:lnTo>
                      <a:pt x="187749" y="124954"/>
                    </a:lnTo>
                    <a:lnTo>
                      <a:pt x="187749" y="119019"/>
                    </a:lnTo>
                    <a:close/>
                    <a:moveTo>
                      <a:pt x="199931" y="119019"/>
                    </a:moveTo>
                    <a:lnTo>
                      <a:pt x="199931" y="124954"/>
                    </a:lnTo>
                    <a:lnTo>
                      <a:pt x="193996" y="124954"/>
                    </a:lnTo>
                    <a:lnTo>
                      <a:pt x="193996" y="119019"/>
                    </a:lnTo>
                    <a:close/>
                    <a:moveTo>
                      <a:pt x="206180" y="119019"/>
                    </a:moveTo>
                    <a:lnTo>
                      <a:pt x="206180" y="124954"/>
                    </a:lnTo>
                    <a:lnTo>
                      <a:pt x="200244" y="124954"/>
                    </a:lnTo>
                    <a:lnTo>
                      <a:pt x="200244" y="119019"/>
                    </a:lnTo>
                    <a:close/>
                    <a:moveTo>
                      <a:pt x="212427" y="119019"/>
                    </a:moveTo>
                    <a:lnTo>
                      <a:pt x="212427" y="124954"/>
                    </a:lnTo>
                    <a:lnTo>
                      <a:pt x="206491" y="124954"/>
                    </a:lnTo>
                    <a:lnTo>
                      <a:pt x="206491" y="119019"/>
                    </a:lnTo>
                    <a:close/>
                    <a:moveTo>
                      <a:pt x="218674" y="119019"/>
                    </a:moveTo>
                    <a:lnTo>
                      <a:pt x="218674" y="124954"/>
                    </a:lnTo>
                    <a:lnTo>
                      <a:pt x="212739" y="124954"/>
                    </a:lnTo>
                    <a:lnTo>
                      <a:pt x="212739" y="119019"/>
                    </a:lnTo>
                    <a:close/>
                    <a:moveTo>
                      <a:pt x="224921" y="119019"/>
                    </a:moveTo>
                    <a:lnTo>
                      <a:pt x="224921" y="124954"/>
                    </a:lnTo>
                    <a:lnTo>
                      <a:pt x="218987" y="124954"/>
                    </a:lnTo>
                    <a:lnTo>
                      <a:pt x="218987" y="119019"/>
                    </a:lnTo>
                    <a:close/>
                    <a:moveTo>
                      <a:pt x="231170" y="119019"/>
                    </a:moveTo>
                    <a:lnTo>
                      <a:pt x="231170" y="124954"/>
                    </a:lnTo>
                    <a:lnTo>
                      <a:pt x="225234" y="124954"/>
                    </a:lnTo>
                    <a:lnTo>
                      <a:pt x="225234" y="119019"/>
                    </a:lnTo>
                    <a:close/>
                    <a:moveTo>
                      <a:pt x="237417" y="119019"/>
                    </a:moveTo>
                    <a:lnTo>
                      <a:pt x="237417" y="124954"/>
                    </a:lnTo>
                    <a:lnTo>
                      <a:pt x="231481" y="124954"/>
                    </a:lnTo>
                    <a:lnTo>
                      <a:pt x="231481" y="119019"/>
                    </a:lnTo>
                    <a:close/>
                    <a:moveTo>
                      <a:pt x="243664" y="119019"/>
                    </a:moveTo>
                    <a:lnTo>
                      <a:pt x="243664" y="124954"/>
                    </a:lnTo>
                    <a:lnTo>
                      <a:pt x="237729" y="124954"/>
                    </a:lnTo>
                    <a:lnTo>
                      <a:pt x="237729" y="119019"/>
                    </a:lnTo>
                    <a:close/>
                    <a:moveTo>
                      <a:pt x="249911" y="119019"/>
                    </a:moveTo>
                    <a:lnTo>
                      <a:pt x="249911" y="124954"/>
                    </a:lnTo>
                    <a:lnTo>
                      <a:pt x="243977" y="124954"/>
                    </a:lnTo>
                    <a:lnTo>
                      <a:pt x="243977" y="119019"/>
                    </a:lnTo>
                    <a:close/>
                    <a:moveTo>
                      <a:pt x="256161" y="119019"/>
                    </a:moveTo>
                    <a:lnTo>
                      <a:pt x="256161" y="124954"/>
                    </a:lnTo>
                    <a:lnTo>
                      <a:pt x="250225" y="124954"/>
                    </a:lnTo>
                    <a:lnTo>
                      <a:pt x="250225" y="119019"/>
                    </a:lnTo>
                    <a:close/>
                    <a:moveTo>
                      <a:pt x="262409" y="119019"/>
                    </a:moveTo>
                    <a:lnTo>
                      <a:pt x="262409" y="124954"/>
                    </a:lnTo>
                    <a:lnTo>
                      <a:pt x="256474" y="124954"/>
                    </a:lnTo>
                    <a:lnTo>
                      <a:pt x="256474" y="119019"/>
                    </a:lnTo>
                    <a:close/>
                    <a:moveTo>
                      <a:pt x="268656" y="119019"/>
                    </a:moveTo>
                    <a:lnTo>
                      <a:pt x="268656" y="124954"/>
                    </a:lnTo>
                    <a:lnTo>
                      <a:pt x="262721" y="124954"/>
                    </a:lnTo>
                    <a:lnTo>
                      <a:pt x="262721" y="119019"/>
                    </a:lnTo>
                    <a:close/>
                    <a:moveTo>
                      <a:pt x="274904" y="119019"/>
                    </a:moveTo>
                    <a:lnTo>
                      <a:pt x="274904" y="124954"/>
                    </a:lnTo>
                    <a:lnTo>
                      <a:pt x="268968" y="124954"/>
                    </a:lnTo>
                    <a:lnTo>
                      <a:pt x="268968" y="119019"/>
                    </a:lnTo>
                    <a:close/>
                    <a:moveTo>
                      <a:pt x="6251" y="125266"/>
                    </a:moveTo>
                    <a:lnTo>
                      <a:pt x="6251" y="131201"/>
                    </a:lnTo>
                    <a:lnTo>
                      <a:pt x="315" y="131201"/>
                    </a:lnTo>
                    <a:lnTo>
                      <a:pt x="315" y="125266"/>
                    </a:lnTo>
                    <a:close/>
                    <a:moveTo>
                      <a:pt x="12498" y="125266"/>
                    </a:moveTo>
                    <a:lnTo>
                      <a:pt x="12498" y="131201"/>
                    </a:lnTo>
                    <a:lnTo>
                      <a:pt x="6562" y="131201"/>
                    </a:lnTo>
                    <a:lnTo>
                      <a:pt x="6562" y="125266"/>
                    </a:lnTo>
                    <a:close/>
                    <a:moveTo>
                      <a:pt x="18745" y="125266"/>
                    </a:moveTo>
                    <a:lnTo>
                      <a:pt x="18745" y="131201"/>
                    </a:lnTo>
                    <a:lnTo>
                      <a:pt x="12810" y="131201"/>
                    </a:lnTo>
                    <a:lnTo>
                      <a:pt x="12810" y="125266"/>
                    </a:lnTo>
                    <a:close/>
                    <a:moveTo>
                      <a:pt x="24992" y="125266"/>
                    </a:moveTo>
                    <a:lnTo>
                      <a:pt x="24992" y="131201"/>
                    </a:lnTo>
                    <a:lnTo>
                      <a:pt x="19058" y="131201"/>
                    </a:lnTo>
                    <a:lnTo>
                      <a:pt x="19058" y="125266"/>
                    </a:lnTo>
                    <a:close/>
                    <a:moveTo>
                      <a:pt x="31242" y="125266"/>
                    </a:moveTo>
                    <a:lnTo>
                      <a:pt x="31242" y="131201"/>
                    </a:lnTo>
                    <a:lnTo>
                      <a:pt x="25305" y="131201"/>
                    </a:lnTo>
                    <a:lnTo>
                      <a:pt x="25305" y="125266"/>
                    </a:lnTo>
                    <a:close/>
                    <a:moveTo>
                      <a:pt x="37489" y="125266"/>
                    </a:moveTo>
                    <a:lnTo>
                      <a:pt x="37489" y="131201"/>
                    </a:lnTo>
                    <a:lnTo>
                      <a:pt x="31553" y="131201"/>
                    </a:lnTo>
                    <a:lnTo>
                      <a:pt x="31553" y="125266"/>
                    </a:lnTo>
                    <a:close/>
                    <a:moveTo>
                      <a:pt x="43737" y="125266"/>
                    </a:moveTo>
                    <a:lnTo>
                      <a:pt x="43737" y="131201"/>
                    </a:lnTo>
                    <a:lnTo>
                      <a:pt x="37802" y="131201"/>
                    </a:lnTo>
                    <a:lnTo>
                      <a:pt x="37802" y="125266"/>
                    </a:lnTo>
                    <a:close/>
                    <a:moveTo>
                      <a:pt x="49985" y="125266"/>
                    </a:moveTo>
                    <a:lnTo>
                      <a:pt x="49985" y="131201"/>
                    </a:lnTo>
                    <a:lnTo>
                      <a:pt x="44049" y="131201"/>
                    </a:lnTo>
                    <a:lnTo>
                      <a:pt x="44049" y="125266"/>
                    </a:lnTo>
                    <a:close/>
                    <a:moveTo>
                      <a:pt x="56232" y="125266"/>
                    </a:moveTo>
                    <a:lnTo>
                      <a:pt x="56232" y="131201"/>
                    </a:lnTo>
                    <a:lnTo>
                      <a:pt x="50296" y="131201"/>
                    </a:lnTo>
                    <a:lnTo>
                      <a:pt x="50296" y="125266"/>
                    </a:lnTo>
                    <a:close/>
                    <a:moveTo>
                      <a:pt x="62480" y="125266"/>
                    </a:moveTo>
                    <a:lnTo>
                      <a:pt x="62480" y="131201"/>
                    </a:lnTo>
                    <a:lnTo>
                      <a:pt x="56545" y="131201"/>
                    </a:lnTo>
                    <a:lnTo>
                      <a:pt x="56545" y="125266"/>
                    </a:lnTo>
                    <a:close/>
                    <a:moveTo>
                      <a:pt x="68727" y="125266"/>
                    </a:moveTo>
                    <a:lnTo>
                      <a:pt x="68727" y="131201"/>
                    </a:lnTo>
                    <a:lnTo>
                      <a:pt x="62792" y="131201"/>
                    </a:lnTo>
                    <a:lnTo>
                      <a:pt x="62792" y="125266"/>
                    </a:lnTo>
                    <a:close/>
                    <a:moveTo>
                      <a:pt x="74975" y="125266"/>
                    </a:moveTo>
                    <a:lnTo>
                      <a:pt x="74975" y="131201"/>
                    </a:lnTo>
                    <a:lnTo>
                      <a:pt x="69039" y="131201"/>
                    </a:lnTo>
                    <a:lnTo>
                      <a:pt x="69039" y="125266"/>
                    </a:lnTo>
                    <a:close/>
                    <a:moveTo>
                      <a:pt x="81223" y="125266"/>
                    </a:moveTo>
                    <a:lnTo>
                      <a:pt x="81223" y="131201"/>
                    </a:lnTo>
                    <a:lnTo>
                      <a:pt x="75286" y="131201"/>
                    </a:lnTo>
                    <a:lnTo>
                      <a:pt x="75286" y="125266"/>
                    </a:lnTo>
                    <a:close/>
                    <a:moveTo>
                      <a:pt x="87470" y="125266"/>
                    </a:moveTo>
                    <a:lnTo>
                      <a:pt x="87470" y="131201"/>
                    </a:lnTo>
                    <a:lnTo>
                      <a:pt x="81535" y="131201"/>
                    </a:lnTo>
                    <a:lnTo>
                      <a:pt x="81535" y="125266"/>
                    </a:lnTo>
                    <a:close/>
                    <a:moveTo>
                      <a:pt x="93718" y="125266"/>
                    </a:moveTo>
                    <a:lnTo>
                      <a:pt x="93718" y="131201"/>
                    </a:lnTo>
                    <a:lnTo>
                      <a:pt x="87784" y="131201"/>
                    </a:lnTo>
                    <a:lnTo>
                      <a:pt x="87784" y="125266"/>
                    </a:lnTo>
                    <a:close/>
                    <a:moveTo>
                      <a:pt x="99967" y="125266"/>
                    </a:moveTo>
                    <a:lnTo>
                      <a:pt x="99967" y="131201"/>
                    </a:lnTo>
                    <a:lnTo>
                      <a:pt x="94031" y="131201"/>
                    </a:lnTo>
                    <a:lnTo>
                      <a:pt x="94031" y="125266"/>
                    </a:lnTo>
                    <a:close/>
                    <a:moveTo>
                      <a:pt x="106214" y="125266"/>
                    </a:moveTo>
                    <a:lnTo>
                      <a:pt x="106214" y="131201"/>
                    </a:lnTo>
                    <a:lnTo>
                      <a:pt x="100278" y="131201"/>
                    </a:lnTo>
                    <a:lnTo>
                      <a:pt x="100278" y="125266"/>
                    </a:lnTo>
                    <a:close/>
                    <a:moveTo>
                      <a:pt x="112461" y="125266"/>
                    </a:moveTo>
                    <a:lnTo>
                      <a:pt x="112461" y="131201"/>
                    </a:lnTo>
                    <a:lnTo>
                      <a:pt x="106527" y="131201"/>
                    </a:lnTo>
                    <a:lnTo>
                      <a:pt x="106527" y="125266"/>
                    </a:lnTo>
                    <a:close/>
                    <a:moveTo>
                      <a:pt x="118710" y="125266"/>
                    </a:moveTo>
                    <a:lnTo>
                      <a:pt x="118710" y="131201"/>
                    </a:lnTo>
                    <a:lnTo>
                      <a:pt x="112774" y="131201"/>
                    </a:lnTo>
                    <a:lnTo>
                      <a:pt x="112774" y="125266"/>
                    </a:lnTo>
                    <a:close/>
                    <a:moveTo>
                      <a:pt x="124957" y="125266"/>
                    </a:moveTo>
                    <a:lnTo>
                      <a:pt x="124957" y="131201"/>
                    </a:lnTo>
                    <a:lnTo>
                      <a:pt x="119021" y="131201"/>
                    </a:lnTo>
                    <a:lnTo>
                      <a:pt x="119021" y="125266"/>
                    </a:lnTo>
                    <a:close/>
                    <a:moveTo>
                      <a:pt x="131204" y="125266"/>
                    </a:moveTo>
                    <a:lnTo>
                      <a:pt x="131204" y="131201"/>
                    </a:lnTo>
                    <a:lnTo>
                      <a:pt x="125270" y="131201"/>
                    </a:lnTo>
                    <a:lnTo>
                      <a:pt x="125270" y="125266"/>
                    </a:lnTo>
                    <a:close/>
                    <a:moveTo>
                      <a:pt x="137451" y="125266"/>
                    </a:moveTo>
                    <a:lnTo>
                      <a:pt x="137451" y="131201"/>
                    </a:lnTo>
                    <a:lnTo>
                      <a:pt x="131517" y="131201"/>
                    </a:lnTo>
                    <a:lnTo>
                      <a:pt x="131517" y="125266"/>
                    </a:lnTo>
                    <a:close/>
                    <a:moveTo>
                      <a:pt x="143702" y="125266"/>
                    </a:moveTo>
                    <a:lnTo>
                      <a:pt x="143702" y="131201"/>
                    </a:lnTo>
                    <a:lnTo>
                      <a:pt x="137766" y="131201"/>
                    </a:lnTo>
                    <a:lnTo>
                      <a:pt x="137766" y="125266"/>
                    </a:lnTo>
                    <a:close/>
                    <a:moveTo>
                      <a:pt x="149949" y="125266"/>
                    </a:moveTo>
                    <a:lnTo>
                      <a:pt x="149949" y="131201"/>
                    </a:lnTo>
                    <a:lnTo>
                      <a:pt x="144015" y="131201"/>
                    </a:lnTo>
                    <a:lnTo>
                      <a:pt x="144015" y="125266"/>
                    </a:lnTo>
                    <a:close/>
                    <a:moveTo>
                      <a:pt x="156196" y="125266"/>
                    </a:moveTo>
                    <a:lnTo>
                      <a:pt x="156196" y="131201"/>
                    </a:lnTo>
                    <a:lnTo>
                      <a:pt x="150262" y="131201"/>
                    </a:lnTo>
                    <a:lnTo>
                      <a:pt x="150262" y="125266"/>
                    </a:lnTo>
                    <a:close/>
                    <a:moveTo>
                      <a:pt x="162445" y="125266"/>
                    </a:moveTo>
                    <a:lnTo>
                      <a:pt x="162445" y="131201"/>
                    </a:lnTo>
                    <a:lnTo>
                      <a:pt x="156509" y="131201"/>
                    </a:lnTo>
                    <a:lnTo>
                      <a:pt x="156509" y="125266"/>
                    </a:lnTo>
                    <a:close/>
                    <a:moveTo>
                      <a:pt x="168692" y="125266"/>
                    </a:moveTo>
                    <a:lnTo>
                      <a:pt x="168692" y="131201"/>
                    </a:lnTo>
                    <a:lnTo>
                      <a:pt x="162756" y="131201"/>
                    </a:lnTo>
                    <a:lnTo>
                      <a:pt x="162756" y="125266"/>
                    </a:lnTo>
                    <a:close/>
                    <a:moveTo>
                      <a:pt x="174939" y="125266"/>
                    </a:moveTo>
                    <a:lnTo>
                      <a:pt x="174939" y="131201"/>
                    </a:lnTo>
                    <a:lnTo>
                      <a:pt x="169005" y="131201"/>
                    </a:lnTo>
                    <a:lnTo>
                      <a:pt x="169005" y="125266"/>
                    </a:lnTo>
                    <a:close/>
                    <a:moveTo>
                      <a:pt x="181186" y="125266"/>
                    </a:moveTo>
                    <a:lnTo>
                      <a:pt x="181186" y="131201"/>
                    </a:lnTo>
                    <a:lnTo>
                      <a:pt x="175252" y="131201"/>
                    </a:lnTo>
                    <a:lnTo>
                      <a:pt x="175252" y="125266"/>
                    </a:lnTo>
                    <a:close/>
                    <a:moveTo>
                      <a:pt x="187435" y="125266"/>
                    </a:moveTo>
                    <a:lnTo>
                      <a:pt x="187435" y="131201"/>
                    </a:lnTo>
                    <a:lnTo>
                      <a:pt x="181499" y="131201"/>
                    </a:lnTo>
                    <a:lnTo>
                      <a:pt x="181499" y="125266"/>
                    </a:lnTo>
                    <a:close/>
                    <a:moveTo>
                      <a:pt x="193682" y="125266"/>
                    </a:moveTo>
                    <a:lnTo>
                      <a:pt x="193682" y="131201"/>
                    </a:lnTo>
                    <a:lnTo>
                      <a:pt x="187746" y="131201"/>
                    </a:lnTo>
                    <a:lnTo>
                      <a:pt x="187746" y="125266"/>
                    </a:lnTo>
                    <a:close/>
                    <a:moveTo>
                      <a:pt x="199931" y="125266"/>
                    </a:moveTo>
                    <a:lnTo>
                      <a:pt x="199931" y="131201"/>
                    </a:lnTo>
                    <a:lnTo>
                      <a:pt x="193996" y="131201"/>
                    </a:lnTo>
                    <a:lnTo>
                      <a:pt x="193996" y="125266"/>
                    </a:lnTo>
                    <a:close/>
                    <a:moveTo>
                      <a:pt x="206180" y="125266"/>
                    </a:moveTo>
                    <a:lnTo>
                      <a:pt x="206180" y="131201"/>
                    </a:lnTo>
                    <a:lnTo>
                      <a:pt x="200244" y="131201"/>
                    </a:lnTo>
                    <a:lnTo>
                      <a:pt x="200244" y="125266"/>
                    </a:lnTo>
                    <a:close/>
                    <a:moveTo>
                      <a:pt x="212427" y="125266"/>
                    </a:moveTo>
                    <a:lnTo>
                      <a:pt x="212427" y="131201"/>
                    </a:lnTo>
                    <a:lnTo>
                      <a:pt x="206491" y="131201"/>
                    </a:lnTo>
                    <a:lnTo>
                      <a:pt x="206491" y="125266"/>
                    </a:lnTo>
                    <a:close/>
                    <a:moveTo>
                      <a:pt x="218674" y="125266"/>
                    </a:moveTo>
                    <a:lnTo>
                      <a:pt x="218674" y="131201"/>
                    </a:lnTo>
                    <a:lnTo>
                      <a:pt x="212739" y="131201"/>
                    </a:lnTo>
                    <a:lnTo>
                      <a:pt x="212739" y="125266"/>
                    </a:lnTo>
                    <a:close/>
                    <a:moveTo>
                      <a:pt x="224921" y="125266"/>
                    </a:moveTo>
                    <a:lnTo>
                      <a:pt x="224921" y="131201"/>
                    </a:lnTo>
                    <a:lnTo>
                      <a:pt x="218987" y="131201"/>
                    </a:lnTo>
                    <a:lnTo>
                      <a:pt x="218987" y="125266"/>
                    </a:lnTo>
                    <a:close/>
                    <a:moveTo>
                      <a:pt x="231170" y="125266"/>
                    </a:moveTo>
                    <a:lnTo>
                      <a:pt x="231170" y="131201"/>
                    </a:lnTo>
                    <a:lnTo>
                      <a:pt x="225234" y="131201"/>
                    </a:lnTo>
                    <a:lnTo>
                      <a:pt x="225234" y="125266"/>
                    </a:lnTo>
                    <a:close/>
                    <a:moveTo>
                      <a:pt x="237417" y="125266"/>
                    </a:moveTo>
                    <a:lnTo>
                      <a:pt x="237417" y="131201"/>
                    </a:lnTo>
                    <a:lnTo>
                      <a:pt x="231481" y="131201"/>
                    </a:lnTo>
                    <a:lnTo>
                      <a:pt x="231481" y="125266"/>
                    </a:lnTo>
                    <a:close/>
                    <a:moveTo>
                      <a:pt x="243664" y="125266"/>
                    </a:moveTo>
                    <a:lnTo>
                      <a:pt x="243664" y="131201"/>
                    </a:lnTo>
                    <a:lnTo>
                      <a:pt x="237729" y="131201"/>
                    </a:lnTo>
                    <a:lnTo>
                      <a:pt x="237729" y="125266"/>
                    </a:lnTo>
                    <a:close/>
                    <a:moveTo>
                      <a:pt x="249911" y="125266"/>
                    </a:moveTo>
                    <a:lnTo>
                      <a:pt x="249911" y="131201"/>
                    </a:lnTo>
                    <a:lnTo>
                      <a:pt x="243977" y="131201"/>
                    </a:lnTo>
                    <a:lnTo>
                      <a:pt x="243977" y="125266"/>
                    </a:lnTo>
                    <a:close/>
                    <a:moveTo>
                      <a:pt x="256161" y="125266"/>
                    </a:moveTo>
                    <a:lnTo>
                      <a:pt x="256161" y="131201"/>
                    </a:lnTo>
                    <a:lnTo>
                      <a:pt x="250225" y="131201"/>
                    </a:lnTo>
                    <a:lnTo>
                      <a:pt x="250225" y="125266"/>
                    </a:lnTo>
                    <a:close/>
                    <a:moveTo>
                      <a:pt x="262409" y="125266"/>
                    </a:moveTo>
                    <a:lnTo>
                      <a:pt x="262409" y="131201"/>
                    </a:lnTo>
                    <a:lnTo>
                      <a:pt x="256474" y="131201"/>
                    </a:lnTo>
                    <a:lnTo>
                      <a:pt x="256474" y="125266"/>
                    </a:lnTo>
                    <a:close/>
                    <a:moveTo>
                      <a:pt x="268656" y="125266"/>
                    </a:moveTo>
                    <a:lnTo>
                      <a:pt x="268656" y="131201"/>
                    </a:lnTo>
                    <a:lnTo>
                      <a:pt x="262721" y="131201"/>
                    </a:lnTo>
                    <a:lnTo>
                      <a:pt x="262721" y="125266"/>
                    </a:lnTo>
                    <a:close/>
                    <a:moveTo>
                      <a:pt x="274904" y="125266"/>
                    </a:moveTo>
                    <a:lnTo>
                      <a:pt x="274904" y="131201"/>
                    </a:lnTo>
                    <a:lnTo>
                      <a:pt x="268968" y="131201"/>
                    </a:lnTo>
                    <a:lnTo>
                      <a:pt x="268968" y="125266"/>
                    </a:lnTo>
                    <a:close/>
                    <a:moveTo>
                      <a:pt x="6251" y="131513"/>
                    </a:moveTo>
                    <a:lnTo>
                      <a:pt x="6251" y="137449"/>
                    </a:lnTo>
                    <a:lnTo>
                      <a:pt x="315" y="137449"/>
                    </a:lnTo>
                    <a:lnTo>
                      <a:pt x="315" y="131513"/>
                    </a:lnTo>
                    <a:close/>
                    <a:moveTo>
                      <a:pt x="12498" y="131513"/>
                    </a:moveTo>
                    <a:lnTo>
                      <a:pt x="12498" y="137449"/>
                    </a:lnTo>
                    <a:lnTo>
                      <a:pt x="6562" y="137449"/>
                    </a:lnTo>
                    <a:lnTo>
                      <a:pt x="6562" y="131513"/>
                    </a:lnTo>
                    <a:close/>
                    <a:moveTo>
                      <a:pt x="18745" y="131513"/>
                    </a:moveTo>
                    <a:lnTo>
                      <a:pt x="18745" y="137449"/>
                    </a:lnTo>
                    <a:lnTo>
                      <a:pt x="12810" y="137449"/>
                    </a:lnTo>
                    <a:lnTo>
                      <a:pt x="12810" y="131513"/>
                    </a:lnTo>
                    <a:close/>
                    <a:moveTo>
                      <a:pt x="24992" y="131513"/>
                    </a:moveTo>
                    <a:lnTo>
                      <a:pt x="24992" y="137449"/>
                    </a:lnTo>
                    <a:lnTo>
                      <a:pt x="19058" y="137449"/>
                    </a:lnTo>
                    <a:lnTo>
                      <a:pt x="19058" y="131513"/>
                    </a:lnTo>
                    <a:close/>
                    <a:moveTo>
                      <a:pt x="31241" y="131513"/>
                    </a:moveTo>
                    <a:lnTo>
                      <a:pt x="31241" y="137449"/>
                    </a:lnTo>
                    <a:lnTo>
                      <a:pt x="25305" y="137449"/>
                    </a:lnTo>
                    <a:lnTo>
                      <a:pt x="25305" y="131513"/>
                    </a:lnTo>
                    <a:close/>
                    <a:moveTo>
                      <a:pt x="37489" y="131513"/>
                    </a:moveTo>
                    <a:lnTo>
                      <a:pt x="37489" y="137449"/>
                    </a:lnTo>
                    <a:lnTo>
                      <a:pt x="31553" y="137449"/>
                    </a:lnTo>
                    <a:lnTo>
                      <a:pt x="31553" y="131513"/>
                    </a:lnTo>
                    <a:close/>
                    <a:moveTo>
                      <a:pt x="43737" y="131513"/>
                    </a:moveTo>
                    <a:lnTo>
                      <a:pt x="43737" y="137449"/>
                    </a:lnTo>
                    <a:lnTo>
                      <a:pt x="37802" y="137449"/>
                    </a:lnTo>
                    <a:lnTo>
                      <a:pt x="37802" y="131513"/>
                    </a:lnTo>
                    <a:close/>
                    <a:moveTo>
                      <a:pt x="49985" y="131513"/>
                    </a:moveTo>
                    <a:lnTo>
                      <a:pt x="49985" y="137449"/>
                    </a:lnTo>
                    <a:lnTo>
                      <a:pt x="44049" y="137449"/>
                    </a:lnTo>
                    <a:lnTo>
                      <a:pt x="44049" y="131513"/>
                    </a:lnTo>
                    <a:close/>
                    <a:moveTo>
                      <a:pt x="56232" y="131513"/>
                    </a:moveTo>
                    <a:lnTo>
                      <a:pt x="56232" y="137449"/>
                    </a:lnTo>
                    <a:lnTo>
                      <a:pt x="50296" y="137449"/>
                    </a:lnTo>
                    <a:lnTo>
                      <a:pt x="50296" y="131513"/>
                    </a:lnTo>
                    <a:close/>
                    <a:moveTo>
                      <a:pt x="62480" y="131513"/>
                    </a:moveTo>
                    <a:lnTo>
                      <a:pt x="62480" y="137449"/>
                    </a:lnTo>
                    <a:lnTo>
                      <a:pt x="56545" y="137449"/>
                    </a:lnTo>
                    <a:lnTo>
                      <a:pt x="56545" y="131513"/>
                    </a:lnTo>
                    <a:close/>
                    <a:moveTo>
                      <a:pt x="68727" y="131513"/>
                    </a:moveTo>
                    <a:lnTo>
                      <a:pt x="68727" y="137449"/>
                    </a:lnTo>
                    <a:lnTo>
                      <a:pt x="62792" y="137449"/>
                    </a:lnTo>
                    <a:lnTo>
                      <a:pt x="62792" y="131513"/>
                    </a:lnTo>
                    <a:close/>
                    <a:moveTo>
                      <a:pt x="74975" y="131513"/>
                    </a:moveTo>
                    <a:lnTo>
                      <a:pt x="74975" y="137449"/>
                    </a:lnTo>
                    <a:lnTo>
                      <a:pt x="69039" y="137449"/>
                    </a:lnTo>
                    <a:lnTo>
                      <a:pt x="69039" y="131513"/>
                    </a:lnTo>
                    <a:close/>
                    <a:moveTo>
                      <a:pt x="81223" y="131513"/>
                    </a:moveTo>
                    <a:lnTo>
                      <a:pt x="81223" y="137449"/>
                    </a:lnTo>
                    <a:lnTo>
                      <a:pt x="75286" y="137449"/>
                    </a:lnTo>
                    <a:lnTo>
                      <a:pt x="75286" y="131513"/>
                    </a:lnTo>
                    <a:close/>
                    <a:moveTo>
                      <a:pt x="87470" y="131513"/>
                    </a:moveTo>
                    <a:lnTo>
                      <a:pt x="87470" y="137449"/>
                    </a:lnTo>
                    <a:lnTo>
                      <a:pt x="81535" y="137449"/>
                    </a:lnTo>
                    <a:lnTo>
                      <a:pt x="81535" y="131513"/>
                    </a:lnTo>
                    <a:close/>
                    <a:moveTo>
                      <a:pt x="93718" y="131513"/>
                    </a:moveTo>
                    <a:lnTo>
                      <a:pt x="93718" y="137449"/>
                    </a:lnTo>
                    <a:lnTo>
                      <a:pt x="87784" y="137449"/>
                    </a:lnTo>
                    <a:lnTo>
                      <a:pt x="87784" y="131513"/>
                    </a:lnTo>
                    <a:close/>
                    <a:moveTo>
                      <a:pt x="99967" y="131513"/>
                    </a:moveTo>
                    <a:lnTo>
                      <a:pt x="99967" y="137449"/>
                    </a:lnTo>
                    <a:lnTo>
                      <a:pt x="94031" y="137449"/>
                    </a:lnTo>
                    <a:lnTo>
                      <a:pt x="94031" y="131513"/>
                    </a:lnTo>
                    <a:close/>
                    <a:moveTo>
                      <a:pt x="106214" y="131513"/>
                    </a:moveTo>
                    <a:lnTo>
                      <a:pt x="106214" y="137449"/>
                    </a:lnTo>
                    <a:lnTo>
                      <a:pt x="100278" y="137449"/>
                    </a:lnTo>
                    <a:lnTo>
                      <a:pt x="100278" y="131513"/>
                    </a:lnTo>
                    <a:close/>
                    <a:moveTo>
                      <a:pt x="112461" y="131513"/>
                    </a:moveTo>
                    <a:lnTo>
                      <a:pt x="112461" y="137449"/>
                    </a:lnTo>
                    <a:lnTo>
                      <a:pt x="106527" y="137449"/>
                    </a:lnTo>
                    <a:lnTo>
                      <a:pt x="106527" y="131513"/>
                    </a:lnTo>
                    <a:close/>
                    <a:moveTo>
                      <a:pt x="118710" y="131513"/>
                    </a:moveTo>
                    <a:lnTo>
                      <a:pt x="118710" y="137449"/>
                    </a:lnTo>
                    <a:lnTo>
                      <a:pt x="112774" y="137449"/>
                    </a:lnTo>
                    <a:lnTo>
                      <a:pt x="112774" y="131513"/>
                    </a:lnTo>
                    <a:close/>
                    <a:moveTo>
                      <a:pt x="124957" y="131513"/>
                    </a:moveTo>
                    <a:lnTo>
                      <a:pt x="124957" y="137449"/>
                    </a:lnTo>
                    <a:lnTo>
                      <a:pt x="119021" y="137449"/>
                    </a:lnTo>
                    <a:lnTo>
                      <a:pt x="119021" y="131513"/>
                    </a:lnTo>
                    <a:close/>
                    <a:moveTo>
                      <a:pt x="131204" y="131513"/>
                    </a:moveTo>
                    <a:lnTo>
                      <a:pt x="131204" y="137449"/>
                    </a:lnTo>
                    <a:lnTo>
                      <a:pt x="125270" y="137449"/>
                    </a:lnTo>
                    <a:lnTo>
                      <a:pt x="125270" y="131513"/>
                    </a:lnTo>
                    <a:close/>
                    <a:moveTo>
                      <a:pt x="137451" y="131513"/>
                    </a:moveTo>
                    <a:lnTo>
                      <a:pt x="137451" y="137449"/>
                    </a:lnTo>
                    <a:lnTo>
                      <a:pt x="131517" y="137449"/>
                    </a:lnTo>
                    <a:lnTo>
                      <a:pt x="131517" y="131513"/>
                    </a:lnTo>
                    <a:close/>
                    <a:moveTo>
                      <a:pt x="143702" y="131513"/>
                    </a:moveTo>
                    <a:lnTo>
                      <a:pt x="143702" y="137449"/>
                    </a:lnTo>
                    <a:lnTo>
                      <a:pt x="137766" y="137449"/>
                    </a:lnTo>
                    <a:lnTo>
                      <a:pt x="137766" y="131513"/>
                    </a:lnTo>
                    <a:close/>
                    <a:moveTo>
                      <a:pt x="149949" y="131513"/>
                    </a:moveTo>
                    <a:lnTo>
                      <a:pt x="149949" y="137449"/>
                    </a:lnTo>
                    <a:lnTo>
                      <a:pt x="144015" y="137449"/>
                    </a:lnTo>
                    <a:lnTo>
                      <a:pt x="144015" y="131513"/>
                    </a:lnTo>
                    <a:close/>
                    <a:moveTo>
                      <a:pt x="156196" y="131513"/>
                    </a:moveTo>
                    <a:lnTo>
                      <a:pt x="156196" y="137449"/>
                    </a:lnTo>
                    <a:lnTo>
                      <a:pt x="150262" y="137449"/>
                    </a:lnTo>
                    <a:lnTo>
                      <a:pt x="150262" y="131513"/>
                    </a:lnTo>
                    <a:close/>
                    <a:moveTo>
                      <a:pt x="162445" y="131513"/>
                    </a:moveTo>
                    <a:lnTo>
                      <a:pt x="162445" y="137449"/>
                    </a:lnTo>
                    <a:lnTo>
                      <a:pt x="156509" y="137449"/>
                    </a:lnTo>
                    <a:lnTo>
                      <a:pt x="156509" y="131513"/>
                    </a:lnTo>
                    <a:close/>
                    <a:moveTo>
                      <a:pt x="168692" y="131513"/>
                    </a:moveTo>
                    <a:lnTo>
                      <a:pt x="168692" y="137449"/>
                    </a:lnTo>
                    <a:lnTo>
                      <a:pt x="162756" y="137449"/>
                    </a:lnTo>
                    <a:lnTo>
                      <a:pt x="162756" y="131513"/>
                    </a:lnTo>
                    <a:close/>
                    <a:moveTo>
                      <a:pt x="174939" y="131513"/>
                    </a:moveTo>
                    <a:lnTo>
                      <a:pt x="174939" y="137449"/>
                    </a:lnTo>
                    <a:lnTo>
                      <a:pt x="169005" y="137449"/>
                    </a:lnTo>
                    <a:lnTo>
                      <a:pt x="169005" y="131513"/>
                    </a:lnTo>
                    <a:close/>
                    <a:moveTo>
                      <a:pt x="181186" y="131513"/>
                    </a:moveTo>
                    <a:lnTo>
                      <a:pt x="181186" y="137449"/>
                    </a:lnTo>
                    <a:lnTo>
                      <a:pt x="175252" y="137449"/>
                    </a:lnTo>
                    <a:lnTo>
                      <a:pt x="175252" y="131513"/>
                    </a:lnTo>
                    <a:close/>
                    <a:moveTo>
                      <a:pt x="187433" y="131513"/>
                    </a:moveTo>
                    <a:lnTo>
                      <a:pt x="187433" y="137449"/>
                    </a:lnTo>
                    <a:lnTo>
                      <a:pt x="181499" y="137449"/>
                    </a:lnTo>
                    <a:lnTo>
                      <a:pt x="181499" y="131513"/>
                    </a:lnTo>
                    <a:close/>
                    <a:moveTo>
                      <a:pt x="193682" y="131513"/>
                    </a:moveTo>
                    <a:lnTo>
                      <a:pt x="193682" y="137449"/>
                    </a:lnTo>
                    <a:lnTo>
                      <a:pt x="187746" y="137449"/>
                    </a:lnTo>
                    <a:lnTo>
                      <a:pt x="187746" y="131513"/>
                    </a:lnTo>
                    <a:close/>
                    <a:moveTo>
                      <a:pt x="199931" y="131513"/>
                    </a:moveTo>
                    <a:lnTo>
                      <a:pt x="199931" y="137449"/>
                    </a:lnTo>
                    <a:lnTo>
                      <a:pt x="193996" y="137449"/>
                    </a:lnTo>
                    <a:lnTo>
                      <a:pt x="193996" y="131513"/>
                    </a:lnTo>
                    <a:close/>
                    <a:moveTo>
                      <a:pt x="206180" y="131513"/>
                    </a:moveTo>
                    <a:lnTo>
                      <a:pt x="206180" y="137449"/>
                    </a:lnTo>
                    <a:lnTo>
                      <a:pt x="200244" y="137449"/>
                    </a:lnTo>
                    <a:lnTo>
                      <a:pt x="200244" y="131513"/>
                    </a:lnTo>
                    <a:close/>
                    <a:moveTo>
                      <a:pt x="212427" y="131513"/>
                    </a:moveTo>
                    <a:lnTo>
                      <a:pt x="212427" y="137449"/>
                    </a:lnTo>
                    <a:lnTo>
                      <a:pt x="206491" y="137449"/>
                    </a:lnTo>
                    <a:lnTo>
                      <a:pt x="206491" y="131513"/>
                    </a:lnTo>
                    <a:close/>
                    <a:moveTo>
                      <a:pt x="218674" y="131513"/>
                    </a:moveTo>
                    <a:lnTo>
                      <a:pt x="218674" y="137449"/>
                    </a:lnTo>
                    <a:lnTo>
                      <a:pt x="212739" y="137449"/>
                    </a:lnTo>
                    <a:lnTo>
                      <a:pt x="212739" y="131513"/>
                    </a:lnTo>
                    <a:close/>
                    <a:moveTo>
                      <a:pt x="224921" y="131513"/>
                    </a:moveTo>
                    <a:lnTo>
                      <a:pt x="224921" y="137449"/>
                    </a:lnTo>
                    <a:lnTo>
                      <a:pt x="218987" y="137449"/>
                    </a:lnTo>
                    <a:lnTo>
                      <a:pt x="218987" y="131513"/>
                    </a:lnTo>
                    <a:close/>
                    <a:moveTo>
                      <a:pt x="231170" y="131513"/>
                    </a:moveTo>
                    <a:lnTo>
                      <a:pt x="231170" y="137449"/>
                    </a:lnTo>
                    <a:lnTo>
                      <a:pt x="225234" y="137449"/>
                    </a:lnTo>
                    <a:lnTo>
                      <a:pt x="225234" y="131513"/>
                    </a:lnTo>
                    <a:close/>
                    <a:moveTo>
                      <a:pt x="237417" y="131513"/>
                    </a:moveTo>
                    <a:lnTo>
                      <a:pt x="237417" y="137449"/>
                    </a:lnTo>
                    <a:lnTo>
                      <a:pt x="231481" y="137449"/>
                    </a:lnTo>
                    <a:lnTo>
                      <a:pt x="231481" y="131513"/>
                    </a:lnTo>
                    <a:close/>
                    <a:moveTo>
                      <a:pt x="243664" y="131513"/>
                    </a:moveTo>
                    <a:lnTo>
                      <a:pt x="243664" y="137449"/>
                    </a:lnTo>
                    <a:lnTo>
                      <a:pt x="237729" y="137449"/>
                    </a:lnTo>
                    <a:lnTo>
                      <a:pt x="237729" y="131513"/>
                    </a:lnTo>
                    <a:close/>
                    <a:moveTo>
                      <a:pt x="249911" y="131513"/>
                    </a:moveTo>
                    <a:lnTo>
                      <a:pt x="249911" y="137449"/>
                    </a:lnTo>
                    <a:lnTo>
                      <a:pt x="243977" y="137449"/>
                    </a:lnTo>
                    <a:lnTo>
                      <a:pt x="243977" y="131513"/>
                    </a:lnTo>
                    <a:close/>
                    <a:moveTo>
                      <a:pt x="256161" y="131513"/>
                    </a:moveTo>
                    <a:lnTo>
                      <a:pt x="256161" y="137449"/>
                    </a:lnTo>
                    <a:lnTo>
                      <a:pt x="250225" y="137449"/>
                    </a:lnTo>
                    <a:lnTo>
                      <a:pt x="250225" y="131513"/>
                    </a:lnTo>
                    <a:close/>
                    <a:moveTo>
                      <a:pt x="262409" y="131513"/>
                    </a:moveTo>
                    <a:lnTo>
                      <a:pt x="262409" y="137449"/>
                    </a:lnTo>
                    <a:lnTo>
                      <a:pt x="256474" y="137449"/>
                    </a:lnTo>
                    <a:lnTo>
                      <a:pt x="256474" y="131513"/>
                    </a:lnTo>
                    <a:close/>
                    <a:moveTo>
                      <a:pt x="268656" y="131513"/>
                    </a:moveTo>
                    <a:lnTo>
                      <a:pt x="268656" y="137449"/>
                    </a:lnTo>
                    <a:lnTo>
                      <a:pt x="262721" y="137449"/>
                    </a:lnTo>
                    <a:lnTo>
                      <a:pt x="262721" y="131513"/>
                    </a:lnTo>
                    <a:close/>
                    <a:moveTo>
                      <a:pt x="274904" y="131513"/>
                    </a:moveTo>
                    <a:lnTo>
                      <a:pt x="274904" y="137449"/>
                    </a:lnTo>
                    <a:lnTo>
                      <a:pt x="268968" y="137449"/>
                    </a:lnTo>
                    <a:lnTo>
                      <a:pt x="268968" y="131513"/>
                    </a:lnTo>
                    <a:close/>
                    <a:moveTo>
                      <a:pt x="6251" y="137760"/>
                    </a:moveTo>
                    <a:lnTo>
                      <a:pt x="6251" y="143697"/>
                    </a:lnTo>
                    <a:lnTo>
                      <a:pt x="315" y="143697"/>
                    </a:lnTo>
                    <a:lnTo>
                      <a:pt x="315" y="137760"/>
                    </a:lnTo>
                    <a:close/>
                    <a:moveTo>
                      <a:pt x="12498" y="137760"/>
                    </a:moveTo>
                    <a:lnTo>
                      <a:pt x="12498" y="143697"/>
                    </a:lnTo>
                    <a:lnTo>
                      <a:pt x="6562" y="143697"/>
                    </a:lnTo>
                    <a:lnTo>
                      <a:pt x="6562" y="137760"/>
                    </a:lnTo>
                    <a:close/>
                    <a:moveTo>
                      <a:pt x="18745" y="137760"/>
                    </a:moveTo>
                    <a:lnTo>
                      <a:pt x="18745" y="143697"/>
                    </a:lnTo>
                    <a:lnTo>
                      <a:pt x="12810" y="143697"/>
                    </a:lnTo>
                    <a:lnTo>
                      <a:pt x="12810" y="137760"/>
                    </a:lnTo>
                    <a:close/>
                    <a:moveTo>
                      <a:pt x="24992" y="137760"/>
                    </a:moveTo>
                    <a:lnTo>
                      <a:pt x="24992" y="143697"/>
                    </a:lnTo>
                    <a:lnTo>
                      <a:pt x="19058" y="143697"/>
                    </a:lnTo>
                    <a:lnTo>
                      <a:pt x="19058" y="137760"/>
                    </a:lnTo>
                    <a:close/>
                    <a:moveTo>
                      <a:pt x="31241" y="137760"/>
                    </a:moveTo>
                    <a:lnTo>
                      <a:pt x="31241" y="143697"/>
                    </a:lnTo>
                    <a:lnTo>
                      <a:pt x="25305" y="143697"/>
                    </a:lnTo>
                    <a:lnTo>
                      <a:pt x="25305" y="137760"/>
                    </a:lnTo>
                    <a:close/>
                    <a:moveTo>
                      <a:pt x="37489" y="137760"/>
                    </a:moveTo>
                    <a:lnTo>
                      <a:pt x="37489" y="143697"/>
                    </a:lnTo>
                    <a:lnTo>
                      <a:pt x="31553" y="143697"/>
                    </a:lnTo>
                    <a:lnTo>
                      <a:pt x="31553" y="137760"/>
                    </a:lnTo>
                    <a:close/>
                    <a:moveTo>
                      <a:pt x="43737" y="137760"/>
                    </a:moveTo>
                    <a:lnTo>
                      <a:pt x="43737" y="143697"/>
                    </a:lnTo>
                    <a:lnTo>
                      <a:pt x="37802" y="143697"/>
                    </a:lnTo>
                    <a:lnTo>
                      <a:pt x="37802" y="137760"/>
                    </a:lnTo>
                    <a:close/>
                    <a:moveTo>
                      <a:pt x="49985" y="137760"/>
                    </a:moveTo>
                    <a:lnTo>
                      <a:pt x="49985" y="143697"/>
                    </a:lnTo>
                    <a:lnTo>
                      <a:pt x="44049" y="143697"/>
                    </a:lnTo>
                    <a:lnTo>
                      <a:pt x="44049" y="137760"/>
                    </a:lnTo>
                    <a:close/>
                    <a:moveTo>
                      <a:pt x="56232" y="137760"/>
                    </a:moveTo>
                    <a:lnTo>
                      <a:pt x="56232" y="143697"/>
                    </a:lnTo>
                    <a:lnTo>
                      <a:pt x="50296" y="143697"/>
                    </a:lnTo>
                    <a:lnTo>
                      <a:pt x="50296" y="137760"/>
                    </a:lnTo>
                    <a:close/>
                    <a:moveTo>
                      <a:pt x="62480" y="137760"/>
                    </a:moveTo>
                    <a:lnTo>
                      <a:pt x="62480" y="143697"/>
                    </a:lnTo>
                    <a:lnTo>
                      <a:pt x="56545" y="143697"/>
                    </a:lnTo>
                    <a:lnTo>
                      <a:pt x="56545" y="137760"/>
                    </a:lnTo>
                    <a:close/>
                    <a:moveTo>
                      <a:pt x="68727" y="137760"/>
                    </a:moveTo>
                    <a:lnTo>
                      <a:pt x="68727" y="143697"/>
                    </a:lnTo>
                    <a:lnTo>
                      <a:pt x="62792" y="143697"/>
                    </a:lnTo>
                    <a:lnTo>
                      <a:pt x="62792" y="137760"/>
                    </a:lnTo>
                    <a:close/>
                    <a:moveTo>
                      <a:pt x="74975" y="137760"/>
                    </a:moveTo>
                    <a:lnTo>
                      <a:pt x="74975" y="143697"/>
                    </a:lnTo>
                    <a:lnTo>
                      <a:pt x="69039" y="143697"/>
                    </a:lnTo>
                    <a:lnTo>
                      <a:pt x="69039" y="137760"/>
                    </a:lnTo>
                    <a:close/>
                    <a:moveTo>
                      <a:pt x="81223" y="137760"/>
                    </a:moveTo>
                    <a:lnTo>
                      <a:pt x="81223" y="143697"/>
                    </a:lnTo>
                    <a:lnTo>
                      <a:pt x="75286" y="143697"/>
                    </a:lnTo>
                    <a:lnTo>
                      <a:pt x="75286" y="137760"/>
                    </a:lnTo>
                    <a:close/>
                    <a:moveTo>
                      <a:pt x="87470" y="137760"/>
                    </a:moveTo>
                    <a:lnTo>
                      <a:pt x="87470" y="143697"/>
                    </a:lnTo>
                    <a:lnTo>
                      <a:pt x="81535" y="143697"/>
                    </a:lnTo>
                    <a:lnTo>
                      <a:pt x="81535" y="137760"/>
                    </a:lnTo>
                    <a:close/>
                    <a:moveTo>
                      <a:pt x="93718" y="137760"/>
                    </a:moveTo>
                    <a:lnTo>
                      <a:pt x="93718" y="143697"/>
                    </a:lnTo>
                    <a:lnTo>
                      <a:pt x="87784" y="143697"/>
                    </a:lnTo>
                    <a:lnTo>
                      <a:pt x="87784" y="137760"/>
                    </a:lnTo>
                    <a:close/>
                    <a:moveTo>
                      <a:pt x="99967" y="137760"/>
                    </a:moveTo>
                    <a:lnTo>
                      <a:pt x="99967" y="143697"/>
                    </a:lnTo>
                    <a:lnTo>
                      <a:pt x="94031" y="143697"/>
                    </a:lnTo>
                    <a:lnTo>
                      <a:pt x="94031" y="137760"/>
                    </a:lnTo>
                    <a:close/>
                    <a:moveTo>
                      <a:pt x="106214" y="137760"/>
                    </a:moveTo>
                    <a:lnTo>
                      <a:pt x="106214" y="143697"/>
                    </a:lnTo>
                    <a:lnTo>
                      <a:pt x="100278" y="143697"/>
                    </a:lnTo>
                    <a:lnTo>
                      <a:pt x="100278" y="137760"/>
                    </a:lnTo>
                    <a:close/>
                    <a:moveTo>
                      <a:pt x="112461" y="137760"/>
                    </a:moveTo>
                    <a:lnTo>
                      <a:pt x="112461" y="143697"/>
                    </a:lnTo>
                    <a:lnTo>
                      <a:pt x="106527" y="143697"/>
                    </a:lnTo>
                    <a:lnTo>
                      <a:pt x="106527" y="137760"/>
                    </a:lnTo>
                    <a:close/>
                    <a:moveTo>
                      <a:pt x="118710" y="137760"/>
                    </a:moveTo>
                    <a:lnTo>
                      <a:pt x="118710" y="143697"/>
                    </a:lnTo>
                    <a:lnTo>
                      <a:pt x="112774" y="143697"/>
                    </a:lnTo>
                    <a:lnTo>
                      <a:pt x="112774" y="137760"/>
                    </a:lnTo>
                    <a:close/>
                    <a:moveTo>
                      <a:pt x="124957" y="137760"/>
                    </a:moveTo>
                    <a:lnTo>
                      <a:pt x="124957" y="143697"/>
                    </a:lnTo>
                    <a:lnTo>
                      <a:pt x="119021" y="143697"/>
                    </a:lnTo>
                    <a:lnTo>
                      <a:pt x="119021" y="137760"/>
                    </a:lnTo>
                    <a:close/>
                    <a:moveTo>
                      <a:pt x="131204" y="137760"/>
                    </a:moveTo>
                    <a:lnTo>
                      <a:pt x="131204" y="143697"/>
                    </a:lnTo>
                    <a:lnTo>
                      <a:pt x="125270" y="143697"/>
                    </a:lnTo>
                    <a:lnTo>
                      <a:pt x="125270" y="137760"/>
                    </a:lnTo>
                    <a:close/>
                    <a:moveTo>
                      <a:pt x="137451" y="137760"/>
                    </a:moveTo>
                    <a:lnTo>
                      <a:pt x="137451" y="143697"/>
                    </a:lnTo>
                    <a:lnTo>
                      <a:pt x="131517" y="143697"/>
                    </a:lnTo>
                    <a:lnTo>
                      <a:pt x="131517" y="137760"/>
                    </a:lnTo>
                    <a:close/>
                    <a:moveTo>
                      <a:pt x="143702" y="137760"/>
                    </a:moveTo>
                    <a:lnTo>
                      <a:pt x="143702" y="143697"/>
                    </a:lnTo>
                    <a:lnTo>
                      <a:pt x="137766" y="143697"/>
                    </a:lnTo>
                    <a:lnTo>
                      <a:pt x="137766" y="137760"/>
                    </a:lnTo>
                    <a:close/>
                    <a:moveTo>
                      <a:pt x="149949" y="137760"/>
                    </a:moveTo>
                    <a:lnTo>
                      <a:pt x="149949" y="143697"/>
                    </a:lnTo>
                    <a:lnTo>
                      <a:pt x="144015" y="143697"/>
                    </a:lnTo>
                    <a:lnTo>
                      <a:pt x="144015" y="137760"/>
                    </a:lnTo>
                    <a:close/>
                    <a:moveTo>
                      <a:pt x="156196" y="137760"/>
                    </a:moveTo>
                    <a:lnTo>
                      <a:pt x="156196" y="143697"/>
                    </a:lnTo>
                    <a:lnTo>
                      <a:pt x="150262" y="143697"/>
                    </a:lnTo>
                    <a:lnTo>
                      <a:pt x="150262" y="137760"/>
                    </a:lnTo>
                    <a:close/>
                    <a:moveTo>
                      <a:pt x="162445" y="137760"/>
                    </a:moveTo>
                    <a:lnTo>
                      <a:pt x="162445" y="143697"/>
                    </a:lnTo>
                    <a:lnTo>
                      <a:pt x="156509" y="143697"/>
                    </a:lnTo>
                    <a:lnTo>
                      <a:pt x="156509" y="137760"/>
                    </a:lnTo>
                    <a:close/>
                    <a:moveTo>
                      <a:pt x="168692" y="137760"/>
                    </a:moveTo>
                    <a:lnTo>
                      <a:pt x="168692" y="143697"/>
                    </a:lnTo>
                    <a:lnTo>
                      <a:pt x="162756" y="143697"/>
                    </a:lnTo>
                    <a:lnTo>
                      <a:pt x="162756" y="137760"/>
                    </a:lnTo>
                    <a:close/>
                    <a:moveTo>
                      <a:pt x="174939" y="137760"/>
                    </a:moveTo>
                    <a:lnTo>
                      <a:pt x="174939" y="143697"/>
                    </a:lnTo>
                    <a:lnTo>
                      <a:pt x="169005" y="143697"/>
                    </a:lnTo>
                    <a:lnTo>
                      <a:pt x="169005" y="137760"/>
                    </a:lnTo>
                    <a:close/>
                    <a:moveTo>
                      <a:pt x="181186" y="137760"/>
                    </a:moveTo>
                    <a:lnTo>
                      <a:pt x="181186" y="143697"/>
                    </a:lnTo>
                    <a:lnTo>
                      <a:pt x="175252" y="143697"/>
                    </a:lnTo>
                    <a:lnTo>
                      <a:pt x="175252" y="137760"/>
                    </a:lnTo>
                    <a:close/>
                    <a:moveTo>
                      <a:pt x="187433" y="137760"/>
                    </a:moveTo>
                    <a:lnTo>
                      <a:pt x="187433" y="143697"/>
                    </a:lnTo>
                    <a:lnTo>
                      <a:pt x="181499" y="143697"/>
                    </a:lnTo>
                    <a:lnTo>
                      <a:pt x="181499" y="137760"/>
                    </a:lnTo>
                    <a:close/>
                    <a:moveTo>
                      <a:pt x="193682" y="137760"/>
                    </a:moveTo>
                    <a:lnTo>
                      <a:pt x="193682" y="143697"/>
                    </a:lnTo>
                    <a:lnTo>
                      <a:pt x="187746" y="143697"/>
                    </a:lnTo>
                    <a:lnTo>
                      <a:pt x="187746" y="137760"/>
                    </a:lnTo>
                    <a:close/>
                    <a:moveTo>
                      <a:pt x="199931" y="137760"/>
                    </a:moveTo>
                    <a:lnTo>
                      <a:pt x="199931" y="143697"/>
                    </a:lnTo>
                    <a:lnTo>
                      <a:pt x="193996" y="143697"/>
                    </a:lnTo>
                    <a:lnTo>
                      <a:pt x="193996" y="137760"/>
                    </a:lnTo>
                    <a:close/>
                    <a:moveTo>
                      <a:pt x="206180" y="137760"/>
                    </a:moveTo>
                    <a:lnTo>
                      <a:pt x="206180" y="143697"/>
                    </a:lnTo>
                    <a:lnTo>
                      <a:pt x="200244" y="143697"/>
                    </a:lnTo>
                    <a:lnTo>
                      <a:pt x="200244" y="137760"/>
                    </a:lnTo>
                    <a:close/>
                    <a:moveTo>
                      <a:pt x="212427" y="137760"/>
                    </a:moveTo>
                    <a:lnTo>
                      <a:pt x="212427" y="143697"/>
                    </a:lnTo>
                    <a:lnTo>
                      <a:pt x="206491" y="143697"/>
                    </a:lnTo>
                    <a:lnTo>
                      <a:pt x="206491" y="137760"/>
                    </a:lnTo>
                    <a:close/>
                    <a:moveTo>
                      <a:pt x="218674" y="137760"/>
                    </a:moveTo>
                    <a:lnTo>
                      <a:pt x="218674" y="143697"/>
                    </a:lnTo>
                    <a:lnTo>
                      <a:pt x="212739" y="143697"/>
                    </a:lnTo>
                    <a:lnTo>
                      <a:pt x="212739" y="137760"/>
                    </a:lnTo>
                    <a:close/>
                    <a:moveTo>
                      <a:pt x="224921" y="137760"/>
                    </a:moveTo>
                    <a:lnTo>
                      <a:pt x="224921" y="143697"/>
                    </a:lnTo>
                    <a:lnTo>
                      <a:pt x="218987" y="143697"/>
                    </a:lnTo>
                    <a:lnTo>
                      <a:pt x="218987" y="137760"/>
                    </a:lnTo>
                    <a:close/>
                    <a:moveTo>
                      <a:pt x="231170" y="137760"/>
                    </a:moveTo>
                    <a:lnTo>
                      <a:pt x="231170" y="143697"/>
                    </a:lnTo>
                    <a:lnTo>
                      <a:pt x="225234" y="143697"/>
                    </a:lnTo>
                    <a:lnTo>
                      <a:pt x="225234" y="137760"/>
                    </a:lnTo>
                    <a:close/>
                    <a:moveTo>
                      <a:pt x="237417" y="137760"/>
                    </a:moveTo>
                    <a:lnTo>
                      <a:pt x="237417" y="143697"/>
                    </a:lnTo>
                    <a:lnTo>
                      <a:pt x="231481" y="143697"/>
                    </a:lnTo>
                    <a:lnTo>
                      <a:pt x="231481" y="137760"/>
                    </a:lnTo>
                    <a:close/>
                    <a:moveTo>
                      <a:pt x="243664" y="137760"/>
                    </a:moveTo>
                    <a:lnTo>
                      <a:pt x="243664" y="143697"/>
                    </a:lnTo>
                    <a:lnTo>
                      <a:pt x="237729" y="143697"/>
                    </a:lnTo>
                    <a:lnTo>
                      <a:pt x="237729" y="137760"/>
                    </a:lnTo>
                    <a:close/>
                    <a:moveTo>
                      <a:pt x="249911" y="137760"/>
                    </a:moveTo>
                    <a:lnTo>
                      <a:pt x="249911" y="143697"/>
                    </a:lnTo>
                    <a:lnTo>
                      <a:pt x="243977" y="143697"/>
                    </a:lnTo>
                    <a:lnTo>
                      <a:pt x="243977" y="137760"/>
                    </a:lnTo>
                    <a:close/>
                    <a:moveTo>
                      <a:pt x="256161" y="137760"/>
                    </a:moveTo>
                    <a:lnTo>
                      <a:pt x="256161" y="143697"/>
                    </a:lnTo>
                    <a:lnTo>
                      <a:pt x="250225" y="143697"/>
                    </a:lnTo>
                    <a:lnTo>
                      <a:pt x="250225" y="137760"/>
                    </a:lnTo>
                    <a:close/>
                    <a:moveTo>
                      <a:pt x="262409" y="137760"/>
                    </a:moveTo>
                    <a:lnTo>
                      <a:pt x="262409" y="143697"/>
                    </a:lnTo>
                    <a:lnTo>
                      <a:pt x="256474" y="143697"/>
                    </a:lnTo>
                    <a:lnTo>
                      <a:pt x="256474" y="137760"/>
                    </a:lnTo>
                    <a:close/>
                    <a:moveTo>
                      <a:pt x="268656" y="137760"/>
                    </a:moveTo>
                    <a:lnTo>
                      <a:pt x="268656" y="143697"/>
                    </a:lnTo>
                    <a:lnTo>
                      <a:pt x="262721" y="143697"/>
                    </a:lnTo>
                    <a:lnTo>
                      <a:pt x="262721" y="137760"/>
                    </a:lnTo>
                    <a:close/>
                    <a:moveTo>
                      <a:pt x="274904" y="137760"/>
                    </a:moveTo>
                    <a:lnTo>
                      <a:pt x="274904" y="143697"/>
                    </a:lnTo>
                    <a:lnTo>
                      <a:pt x="268968" y="143697"/>
                    </a:lnTo>
                    <a:lnTo>
                      <a:pt x="268968" y="137760"/>
                    </a:lnTo>
                    <a:close/>
                    <a:moveTo>
                      <a:pt x="6251" y="144011"/>
                    </a:moveTo>
                    <a:lnTo>
                      <a:pt x="6251" y="149945"/>
                    </a:lnTo>
                    <a:lnTo>
                      <a:pt x="315" y="149945"/>
                    </a:lnTo>
                    <a:lnTo>
                      <a:pt x="315" y="144011"/>
                    </a:lnTo>
                    <a:close/>
                    <a:moveTo>
                      <a:pt x="12498" y="144011"/>
                    </a:moveTo>
                    <a:lnTo>
                      <a:pt x="12498" y="149945"/>
                    </a:lnTo>
                    <a:lnTo>
                      <a:pt x="6562" y="149945"/>
                    </a:lnTo>
                    <a:lnTo>
                      <a:pt x="6562" y="144011"/>
                    </a:lnTo>
                    <a:close/>
                    <a:moveTo>
                      <a:pt x="18745" y="144011"/>
                    </a:moveTo>
                    <a:lnTo>
                      <a:pt x="18745" y="149945"/>
                    </a:lnTo>
                    <a:lnTo>
                      <a:pt x="12810" y="149945"/>
                    </a:lnTo>
                    <a:lnTo>
                      <a:pt x="12810" y="144011"/>
                    </a:lnTo>
                    <a:close/>
                    <a:moveTo>
                      <a:pt x="24992" y="144011"/>
                    </a:moveTo>
                    <a:lnTo>
                      <a:pt x="24992" y="149945"/>
                    </a:lnTo>
                    <a:lnTo>
                      <a:pt x="19058" y="149945"/>
                    </a:lnTo>
                    <a:lnTo>
                      <a:pt x="19058" y="144011"/>
                    </a:lnTo>
                    <a:close/>
                    <a:moveTo>
                      <a:pt x="31241" y="144011"/>
                    </a:moveTo>
                    <a:lnTo>
                      <a:pt x="31241" y="149945"/>
                    </a:lnTo>
                    <a:lnTo>
                      <a:pt x="25305" y="149945"/>
                    </a:lnTo>
                    <a:lnTo>
                      <a:pt x="25305" y="144011"/>
                    </a:lnTo>
                    <a:close/>
                    <a:moveTo>
                      <a:pt x="37489" y="144011"/>
                    </a:moveTo>
                    <a:lnTo>
                      <a:pt x="37489" y="149945"/>
                    </a:lnTo>
                    <a:lnTo>
                      <a:pt x="31553" y="149945"/>
                    </a:lnTo>
                    <a:lnTo>
                      <a:pt x="31553" y="144011"/>
                    </a:lnTo>
                    <a:close/>
                    <a:moveTo>
                      <a:pt x="43737" y="144011"/>
                    </a:moveTo>
                    <a:lnTo>
                      <a:pt x="43737" y="149945"/>
                    </a:lnTo>
                    <a:lnTo>
                      <a:pt x="37802" y="149945"/>
                    </a:lnTo>
                    <a:lnTo>
                      <a:pt x="37802" y="144011"/>
                    </a:lnTo>
                    <a:close/>
                    <a:moveTo>
                      <a:pt x="49985" y="144011"/>
                    </a:moveTo>
                    <a:lnTo>
                      <a:pt x="49985" y="149945"/>
                    </a:lnTo>
                    <a:lnTo>
                      <a:pt x="44049" y="149945"/>
                    </a:lnTo>
                    <a:lnTo>
                      <a:pt x="44049" y="144011"/>
                    </a:lnTo>
                    <a:close/>
                    <a:moveTo>
                      <a:pt x="56232" y="144011"/>
                    </a:moveTo>
                    <a:lnTo>
                      <a:pt x="56232" y="149945"/>
                    </a:lnTo>
                    <a:lnTo>
                      <a:pt x="50296" y="149945"/>
                    </a:lnTo>
                    <a:lnTo>
                      <a:pt x="50296" y="144011"/>
                    </a:lnTo>
                    <a:close/>
                    <a:moveTo>
                      <a:pt x="62480" y="144011"/>
                    </a:moveTo>
                    <a:lnTo>
                      <a:pt x="62480" y="149945"/>
                    </a:lnTo>
                    <a:lnTo>
                      <a:pt x="56545" y="149945"/>
                    </a:lnTo>
                    <a:lnTo>
                      <a:pt x="56545" y="144011"/>
                    </a:lnTo>
                    <a:close/>
                    <a:moveTo>
                      <a:pt x="68727" y="144011"/>
                    </a:moveTo>
                    <a:lnTo>
                      <a:pt x="68727" y="149945"/>
                    </a:lnTo>
                    <a:lnTo>
                      <a:pt x="62792" y="149945"/>
                    </a:lnTo>
                    <a:lnTo>
                      <a:pt x="62792" y="144011"/>
                    </a:lnTo>
                    <a:close/>
                    <a:moveTo>
                      <a:pt x="74975" y="144011"/>
                    </a:moveTo>
                    <a:lnTo>
                      <a:pt x="74975" y="149945"/>
                    </a:lnTo>
                    <a:lnTo>
                      <a:pt x="69039" y="149945"/>
                    </a:lnTo>
                    <a:lnTo>
                      <a:pt x="69039" y="144011"/>
                    </a:lnTo>
                    <a:close/>
                    <a:moveTo>
                      <a:pt x="81223" y="144011"/>
                    </a:moveTo>
                    <a:lnTo>
                      <a:pt x="81223" y="149945"/>
                    </a:lnTo>
                    <a:lnTo>
                      <a:pt x="75286" y="149945"/>
                    </a:lnTo>
                    <a:lnTo>
                      <a:pt x="75286" y="144011"/>
                    </a:lnTo>
                    <a:close/>
                    <a:moveTo>
                      <a:pt x="87470" y="144011"/>
                    </a:moveTo>
                    <a:lnTo>
                      <a:pt x="87470" y="149945"/>
                    </a:lnTo>
                    <a:lnTo>
                      <a:pt x="81535" y="149945"/>
                    </a:lnTo>
                    <a:lnTo>
                      <a:pt x="81535" y="144011"/>
                    </a:lnTo>
                    <a:close/>
                    <a:moveTo>
                      <a:pt x="93718" y="144011"/>
                    </a:moveTo>
                    <a:lnTo>
                      <a:pt x="93718" y="149945"/>
                    </a:lnTo>
                    <a:lnTo>
                      <a:pt x="87784" y="149945"/>
                    </a:lnTo>
                    <a:lnTo>
                      <a:pt x="87784" y="144011"/>
                    </a:lnTo>
                    <a:close/>
                    <a:moveTo>
                      <a:pt x="99967" y="144011"/>
                    </a:moveTo>
                    <a:lnTo>
                      <a:pt x="99967" y="149945"/>
                    </a:lnTo>
                    <a:lnTo>
                      <a:pt x="94031" y="149945"/>
                    </a:lnTo>
                    <a:lnTo>
                      <a:pt x="94031" y="144011"/>
                    </a:lnTo>
                    <a:close/>
                    <a:moveTo>
                      <a:pt x="106214" y="144011"/>
                    </a:moveTo>
                    <a:lnTo>
                      <a:pt x="106214" y="149945"/>
                    </a:lnTo>
                    <a:lnTo>
                      <a:pt x="100278" y="149945"/>
                    </a:lnTo>
                    <a:lnTo>
                      <a:pt x="100278" y="144011"/>
                    </a:lnTo>
                    <a:close/>
                    <a:moveTo>
                      <a:pt x="112461" y="144011"/>
                    </a:moveTo>
                    <a:lnTo>
                      <a:pt x="112461" y="149945"/>
                    </a:lnTo>
                    <a:lnTo>
                      <a:pt x="106527" y="149945"/>
                    </a:lnTo>
                    <a:lnTo>
                      <a:pt x="106527" y="144011"/>
                    </a:lnTo>
                    <a:close/>
                    <a:moveTo>
                      <a:pt x="118710" y="144011"/>
                    </a:moveTo>
                    <a:lnTo>
                      <a:pt x="118710" y="149945"/>
                    </a:lnTo>
                    <a:lnTo>
                      <a:pt x="112774" y="149945"/>
                    </a:lnTo>
                    <a:lnTo>
                      <a:pt x="112774" y="144011"/>
                    </a:lnTo>
                    <a:close/>
                    <a:moveTo>
                      <a:pt x="124957" y="144011"/>
                    </a:moveTo>
                    <a:lnTo>
                      <a:pt x="124957" y="149945"/>
                    </a:lnTo>
                    <a:lnTo>
                      <a:pt x="119021" y="149945"/>
                    </a:lnTo>
                    <a:lnTo>
                      <a:pt x="119021" y="144011"/>
                    </a:lnTo>
                    <a:close/>
                    <a:moveTo>
                      <a:pt x="131204" y="144011"/>
                    </a:moveTo>
                    <a:lnTo>
                      <a:pt x="131204" y="149945"/>
                    </a:lnTo>
                    <a:lnTo>
                      <a:pt x="125270" y="149945"/>
                    </a:lnTo>
                    <a:lnTo>
                      <a:pt x="125270" y="144011"/>
                    </a:lnTo>
                    <a:close/>
                    <a:moveTo>
                      <a:pt x="137451" y="144011"/>
                    </a:moveTo>
                    <a:lnTo>
                      <a:pt x="137451" y="149945"/>
                    </a:lnTo>
                    <a:lnTo>
                      <a:pt x="131517" y="149945"/>
                    </a:lnTo>
                    <a:lnTo>
                      <a:pt x="131517" y="144011"/>
                    </a:lnTo>
                    <a:close/>
                    <a:moveTo>
                      <a:pt x="143702" y="144011"/>
                    </a:moveTo>
                    <a:lnTo>
                      <a:pt x="143702" y="149945"/>
                    </a:lnTo>
                    <a:lnTo>
                      <a:pt x="137766" y="149945"/>
                    </a:lnTo>
                    <a:lnTo>
                      <a:pt x="137766" y="144011"/>
                    </a:lnTo>
                    <a:close/>
                    <a:moveTo>
                      <a:pt x="149949" y="144011"/>
                    </a:moveTo>
                    <a:lnTo>
                      <a:pt x="149949" y="149945"/>
                    </a:lnTo>
                    <a:lnTo>
                      <a:pt x="144015" y="149945"/>
                    </a:lnTo>
                    <a:lnTo>
                      <a:pt x="144015" y="144011"/>
                    </a:lnTo>
                    <a:close/>
                    <a:moveTo>
                      <a:pt x="156196" y="144011"/>
                    </a:moveTo>
                    <a:lnTo>
                      <a:pt x="156196" y="149945"/>
                    </a:lnTo>
                    <a:lnTo>
                      <a:pt x="150262" y="149945"/>
                    </a:lnTo>
                    <a:lnTo>
                      <a:pt x="150262" y="144011"/>
                    </a:lnTo>
                    <a:close/>
                    <a:moveTo>
                      <a:pt x="162445" y="144011"/>
                    </a:moveTo>
                    <a:lnTo>
                      <a:pt x="162445" y="149945"/>
                    </a:lnTo>
                    <a:lnTo>
                      <a:pt x="156509" y="149945"/>
                    </a:lnTo>
                    <a:lnTo>
                      <a:pt x="156509" y="144011"/>
                    </a:lnTo>
                    <a:close/>
                    <a:moveTo>
                      <a:pt x="168692" y="144011"/>
                    </a:moveTo>
                    <a:lnTo>
                      <a:pt x="168692" y="149945"/>
                    </a:lnTo>
                    <a:lnTo>
                      <a:pt x="162756" y="149945"/>
                    </a:lnTo>
                    <a:lnTo>
                      <a:pt x="162756" y="144011"/>
                    </a:lnTo>
                    <a:close/>
                    <a:moveTo>
                      <a:pt x="174939" y="144011"/>
                    </a:moveTo>
                    <a:lnTo>
                      <a:pt x="174939" y="149945"/>
                    </a:lnTo>
                    <a:lnTo>
                      <a:pt x="169005" y="149945"/>
                    </a:lnTo>
                    <a:lnTo>
                      <a:pt x="169005" y="144011"/>
                    </a:lnTo>
                    <a:close/>
                    <a:moveTo>
                      <a:pt x="181186" y="144011"/>
                    </a:moveTo>
                    <a:lnTo>
                      <a:pt x="181186" y="149945"/>
                    </a:lnTo>
                    <a:lnTo>
                      <a:pt x="175252" y="149945"/>
                    </a:lnTo>
                    <a:lnTo>
                      <a:pt x="175252" y="144011"/>
                    </a:lnTo>
                    <a:close/>
                    <a:moveTo>
                      <a:pt x="187433" y="144011"/>
                    </a:moveTo>
                    <a:lnTo>
                      <a:pt x="187433" y="149945"/>
                    </a:lnTo>
                    <a:lnTo>
                      <a:pt x="181499" y="149945"/>
                    </a:lnTo>
                    <a:lnTo>
                      <a:pt x="181499" y="144011"/>
                    </a:lnTo>
                    <a:close/>
                    <a:moveTo>
                      <a:pt x="193682" y="144011"/>
                    </a:moveTo>
                    <a:lnTo>
                      <a:pt x="193682" y="149945"/>
                    </a:lnTo>
                    <a:lnTo>
                      <a:pt x="187746" y="149945"/>
                    </a:lnTo>
                    <a:lnTo>
                      <a:pt x="187746" y="144011"/>
                    </a:lnTo>
                    <a:close/>
                    <a:moveTo>
                      <a:pt x="199931" y="144011"/>
                    </a:moveTo>
                    <a:lnTo>
                      <a:pt x="199931" y="149945"/>
                    </a:lnTo>
                    <a:lnTo>
                      <a:pt x="193996" y="149945"/>
                    </a:lnTo>
                    <a:lnTo>
                      <a:pt x="193996" y="144011"/>
                    </a:lnTo>
                    <a:close/>
                    <a:moveTo>
                      <a:pt x="206180" y="144011"/>
                    </a:moveTo>
                    <a:lnTo>
                      <a:pt x="206180" y="149945"/>
                    </a:lnTo>
                    <a:lnTo>
                      <a:pt x="200244" y="149945"/>
                    </a:lnTo>
                    <a:lnTo>
                      <a:pt x="200244" y="144011"/>
                    </a:lnTo>
                    <a:close/>
                    <a:moveTo>
                      <a:pt x="212427" y="144011"/>
                    </a:moveTo>
                    <a:lnTo>
                      <a:pt x="212427" y="149945"/>
                    </a:lnTo>
                    <a:lnTo>
                      <a:pt x="206491" y="149945"/>
                    </a:lnTo>
                    <a:lnTo>
                      <a:pt x="206491" y="144011"/>
                    </a:lnTo>
                    <a:close/>
                    <a:moveTo>
                      <a:pt x="218674" y="144011"/>
                    </a:moveTo>
                    <a:lnTo>
                      <a:pt x="218674" y="149945"/>
                    </a:lnTo>
                    <a:lnTo>
                      <a:pt x="212739" y="149945"/>
                    </a:lnTo>
                    <a:lnTo>
                      <a:pt x="212739" y="144011"/>
                    </a:lnTo>
                    <a:close/>
                    <a:moveTo>
                      <a:pt x="224921" y="144011"/>
                    </a:moveTo>
                    <a:lnTo>
                      <a:pt x="224921" y="149945"/>
                    </a:lnTo>
                    <a:lnTo>
                      <a:pt x="218987" y="149945"/>
                    </a:lnTo>
                    <a:lnTo>
                      <a:pt x="218987" y="144011"/>
                    </a:lnTo>
                    <a:close/>
                    <a:moveTo>
                      <a:pt x="231170" y="144011"/>
                    </a:moveTo>
                    <a:lnTo>
                      <a:pt x="231170" y="149945"/>
                    </a:lnTo>
                    <a:lnTo>
                      <a:pt x="225234" y="149945"/>
                    </a:lnTo>
                    <a:lnTo>
                      <a:pt x="225234" y="144011"/>
                    </a:lnTo>
                    <a:close/>
                    <a:moveTo>
                      <a:pt x="237417" y="144011"/>
                    </a:moveTo>
                    <a:lnTo>
                      <a:pt x="237417" y="149945"/>
                    </a:lnTo>
                    <a:lnTo>
                      <a:pt x="231481" y="149945"/>
                    </a:lnTo>
                    <a:lnTo>
                      <a:pt x="231481" y="144011"/>
                    </a:lnTo>
                    <a:close/>
                    <a:moveTo>
                      <a:pt x="243664" y="144011"/>
                    </a:moveTo>
                    <a:lnTo>
                      <a:pt x="243664" y="149945"/>
                    </a:lnTo>
                    <a:lnTo>
                      <a:pt x="237729" y="149945"/>
                    </a:lnTo>
                    <a:lnTo>
                      <a:pt x="237729" y="144011"/>
                    </a:lnTo>
                    <a:close/>
                    <a:moveTo>
                      <a:pt x="249911" y="144011"/>
                    </a:moveTo>
                    <a:lnTo>
                      <a:pt x="249911" y="149945"/>
                    </a:lnTo>
                    <a:lnTo>
                      <a:pt x="243977" y="149945"/>
                    </a:lnTo>
                    <a:lnTo>
                      <a:pt x="243977" y="144011"/>
                    </a:lnTo>
                    <a:close/>
                    <a:moveTo>
                      <a:pt x="256161" y="144011"/>
                    </a:moveTo>
                    <a:lnTo>
                      <a:pt x="256161" y="149945"/>
                    </a:lnTo>
                    <a:lnTo>
                      <a:pt x="250225" y="149945"/>
                    </a:lnTo>
                    <a:lnTo>
                      <a:pt x="250225" y="144011"/>
                    </a:lnTo>
                    <a:close/>
                    <a:moveTo>
                      <a:pt x="262409" y="144011"/>
                    </a:moveTo>
                    <a:lnTo>
                      <a:pt x="262409" y="149945"/>
                    </a:lnTo>
                    <a:lnTo>
                      <a:pt x="256474" y="149945"/>
                    </a:lnTo>
                    <a:lnTo>
                      <a:pt x="256474" y="144011"/>
                    </a:lnTo>
                    <a:close/>
                    <a:moveTo>
                      <a:pt x="268656" y="144011"/>
                    </a:moveTo>
                    <a:lnTo>
                      <a:pt x="268656" y="149945"/>
                    </a:lnTo>
                    <a:lnTo>
                      <a:pt x="262721" y="149945"/>
                    </a:lnTo>
                    <a:lnTo>
                      <a:pt x="262721" y="144011"/>
                    </a:lnTo>
                    <a:close/>
                    <a:moveTo>
                      <a:pt x="274904" y="144011"/>
                    </a:moveTo>
                    <a:lnTo>
                      <a:pt x="274904" y="149945"/>
                    </a:lnTo>
                    <a:lnTo>
                      <a:pt x="268968" y="149945"/>
                    </a:lnTo>
                    <a:lnTo>
                      <a:pt x="268968" y="144011"/>
                    </a:lnTo>
                    <a:close/>
                    <a:moveTo>
                      <a:pt x="6251" y="150258"/>
                    </a:moveTo>
                    <a:lnTo>
                      <a:pt x="6251" y="156192"/>
                    </a:lnTo>
                    <a:lnTo>
                      <a:pt x="315" y="156192"/>
                    </a:lnTo>
                    <a:lnTo>
                      <a:pt x="315" y="150258"/>
                    </a:lnTo>
                    <a:close/>
                    <a:moveTo>
                      <a:pt x="12498" y="150258"/>
                    </a:moveTo>
                    <a:lnTo>
                      <a:pt x="12498" y="156192"/>
                    </a:lnTo>
                    <a:lnTo>
                      <a:pt x="6562" y="156192"/>
                    </a:lnTo>
                    <a:lnTo>
                      <a:pt x="6562" y="150258"/>
                    </a:lnTo>
                    <a:close/>
                    <a:moveTo>
                      <a:pt x="18745" y="150258"/>
                    </a:moveTo>
                    <a:lnTo>
                      <a:pt x="18745" y="156192"/>
                    </a:lnTo>
                    <a:lnTo>
                      <a:pt x="12810" y="156192"/>
                    </a:lnTo>
                    <a:lnTo>
                      <a:pt x="12810" y="150258"/>
                    </a:lnTo>
                    <a:close/>
                    <a:moveTo>
                      <a:pt x="24992" y="150258"/>
                    </a:moveTo>
                    <a:lnTo>
                      <a:pt x="24992" y="156192"/>
                    </a:lnTo>
                    <a:lnTo>
                      <a:pt x="19058" y="156192"/>
                    </a:lnTo>
                    <a:lnTo>
                      <a:pt x="19058" y="150258"/>
                    </a:lnTo>
                    <a:close/>
                    <a:moveTo>
                      <a:pt x="31241" y="150258"/>
                    </a:moveTo>
                    <a:lnTo>
                      <a:pt x="31241" y="156192"/>
                    </a:lnTo>
                    <a:lnTo>
                      <a:pt x="25305" y="156192"/>
                    </a:lnTo>
                    <a:lnTo>
                      <a:pt x="25305" y="150258"/>
                    </a:lnTo>
                    <a:close/>
                    <a:moveTo>
                      <a:pt x="37489" y="150258"/>
                    </a:moveTo>
                    <a:lnTo>
                      <a:pt x="37489" y="156192"/>
                    </a:lnTo>
                    <a:lnTo>
                      <a:pt x="31553" y="156192"/>
                    </a:lnTo>
                    <a:lnTo>
                      <a:pt x="31553" y="150258"/>
                    </a:lnTo>
                    <a:close/>
                    <a:moveTo>
                      <a:pt x="43737" y="150258"/>
                    </a:moveTo>
                    <a:lnTo>
                      <a:pt x="43737" y="156192"/>
                    </a:lnTo>
                    <a:lnTo>
                      <a:pt x="37802" y="156192"/>
                    </a:lnTo>
                    <a:lnTo>
                      <a:pt x="37802" y="150258"/>
                    </a:lnTo>
                    <a:close/>
                    <a:moveTo>
                      <a:pt x="49985" y="150258"/>
                    </a:moveTo>
                    <a:lnTo>
                      <a:pt x="49985" y="156192"/>
                    </a:lnTo>
                    <a:lnTo>
                      <a:pt x="44049" y="156192"/>
                    </a:lnTo>
                    <a:lnTo>
                      <a:pt x="44049" y="150258"/>
                    </a:lnTo>
                    <a:close/>
                    <a:moveTo>
                      <a:pt x="56232" y="150258"/>
                    </a:moveTo>
                    <a:lnTo>
                      <a:pt x="56232" y="156192"/>
                    </a:lnTo>
                    <a:lnTo>
                      <a:pt x="50296" y="156192"/>
                    </a:lnTo>
                    <a:lnTo>
                      <a:pt x="50296" y="150258"/>
                    </a:lnTo>
                    <a:close/>
                    <a:moveTo>
                      <a:pt x="62480" y="150258"/>
                    </a:moveTo>
                    <a:lnTo>
                      <a:pt x="62480" y="156192"/>
                    </a:lnTo>
                    <a:lnTo>
                      <a:pt x="56545" y="156192"/>
                    </a:lnTo>
                    <a:lnTo>
                      <a:pt x="56545" y="150258"/>
                    </a:lnTo>
                    <a:close/>
                    <a:moveTo>
                      <a:pt x="68727" y="150258"/>
                    </a:moveTo>
                    <a:lnTo>
                      <a:pt x="68727" y="156192"/>
                    </a:lnTo>
                    <a:lnTo>
                      <a:pt x="62792" y="156192"/>
                    </a:lnTo>
                    <a:lnTo>
                      <a:pt x="62792" y="150258"/>
                    </a:lnTo>
                    <a:close/>
                    <a:moveTo>
                      <a:pt x="74975" y="150258"/>
                    </a:moveTo>
                    <a:lnTo>
                      <a:pt x="74975" y="156192"/>
                    </a:lnTo>
                    <a:lnTo>
                      <a:pt x="69039" y="156192"/>
                    </a:lnTo>
                    <a:lnTo>
                      <a:pt x="69039" y="150258"/>
                    </a:lnTo>
                    <a:close/>
                    <a:moveTo>
                      <a:pt x="81223" y="150258"/>
                    </a:moveTo>
                    <a:lnTo>
                      <a:pt x="81223" y="156192"/>
                    </a:lnTo>
                    <a:lnTo>
                      <a:pt x="75286" y="156192"/>
                    </a:lnTo>
                    <a:lnTo>
                      <a:pt x="75286" y="150258"/>
                    </a:lnTo>
                    <a:close/>
                    <a:moveTo>
                      <a:pt x="87470" y="150258"/>
                    </a:moveTo>
                    <a:lnTo>
                      <a:pt x="87470" y="156192"/>
                    </a:lnTo>
                    <a:lnTo>
                      <a:pt x="81535" y="156192"/>
                    </a:lnTo>
                    <a:lnTo>
                      <a:pt x="81535" y="150258"/>
                    </a:lnTo>
                    <a:close/>
                    <a:moveTo>
                      <a:pt x="93718" y="150258"/>
                    </a:moveTo>
                    <a:lnTo>
                      <a:pt x="93718" y="156192"/>
                    </a:lnTo>
                    <a:lnTo>
                      <a:pt x="87784" y="156192"/>
                    </a:lnTo>
                    <a:lnTo>
                      <a:pt x="87784" y="150258"/>
                    </a:lnTo>
                    <a:close/>
                    <a:moveTo>
                      <a:pt x="99967" y="150258"/>
                    </a:moveTo>
                    <a:lnTo>
                      <a:pt x="99967" y="156192"/>
                    </a:lnTo>
                    <a:lnTo>
                      <a:pt x="94031" y="156192"/>
                    </a:lnTo>
                    <a:lnTo>
                      <a:pt x="94031" y="150258"/>
                    </a:lnTo>
                    <a:close/>
                    <a:moveTo>
                      <a:pt x="106214" y="150258"/>
                    </a:moveTo>
                    <a:lnTo>
                      <a:pt x="106214" y="156192"/>
                    </a:lnTo>
                    <a:lnTo>
                      <a:pt x="100278" y="156192"/>
                    </a:lnTo>
                    <a:lnTo>
                      <a:pt x="100278" y="150258"/>
                    </a:lnTo>
                    <a:close/>
                    <a:moveTo>
                      <a:pt x="112461" y="150258"/>
                    </a:moveTo>
                    <a:lnTo>
                      <a:pt x="112461" y="156192"/>
                    </a:lnTo>
                    <a:lnTo>
                      <a:pt x="106527" y="156192"/>
                    </a:lnTo>
                    <a:lnTo>
                      <a:pt x="106527" y="150258"/>
                    </a:lnTo>
                    <a:close/>
                    <a:moveTo>
                      <a:pt x="118710" y="150258"/>
                    </a:moveTo>
                    <a:lnTo>
                      <a:pt x="118710" y="156192"/>
                    </a:lnTo>
                    <a:lnTo>
                      <a:pt x="112774" y="156192"/>
                    </a:lnTo>
                    <a:lnTo>
                      <a:pt x="112774" y="150258"/>
                    </a:lnTo>
                    <a:close/>
                    <a:moveTo>
                      <a:pt x="124957" y="150258"/>
                    </a:moveTo>
                    <a:lnTo>
                      <a:pt x="124957" y="156192"/>
                    </a:lnTo>
                    <a:lnTo>
                      <a:pt x="119021" y="156192"/>
                    </a:lnTo>
                    <a:lnTo>
                      <a:pt x="119021" y="150258"/>
                    </a:lnTo>
                    <a:close/>
                    <a:moveTo>
                      <a:pt x="131204" y="150258"/>
                    </a:moveTo>
                    <a:lnTo>
                      <a:pt x="131204" y="156192"/>
                    </a:lnTo>
                    <a:lnTo>
                      <a:pt x="125270" y="156192"/>
                    </a:lnTo>
                    <a:lnTo>
                      <a:pt x="125270" y="150258"/>
                    </a:lnTo>
                    <a:close/>
                    <a:moveTo>
                      <a:pt x="137451" y="150258"/>
                    </a:moveTo>
                    <a:lnTo>
                      <a:pt x="137451" y="156192"/>
                    </a:lnTo>
                    <a:lnTo>
                      <a:pt x="131517" y="156192"/>
                    </a:lnTo>
                    <a:lnTo>
                      <a:pt x="131517" y="150258"/>
                    </a:lnTo>
                    <a:close/>
                    <a:moveTo>
                      <a:pt x="143702" y="150258"/>
                    </a:moveTo>
                    <a:lnTo>
                      <a:pt x="143702" y="156192"/>
                    </a:lnTo>
                    <a:lnTo>
                      <a:pt x="137766" y="156192"/>
                    </a:lnTo>
                    <a:lnTo>
                      <a:pt x="137766" y="150258"/>
                    </a:lnTo>
                    <a:close/>
                    <a:moveTo>
                      <a:pt x="149949" y="150258"/>
                    </a:moveTo>
                    <a:lnTo>
                      <a:pt x="149949" y="156192"/>
                    </a:lnTo>
                    <a:lnTo>
                      <a:pt x="144015" y="156192"/>
                    </a:lnTo>
                    <a:lnTo>
                      <a:pt x="144015" y="150258"/>
                    </a:lnTo>
                    <a:close/>
                    <a:moveTo>
                      <a:pt x="156196" y="150258"/>
                    </a:moveTo>
                    <a:lnTo>
                      <a:pt x="156196" y="156192"/>
                    </a:lnTo>
                    <a:lnTo>
                      <a:pt x="150262" y="156192"/>
                    </a:lnTo>
                    <a:lnTo>
                      <a:pt x="150262" y="150258"/>
                    </a:lnTo>
                    <a:close/>
                    <a:moveTo>
                      <a:pt x="162445" y="150258"/>
                    </a:moveTo>
                    <a:lnTo>
                      <a:pt x="162445" y="156192"/>
                    </a:lnTo>
                    <a:lnTo>
                      <a:pt x="156509" y="156192"/>
                    </a:lnTo>
                    <a:lnTo>
                      <a:pt x="156509" y="150258"/>
                    </a:lnTo>
                    <a:close/>
                    <a:moveTo>
                      <a:pt x="168692" y="150258"/>
                    </a:moveTo>
                    <a:lnTo>
                      <a:pt x="168692" y="156192"/>
                    </a:lnTo>
                    <a:lnTo>
                      <a:pt x="162756" y="156192"/>
                    </a:lnTo>
                    <a:lnTo>
                      <a:pt x="162756" y="150258"/>
                    </a:lnTo>
                    <a:close/>
                    <a:moveTo>
                      <a:pt x="174939" y="150258"/>
                    </a:moveTo>
                    <a:lnTo>
                      <a:pt x="174939" y="156192"/>
                    </a:lnTo>
                    <a:lnTo>
                      <a:pt x="169005" y="156192"/>
                    </a:lnTo>
                    <a:lnTo>
                      <a:pt x="169005" y="150258"/>
                    </a:lnTo>
                    <a:close/>
                    <a:moveTo>
                      <a:pt x="181186" y="150258"/>
                    </a:moveTo>
                    <a:lnTo>
                      <a:pt x="181186" y="156192"/>
                    </a:lnTo>
                    <a:lnTo>
                      <a:pt x="175252" y="156192"/>
                    </a:lnTo>
                    <a:lnTo>
                      <a:pt x="175252" y="150258"/>
                    </a:lnTo>
                    <a:close/>
                    <a:moveTo>
                      <a:pt x="187433" y="150258"/>
                    </a:moveTo>
                    <a:lnTo>
                      <a:pt x="187433" y="156192"/>
                    </a:lnTo>
                    <a:lnTo>
                      <a:pt x="181499" y="156192"/>
                    </a:lnTo>
                    <a:lnTo>
                      <a:pt x="181499" y="150258"/>
                    </a:lnTo>
                    <a:close/>
                    <a:moveTo>
                      <a:pt x="193682" y="150258"/>
                    </a:moveTo>
                    <a:lnTo>
                      <a:pt x="193682" y="156192"/>
                    </a:lnTo>
                    <a:lnTo>
                      <a:pt x="187746" y="156192"/>
                    </a:lnTo>
                    <a:lnTo>
                      <a:pt x="187746" y="150258"/>
                    </a:lnTo>
                    <a:close/>
                    <a:moveTo>
                      <a:pt x="199931" y="150258"/>
                    </a:moveTo>
                    <a:lnTo>
                      <a:pt x="199931" y="156192"/>
                    </a:lnTo>
                    <a:lnTo>
                      <a:pt x="193996" y="156192"/>
                    </a:lnTo>
                    <a:lnTo>
                      <a:pt x="193996" y="150258"/>
                    </a:lnTo>
                    <a:close/>
                    <a:moveTo>
                      <a:pt x="206180" y="150258"/>
                    </a:moveTo>
                    <a:lnTo>
                      <a:pt x="206180" y="156192"/>
                    </a:lnTo>
                    <a:lnTo>
                      <a:pt x="200244" y="156192"/>
                    </a:lnTo>
                    <a:lnTo>
                      <a:pt x="200244" y="150258"/>
                    </a:lnTo>
                    <a:close/>
                    <a:moveTo>
                      <a:pt x="212427" y="150258"/>
                    </a:moveTo>
                    <a:lnTo>
                      <a:pt x="212427" y="156192"/>
                    </a:lnTo>
                    <a:lnTo>
                      <a:pt x="206491" y="156192"/>
                    </a:lnTo>
                    <a:lnTo>
                      <a:pt x="206491" y="150258"/>
                    </a:lnTo>
                    <a:close/>
                    <a:moveTo>
                      <a:pt x="218674" y="150258"/>
                    </a:moveTo>
                    <a:lnTo>
                      <a:pt x="218674" y="156192"/>
                    </a:lnTo>
                    <a:lnTo>
                      <a:pt x="212739" y="156192"/>
                    </a:lnTo>
                    <a:lnTo>
                      <a:pt x="212739" y="150258"/>
                    </a:lnTo>
                    <a:close/>
                    <a:moveTo>
                      <a:pt x="224921" y="150258"/>
                    </a:moveTo>
                    <a:lnTo>
                      <a:pt x="224921" y="156192"/>
                    </a:lnTo>
                    <a:lnTo>
                      <a:pt x="218987" y="156192"/>
                    </a:lnTo>
                    <a:lnTo>
                      <a:pt x="218987" y="150258"/>
                    </a:lnTo>
                    <a:close/>
                    <a:moveTo>
                      <a:pt x="231170" y="150258"/>
                    </a:moveTo>
                    <a:lnTo>
                      <a:pt x="231170" y="156192"/>
                    </a:lnTo>
                    <a:lnTo>
                      <a:pt x="225234" y="156192"/>
                    </a:lnTo>
                    <a:lnTo>
                      <a:pt x="225234" y="150258"/>
                    </a:lnTo>
                    <a:close/>
                    <a:moveTo>
                      <a:pt x="237417" y="150258"/>
                    </a:moveTo>
                    <a:lnTo>
                      <a:pt x="237417" y="156192"/>
                    </a:lnTo>
                    <a:lnTo>
                      <a:pt x="231481" y="156192"/>
                    </a:lnTo>
                    <a:lnTo>
                      <a:pt x="231481" y="150258"/>
                    </a:lnTo>
                    <a:close/>
                    <a:moveTo>
                      <a:pt x="243664" y="150258"/>
                    </a:moveTo>
                    <a:lnTo>
                      <a:pt x="243664" y="156192"/>
                    </a:lnTo>
                    <a:lnTo>
                      <a:pt x="237729" y="156192"/>
                    </a:lnTo>
                    <a:lnTo>
                      <a:pt x="237729" y="150258"/>
                    </a:lnTo>
                    <a:close/>
                    <a:moveTo>
                      <a:pt x="249911" y="150258"/>
                    </a:moveTo>
                    <a:lnTo>
                      <a:pt x="249911" y="156192"/>
                    </a:lnTo>
                    <a:lnTo>
                      <a:pt x="243977" y="156192"/>
                    </a:lnTo>
                    <a:lnTo>
                      <a:pt x="243977" y="150258"/>
                    </a:lnTo>
                    <a:close/>
                    <a:moveTo>
                      <a:pt x="256161" y="150258"/>
                    </a:moveTo>
                    <a:lnTo>
                      <a:pt x="256161" y="156192"/>
                    </a:lnTo>
                    <a:lnTo>
                      <a:pt x="250225" y="156192"/>
                    </a:lnTo>
                    <a:lnTo>
                      <a:pt x="250225" y="150258"/>
                    </a:lnTo>
                    <a:close/>
                    <a:moveTo>
                      <a:pt x="262409" y="150258"/>
                    </a:moveTo>
                    <a:lnTo>
                      <a:pt x="262409" y="156192"/>
                    </a:lnTo>
                    <a:lnTo>
                      <a:pt x="256474" y="156192"/>
                    </a:lnTo>
                    <a:lnTo>
                      <a:pt x="256474" y="150258"/>
                    </a:lnTo>
                    <a:close/>
                    <a:moveTo>
                      <a:pt x="268656" y="150258"/>
                    </a:moveTo>
                    <a:lnTo>
                      <a:pt x="268656" y="156192"/>
                    </a:lnTo>
                    <a:lnTo>
                      <a:pt x="262721" y="156192"/>
                    </a:lnTo>
                    <a:lnTo>
                      <a:pt x="262721" y="150258"/>
                    </a:lnTo>
                    <a:close/>
                    <a:moveTo>
                      <a:pt x="274904" y="150258"/>
                    </a:moveTo>
                    <a:lnTo>
                      <a:pt x="274904" y="156192"/>
                    </a:lnTo>
                    <a:lnTo>
                      <a:pt x="268968" y="156192"/>
                    </a:lnTo>
                    <a:lnTo>
                      <a:pt x="268968" y="150258"/>
                    </a:lnTo>
                    <a:close/>
                    <a:moveTo>
                      <a:pt x="158" y="0"/>
                    </a:moveTo>
                    <a:lnTo>
                      <a:pt x="158" y="157"/>
                    </a:lnTo>
                    <a:lnTo>
                      <a:pt x="0" y="157"/>
                    </a:lnTo>
                    <a:lnTo>
                      <a:pt x="0" y="156350"/>
                    </a:lnTo>
                    <a:lnTo>
                      <a:pt x="158" y="156350"/>
                    </a:lnTo>
                    <a:lnTo>
                      <a:pt x="158" y="156508"/>
                    </a:lnTo>
                    <a:lnTo>
                      <a:pt x="275059" y="156508"/>
                    </a:lnTo>
                    <a:lnTo>
                      <a:pt x="275059" y="156350"/>
                    </a:lnTo>
                    <a:lnTo>
                      <a:pt x="275215" y="156350"/>
                    </a:lnTo>
                    <a:lnTo>
                      <a:pt x="275215" y="155"/>
                    </a:lnTo>
                    <a:lnTo>
                      <a:pt x="275059" y="155"/>
                    </a:lnTo>
                    <a:lnTo>
                      <a:pt x="275059" y="0"/>
                    </a:lnTo>
                    <a:close/>
                  </a:path>
                </a:pathLst>
              </a:custGeom>
              <a:solidFill>
                <a:srgbClr val="FCEC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cxnSp>
          <p:nvCxnSpPr>
            <p:cNvPr id="9" name="Google Shape;13;p2">
              <a:extLst>
                <a:ext uri="{FF2B5EF4-FFF2-40B4-BE49-F238E27FC236}">
                  <a16:creationId xmlns:a16="http://schemas.microsoft.com/office/drawing/2014/main" id="{C00361C9-1C07-4152-8948-7218D05CBAED}"/>
                </a:ext>
              </a:extLst>
            </p:cNvPr>
            <p:cNvCxnSpPr/>
            <p:nvPr/>
          </p:nvCxnSpPr>
          <p:spPr>
            <a:xfrm>
              <a:off x="607100" y="213850"/>
              <a:ext cx="0" cy="4720800"/>
            </a:xfrm>
            <a:prstGeom prst="straightConnector1">
              <a:avLst/>
            </a:prstGeom>
            <a:noFill/>
            <a:ln w="19050" cap="flat" cmpd="sng">
              <a:solidFill>
                <a:srgbClr val="F999A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" name="Google Shape;14;p2">
              <a:extLst>
                <a:ext uri="{FF2B5EF4-FFF2-40B4-BE49-F238E27FC236}">
                  <a16:creationId xmlns:a16="http://schemas.microsoft.com/office/drawing/2014/main" id="{2B0C7C19-ABC0-42C1-8A92-28CC4580BC81}"/>
                </a:ext>
              </a:extLst>
            </p:cNvPr>
            <p:cNvCxnSpPr/>
            <p:nvPr/>
          </p:nvCxnSpPr>
          <p:spPr>
            <a:xfrm>
              <a:off x="552800" y="213850"/>
              <a:ext cx="0" cy="4720800"/>
            </a:xfrm>
            <a:prstGeom prst="straightConnector1">
              <a:avLst/>
            </a:prstGeom>
            <a:noFill/>
            <a:ln w="19050" cap="flat" cmpd="sng">
              <a:solidFill>
                <a:srgbClr val="F999A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1" name="Google Shape;15;p2">
              <a:extLst>
                <a:ext uri="{FF2B5EF4-FFF2-40B4-BE49-F238E27FC236}">
                  <a16:creationId xmlns:a16="http://schemas.microsoft.com/office/drawing/2014/main" id="{CE648540-D920-4D05-9DB5-51AC8C2535A8}"/>
                </a:ext>
              </a:extLst>
            </p:cNvPr>
            <p:cNvSpPr/>
            <p:nvPr/>
          </p:nvSpPr>
          <p:spPr>
            <a:xfrm>
              <a:off x="309638" y="1298388"/>
              <a:ext cx="108600" cy="108600"/>
            </a:xfrm>
            <a:prstGeom prst="ellipse">
              <a:avLst/>
            </a:prstGeom>
            <a:solidFill>
              <a:srgbClr val="3231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" name="Google Shape;16;p2">
              <a:extLst>
                <a:ext uri="{FF2B5EF4-FFF2-40B4-BE49-F238E27FC236}">
                  <a16:creationId xmlns:a16="http://schemas.microsoft.com/office/drawing/2014/main" id="{30EEE763-3904-45C2-8947-B9A1E6A0C432}"/>
                </a:ext>
              </a:extLst>
            </p:cNvPr>
            <p:cNvSpPr/>
            <p:nvPr/>
          </p:nvSpPr>
          <p:spPr>
            <a:xfrm>
              <a:off x="309638" y="485688"/>
              <a:ext cx="108600" cy="108600"/>
            </a:xfrm>
            <a:prstGeom prst="ellipse">
              <a:avLst/>
            </a:prstGeom>
            <a:solidFill>
              <a:srgbClr val="3231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" name="Google Shape;17;p2">
              <a:extLst>
                <a:ext uri="{FF2B5EF4-FFF2-40B4-BE49-F238E27FC236}">
                  <a16:creationId xmlns:a16="http://schemas.microsoft.com/office/drawing/2014/main" id="{AA9B97C4-440B-4D1E-BF5A-BAEC8DE00289}"/>
                </a:ext>
              </a:extLst>
            </p:cNvPr>
            <p:cNvSpPr/>
            <p:nvPr/>
          </p:nvSpPr>
          <p:spPr>
            <a:xfrm>
              <a:off x="309638" y="4549188"/>
              <a:ext cx="108600" cy="108600"/>
            </a:xfrm>
            <a:prstGeom prst="ellipse">
              <a:avLst/>
            </a:prstGeom>
            <a:solidFill>
              <a:srgbClr val="3231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" name="Google Shape;18;p2">
              <a:extLst>
                <a:ext uri="{FF2B5EF4-FFF2-40B4-BE49-F238E27FC236}">
                  <a16:creationId xmlns:a16="http://schemas.microsoft.com/office/drawing/2014/main" id="{1DCC3B53-3B6A-4F81-812C-143D9D3CF711}"/>
                </a:ext>
              </a:extLst>
            </p:cNvPr>
            <p:cNvSpPr/>
            <p:nvPr/>
          </p:nvSpPr>
          <p:spPr>
            <a:xfrm>
              <a:off x="309638" y="3736488"/>
              <a:ext cx="108600" cy="108600"/>
            </a:xfrm>
            <a:prstGeom prst="ellipse">
              <a:avLst/>
            </a:prstGeom>
            <a:solidFill>
              <a:srgbClr val="3231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" name="Google Shape;19;p2">
              <a:extLst>
                <a:ext uri="{FF2B5EF4-FFF2-40B4-BE49-F238E27FC236}">
                  <a16:creationId xmlns:a16="http://schemas.microsoft.com/office/drawing/2014/main" id="{D34255EE-D2B4-495F-A5E4-BCB5D4A310B5}"/>
                </a:ext>
              </a:extLst>
            </p:cNvPr>
            <p:cNvSpPr/>
            <p:nvPr/>
          </p:nvSpPr>
          <p:spPr>
            <a:xfrm>
              <a:off x="309638" y="2923788"/>
              <a:ext cx="108600" cy="108600"/>
            </a:xfrm>
            <a:prstGeom prst="ellipse">
              <a:avLst/>
            </a:prstGeom>
            <a:solidFill>
              <a:srgbClr val="3231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" name="Google Shape;20;p2">
              <a:extLst>
                <a:ext uri="{FF2B5EF4-FFF2-40B4-BE49-F238E27FC236}">
                  <a16:creationId xmlns:a16="http://schemas.microsoft.com/office/drawing/2014/main" id="{47E41BEA-666E-443B-A4BE-AE115AF249B7}"/>
                </a:ext>
              </a:extLst>
            </p:cNvPr>
            <p:cNvSpPr/>
            <p:nvPr/>
          </p:nvSpPr>
          <p:spPr>
            <a:xfrm>
              <a:off x="309638" y="2111088"/>
              <a:ext cx="108600" cy="108600"/>
            </a:xfrm>
            <a:prstGeom prst="ellipse">
              <a:avLst/>
            </a:prstGeom>
            <a:solidFill>
              <a:srgbClr val="3231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776458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146C78-A717-4E1F-A742-FD5AECA03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7904" y="1517904"/>
            <a:ext cx="91440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A1270D-CCAE-4437-A0C0-052D111DFC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17904" y="4572000"/>
            <a:ext cx="91440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9F006A-7EEE-4DB0-8F92-D34C0D46C3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11/9/2022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A3F2ED-2B0E-44A9-8603-286CA06345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4D801C-6B4E-40B6-9D6E-558192264D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oogle Shape;9;p2">
            <a:extLst>
              <a:ext uri="{FF2B5EF4-FFF2-40B4-BE49-F238E27FC236}">
                <a16:creationId xmlns:a16="http://schemas.microsoft.com/office/drawing/2014/main" id="{1B7641AD-3045-4C3F-8A4C-BCB3D3A1DB1F}"/>
              </a:ext>
            </a:extLst>
          </p:cNvPr>
          <p:cNvGrpSpPr/>
          <p:nvPr userDrawn="1"/>
        </p:nvGrpSpPr>
        <p:grpSpPr>
          <a:xfrm>
            <a:off x="1" y="0"/>
            <a:ext cx="12192000" cy="6858000"/>
            <a:chOff x="209375" y="211300"/>
            <a:chExt cx="8725075" cy="4723350"/>
          </a:xfrm>
        </p:grpSpPr>
        <p:grpSp>
          <p:nvGrpSpPr>
            <p:cNvPr id="8" name="Google Shape;10;p2">
              <a:extLst>
                <a:ext uri="{FF2B5EF4-FFF2-40B4-BE49-F238E27FC236}">
                  <a16:creationId xmlns:a16="http://schemas.microsoft.com/office/drawing/2014/main" id="{A7CA38F9-26B7-43CA-B083-966B2E08B27C}"/>
                </a:ext>
              </a:extLst>
            </p:cNvPr>
            <p:cNvGrpSpPr/>
            <p:nvPr/>
          </p:nvGrpSpPr>
          <p:grpSpPr>
            <a:xfrm>
              <a:off x="209375" y="211300"/>
              <a:ext cx="8725075" cy="4720800"/>
              <a:chOff x="209375" y="211300"/>
              <a:chExt cx="8725075" cy="4720800"/>
            </a:xfrm>
          </p:grpSpPr>
          <p:sp>
            <p:nvSpPr>
              <p:cNvPr id="17" name="Google Shape;11;p2">
                <a:extLst>
                  <a:ext uri="{FF2B5EF4-FFF2-40B4-BE49-F238E27FC236}">
                    <a16:creationId xmlns:a16="http://schemas.microsoft.com/office/drawing/2014/main" id="{DF9F6FE7-EA78-432C-811E-698229424291}"/>
                  </a:ext>
                </a:extLst>
              </p:cNvPr>
              <p:cNvSpPr/>
              <p:nvPr/>
            </p:nvSpPr>
            <p:spPr>
              <a:xfrm>
                <a:off x="209550" y="211300"/>
                <a:ext cx="8724900" cy="47208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" name="Google Shape;12;p2">
                <a:extLst>
                  <a:ext uri="{FF2B5EF4-FFF2-40B4-BE49-F238E27FC236}">
                    <a16:creationId xmlns:a16="http://schemas.microsoft.com/office/drawing/2014/main" id="{DF788202-A596-461E-92F0-3DAB010D95BE}"/>
                  </a:ext>
                </a:extLst>
              </p:cNvPr>
              <p:cNvSpPr/>
              <p:nvPr/>
            </p:nvSpPr>
            <p:spPr>
              <a:xfrm>
                <a:off x="209375" y="211350"/>
                <a:ext cx="8725035" cy="4720703"/>
              </a:xfrm>
              <a:custGeom>
                <a:avLst/>
                <a:gdLst/>
                <a:ahLst/>
                <a:cxnLst/>
                <a:rect l="l" t="t" r="r" b="b"/>
                <a:pathLst>
                  <a:path w="275216" h="156509" extrusionOk="0">
                    <a:moveTo>
                      <a:pt x="6251" y="311"/>
                    </a:moveTo>
                    <a:lnTo>
                      <a:pt x="6251" y="6247"/>
                    </a:lnTo>
                    <a:lnTo>
                      <a:pt x="315" y="6247"/>
                    </a:lnTo>
                    <a:lnTo>
                      <a:pt x="315" y="311"/>
                    </a:lnTo>
                    <a:close/>
                    <a:moveTo>
                      <a:pt x="12498" y="311"/>
                    </a:moveTo>
                    <a:lnTo>
                      <a:pt x="12498" y="6247"/>
                    </a:lnTo>
                    <a:lnTo>
                      <a:pt x="6562" y="6247"/>
                    </a:lnTo>
                    <a:lnTo>
                      <a:pt x="6562" y="311"/>
                    </a:lnTo>
                    <a:close/>
                    <a:moveTo>
                      <a:pt x="18745" y="311"/>
                    </a:moveTo>
                    <a:lnTo>
                      <a:pt x="18745" y="6247"/>
                    </a:lnTo>
                    <a:lnTo>
                      <a:pt x="12810" y="6247"/>
                    </a:lnTo>
                    <a:lnTo>
                      <a:pt x="12810" y="311"/>
                    </a:lnTo>
                    <a:close/>
                    <a:moveTo>
                      <a:pt x="24992" y="311"/>
                    </a:moveTo>
                    <a:lnTo>
                      <a:pt x="24992" y="6247"/>
                    </a:lnTo>
                    <a:lnTo>
                      <a:pt x="19058" y="6247"/>
                    </a:lnTo>
                    <a:lnTo>
                      <a:pt x="19058" y="311"/>
                    </a:lnTo>
                    <a:close/>
                    <a:moveTo>
                      <a:pt x="31241" y="311"/>
                    </a:moveTo>
                    <a:lnTo>
                      <a:pt x="31241" y="6247"/>
                    </a:lnTo>
                    <a:lnTo>
                      <a:pt x="25305" y="6247"/>
                    </a:lnTo>
                    <a:lnTo>
                      <a:pt x="25305" y="311"/>
                    </a:lnTo>
                    <a:close/>
                    <a:moveTo>
                      <a:pt x="37489" y="311"/>
                    </a:moveTo>
                    <a:lnTo>
                      <a:pt x="37489" y="6247"/>
                    </a:lnTo>
                    <a:lnTo>
                      <a:pt x="31553" y="6247"/>
                    </a:lnTo>
                    <a:lnTo>
                      <a:pt x="31553" y="311"/>
                    </a:lnTo>
                    <a:close/>
                    <a:moveTo>
                      <a:pt x="43737" y="311"/>
                    </a:moveTo>
                    <a:lnTo>
                      <a:pt x="43737" y="6247"/>
                    </a:lnTo>
                    <a:lnTo>
                      <a:pt x="37802" y="6247"/>
                    </a:lnTo>
                    <a:lnTo>
                      <a:pt x="37802" y="311"/>
                    </a:lnTo>
                    <a:close/>
                    <a:moveTo>
                      <a:pt x="49985" y="311"/>
                    </a:moveTo>
                    <a:lnTo>
                      <a:pt x="49985" y="6247"/>
                    </a:lnTo>
                    <a:lnTo>
                      <a:pt x="44049" y="6247"/>
                    </a:lnTo>
                    <a:lnTo>
                      <a:pt x="44049" y="311"/>
                    </a:lnTo>
                    <a:close/>
                    <a:moveTo>
                      <a:pt x="56232" y="311"/>
                    </a:moveTo>
                    <a:lnTo>
                      <a:pt x="56232" y="6247"/>
                    </a:lnTo>
                    <a:lnTo>
                      <a:pt x="50296" y="6247"/>
                    </a:lnTo>
                    <a:lnTo>
                      <a:pt x="50296" y="311"/>
                    </a:lnTo>
                    <a:close/>
                    <a:moveTo>
                      <a:pt x="62480" y="311"/>
                    </a:moveTo>
                    <a:lnTo>
                      <a:pt x="62480" y="6247"/>
                    </a:lnTo>
                    <a:lnTo>
                      <a:pt x="56545" y="6247"/>
                    </a:lnTo>
                    <a:lnTo>
                      <a:pt x="56545" y="311"/>
                    </a:lnTo>
                    <a:close/>
                    <a:moveTo>
                      <a:pt x="68727" y="311"/>
                    </a:moveTo>
                    <a:lnTo>
                      <a:pt x="68727" y="6247"/>
                    </a:lnTo>
                    <a:lnTo>
                      <a:pt x="62792" y="6247"/>
                    </a:lnTo>
                    <a:lnTo>
                      <a:pt x="62792" y="311"/>
                    </a:lnTo>
                    <a:close/>
                    <a:moveTo>
                      <a:pt x="74975" y="311"/>
                    </a:moveTo>
                    <a:lnTo>
                      <a:pt x="74975" y="6247"/>
                    </a:lnTo>
                    <a:lnTo>
                      <a:pt x="69039" y="6247"/>
                    </a:lnTo>
                    <a:lnTo>
                      <a:pt x="69039" y="311"/>
                    </a:lnTo>
                    <a:close/>
                    <a:moveTo>
                      <a:pt x="81223" y="311"/>
                    </a:moveTo>
                    <a:lnTo>
                      <a:pt x="81223" y="6247"/>
                    </a:lnTo>
                    <a:lnTo>
                      <a:pt x="75286" y="6247"/>
                    </a:lnTo>
                    <a:lnTo>
                      <a:pt x="75286" y="311"/>
                    </a:lnTo>
                    <a:close/>
                    <a:moveTo>
                      <a:pt x="87470" y="311"/>
                    </a:moveTo>
                    <a:lnTo>
                      <a:pt x="87470" y="6247"/>
                    </a:lnTo>
                    <a:lnTo>
                      <a:pt x="81535" y="6247"/>
                    </a:lnTo>
                    <a:lnTo>
                      <a:pt x="81535" y="311"/>
                    </a:lnTo>
                    <a:close/>
                    <a:moveTo>
                      <a:pt x="93720" y="311"/>
                    </a:moveTo>
                    <a:lnTo>
                      <a:pt x="93720" y="6247"/>
                    </a:lnTo>
                    <a:lnTo>
                      <a:pt x="87784" y="6247"/>
                    </a:lnTo>
                    <a:lnTo>
                      <a:pt x="87784" y="311"/>
                    </a:lnTo>
                    <a:close/>
                    <a:moveTo>
                      <a:pt x="99967" y="311"/>
                    </a:moveTo>
                    <a:lnTo>
                      <a:pt x="99967" y="6247"/>
                    </a:lnTo>
                    <a:lnTo>
                      <a:pt x="94031" y="6247"/>
                    </a:lnTo>
                    <a:lnTo>
                      <a:pt x="94031" y="311"/>
                    </a:lnTo>
                    <a:close/>
                    <a:moveTo>
                      <a:pt x="106214" y="311"/>
                    </a:moveTo>
                    <a:lnTo>
                      <a:pt x="106214" y="6247"/>
                    </a:lnTo>
                    <a:lnTo>
                      <a:pt x="100280" y="6247"/>
                    </a:lnTo>
                    <a:lnTo>
                      <a:pt x="100280" y="311"/>
                    </a:lnTo>
                    <a:close/>
                    <a:moveTo>
                      <a:pt x="112461" y="311"/>
                    </a:moveTo>
                    <a:lnTo>
                      <a:pt x="112461" y="6247"/>
                    </a:lnTo>
                    <a:lnTo>
                      <a:pt x="106527" y="6247"/>
                    </a:lnTo>
                    <a:lnTo>
                      <a:pt x="106527" y="311"/>
                    </a:lnTo>
                    <a:close/>
                    <a:moveTo>
                      <a:pt x="118710" y="311"/>
                    </a:moveTo>
                    <a:lnTo>
                      <a:pt x="118710" y="6247"/>
                    </a:lnTo>
                    <a:lnTo>
                      <a:pt x="112774" y="6247"/>
                    </a:lnTo>
                    <a:lnTo>
                      <a:pt x="112774" y="311"/>
                    </a:lnTo>
                    <a:close/>
                    <a:moveTo>
                      <a:pt x="124957" y="311"/>
                    </a:moveTo>
                    <a:lnTo>
                      <a:pt x="124957" y="6247"/>
                    </a:lnTo>
                    <a:lnTo>
                      <a:pt x="119021" y="6247"/>
                    </a:lnTo>
                    <a:lnTo>
                      <a:pt x="119021" y="311"/>
                    </a:lnTo>
                    <a:close/>
                    <a:moveTo>
                      <a:pt x="131204" y="311"/>
                    </a:moveTo>
                    <a:lnTo>
                      <a:pt x="131204" y="6247"/>
                    </a:lnTo>
                    <a:lnTo>
                      <a:pt x="125270" y="6247"/>
                    </a:lnTo>
                    <a:lnTo>
                      <a:pt x="125270" y="311"/>
                    </a:lnTo>
                    <a:close/>
                    <a:moveTo>
                      <a:pt x="137451" y="311"/>
                    </a:moveTo>
                    <a:lnTo>
                      <a:pt x="137451" y="6247"/>
                    </a:lnTo>
                    <a:lnTo>
                      <a:pt x="131517" y="6247"/>
                    </a:lnTo>
                    <a:lnTo>
                      <a:pt x="131517" y="311"/>
                    </a:lnTo>
                    <a:close/>
                    <a:moveTo>
                      <a:pt x="143702" y="311"/>
                    </a:moveTo>
                    <a:lnTo>
                      <a:pt x="143702" y="6247"/>
                    </a:lnTo>
                    <a:lnTo>
                      <a:pt x="137766" y="6247"/>
                    </a:lnTo>
                    <a:lnTo>
                      <a:pt x="137766" y="311"/>
                    </a:lnTo>
                    <a:close/>
                    <a:moveTo>
                      <a:pt x="149949" y="311"/>
                    </a:moveTo>
                    <a:lnTo>
                      <a:pt x="149949" y="6247"/>
                    </a:lnTo>
                    <a:lnTo>
                      <a:pt x="144015" y="6247"/>
                    </a:lnTo>
                    <a:lnTo>
                      <a:pt x="144015" y="311"/>
                    </a:lnTo>
                    <a:close/>
                    <a:moveTo>
                      <a:pt x="156196" y="311"/>
                    </a:moveTo>
                    <a:lnTo>
                      <a:pt x="156196" y="6247"/>
                    </a:lnTo>
                    <a:lnTo>
                      <a:pt x="150262" y="6247"/>
                    </a:lnTo>
                    <a:lnTo>
                      <a:pt x="150262" y="311"/>
                    </a:lnTo>
                    <a:close/>
                    <a:moveTo>
                      <a:pt x="162445" y="311"/>
                    </a:moveTo>
                    <a:lnTo>
                      <a:pt x="162445" y="6247"/>
                    </a:lnTo>
                    <a:lnTo>
                      <a:pt x="156509" y="6247"/>
                    </a:lnTo>
                    <a:lnTo>
                      <a:pt x="156509" y="311"/>
                    </a:lnTo>
                    <a:close/>
                    <a:moveTo>
                      <a:pt x="168692" y="311"/>
                    </a:moveTo>
                    <a:lnTo>
                      <a:pt x="168692" y="6247"/>
                    </a:lnTo>
                    <a:lnTo>
                      <a:pt x="162756" y="6247"/>
                    </a:lnTo>
                    <a:lnTo>
                      <a:pt x="162756" y="311"/>
                    </a:lnTo>
                    <a:close/>
                    <a:moveTo>
                      <a:pt x="174939" y="311"/>
                    </a:moveTo>
                    <a:lnTo>
                      <a:pt x="174939" y="6247"/>
                    </a:lnTo>
                    <a:lnTo>
                      <a:pt x="169005" y="6247"/>
                    </a:lnTo>
                    <a:lnTo>
                      <a:pt x="169005" y="311"/>
                    </a:lnTo>
                    <a:close/>
                    <a:moveTo>
                      <a:pt x="181186" y="311"/>
                    </a:moveTo>
                    <a:lnTo>
                      <a:pt x="181186" y="6247"/>
                    </a:lnTo>
                    <a:lnTo>
                      <a:pt x="175252" y="6247"/>
                    </a:lnTo>
                    <a:lnTo>
                      <a:pt x="175252" y="311"/>
                    </a:lnTo>
                    <a:close/>
                    <a:moveTo>
                      <a:pt x="187435" y="311"/>
                    </a:moveTo>
                    <a:lnTo>
                      <a:pt x="187435" y="6247"/>
                    </a:lnTo>
                    <a:lnTo>
                      <a:pt x="181499" y="6247"/>
                    </a:lnTo>
                    <a:lnTo>
                      <a:pt x="181499" y="311"/>
                    </a:lnTo>
                    <a:close/>
                    <a:moveTo>
                      <a:pt x="193684" y="311"/>
                    </a:moveTo>
                    <a:lnTo>
                      <a:pt x="193684" y="6247"/>
                    </a:lnTo>
                    <a:lnTo>
                      <a:pt x="187749" y="6247"/>
                    </a:lnTo>
                    <a:lnTo>
                      <a:pt x="187749" y="311"/>
                    </a:lnTo>
                    <a:close/>
                    <a:moveTo>
                      <a:pt x="199931" y="311"/>
                    </a:moveTo>
                    <a:lnTo>
                      <a:pt x="199931" y="6247"/>
                    </a:lnTo>
                    <a:lnTo>
                      <a:pt x="193996" y="6247"/>
                    </a:lnTo>
                    <a:lnTo>
                      <a:pt x="193996" y="311"/>
                    </a:lnTo>
                    <a:close/>
                    <a:moveTo>
                      <a:pt x="206180" y="311"/>
                    </a:moveTo>
                    <a:lnTo>
                      <a:pt x="206180" y="6247"/>
                    </a:lnTo>
                    <a:lnTo>
                      <a:pt x="200244" y="6247"/>
                    </a:lnTo>
                    <a:lnTo>
                      <a:pt x="200244" y="311"/>
                    </a:lnTo>
                    <a:close/>
                    <a:moveTo>
                      <a:pt x="212427" y="311"/>
                    </a:moveTo>
                    <a:lnTo>
                      <a:pt x="212427" y="6247"/>
                    </a:lnTo>
                    <a:lnTo>
                      <a:pt x="206491" y="6247"/>
                    </a:lnTo>
                    <a:lnTo>
                      <a:pt x="206491" y="311"/>
                    </a:lnTo>
                    <a:close/>
                    <a:moveTo>
                      <a:pt x="218674" y="311"/>
                    </a:moveTo>
                    <a:lnTo>
                      <a:pt x="218674" y="6247"/>
                    </a:lnTo>
                    <a:lnTo>
                      <a:pt x="212739" y="6247"/>
                    </a:lnTo>
                    <a:lnTo>
                      <a:pt x="212739" y="311"/>
                    </a:lnTo>
                    <a:close/>
                    <a:moveTo>
                      <a:pt x="224921" y="311"/>
                    </a:moveTo>
                    <a:lnTo>
                      <a:pt x="224921" y="6247"/>
                    </a:lnTo>
                    <a:lnTo>
                      <a:pt x="218987" y="6247"/>
                    </a:lnTo>
                    <a:lnTo>
                      <a:pt x="218987" y="311"/>
                    </a:lnTo>
                    <a:close/>
                    <a:moveTo>
                      <a:pt x="231170" y="311"/>
                    </a:moveTo>
                    <a:lnTo>
                      <a:pt x="231170" y="6247"/>
                    </a:lnTo>
                    <a:lnTo>
                      <a:pt x="225234" y="6247"/>
                    </a:lnTo>
                    <a:lnTo>
                      <a:pt x="225234" y="311"/>
                    </a:lnTo>
                    <a:close/>
                    <a:moveTo>
                      <a:pt x="237417" y="311"/>
                    </a:moveTo>
                    <a:lnTo>
                      <a:pt x="237417" y="6247"/>
                    </a:lnTo>
                    <a:lnTo>
                      <a:pt x="231481" y="6247"/>
                    </a:lnTo>
                    <a:lnTo>
                      <a:pt x="231481" y="311"/>
                    </a:lnTo>
                    <a:close/>
                    <a:moveTo>
                      <a:pt x="243664" y="311"/>
                    </a:moveTo>
                    <a:lnTo>
                      <a:pt x="243664" y="6247"/>
                    </a:lnTo>
                    <a:lnTo>
                      <a:pt x="237729" y="6247"/>
                    </a:lnTo>
                    <a:lnTo>
                      <a:pt x="237729" y="311"/>
                    </a:lnTo>
                    <a:close/>
                    <a:moveTo>
                      <a:pt x="249914" y="311"/>
                    </a:moveTo>
                    <a:lnTo>
                      <a:pt x="249914" y="6247"/>
                    </a:lnTo>
                    <a:lnTo>
                      <a:pt x="243978" y="6247"/>
                    </a:lnTo>
                    <a:lnTo>
                      <a:pt x="243978" y="311"/>
                    </a:lnTo>
                    <a:close/>
                    <a:moveTo>
                      <a:pt x="256161" y="311"/>
                    </a:moveTo>
                    <a:lnTo>
                      <a:pt x="256161" y="6247"/>
                    </a:lnTo>
                    <a:lnTo>
                      <a:pt x="250225" y="6247"/>
                    </a:lnTo>
                    <a:lnTo>
                      <a:pt x="250225" y="311"/>
                    </a:lnTo>
                    <a:close/>
                    <a:moveTo>
                      <a:pt x="262409" y="311"/>
                    </a:moveTo>
                    <a:lnTo>
                      <a:pt x="262409" y="6247"/>
                    </a:lnTo>
                    <a:lnTo>
                      <a:pt x="256474" y="6247"/>
                    </a:lnTo>
                    <a:lnTo>
                      <a:pt x="256474" y="311"/>
                    </a:lnTo>
                    <a:close/>
                    <a:moveTo>
                      <a:pt x="268656" y="311"/>
                    </a:moveTo>
                    <a:lnTo>
                      <a:pt x="268656" y="6247"/>
                    </a:lnTo>
                    <a:lnTo>
                      <a:pt x="262721" y="6247"/>
                    </a:lnTo>
                    <a:lnTo>
                      <a:pt x="262721" y="311"/>
                    </a:lnTo>
                    <a:close/>
                    <a:moveTo>
                      <a:pt x="274904" y="311"/>
                    </a:moveTo>
                    <a:lnTo>
                      <a:pt x="274904" y="6247"/>
                    </a:lnTo>
                    <a:lnTo>
                      <a:pt x="268968" y="6247"/>
                    </a:lnTo>
                    <a:lnTo>
                      <a:pt x="268968" y="311"/>
                    </a:lnTo>
                    <a:close/>
                    <a:moveTo>
                      <a:pt x="6251" y="6560"/>
                    </a:moveTo>
                    <a:lnTo>
                      <a:pt x="6251" y="12494"/>
                    </a:lnTo>
                    <a:lnTo>
                      <a:pt x="315" y="12494"/>
                    </a:lnTo>
                    <a:lnTo>
                      <a:pt x="315" y="6560"/>
                    </a:lnTo>
                    <a:close/>
                    <a:moveTo>
                      <a:pt x="12498" y="6560"/>
                    </a:moveTo>
                    <a:lnTo>
                      <a:pt x="12498" y="12494"/>
                    </a:lnTo>
                    <a:lnTo>
                      <a:pt x="6562" y="12494"/>
                    </a:lnTo>
                    <a:lnTo>
                      <a:pt x="6562" y="6560"/>
                    </a:lnTo>
                    <a:close/>
                    <a:moveTo>
                      <a:pt x="18745" y="6560"/>
                    </a:moveTo>
                    <a:lnTo>
                      <a:pt x="18745" y="12494"/>
                    </a:lnTo>
                    <a:lnTo>
                      <a:pt x="12810" y="12494"/>
                    </a:lnTo>
                    <a:lnTo>
                      <a:pt x="12810" y="6560"/>
                    </a:lnTo>
                    <a:close/>
                    <a:moveTo>
                      <a:pt x="24992" y="6560"/>
                    </a:moveTo>
                    <a:lnTo>
                      <a:pt x="24992" y="12494"/>
                    </a:lnTo>
                    <a:lnTo>
                      <a:pt x="19058" y="12494"/>
                    </a:lnTo>
                    <a:lnTo>
                      <a:pt x="19058" y="6560"/>
                    </a:lnTo>
                    <a:close/>
                    <a:moveTo>
                      <a:pt x="31241" y="6560"/>
                    </a:moveTo>
                    <a:lnTo>
                      <a:pt x="31241" y="12494"/>
                    </a:lnTo>
                    <a:lnTo>
                      <a:pt x="25305" y="12494"/>
                    </a:lnTo>
                    <a:lnTo>
                      <a:pt x="25305" y="6560"/>
                    </a:lnTo>
                    <a:close/>
                    <a:moveTo>
                      <a:pt x="37489" y="6560"/>
                    </a:moveTo>
                    <a:lnTo>
                      <a:pt x="37489" y="12494"/>
                    </a:lnTo>
                    <a:lnTo>
                      <a:pt x="31553" y="12494"/>
                    </a:lnTo>
                    <a:lnTo>
                      <a:pt x="31553" y="6560"/>
                    </a:lnTo>
                    <a:close/>
                    <a:moveTo>
                      <a:pt x="43737" y="6560"/>
                    </a:moveTo>
                    <a:lnTo>
                      <a:pt x="43737" y="12494"/>
                    </a:lnTo>
                    <a:lnTo>
                      <a:pt x="37802" y="12494"/>
                    </a:lnTo>
                    <a:lnTo>
                      <a:pt x="37802" y="6560"/>
                    </a:lnTo>
                    <a:close/>
                    <a:moveTo>
                      <a:pt x="49985" y="6560"/>
                    </a:moveTo>
                    <a:lnTo>
                      <a:pt x="49985" y="12494"/>
                    </a:lnTo>
                    <a:lnTo>
                      <a:pt x="44049" y="12494"/>
                    </a:lnTo>
                    <a:lnTo>
                      <a:pt x="44049" y="6560"/>
                    </a:lnTo>
                    <a:close/>
                    <a:moveTo>
                      <a:pt x="56232" y="6560"/>
                    </a:moveTo>
                    <a:lnTo>
                      <a:pt x="56232" y="12494"/>
                    </a:lnTo>
                    <a:lnTo>
                      <a:pt x="50296" y="12494"/>
                    </a:lnTo>
                    <a:lnTo>
                      <a:pt x="50296" y="6560"/>
                    </a:lnTo>
                    <a:close/>
                    <a:moveTo>
                      <a:pt x="62480" y="6560"/>
                    </a:moveTo>
                    <a:lnTo>
                      <a:pt x="62480" y="12494"/>
                    </a:lnTo>
                    <a:lnTo>
                      <a:pt x="56545" y="12494"/>
                    </a:lnTo>
                    <a:lnTo>
                      <a:pt x="56545" y="6560"/>
                    </a:lnTo>
                    <a:close/>
                    <a:moveTo>
                      <a:pt x="68727" y="6560"/>
                    </a:moveTo>
                    <a:lnTo>
                      <a:pt x="68727" y="12494"/>
                    </a:lnTo>
                    <a:lnTo>
                      <a:pt x="62792" y="12494"/>
                    </a:lnTo>
                    <a:lnTo>
                      <a:pt x="62792" y="6560"/>
                    </a:lnTo>
                    <a:close/>
                    <a:moveTo>
                      <a:pt x="74975" y="6560"/>
                    </a:moveTo>
                    <a:lnTo>
                      <a:pt x="74975" y="12494"/>
                    </a:lnTo>
                    <a:lnTo>
                      <a:pt x="69039" y="12494"/>
                    </a:lnTo>
                    <a:lnTo>
                      <a:pt x="69039" y="6560"/>
                    </a:lnTo>
                    <a:close/>
                    <a:moveTo>
                      <a:pt x="81223" y="6560"/>
                    </a:moveTo>
                    <a:lnTo>
                      <a:pt x="81223" y="12494"/>
                    </a:lnTo>
                    <a:lnTo>
                      <a:pt x="75286" y="12494"/>
                    </a:lnTo>
                    <a:lnTo>
                      <a:pt x="75286" y="6560"/>
                    </a:lnTo>
                    <a:close/>
                    <a:moveTo>
                      <a:pt x="87470" y="6560"/>
                    </a:moveTo>
                    <a:lnTo>
                      <a:pt x="87470" y="12494"/>
                    </a:lnTo>
                    <a:lnTo>
                      <a:pt x="81535" y="12494"/>
                    </a:lnTo>
                    <a:lnTo>
                      <a:pt x="81535" y="6560"/>
                    </a:lnTo>
                    <a:close/>
                    <a:moveTo>
                      <a:pt x="93720" y="6560"/>
                    </a:moveTo>
                    <a:lnTo>
                      <a:pt x="93720" y="12494"/>
                    </a:lnTo>
                    <a:lnTo>
                      <a:pt x="87784" y="12494"/>
                    </a:lnTo>
                    <a:lnTo>
                      <a:pt x="87784" y="6560"/>
                    </a:lnTo>
                    <a:close/>
                    <a:moveTo>
                      <a:pt x="99967" y="6560"/>
                    </a:moveTo>
                    <a:lnTo>
                      <a:pt x="99967" y="12494"/>
                    </a:lnTo>
                    <a:lnTo>
                      <a:pt x="94031" y="12494"/>
                    </a:lnTo>
                    <a:lnTo>
                      <a:pt x="94031" y="6560"/>
                    </a:lnTo>
                    <a:close/>
                    <a:moveTo>
                      <a:pt x="106214" y="6560"/>
                    </a:moveTo>
                    <a:lnTo>
                      <a:pt x="106214" y="12494"/>
                    </a:lnTo>
                    <a:lnTo>
                      <a:pt x="100280" y="12494"/>
                    </a:lnTo>
                    <a:lnTo>
                      <a:pt x="100280" y="6560"/>
                    </a:lnTo>
                    <a:close/>
                    <a:moveTo>
                      <a:pt x="112461" y="6560"/>
                    </a:moveTo>
                    <a:lnTo>
                      <a:pt x="112461" y="12494"/>
                    </a:lnTo>
                    <a:lnTo>
                      <a:pt x="106527" y="12494"/>
                    </a:lnTo>
                    <a:lnTo>
                      <a:pt x="106527" y="6560"/>
                    </a:lnTo>
                    <a:close/>
                    <a:moveTo>
                      <a:pt x="118710" y="6560"/>
                    </a:moveTo>
                    <a:lnTo>
                      <a:pt x="118710" y="12494"/>
                    </a:lnTo>
                    <a:lnTo>
                      <a:pt x="112774" y="12494"/>
                    </a:lnTo>
                    <a:lnTo>
                      <a:pt x="112774" y="6560"/>
                    </a:lnTo>
                    <a:close/>
                    <a:moveTo>
                      <a:pt x="124957" y="6560"/>
                    </a:moveTo>
                    <a:lnTo>
                      <a:pt x="124957" y="12494"/>
                    </a:lnTo>
                    <a:lnTo>
                      <a:pt x="119021" y="12494"/>
                    </a:lnTo>
                    <a:lnTo>
                      <a:pt x="119021" y="6560"/>
                    </a:lnTo>
                    <a:close/>
                    <a:moveTo>
                      <a:pt x="131204" y="6560"/>
                    </a:moveTo>
                    <a:lnTo>
                      <a:pt x="131204" y="12494"/>
                    </a:lnTo>
                    <a:lnTo>
                      <a:pt x="125270" y="12494"/>
                    </a:lnTo>
                    <a:lnTo>
                      <a:pt x="125270" y="6560"/>
                    </a:lnTo>
                    <a:close/>
                    <a:moveTo>
                      <a:pt x="137451" y="6560"/>
                    </a:moveTo>
                    <a:lnTo>
                      <a:pt x="137451" y="12494"/>
                    </a:lnTo>
                    <a:lnTo>
                      <a:pt x="131517" y="12494"/>
                    </a:lnTo>
                    <a:lnTo>
                      <a:pt x="131517" y="6560"/>
                    </a:lnTo>
                    <a:close/>
                    <a:moveTo>
                      <a:pt x="143702" y="6560"/>
                    </a:moveTo>
                    <a:lnTo>
                      <a:pt x="143702" y="12494"/>
                    </a:lnTo>
                    <a:lnTo>
                      <a:pt x="137766" y="12494"/>
                    </a:lnTo>
                    <a:lnTo>
                      <a:pt x="137766" y="6560"/>
                    </a:lnTo>
                    <a:close/>
                    <a:moveTo>
                      <a:pt x="149949" y="6560"/>
                    </a:moveTo>
                    <a:lnTo>
                      <a:pt x="149949" y="12494"/>
                    </a:lnTo>
                    <a:lnTo>
                      <a:pt x="144015" y="12494"/>
                    </a:lnTo>
                    <a:lnTo>
                      <a:pt x="144015" y="6560"/>
                    </a:lnTo>
                    <a:close/>
                    <a:moveTo>
                      <a:pt x="156196" y="6560"/>
                    </a:moveTo>
                    <a:lnTo>
                      <a:pt x="156196" y="12494"/>
                    </a:lnTo>
                    <a:lnTo>
                      <a:pt x="150262" y="12494"/>
                    </a:lnTo>
                    <a:lnTo>
                      <a:pt x="150262" y="6560"/>
                    </a:lnTo>
                    <a:close/>
                    <a:moveTo>
                      <a:pt x="162445" y="6560"/>
                    </a:moveTo>
                    <a:lnTo>
                      <a:pt x="162445" y="12494"/>
                    </a:lnTo>
                    <a:lnTo>
                      <a:pt x="156509" y="12494"/>
                    </a:lnTo>
                    <a:lnTo>
                      <a:pt x="156509" y="6560"/>
                    </a:lnTo>
                    <a:close/>
                    <a:moveTo>
                      <a:pt x="168692" y="6560"/>
                    </a:moveTo>
                    <a:lnTo>
                      <a:pt x="168692" y="12494"/>
                    </a:lnTo>
                    <a:lnTo>
                      <a:pt x="162756" y="12494"/>
                    </a:lnTo>
                    <a:lnTo>
                      <a:pt x="162756" y="6560"/>
                    </a:lnTo>
                    <a:close/>
                    <a:moveTo>
                      <a:pt x="174939" y="6560"/>
                    </a:moveTo>
                    <a:lnTo>
                      <a:pt x="174939" y="12494"/>
                    </a:lnTo>
                    <a:lnTo>
                      <a:pt x="169005" y="12494"/>
                    </a:lnTo>
                    <a:lnTo>
                      <a:pt x="169005" y="6560"/>
                    </a:lnTo>
                    <a:close/>
                    <a:moveTo>
                      <a:pt x="181186" y="6560"/>
                    </a:moveTo>
                    <a:lnTo>
                      <a:pt x="181186" y="12494"/>
                    </a:lnTo>
                    <a:lnTo>
                      <a:pt x="175252" y="12494"/>
                    </a:lnTo>
                    <a:lnTo>
                      <a:pt x="175252" y="6560"/>
                    </a:lnTo>
                    <a:close/>
                    <a:moveTo>
                      <a:pt x="187435" y="6560"/>
                    </a:moveTo>
                    <a:lnTo>
                      <a:pt x="187435" y="12494"/>
                    </a:lnTo>
                    <a:lnTo>
                      <a:pt x="181499" y="12494"/>
                    </a:lnTo>
                    <a:lnTo>
                      <a:pt x="181499" y="6560"/>
                    </a:lnTo>
                    <a:close/>
                    <a:moveTo>
                      <a:pt x="193684" y="6560"/>
                    </a:moveTo>
                    <a:lnTo>
                      <a:pt x="193684" y="12494"/>
                    </a:lnTo>
                    <a:lnTo>
                      <a:pt x="187749" y="12494"/>
                    </a:lnTo>
                    <a:lnTo>
                      <a:pt x="187749" y="6560"/>
                    </a:lnTo>
                    <a:close/>
                    <a:moveTo>
                      <a:pt x="199931" y="6560"/>
                    </a:moveTo>
                    <a:lnTo>
                      <a:pt x="199931" y="12494"/>
                    </a:lnTo>
                    <a:lnTo>
                      <a:pt x="193996" y="12494"/>
                    </a:lnTo>
                    <a:lnTo>
                      <a:pt x="193996" y="6560"/>
                    </a:lnTo>
                    <a:close/>
                    <a:moveTo>
                      <a:pt x="206180" y="6560"/>
                    </a:moveTo>
                    <a:lnTo>
                      <a:pt x="206180" y="12494"/>
                    </a:lnTo>
                    <a:lnTo>
                      <a:pt x="200244" y="12494"/>
                    </a:lnTo>
                    <a:lnTo>
                      <a:pt x="200244" y="6560"/>
                    </a:lnTo>
                    <a:close/>
                    <a:moveTo>
                      <a:pt x="212427" y="6560"/>
                    </a:moveTo>
                    <a:lnTo>
                      <a:pt x="212427" y="12494"/>
                    </a:lnTo>
                    <a:lnTo>
                      <a:pt x="206491" y="12494"/>
                    </a:lnTo>
                    <a:lnTo>
                      <a:pt x="206491" y="6560"/>
                    </a:lnTo>
                    <a:close/>
                    <a:moveTo>
                      <a:pt x="218674" y="6560"/>
                    </a:moveTo>
                    <a:lnTo>
                      <a:pt x="218674" y="12494"/>
                    </a:lnTo>
                    <a:lnTo>
                      <a:pt x="212739" y="12494"/>
                    </a:lnTo>
                    <a:lnTo>
                      <a:pt x="212739" y="6560"/>
                    </a:lnTo>
                    <a:close/>
                    <a:moveTo>
                      <a:pt x="224921" y="6560"/>
                    </a:moveTo>
                    <a:lnTo>
                      <a:pt x="224921" y="12494"/>
                    </a:lnTo>
                    <a:lnTo>
                      <a:pt x="218987" y="12494"/>
                    </a:lnTo>
                    <a:lnTo>
                      <a:pt x="218987" y="6560"/>
                    </a:lnTo>
                    <a:close/>
                    <a:moveTo>
                      <a:pt x="231170" y="6560"/>
                    </a:moveTo>
                    <a:lnTo>
                      <a:pt x="231170" y="12494"/>
                    </a:lnTo>
                    <a:lnTo>
                      <a:pt x="225234" y="12494"/>
                    </a:lnTo>
                    <a:lnTo>
                      <a:pt x="225234" y="6560"/>
                    </a:lnTo>
                    <a:close/>
                    <a:moveTo>
                      <a:pt x="237417" y="6560"/>
                    </a:moveTo>
                    <a:lnTo>
                      <a:pt x="237417" y="12494"/>
                    </a:lnTo>
                    <a:lnTo>
                      <a:pt x="231481" y="12494"/>
                    </a:lnTo>
                    <a:lnTo>
                      <a:pt x="231481" y="6560"/>
                    </a:lnTo>
                    <a:close/>
                    <a:moveTo>
                      <a:pt x="243664" y="6560"/>
                    </a:moveTo>
                    <a:lnTo>
                      <a:pt x="243664" y="12494"/>
                    </a:lnTo>
                    <a:lnTo>
                      <a:pt x="237729" y="12494"/>
                    </a:lnTo>
                    <a:lnTo>
                      <a:pt x="237729" y="6560"/>
                    </a:lnTo>
                    <a:close/>
                    <a:moveTo>
                      <a:pt x="249914" y="6560"/>
                    </a:moveTo>
                    <a:lnTo>
                      <a:pt x="249914" y="12494"/>
                    </a:lnTo>
                    <a:lnTo>
                      <a:pt x="243978" y="12494"/>
                    </a:lnTo>
                    <a:lnTo>
                      <a:pt x="243978" y="6560"/>
                    </a:lnTo>
                    <a:close/>
                    <a:moveTo>
                      <a:pt x="256161" y="6560"/>
                    </a:moveTo>
                    <a:lnTo>
                      <a:pt x="256161" y="12494"/>
                    </a:lnTo>
                    <a:lnTo>
                      <a:pt x="250225" y="12494"/>
                    </a:lnTo>
                    <a:lnTo>
                      <a:pt x="250225" y="6560"/>
                    </a:lnTo>
                    <a:close/>
                    <a:moveTo>
                      <a:pt x="262409" y="6560"/>
                    </a:moveTo>
                    <a:lnTo>
                      <a:pt x="262409" y="12494"/>
                    </a:lnTo>
                    <a:lnTo>
                      <a:pt x="256474" y="12494"/>
                    </a:lnTo>
                    <a:lnTo>
                      <a:pt x="256474" y="6560"/>
                    </a:lnTo>
                    <a:close/>
                    <a:moveTo>
                      <a:pt x="268656" y="6560"/>
                    </a:moveTo>
                    <a:lnTo>
                      <a:pt x="268656" y="12494"/>
                    </a:lnTo>
                    <a:lnTo>
                      <a:pt x="262721" y="12494"/>
                    </a:lnTo>
                    <a:lnTo>
                      <a:pt x="262721" y="6560"/>
                    </a:lnTo>
                    <a:close/>
                    <a:moveTo>
                      <a:pt x="274904" y="6560"/>
                    </a:moveTo>
                    <a:lnTo>
                      <a:pt x="274904" y="12494"/>
                    </a:lnTo>
                    <a:lnTo>
                      <a:pt x="268968" y="12494"/>
                    </a:lnTo>
                    <a:lnTo>
                      <a:pt x="268968" y="6560"/>
                    </a:lnTo>
                    <a:close/>
                    <a:moveTo>
                      <a:pt x="6251" y="12807"/>
                    </a:moveTo>
                    <a:lnTo>
                      <a:pt x="6251" y="18742"/>
                    </a:lnTo>
                    <a:lnTo>
                      <a:pt x="315" y="18742"/>
                    </a:lnTo>
                    <a:lnTo>
                      <a:pt x="315" y="12807"/>
                    </a:lnTo>
                    <a:close/>
                    <a:moveTo>
                      <a:pt x="12498" y="12807"/>
                    </a:moveTo>
                    <a:lnTo>
                      <a:pt x="12498" y="18742"/>
                    </a:lnTo>
                    <a:lnTo>
                      <a:pt x="6562" y="18742"/>
                    </a:lnTo>
                    <a:lnTo>
                      <a:pt x="6562" y="12807"/>
                    </a:lnTo>
                    <a:close/>
                    <a:moveTo>
                      <a:pt x="18745" y="12807"/>
                    </a:moveTo>
                    <a:lnTo>
                      <a:pt x="18745" y="18742"/>
                    </a:lnTo>
                    <a:lnTo>
                      <a:pt x="12810" y="18742"/>
                    </a:lnTo>
                    <a:lnTo>
                      <a:pt x="12810" y="12807"/>
                    </a:lnTo>
                    <a:close/>
                    <a:moveTo>
                      <a:pt x="24992" y="12807"/>
                    </a:moveTo>
                    <a:lnTo>
                      <a:pt x="24992" y="18742"/>
                    </a:lnTo>
                    <a:lnTo>
                      <a:pt x="19058" y="18742"/>
                    </a:lnTo>
                    <a:lnTo>
                      <a:pt x="19058" y="12807"/>
                    </a:lnTo>
                    <a:close/>
                    <a:moveTo>
                      <a:pt x="31241" y="12807"/>
                    </a:moveTo>
                    <a:lnTo>
                      <a:pt x="31241" y="18742"/>
                    </a:lnTo>
                    <a:lnTo>
                      <a:pt x="25305" y="18742"/>
                    </a:lnTo>
                    <a:lnTo>
                      <a:pt x="25305" y="12807"/>
                    </a:lnTo>
                    <a:close/>
                    <a:moveTo>
                      <a:pt x="37489" y="12807"/>
                    </a:moveTo>
                    <a:lnTo>
                      <a:pt x="37489" y="18742"/>
                    </a:lnTo>
                    <a:lnTo>
                      <a:pt x="31553" y="18742"/>
                    </a:lnTo>
                    <a:lnTo>
                      <a:pt x="31553" y="12807"/>
                    </a:lnTo>
                    <a:close/>
                    <a:moveTo>
                      <a:pt x="43737" y="12807"/>
                    </a:moveTo>
                    <a:lnTo>
                      <a:pt x="43737" y="18742"/>
                    </a:lnTo>
                    <a:lnTo>
                      <a:pt x="37802" y="18742"/>
                    </a:lnTo>
                    <a:lnTo>
                      <a:pt x="37802" y="12807"/>
                    </a:lnTo>
                    <a:close/>
                    <a:moveTo>
                      <a:pt x="49985" y="12807"/>
                    </a:moveTo>
                    <a:lnTo>
                      <a:pt x="49985" y="18742"/>
                    </a:lnTo>
                    <a:lnTo>
                      <a:pt x="44049" y="18742"/>
                    </a:lnTo>
                    <a:lnTo>
                      <a:pt x="44049" y="12807"/>
                    </a:lnTo>
                    <a:close/>
                    <a:moveTo>
                      <a:pt x="56232" y="12807"/>
                    </a:moveTo>
                    <a:lnTo>
                      <a:pt x="56232" y="18742"/>
                    </a:lnTo>
                    <a:lnTo>
                      <a:pt x="50296" y="18742"/>
                    </a:lnTo>
                    <a:lnTo>
                      <a:pt x="50296" y="12807"/>
                    </a:lnTo>
                    <a:close/>
                    <a:moveTo>
                      <a:pt x="62480" y="12807"/>
                    </a:moveTo>
                    <a:lnTo>
                      <a:pt x="62480" y="18742"/>
                    </a:lnTo>
                    <a:lnTo>
                      <a:pt x="56545" y="18742"/>
                    </a:lnTo>
                    <a:lnTo>
                      <a:pt x="56545" y="12807"/>
                    </a:lnTo>
                    <a:close/>
                    <a:moveTo>
                      <a:pt x="68727" y="12807"/>
                    </a:moveTo>
                    <a:lnTo>
                      <a:pt x="68727" y="18742"/>
                    </a:lnTo>
                    <a:lnTo>
                      <a:pt x="62792" y="18742"/>
                    </a:lnTo>
                    <a:lnTo>
                      <a:pt x="62792" y="12807"/>
                    </a:lnTo>
                    <a:close/>
                    <a:moveTo>
                      <a:pt x="74975" y="12807"/>
                    </a:moveTo>
                    <a:lnTo>
                      <a:pt x="74975" y="18742"/>
                    </a:lnTo>
                    <a:lnTo>
                      <a:pt x="69039" y="18742"/>
                    </a:lnTo>
                    <a:lnTo>
                      <a:pt x="69039" y="12807"/>
                    </a:lnTo>
                    <a:close/>
                    <a:moveTo>
                      <a:pt x="81223" y="12807"/>
                    </a:moveTo>
                    <a:lnTo>
                      <a:pt x="81223" y="18742"/>
                    </a:lnTo>
                    <a:lnTo>
                      <a:pt x="75286" y="18742"/>
                    </a:lnTo>
                    <a:lnTo>
                      <a:pt x="75286" y="12807"/>
                    </a:lnTo>
                    <a:close/>
                    <a:moveTo>
                      <a:pt x="87470" y="12807"/>
                    </a:moveTo>
                    <a:lnTo>
                      <a:pt x="87470" y="18742"/>
                    </a:lnTo>
                    <a:lnTo>
                      <a:pt x="81535" y="18742"/>
                    </a:lnTo>
                    <a:lnTo>
                      <a:pt x="81535" y="12807"/>
                    </a:lnTo>
                    <a:close/>
                    <a:moveTo>
                      <a:pt x="93720" y="12807"/>
                    </a:moveTo>
                    <a:lnTo>
                      <a:pt x="93720" y="18742"/>
                    </a:lnTo>
                    <a:lnTo>
                      <a:pt x="87784" y="18742"/>
                    </a:lnTo>
                    <a:lnTo>
                      <a:pt x="87784" y="12807"/>
                    </a:lnTo>
                    <a:close/>
                    <a:moveTo>
                      <a:pt x="99967" y="12807"/>
                    </a:moveTo>
                    <a:lnTo>
                      <a:pt x="99967" y="18742"/>
                    </a:lnTo>
                    <a:lnTo>
                      <a:pt x="94031" y="18742"/>
                    </a:lnTo>
                    <a:lnTo>
                      <a:pt x="94031" y="12807"/>
                    </a:lnTo>
                    <a:close/>
                    <a:moveTo>
                      <a:pt x="106214" y="12807"/>
                    </a:moveTo>
                    <a:lnTo>
                      <a:pt x="106214" y="18742"/>
                    </a:lnTo>
                    <a:lnTo>
                      <a:pt x="100280" y="18742"/>
                    </a:lnTo>
                    <a:lnTo>
                      <a:pt x="100280" y="12807"/>
                    </a:lnTo>
                    <a:close/>
                    <a:moveTo>
                      <a:pt x="112461" y="12807"/>
                    </a:moveTo>
                    <a:lnTo>
                      <a:pt x="112461" y="18742"/>
                    </a:lnTo>
                    <a:lnTo>
                      <a:pt x="106527" y="18742"/>
                    </a:lnTo>
                    <a:lnTo>
                      <a:pt x="106527" y="12807"/>
                    </a:lnTo>
                    <a:close/>
                    <a:moveTo>
                      <a:pt x="118710" y="12807"/>
                    </a:moveTo>
                    <a:lnTo>
                      <a:pt x="118710" y="18742"/>
                    </a:lnTo>
                    <a:lnTo>
                      <a:pt x="112774" y="18742"/>
                    </a:lnTo>
                    <a:lnTo>
                      <a:pt x="112774" y="12807"/>
                    </a:lnTo>
                    <a:close/>
                    <a:moveTo>
                      <a:pt x="124957" y="12807"/>
                    </a:moveTo>
                    <a:lnTo>
                      <a:pt x="124957" y="18742"/>
                    </a:lnTo>
                    <a:lnTo>
                      <a:pt x="119021" y="18742"/>
                    </a:lnTo>
                    <a:lnTo>
                      <a:pt x="119021" y="12807"/>
                    </a:lnTo>
                    <a:close/>
                    <a:moveTo>
                      <a:pt x="131204" y="12807"/>
                    </a:moveTo>
                    <a:lnTo>
                      <a:pt x="131204" y="18742"/>
                    </a:lnTo>
                    <a:lnTo>
                      <a:pt x="125270" y="18742"/>
                    </a:lnTo>
                    <a:lnTo>
                      <a:pt x="125270" y="12807"/>
                    </a:lnTo>
                    <a:close/>
                    <a:moveTo>
                      <a:pt x="137451" y="12807"/>
                    </a:moveTo>
                    <a:lnTo>
                      <a:pt x="137451" y="18742"/>
                    </a:lnTo>
                    <a:lnTo>
                      <a:pt x="131517" y="18742"/>
                    </a:lnTo>
                    <a:lnTo>
                      <a:pt x="131517" y="12807"/>
                    </a:lnTo>
                    <a:close/>
                    <a:moveTo>
                      <a:pt x="143702" y="12807"/>
                    </a:moveTo>
                    <a:lnTo>
                      <a:pt x="143702" y="18742"/>
                    </a:lnTo>
                    <a:lnTo>
                      <a:pt x="137766" y="18742"/>
                    </a:lnTo>
                    <a:lnTo>
                      <a:pt x="137766" y="12807"/>
                    </a:lnTo>
                    <a:close/>
                    <a:moveTo>
                      <a:pt x="149949" y="12807"/>
                    </a:moveTo>
                    <a:lnTo>
                      <a:pt x="149949" y="18742"/>
                    </a:lnTo>
                    <a:lnTo>
                      <a:pt x="144015" y="18742"/>
                    </a:lnTo>
                    <a:lnTo>
                      <a:pt x="144015" y="12807"/>
                    </a:lnTo>
                    <a:close/>
                    <a:moveTo>
                      <a:pt x="156196" y="12807"/>
                    </a:moveTo>
                    <a:lnTo>
                      <a:pt x="156196" y="18742"/>
                    </a:lnTo>
                    <a:lnTo>
                      <a:pt x="150262" y="18742"/>
                    </a:lnTo>
                    <a:lnTo>
                      <a:pt x="150262" y="12807"/>
                    </a:lnTo>
                    <a:close/>
                    <a:moveTo>
                      <a:pt x="162445" y="12807"/>
                    </a:moveTo>
                    <a:lnTo>
                      <a:pt x="162445" y="18742"/>
                    </a:lnTo>
                    <a:lnTo>
                      <a:pt x="156509" y="18742"/>
                    </a:lnTo>
                    <a:lnTo>
                      <a:pt x="156509" y="12807"/>
                    </a:lnTo>
                    <a:close/>
                    <a:moveTo>
                      <a:pt x="168692" y="12807"/>
                    </a:moveTo>
                    <a:lnTo>
                      <a:pt x="168692" y="18742"/>
                    </a:lnTo>
                    <a:lnTo>
                      <a:pt x="162756" y="18742"/>
                    </a:lnTo>
                    <a:lnTo>
                      <a:pt x="162756" y="12807"/>
                    </a:lnTo>
                    <a:close/>
                    <a:moveTo>
                      <a:pt x="174939" y="12807"/>
                    </a:moveTo>
                    <a:lnTo>
                      <a:pt x="174939" y="18742"/>
                    </a:lnTo>
                    <a:lnTo>
                      <a:pt x="169005" y="18742"/>
                    </a:lnTo>
                    <a:lnTo>
                      <a:pt x="169005" y="12807"/>
                    </a:lnTo>
                    <a:close/>
                    <a:moveTo>
                      <a:pt x="181186" y="12807"/>
                    </a:moveTo>
                    <a:lnTo>
                      <a:pt x="181186" y="18742"/>
                    </a:lnTo>
                    <a:lnTo>
                      <a:pt x="175252" y="18742"/>
                    </a:lnTo>
                    <a:lnTo>
                      <a:pt x="175252" y="12807"/>
                    </a:lnTo>
                    <a:close/>
                    <a:moveTo>
                      <a:pt x="187435" y="12807"/>
                    </a:moveTo>
                    <a:lnTo>
                      <a:pt x="187435" y="18742"/>
                    </a:lnTo>
                    <a:lnTo>
                      <a:pt x="181499" y="18742"/>
                    </a:lnTo>
                    <a:lnTo>
                      <a:pt x="181499" y="12807"/>
                    </a:lnTo>
                    <a:close/>
                    <a:moveTo>
                      <a:pt x="193684" y="12807"/>
                    </a:moveTo>
                    <a:lnTo>
                      <a:pt x="193684" y="18742"/>
                    </a:lnTo>
                    <a:lnTo>
                      <a:pt x="187749" y="18742"/>
                    </a:lnTo>
                    <a:lnTo>
                      <a:pt x="187749" y="12807"/>
                    </a:lnTo>
                    <a:close/>
                    <a:moveTo>
                      <a:pt x="199931" y="12807"/>
                    </a:moveTo>
                    <a:lnTo>
                      <a:pt x="199931" y="18742"/>
                    </a:lnTo>
                    <a:lnTo>
                      <a:pt x="193996" y="18742"/>
                    </a:lnTo>
                    <a:lnTo>
                      <a:pt x="193996" y="12807"/>
                    </a:lnTo>
                    <a:close/>
                    <a:moveTo>
                      <a:pt x="206180" y="12807"/>
                    </a:moveTo>
                    <a:lnTo>
                      <a:pt x="206180" y="18742"/>
                    </a:lnTo>
                    <a:lnTo>
                      <a:pt x="200244" y="18742"/>
                    </a:lnTo>
                    <a:lnTo>
                      <a:pt x="200244" y="12807"/>
                    </a:lnTo>
                    <a:close/>
                    <a:moveTo>
                      <a:pt x="212427" y="12807"/>
                    </a:moveTo>
                    <a:lnTo>
                      <a:pt x="212427" y="18742"/>
                    </a:lnTo>
                    <a:lnTo>
                      <a:pt x="206491" y="18742"/>
                    </a:lnTo>
                    <a:lnTo>
                      <a:pt x="206491" y="12807"/>
                    </a:lnTo>
                    <a:close/>
                    <a:moveTo>
                      <a:pt x="218674" y="12807"/>
                    </a:moveTo>
                    <a:lnTo>
                      <a:pt x="218674" y="18742"/>
                    </a:lnTo>
                    <a:lnTo>
                      <a:pt x="212739" y="18742"/>
                    </a:lnTo>
                    <a:lnTo>
                      <a:pt x="212739" y="12807"/>
                    </a:lnTo>
                    <a:close/>
                    <a:moveTo>
                      <a:pt x="224921" y="12807"/>
                    </a:moveTo>
                    <a:lnTo>
                      <a:pt x="224921" y="18742"/>
                    </a:lnTo>
                    <a:lnTo>
                      <a:pt x="218987" y="18742"/>
                    </a:lnTo>
                    <a:lnTo>
                      <a:pt x="218987" y="12807"/>
                    </a:lnTo>
                    <a:close/>
                    <a:moveTo>
                      <a:pt x="231170" y="12807"/>
                    </a:moveTo>
                    <a:lnTo>
                      <a:pt x="231170" y="18742"/>
                    </a:lnTo>
                    <a:lnTo>
                      <a:pt x="225234" y="18742"/>
                    </a:lnTo>
                    <a:lnTo>
                      <a:pt x="225234" y="12807"/>
                    </a:lnTo>
                    <a:close/>
                    <a:moveTo>
                      <a:pt x="237417" y="12807"/>
                    </a:moveTo>
                    <a:lnTo>
                      <a:pt x="237417" y="18742"/>
                    </a:lnTo>
                    <a:lnTo>
                      <a:pt x="231481" y="18742"/>
                    </a:lnTo>
                    <a:lnTo>
                      <a:pt x="231481" y="12807"/>
                    </a:lnTo>
                    <a:close/>
                    <a:moveTo>
                      <a:pt x="243664" y="12807"/>
                    </a:moveTo>
                    <a:lnTo>
                      <a:pt x="243664" y="18742"/>
                    </a:lnTo>
                    <a:lnTo>
                      <a:pt x="237729" y="18742"/>
                    </a:lnTo>
                    <a:lnTo>
                      <a:pt x="237729" y="12807"/>
                    </a:lnTo>
                    <a:close/>
                    <a:moveTo>
                      <a:pt x="249914" y="12807"/>
                    </a:moveTo>
                    <a:lnTo>
                      <a:pt x="249914" y="18742"/>
                    </a:lnTo>
                    <a:lnTo>
                      <a:pt x="243978" y="18742"/>
                    </a:lnTo>
                    <a:lnTo>
                      <a:pt x="243978" y="12807"/>
                    </a:lnTo>
                    <a:close/>
                    <a:moveTo>
                      <a:pt x="256161" y="12807"/>
                    </a:moveTo>
                    <a:lnTo>
                      <a:pt x="256161" y="18742"/>
                    </a:lnTo>
                    <a:lnTo>
                      <a:pt x="250225" y="18742"/>
                    </a:lnTo>
                    <a:lnTo>
                      <a:pt x="250225" y="12807"/>
                    </a:lnTo>
                    <a:close/>
                    <a:moveTo>
                      <a:pt x="262409" y="12807"/>
                    </a:moveTo>
                    <a:lnTo>
                      <a:pt x="262409" y="18742"/>
                    </a:lnTo>
                    <a:lnTo>
                      <a:pt x="256474" y="18742"/>
                    </a:lnTo>
                    <a:lnTo>
                      <a:pt x="256474" y="12807"/>
                    </a:lnTo>
                    <a:close/>
                    <a:moveTo>
                      <a:pt x="268656" y="12807"/>
                    </a:moveTo>
                    <a:lnTo>
                      <a:pt x="268656" y="18742"/>
                    </a:lnTo>
                    <a:lnTo>
                      <a:pt x="262721" y="18742"/>
                    </a:lnTo>
                    <a:lnTo>
                      <a:pt x="262721" y="12807"/>
                    </a:lnTo>
                    <a:close/>
                    <a:moveTo>
                      <a:pt x="274904" y="12807"/>
                    </a:moveTo>
                    <a:lnTo>
                      <a:pt x="274904" y="18742"/>
                    </a:lnTo>
                    <a:lnTo>
                      <a:pt x="268968" y="18742"/>
                    </a:lnTo>
                    <a:lnTo>
                      <a:pt x="268968" y="12807"/>
                    </a:lnTo>
                    <a:close/>
                    <a:moveTo>
                      <a:pt x="6251" y="19054"/>
                    </a:moveTo>
                    <a:lnTo>
                      <a:pt x="6251" y="24990"/>
                    </a:lnTo>
                    <a:lnTo>
                      <a:pt x="315" y="24990"/>
                    </a:lnTo>
                    <a:lnTo>
                      <a:pt x="315" y="19054"/>
                    </a:lnTo>
                    <a:close/>
                    <a:moveTo>
                      <a:pt x="12498" y="19054"/>
                    </a:moveTo>
                    <a:lnTo>
                      <a:pt x="12498" y="24990"/>
                    </a:lnTo>
                    <a:lnTo>
                      <a:pt x="6562" y="24990"/>
                    </a:lnTo>
                    <a:lnTo>
                      <a:pt x="6562" y="19054"/>
                    </a:lnTo>
                    <a:close/>
                    <a:moveTo>
                      <a:pt x="18745" y="19054"/>
                    </a:moveTo>
                    <a:lnTo>
                      <a:pt x="18745" y="24990"/>
                    </a:lnTo>
                    <a:lnTo>
                      <a:pt x="12810" y="24990"/>
                    </a:lnTo>
                    <a:lnTo>
                      <a:pt x="12810" y="19054"/>
                    </a:lnTo>
                    <a:close/>
                    <a:moveTo>
                      <a:pt x="24992" y="19054"/>
                    </a:moveTo>
                    <a:lnTo>
                      <a:pt x="24992" y="24990"/>
                    </a:lnTo>
                    <a:lnTo>
                      <a:pt x="19058" y="24990"/>
                    </a:lnTo>
                    <a:lnTo>
                      <a:pt x="19058" y="19054"/>
                    </a:lnTo>
                    <a:close/>
                    <a:moveTo>
                      <a:pt x="31241" y="19054"/>
                    </a:moveTo>
                    <a:lnTo>
                      <a:pt x="31241" y="24990"/>
                    </a:lnTo>
                    <a:lnTo>
                      <a:pt x="25305" y="24990"/>
                    </a:lnTo>
                    <a:lnTo>
                      <a:pt x="25305" y="19054"/>
                    </a:lnTo>
                    <a:close/>
                    <a:moveTo>
                      <a:pt x="37489" y="19054"/>
                    </a:moveTo>
                    <a:lnTo>
                      <a:pt x="37489" y="24990"/>
                    </a:lnTo>
                    <a:lnTo>
                      <a:pt x="31553" y="24990"/>
                    </a:lnTo>
                    <a:lnTo>
                      <a:pt x="31553" y="19054"/>
                    </a:lnTo>
                    <a:close/>
                    <a:moveTo>
                      <a:pt x="43737" y="19054"/>
                    </a:moveTo>
                    <a:lnTo>
                      <a:pt x="43737" y="24990"/>
                    </a:lnTo>
                    <a:lnTo>
                      <a:pt x="37802" y="24990"/>
                    </a:lnTo>
                    <a:lnTo>
                      <a:pt x="37802" y="19054"/>
                    </a:lnTo>
                    <a:close/>
                    <a:moveTo>
                      <a:pt x="49985" y="19054"/>
                    </a:moveTo>
                    <a:lnTo>
                      <a:pt x="49985" y="24990"/>
                    </a:lnTo>
                    <a:lnTo>
                      <a:pt x="44049" y="24990"/>
                    </a:lnTo>
                    <a:lnTo>
                      <a:pt x="44049" y="19054"/>
                    </a:lnTo>
                    <a:close/>
                    <a:moveTo>
                      <a:pt x="56232" y="19054"/>
                    </a:moveTo>
                    <a:lnTo>
                      <a:pt x="56232" y="24990"/>
                    </a:lnTo>
                    <a:lnTo>
                      <a:pt x="50296" y="24990"/>
                    </a:lnTo>
                    <a:lnTo>
                      <a:pt x="50296" y="19054"/>
                    </a:lnTo>
                    <a:close/>
                    <a:moveTo>
                      <a:pt x="62480" y="19054"/>
                    </a:moveTo>
                    <a:lnTo>
                      <a:pt x="62480" y="24990"/>
                    </a:lnTo>
                    <a:lnTo>
                      <a:pt x="56545" y="24990"/>
                    </a:lnTo>
                    <a:lnTo>
                      <a:pt x="56545" y="19054"/>
                    </a:lnTo>
                    <a:close/>
                    <a:moveTo>
                      <a:pt x="68727" y="19054"/>
                    </a:moveTo>
                    <a:lnTo>
                      <a:pt x="68727" y="24990"/>
                    </a:lnTo>
                    <a:lnTo>
                      <a:pt x="62792" y="24990"/>
                    </a:lnTo>
                    <a:lnTo>
                      <a:pt x="62792" y="19054"/>
                    </a:lnTo>
                    <a:close/>
                    <a:moveTo>
                      <a:pt x="74975" y="19054"/>
                    </a:moveTo>
                    <a:lnTo>
                      <a:pt x="74975" y="24990"/>
                    </a:lnTo>
                    <a:lnTo>
                      <a:pt x="69039" y="24990"/>
                    </a:lnTo>
                    <a:lnTo>
                      <a:pt x="69039" y="19054"/>
                    </a:lnTo>
                    <a:close/>
                    <a:moveTo>
                      <a:pt x="81223" y="19054"/>
                    </a:moveTo>
                    <a:lnTo>
                      <a:pt x="81223" y="24990"/>
                    </a:lnTo>
                    <a:lnTo>
                      <a:pt x="75286" y="24990"/>
                    </a:lnTo>
                    <a:lnTo>
                      <a:pt x="75286" y="19054"/>
                    </a:lnTo>
                    <a:close/>
                    <a:moveTo>
                      <a:pt x="87470" y="19054"/>
                    </a:moveTo>
                    <a:lnTo>
                      <a:pt x="87470" y="24990"/>
                    </a:lnTo>
                    <a:lnTo>
                      <a:pt x="81535" y="24990"/>
                    </a:lnTo>
                    <a:lnTo>
                      <a:pt x="81535" y="19054"/>
                    </a:lnTo>
                    <a:close/>
                    <a:moveTo>
                      <a:pt x="93720" y="19054"/>
                    </a:moveTo>
                    <a:lnTo>
                      <a:pt x="93720" y="24990"/>
                    </a:lnTo>
                    <a:lnTo>
                      <a:pt x="87784" y="24990"/>
                    </a:lnTo>
                    <a:lnTo>
                      <a:pt x="87784" y="19054"/>
                    </a:lnTo>
                    <a:close/>
                    <a:moveTo>
                      <a:pt x="99967" y="19054"/>
                    </a:moveTo>
                    <a:lnTo>
                      <a:pt x="99967" y="24990"/>
                    </a:lnTo>
                    <a:lnTo>
                      <a:pt x="94031" y="24990"/>
                    </a:lnTo>
                    <a:lnTo>
                      <a:pt x="94031" y="19054"/>
                    </a:lnTo>
                    <a:close/>
                    <a:moveTo>
                      <a:pt x="106214" y="19054"/>
                    </a:moveTo>
                    <a:lnTo>
                      <a:pt x="106214" y="24990"/>
                    </a:lnTo>
                    <a:lnTo>
                      <a:pt x="100280" y="24990"/>
                    </a:lnTo>
                    <a:lnTo>
                      <a:pt x="100280" y="19054"/>
                    </a:lnTo>
                    <a:close/>
                    <a:moveTo>
                      <a:pt x="112461" y="19054"/>
                    </a:moveTo>
                    <a:lnTo>
                      <a:pt x="112461" y="24990"/>
                    </a:lnTo>
                    <a:lnTo>
                      <a:pt x="106527" y="24990"/>
                    </a:lnTo>
                    <a:lnTo>
                      <a:pt x="106527" y="19054"/>
                    </a:lnTo>
                    <a:close/>
                    <a:moveTo>
                      <a:pt x="118710" y="19054"/>
                    </a:moveTo>
                    <a:lnTo>
                      <a:pt x="118710" y="24990"/>
                    </a:lnTo>
                    <a:lnTo>
                      <a:pt x="112774" y="24990"/>
                    </a:lnTo>
                    <a:lnTo>
                      <a:pt x="112774" y="19054"/>
                    </a:lnTo>
                    <a:close/>
                    <a:moveTo>
                      <a:pt x="124957" y="19054"/>
                    </a:moveTo>
                    <a:lnTo>
                      <a:pt x="124957" y="24990"/>
                    </a:lnTo>
                    <a:lnTo>
                      <a:pt x="119021" y="24990"/>
                    </a:lnTo>
                    <a:lnTo>
                      <a:pt x="119021" y="19054"/>
                    </a:lnTo>
                    <a:close/>
                    <a:moveTo>
                      <a:pt x="131204" y="19054"/>
                    </a:moveTo>
                    <a:lnTo>
                      <a:pt x="131204" y="24990"/>
                    </a:lnTo>
                    <a:lnTo>
                      <a:pt x="125270" y="24990"/>
                    </a:lnTo>
                    <a:lnTo>
                      <a:pt x="125270" y="19054"/>
                    </a:lnTo>
                    <a:close/>
                    <a:moveTo>
                      <a:pt x="137451" y="19054"/>
                    </a:moveTo>
                    <a:lnTo>
                      <a:pt x="137451" y="24990"/>
                    </a:lnTo>
                    <a:lnTo>
                      <a:pt x="131517" y="24990"/>
                    </a:lnTo>
                    <a:lnTo>
                      <a:pt x="131517" y="19054"/>
                    </a:lnTo>
                    <a:close/>
                    <a:moveTo>
                      <a:pt x="143702" y="19054"/>
                    </a:moveTo>
                    <a:lnTo>
                      <a:pt x="143702" y="24990"/>
                    </a:lnTo>
                    <a:lnTo>
                      <a:pt x="137766" y="24990"/>
                    </a:lnTo>
                    <a:lnTo>
                      <a:pt x="137766" y="19054"/>
                    </a:lnTo>
                    <a:close/>
                    <a:moveTo>
                      <a:pt x="149949" y="19054"/>
                    </a:moveTo>
                    <a:lnTo>
                      <a:pt x="149949" y="24990"/>
                    </a:lnTo>
                    <a:lnTo>
                      <a:pt x="144015" y="24990"/>
                    </a:lnTo>
                    <a:lnTo>
                      <a:pt x="144015" y="19054"/>
                    </a:lnTo>
                    <a:close/>
                    <a:moveTo>
                      <a:pt x="156196" y="19054"/>
                    </a:moveTo>
                    <a:lnTo>
                      <a:pt x="156196" y="24990"/>
                    </a:lnTo>
                    <a:lnTo>
                      <a:pt x="150262" y="24990"/>
                    </a:lnTo>
                    <a:lnTo>
                      <a:pt x="150262" y="19054"/>
                    </a:lnTo>
                    <a:close/>
                    <a:moveTo>
                      <a:pt x="162445" y="19054"/>
                    </a:moveTo>
                    <a:lnTo>
                      <a:pt x="162445" y="24990"/>
                    </a:lnTo>
                    <a:lnTo>
                      <a:pt x="156509" y="24990"/>
                    </a:lnTo>
                    <a:lnTo>
                      <a:pt x="156509" y="19054"/>
                    </a:lnTo>
                    <a:close/>
                    <a:moveTo>
                      <a:pt x="168692" y="19054"/>
                    </a:moveTo>
                    <a:lnTo>
                      <a:pt x="168692" y="24990"/>
                    </a:lnTo>
                    <a:lnTo>
                      <a:pt x="162756" y="24990"/>
                    </a:lnTo>
                    <a:lnTo>
                      <a:pt x="162756" y="19054"/>
                    </a:lnTo>
                    <a:close/>
                    <a:moveTo>
                      <a:pt x="174939" y="19054"/>
                    </a:moveTo>
                    <a:lnTo>
                      <a:pt x="174939" y="24990"/>
                    </a:lnTo>
                    <a:lnTo>
                      <a:pt x="169005" y="24990"/>
                    </a:lnTo>
                    <a:lnTo>
                      <a:pt x="169005" y="19054"/>
                    </a:lnTo>
                    <a:close/>
                    <a:moveTo>
                      <a:pt x="181186" y="19054"/>
                    </a:moveTo>
                    <a:lnTo>
                      <a:pt x="181186" y="24990"/>
                    </a:lnTo>
                    <a:lnTo>
                      <a:pt x="175252" y="24990"/>
                    </a:lnTo>
                    <a:lnTo>
                      <a:pt x="175252" y="19054"/>
                    </a:lnTo>
                    <a:close/>
                    <a:moveTo>
                      <a:pt x="187435" y="19054"/>
                    </a:moveTo>
                    <a:lnTo>
                      <a:pt x="187435" y="24990"/>
                    </a:lnTo>
                    <a:lnTo>
                      <a:pt x="181499" y="24990"/>
                    </a:lnTo>
                    <a:lnTo>
                      <a:pt x="181499" y="19054"/>
                    </a:lnTo>
                    <a:close/>
                    <a:moveTo>
                      <a:pt x="193684" y="19054"/>
                    </a:moveTo>
                    <a:lnTo>
                      <a:pt x="193684" y="24990"/>
                    </a:lnTo>
                    <a:lnTo>
                      <a:pt x="187749" y="24990"/>
                    </a:lnTo>
                    <a:lnTo>
                      <a:pt x="187749" y="19054"/>
                    </a:lnTo>
                    <a:close/>
                    <a:moveTo>
                      <a:pt x="199931" y="19054"/>
                    </a:moveTo>
                    <a:lnTo>
                      <a:pt x="199931" y="24990"/>
                    </a:lnTo>
                    <a:lnTo>
                      <a:pt x="193996" y="24990"/>
                    </a:lnTo>
                    <a:lnTo>
                      <a:pt x="193996" y="19054"/>
                    </a:lnTo>
                    <a:close/>
                    <a:moveTo>
                      <a:pt x="206180" y="19054"/>
                    </a:moveTo>
                    <a:lnTo>
                      <a:pt x="206180" y="24990"/>
                    </a:lnTo>
                    <a:lnTo>
                      <a:pt x="200244" y="24990"/>
                    </a:lnTo>
                    <a:lnTo>
                      <a:pt x="200244" y="19054"/>
                    </a:lnTo>
                    <a:close/>
                    <a:moveTo>
                      <a:pt x="212427" y="19054"/>
                    </a:moveTo>
                    <a:lnTo>
                      <a:pt x="212427" y="24990"/>
                    </a:lnTo>
                    <a:lnTo>
                      <a:pt x="206491" y="24990"/>
                    </a:lnTo>
                    <a:lnTo>
                      <a:pt x="206491" y="19054"/>
                    </a:lnTo>
                    <a:close/>
                    <a:moveTo>
                      <a:pt x="218674" y="19054"/>
                    </a:moveTo>
                    <a:lnTo>
                      <a:pt x="218674" y="24990"/>
                    </a:lnTo>
                    <a:lnTo>
                      <a:pt x="212739" y="24990"/>
                    </a:lnTo>
                    <a:lnTo>
                      <a:pt x="212739" y="19054"/>
                    </a:lnTo>
                    <a:close/>
                    <a:moveTo>
                      <a:pt x="224921" y="19054"/>
                    </a:moveTo>
                    <a:lnTo>
                      <a:pt x="224921" y="24990"/>
                    </a:lnTo>
                    <a:lnTo>
                      <a:pt x="218987" y="24990"/>
                    </a:lnTo>
                    <a:lnTo>
                      <a:pt x="218987" y="19054"/>
                    </a:lnTo>
                    <a:close/>
                    <a:moveTo>
                      <a:pt x="231170" y="19054"/>
                    </a:moveTo>
                    <a:lnTo>
                      <a:pt x="231170" y="24990"/>
                    </a:lnTo>
                    <a:lnTo>
                      <a:pt x="225234" y="24990"/>
                    </a:lnTo>
                    <a:lnTo>
                      <a:pt x="225234" y="19054"/>
                    </a:lnTo>
                    <a:close/>
                    <a:moveTo>
                      <a:pt x="237417" y="19054"/>
                    </a:moveTo>
                    <a:lnTo>
                      <a:pt x="237417" y="24990"/>
                    </a:lnTo>
                    <a:lnTo>
                      <a:pt x="231481" y="24990"/>
                    </a:lnTo>
                    <a:lnTo>
                      <a:pt x="231481" y="19054"/>
                    </a:lnTo>
                    <a:close/>
                    <a:moveTo>
                      <a:pt x="243664" y="19054"/>
                    </a:moveTo>
                    <a:lnTo>
                      <a:pt x="243664" y="24990"/>
                    </a:lnTo>
                    <a:lnTo>
                      <a:pt x="237729" y="24990"/>
                    </a:lnTo>
                    <a:lnTo>
                      <a:pt x="237729" y="19054"/>
                    </a:lnTo>
                    <a:close/>
                    <a:moveTo>
                      <a:pt x="249911" y="19054"/>
                    </a:moveTo>
                    <a:lnTo>
                      <a:pt x="249911" y="24990"/>
                    </a:lnTo>
                    <a:lnTo>
                      <a:pt x="243977" y="24990"/>
                    </a:lnTo>
                    <a:lnTo>
                      <a:pt x="243977" y="19054"/>
                    </a:lnTo>
                    <a:close/>
                    <a:moveTo>
                      <a:pt x="256161" y="19054"/>
                    </a:moveTo>
                    <a:lnTo>
                      <a:pt x="256161" y="24990"/>
                    </a:lnTo>
                    <a:lnTo>
                      <a:pt x="250225" y="24990"/>
                    </a:lnTo>
                    <a:lnTo>
                      <a:pt x="250225" y="19054"/>
                    </a:lnTo>
                    <a:close/>
                    <a:moveTo>
                      <a:pt x="262409" y="19054"/>
                    </a:moveTo>
                    <a:lnTo>
                      <a:pt x="262409" y="24990"/>
                    </a:lnTo>
                    <a:lnTo>
                      <a:pt x="256474" y="24990"/>
                    </a:lnTo>
                    <a:lnTo>
                      <a:pt x="256474" y="19054"/>
                    </a:lnTo>
                    <a:close/>
                    <a:moveTo>
                      <a:pt x="268656" y="19054"/>
                    </a:moveTo>
                    <a:lnTo>
                      <a:pt x="268656" y="24990"/>
                    </a:lnTo>
                    <a:lnTo>
                      <a:pt x="262721" y="24990"/>
                    </a:lnTo>
                    <a:lnTo>
                      <a:pt x="262721" y="19054"/>
                    </a:lnTo>
                    <a:close/>
                    <a:moveTo>
                      <a:pt x="274904" y="19054"/>
                    </a:moveTo>
                    <a:lnTo>
                      <a:pt x="274904" y="24990"/>
                    </a:lnTo>
                    <a:lnTo>
                      <a:pt x="268968" y="24990"/>
                    </a:lnTo>
                    <a:lnTo>
                      <a:pt x="268968" y="19054"/>
                    </a:lnTo>
                    <a:close/>
                    <a:moveTo>
                      <a:pt x="6251" y="25301"/>
                    </a:moveTo>
                    <a:lnTo>
                      <a:pt x="6251" y="31237"/>
                    </a:lnTo>
                    <a:lnTo>
                      <a:pt x="315" y="31237"/>
                    </a:lnTo>
                    <a:lnTo>
                      <a:pt x="315" y="25301"/>
                    </a:lnTo>
                    <a:close/>
                    <a:moveTo>
                      <a:pt x="12498" y="25301"/>
                    </a:moveTo>
                    <a:lnTo>
                      <a:pt x="12498" y="31237"/>
                    </a:lnTo>
                    <a:lnTo>
                      <a:pt x="6562" y="31237"/>
                    </a:lnTo>
                    <a:lnTo>
                      <a:pt x="6562" y="25301"/>
                    </a:lnTo>
                    <a:close/>
                    <a:moveTo>
                      <a:pt x="18745" y="25301"/>
                    </a:moveTo>
                    <a:lnTo>
                      <a:pt x="18745" y="31237"/>
                    </a:lnTo>
                    <a:lnTo>
                      <a:pt x="12810" y="31237"/>
                    </a:lnTo>
                    <a:lnTo>
                      <a:pt x="12810" y="25301"/>
                    </a:lnTo>
                    <a:close/>
                    <a:moveTo>
                      <a:pt x="24992" y="25301"/>
                    </a:moveTo>
                    <a:lnTo>
                      <a:pt x="24992" y="31237"/>
                    </a:lnTo>
                    <a:lnTo>
                      <a:pt x="19058" y="31237"/>
                    </a:lnTo>
                    <a:lnTo>
                      <a:pt x="19058" y="25301"/>
                    </a:lnTo>
                    <a:close/>
                    <a:moveTo>
                      <a:pt x="31241" y="25301"/>
                    </a:moveTo>
                    <a:lnTo>
                      <a:pt x="31241" y="31237"/>
                    </a:lnTo>
                    <a:lnTo>
                      <a:pt x="25305" y="31237"/>
                    </a:lnTo>
                    <a:lnTo>
                      <a:pt x="25305" y="25301"/>
                    </a:lnTo>
                    <a:close/>
                    <a:moveTo>
                      <a:pt x="37489" y="25301"/>
                    </a:moveTo>
                    <a:lnTo>
                      <a:pt x="37489" y="31237"/>
                    </a:lnTo>
                    <a:lnTo>
                      <a:pt x="31553" y="31237"/>
                    </a:lnTo>
                    <a:lnTo>
                      <a:pt x="31553" y="25301"/>
                    </a:lnTo>
                    <a:close/>
                    <a:moveTo>
                      <a:pt x="43737" y="25301"/>
                    </a:moveTo>
                    <a:lnTo>
                      <a:pt x="43737" y="31237"/>
                    </a:lnTo>
                    <a:lnTo>
                      <a:pt x="37802" y="31237"/>
                    </a:lnTo>
                    <a:lnTo>
                      <a:pt x="37802" y="25301"/>
                    </a:lnTo>
                    <a:close/>
                    <a:moveTo>
                      <a:pt x="49985" y="25301"/>
                    </a:moveTo>
                    <a:lnTo>
                      <a:pt x="49985" y="31237"/>
                    </a:lnTo>
                    <a:lnTo>
                      <a:pt x="44049" y="31237"/>
                    </a:lnTo>
                    <a:lnTo>
                      <a:pt x="44049" y="25301"/>
                    </a:lnTo>
                    <a:close/>
                    <a:moveTo>
                      <a:pt x="56232" y="25301"/>
                    </a:moveTo>
                    <a:lnTo>
                      <a:pt x="56232" y="31237"/>
                    </a:lnTo>
                    <a:lnTo>
                      <a:pt x="50296" y="31237"/>
                    </a:lnTo>
                    <a:lnTo>
                      <a:pt x="50296" y="25301"/>
                    </a:lnTo>
                    <a:close/>
                    <a:moveTo>
                      <a:pt x="62480" y="25301"/>
                    </a:moveTo>
                    <a:lnTo>
                      <a:pt x="62480" y="31237"/>
                    </a:lnTo>
                    <a:lnTo>
                      <a:pt x="56545" y="31237"/>
                    </a:lnTo>
                    <a:lnTo>
                      <a:pt x="56545" y="25301"/>
                    </a:lnTo>
                    <a:close/>
                    <a:moveTo>
                      <a:pt x="68727" y="25301"/>
                    </a:moveTo>
                    <a:lnTo>
                      <a:pt x="68727" y="31237"/>
                    </a:lnTo>
                    <a:lnTo>
                      <a:pt x="62792" y="31237"/>
                    </a:lnTo>
                    <a:lnTo>
                      <a:pt x="62792" y="25301"/>
                    </a:lnTo>
                    <a:close/>
                    <a:moveTo>
                      <a:pt x="74975" y="25301"/>
                    </a:moveTo>
                    <a:lnTo>
                      <a:pt x="74975" y="31237"/>
                    </a:lnTo>
                    <a:lnTo>
                      <a:pt x="69039" y="31237"/>
                    </a:lnTo>
                    <a:lnTo>
                      <a:pt x="69039" y="25301"/>
                    </a:lnTo>
                    <a:close/>
                    <a:moveTo>
                      <a:pt x="81223" y="25301"/>
                    </a:moveTo>
                    <a:lnTo>
                      <a:pt x="81223" y="31237"/>
                    </a:lnTo>
                    <a:lnTo>
                      <a:pt x="75286" y="31237"/>
                    </a:lnTo>
                    <a:lnTo>
                      <a:pt x="75286" y="25301"/>
                    </a:lnTo>
                    <a:close/>
                    <a:moveTo>
                      <a:pt x="87470" y="25301"/>
                    </a:moveTo>
                    <a:lnTo>
                      <a:pt x="87470" y="31237"/>
                    </a:lnTo>
                    <a:lnTo>
                      <a:pt x="81535" y="31237"/>
                    </a:lnTo>
                    <a:lnTo>
                      <a:pt x="81535" y="25301"/>
                    </a:lnTo>
                    <a:close/>
                    <a:moveTo>
                      <a:pt x="93720" y="25301"/>
                    </a:moveTo>
                    <a:lnTo>
                      <a:pt x="93720" y="31237"/>
                    </a:lnTo>
                    <a:lnTo>
                      <a:pt x="87784" y="31237"/>
                    </a:lnTo>
                    <a:lnTo>
                      <a:pt x="87784" y="25301"/>
                    </a:lnTo>
                    <a:close/>
                    <a:moveTo>
                      <a:pt x="99967" y="25301"/>
                    </a:moveTo>
                    <a:lnTo>
                      <a:pt x="99967" y="31237"/>
                    </a:lnTo>
                    <a:lnTo>
                      <a:pt x="94031" y="31237"/>
                    </a:lnTo>
                    <a:lnTo>
                      <a:pt x="94031" y="25301"/>
                    </a:lnTo>
                    <a:close/>
                    <a:moveTo>
                      <a:pt x="106214" y="25301"/>
                    </a:moveTo>
                    <a:lnTo>
                      <a:pt x="106214" y="31237"/>
                    </a:lnTo>
                    <a:lnTo>
                      <a:pt x="100280" y="31237"/>
                    </a:lnTo>
                    <a:lnTo>
                      <a:pt x="100280" y="25301"/>
                    </a:lnTo>
                    <a:close/>
                    <a:moveTo>
                      <a:pt x="112461" y="25301"/>
                    </a:moveTo>
                    <a:lnTo>
                      <a:pt x="112461" y="31237"/>
                    </a:lnTo>
                    <a:lnTo>
                      <a:pt x="106527" y="31237"/>
                    </a:lnTo>
                    <a:lnTo>
                      <a:pt x="106527" y="25301"/>
                    </a:lnTo>
                    <a:close/>
                    <a:moveTo>
                      <a:pt x="118710" y="25301"/>
                    </a:moveTo>
                    <a:lnTo>
                      <a:pt x="118710" y="31237"/>
                    </a:lnTo>
                    <a:lnTo>
                      <a:pt x="112774" y="31237"/>
                    </a:lnTo>
                    <a:lnTo>
                      <a:pt x="112774" y="25301"/>
                    </a:lnTo>
                    <a:close/>
                    <a:moveTo>
                      <a:pt x="124957" y="25301"/>
                    </a:moveTo>
                    <a:lnTo>
                      <a:pt x="124957" y="31237"/>
                    </a:lnTo>
                    <a:lnTo>
                      <a:pt x="119021" y="31237"/>
                    </a:lnTo>
                    <a:lnTo>
                      <a:pt x="119021" y="25301"/>
                    </a:lnTo>
                    <a:close/>
                    <a:moveTo>
                      <a:pt x="131204" y="25301"/>
                    </a:moveTo>
                    <a:lnTo>
                      <a:pt x="131204" y="31237"/>
                    </a:lnTo>
                    <a:lnTo>
                      <a:pt x="125270" y="31237"/>
                    </a:lnTo>
                    <a:lnTo>
                      <a:pt x="125270" y="25301"/>
                    </a:lnTo>
                    <a:close/>
                    <a:moveTo>
                      <a:pt x="137451" y="25301"/>
                    </a:moveTo>
                    <a:lnTo>
                      <a:pt x="137451" y="31237"/>
                    </a:lnTo>
                    <a:lnTo>
                      <a:pt x="131517" y="31237"/>
                    </a:lnTo>
                    <a:lnTo>
                      <a:pt x="131517" y="25301"/>
                    </a:lnTo>
                    <a:close/>
                    <a:moveTo>
                      <a:pt x="143702" y="25301"/>
                    </a:moveTo>
                    <a:lnTo>
                      <a:pt x="143702" y="31237"/>
                    </a:lnTo>
                    <a:lnTo>
                      <a:pt x="137766" y="31237"/>
                    </a:lnTo>
                    <a:lnTo>
                      <a:pt x="137766" y="25301"/>
                    </a:lnTo>
                    <a:close/>
                    <a:moveTo>
                      <a:pt x="149949" y="25301"/>
                    </a:moveTo>
                    <a:lnTo>
                      <a:pt x="149949" y="31237"/>
                    </a:lnTo>
                    <a:lnTo>
                      <a:pt x="144015" y="31237"/>
                    </a:lnTo>
                    <a:lnTo>
                      <a:pt x="144015" y="25301"/>
                    </a:lnTo>
                    <a:close/>
                    <a:moveTo>
                      <a:pt x="156196" y="25301"/>
                    </a:moveTo>
                    <a:lnTo>
                      <a:pt x="156196" y="31237"/>
                    </a:lnTo>
                    <a:lnTo>
                      <a:pt x="150262" y="31237"/>
                    </a:lnTo>
                    <a:lnTo>
                      <a:pt x="150262" y="25301"/>
                    </a:lnTo>
                    <a:close/>
                    <a:moveTo>
                      <a:pt x="162445" y="25301"/>
                    </a:moveTo>
                    <a:lnTo>
                      <a:pt x="162445" y="31237"/>
                    </a:lnTo>
                    <a:lnTo>
                      <a:pt x="156509" y="31237"/>
                    </a:lnTo>
                    <a:lnTo>
                      <a:pt x="156509" y="25301"/>
                    </a:lnTo>
                    <a:close/>
                    <a:moveTo>
                      <a:pt x="168692" y="25301"/>
                    </a:moveTo>
                    <a:lnTo>
                      <a:pt x="168692" y="31237"/>
                    </a:lnTo>
                    <a:lnTo>
                      <a:pt x="162756" y="31237"/>
                    </a:lnTo>
                    <a:lnTo>
                      <a:pt x="162756" y="25301"/>
                    </a:lnTo>
                    <a:close/>
                    <a:moveTo>
                      <a:pt x="174939" y="25301"/>
                    </a:moveTo>
                    <a:lnTo>
                      <a:pt x="174939" y="31237"/>
                    </a:lnTo>
                    <a:lnTo>
                      <a:pt x="169005" y="31237"/>
                    </a:lnTo>
                    <a:lnTo>
                      <a:pt x="169005" y="25301"/>
                    </a:lnTo>
                    <a:close/>
                    <a:moveTo>
                      <a:pt x="181186" y="25301"/>
                    </a:moveTo>
                    <a:lnTo>
                      <a:pt x="181186" y="31237"/>
                    </a:lnTo>
                    <a:lnTo>
                      <a:pt x="175252" y="31237"/>
                    </a:lnTo>
                    <a:lnTo>
                      <a:pt x="175252" y="25301"/>
                    </a:lnTo>
                    <a:close/>
                    <a:moveTo>
                      <a:pt x="187435" y="25301"/>
                    </a:moveTo>
                    <a:lnTo>
                      <a:pt x="187435" y="31237"/>
                    </a:lnTo>
                    <a:lnTo>
                      <a:pt x="181499" y="31237"/>
                    </a:lnTo>
                    <a:lnTo>
                      <a:pt x="181499" y="25301"/>
                    </a:lnTo>
                    <a:close/>
                    <a:moveTo>
                      <a:pt x="193684" y="25301"/>
                    </a:moveTo>
                    <a:lnTo>
                      <a:pt x="193684" y="31237"/>
                    </a:lnTo>
                    <a:lnTo>
                      <a:pt x="187749" y="31237"/>
                    </a:lnTo>
                    <a:lnTo>
                      <a:pt x="187749" y="25301"/>
                    </a:lnTo>
                    <a:close/>
                    <a:moveTo>
                      <a:pt x="199931" y="25301"/>
                    </a:moveTo>
                    <a:lnTo>
                      <a:pt x="199931" y="31237"/>
                    </a:lnTo>
                    <a:lnTo>
                      <a:pt x="193996" y="31237"/>
                    </a:lnTo>
                    <a:lnTo>
                      <a:pt x="193996" y="25301"/>
                    </a:lnTo>
                    <a:close/>
                    <a:moveTo>
                      <a:pt x="206180" y="25301"/>
                    </a:moveTo>
                    <a:lnTo>
                      <a:pt x="206180" y="31237"/>
                    </a:lnTo>
                    <a:lnTo>
                      <a:pt x="200244" y="31237"/>
                    </a:lnTo>
                    <a:lnTo>
                      <a:pt x="200244" y="25301"/>
                    </a:lnTo>
                    <a:close/>
                    <a:moveTo>
                      <a:pt x="212427" y="25301"/>
                    </a:moveTo>
                    <a:lnTo>
                      <a:pt x="212427" y="31237"/>
                    </a:lnTo>
                    <a:lnTo>
                      <a:pt x="206491" y="31237"/>
                    </a:lnTo>
                    <a:lnTo>
                      <a:pt x="206491" y="25301"/>
                    </a:lnTo>
                    <a:close/>
                    <a:moveTo>
                      <a:pt x="218674" y="25301"/>
                    </a:moveTo>
                    <a:lnTo>
                      <a:pt x="218674" y="31237"/>
                    </a:lnTo>
                    <a:lnTo>
                      <a:pt x="212739" y="31237"/>
                    </a:lnTo>
                    <a:lnTo>
                      <a:pt x="212739" y="25301"/>
                    </a:lnTo>
                    <a:close/>
                    <a:moveTo>
                      <a:pt x="224921" y="25301"/>
                    </a:moveTo>
                    <a:lnTo>
                      <a:pt x="224921" y="31237"/>
                    </a:lnTo>
                    <a:lnTo>
                      <a:pt x="218987" y="31237"/>
                    </a:lnTo>
                    <a:lnTo>
                      <a:pt x="218987" y="25301"/>
                    </a:lnTo>
                    <a:close/>
                    <a:moveTo>
                      <a:pt x="231170" y="25301"/>
                    </a:moveTo>
                    <a:lnTo>
                      <a:pt x="231170" y="31237"/>
                    </a:lnTo>
                    <a:lnTo>
                      <a:pt x="225234" y="31237"/>
                    </a:lnTo>
                    <a:lnTo>
                      <a:pt x="225234" y="25301"/>
                    </a:lnTo>
                    <a:close/>
                    <a:moveTo>
                      <a:pt x="237417" y="25301"/>
                    </a:moveTo>
                    <a:lnTo>
                      <a:pt x="237417" y="31237"/>
                    </a:lnTo>
                    <a:lnTo>
                      <a:pt x="231481" y="31237"/>
                    </a:lnTo>
                    <a:lnTo>
                      <a:pt x="231481" y="25301"/>
                    </a:lnTo>
                    <a:close/>
                    <a:moveTo>
                      <a:pt x="243664" y="25301"/>
                    </a:moveTo>
                    <a:lnTo>
                      <a:pt x="243664" y="31237"/>
                    </a:lnTo>
                    <a:lnTo>
                      <a:pt x="237729" y="31237"/>
                    </a:lnTo>
                    <a:lnTo>
                      <a:pt x="237729" y="25301"/>
                    </a:lnTo>
                    <a:close/>
                    <a:moveTo>
                      <a:pt x="249911" y="25301"/>
                    </a:moveTo>
                    <a:lnTo>
                      <a:pt x="249911" y="31237"/>
                    </a:lnTo>
                    <a:lnTo>
                      <a:pt x="243977" y="31237"/>
                    </a:lnTo>
                    <a:lnTo>
                      <a:pt x="243977" y="25301"/>
                    </a:lnTo>
                    <a:close/>
                    <a:moveTo>
                      <a:pt x="256161" y="25301"/>
                    </a:moveTo>
                    <a:lnTo>
                      <a:pt x="256161" y="31237"/>
                    </a:lnTo>
                    <a:lnTo>
                      <a:pt x="250225" y="31237"/>
                    </a:lnTo>
                    <a:lnTo>
                      <a:pt x="250225" y="25301"/>
                    </a:lnTo>
                    <a:close/>
                    <a:moveTo>
                      <a:pt x="262409" y="25301"/>
                    </a:moveTo>
                    <a:lnTo>
                      <a:pt x="262409" y="31237"/>
                    </a:lnTo>
                    <a:lnTo>
                      <a:pt x="256474" y="31237"/>
                    </a:lnTo>
                    <a:lnTo>
                      <a:pt x="256474" y="25301"/>
                    </a:lnTo>
                    <a:close/>
                    <a:moveTo>
                      <a:pt x="268656" y="25301"/>
                    </a:moveTo>
                    <a:lnTo>
                      <a:pt x="268656" y="31237"/>
                    </a:lnTo>
                    <a:lnTo>
                      <a:pt x="262721" y="31237"/>
                    </a:lnTo>
                    <a:lnTo>
                      <a:pt x="262721" y="25301"/>
                    </a:lnTo>
                    <a:close/>
                    <a:moveTo>
                      <a:pt x="274904" y="25301"/>
                    </a:moveTo>
                    <a:lnTo>
                      <a:pt x="274904" y="31237"/>
                    </a:lnTo>
                    <a:lnTo>
                      <a:pt x="268968" y="31237"/>
                    </a:lnTo>
                    <a:lnTo>
                      <a:pt x="268968" y="25301"/>
                    </a:lnTo>
                    <a:close/>
                    <a:moveTo>
                      <a:pt x="6251" y="31548"/>
                    </a:moveTo>
                    <a:lnTo>
                      <a:pt x="6251" y="31550"/>
                    </a:lnTo>
                    <a:lnTo>
                      <a:pt x="6251" y="37484"/>
                    </a:lnTo>
                    <a:lnTo>
                      <a:pt x="315" y="37484"/>
                    </a:lnTo>
                    <a:lnTo>
                      <a:pt x="315" y="31548"/>
                    </a:lnTo>
                    <a:close/>
                    <a:moveTo>
                      <a:pt x="12498" y="31548"/>
                    </a:moveTo>
                    <a:lnTo>
                      <a:pt x="12498" y="31550"/>
                    </a:lnTo>
                    <a:lnTo>
                      <a:pt x="12498" y="37484"/>
                    </a:lnTo>
                    <a:lnTo>
                      <a:pt x="6562" y="37484"/>
                    </a:lnTo>
                    <a:lnTo>
                      <a:pt x="6562" y="31548"/>
                    </a:lnTo>
                    <a:close/>
                    <a:moveTo>
                      <a:pt x="18745" y="31548"/>
                    </a:moveTo>
                    <a:lnTo>
                      <a:pt x="18745" y="31550"/>
                    </a:lnTo>
                    <a:lnTo>
                      <a:pt x="18745" y="37484"/>
                    </a:lnTo>
                    <a:lnTo>
                      <a:pt x="12810" y="37484"/>
                    </a:lnTo>
                    <a:lnTo>
                      <a:pt x="12810" y="31548"/>
                    </a:lnTo>
                    <a:close/>
                    <a:moveTo>
                      <a:pt x="24992" y="31548"/>
                    </a:moveTo>
                    <a:lnTo>
                      <a:pt x="24992" y="31550"/>
                    </a:lnTo>
                    <a:lnTo>
                      <a:pt x="24992" y="37484"/>
                    </a:lnTo>
                    <a:lnTo>
                      <a:pt x="19058" y="37484"/>
                    </a:lnTo>
                    <a:lnTo>
                      <a:pt x="19058" y="31548"/>
                    </a:lnTo>
                    <a:close/>
                    <a:moveTo>
                      <a:pt x="31242" y="31548"/>
                    </a:moveTo>
                    <a:lnTo>
                      <a:pt x="31242" y="31550"/>
                    </a:lnTo>
                    <a:lnTo>
                      <a:pt x="31242" y="37484"/>
                    </a:lnTo>
                    <a:lnTo>
                      <a:pt x="25305" y="37484"/>
                    </a:lnTo>
                    <a:lnTo>
                      <a:pt x="25305" y="31548"/>
                    </a:lnTo>
                    <a:close/>
                    <a:moveTo>
                      <a:pt x="162445" y="31548"/>
                    </a:moveTo>
                    <a:lnTo>
                      <a:pt x="162445" y="31550"/>
                    </a:lnTo>
                    <a:lnTo>
                      <a:pt x="162445" y="37484"/>
                    </a:lnTo>
                    <a:lnTo>
                      <a:pt x="156509" y="37484"/>
                    </a:lnTo>
                    <a:lnTo>
                      <a:pt x="156509" y="31548"/>
                    </a:lnTo>
                    <a:close/>
                    <a:moveTo>
                      <a:pt x="168692" y="31548"/>
                    </a:moveTo>
                    <a:lnTo>
                      <a:pt x="168692" y="31550"/>
                    </a:lnTo>
                    <a:lnTo>
                      <a:pt x="168692" y="37484"/>
                    </a:lnTo>
                    <a:lnTo>
                      <a:pt x="162756" y="37484"/>
                    </a:lnTo>
                    <a:lnTo>
                      <a:pt x="162756" y="31548"/>
                    </a:lnTo>
                    <a:close/>
                    <a:moveTo>
                      <a:pt x="174939" y="31548"/>
                    </a:moveTo>
                    <a:lnTo>
                      <a:pt x="174939" y="31550"/>
                    </a:lnTo>
                    <a:lnTo>
                      <a:pt x="174939" y="37484"/>
                    </a:lnTo>
                    <a:lnTo>
                      <a:pt x="169005" y="37484"/>
                    </a:lnTo>
                    <a:lnTo>
                      <a:pt x="169005" y="31548"/>
                    </a:lnTo>
                    <a:close/>
                    <a:moveTo>
                      <a:pt x="181186" y="31548"/>
                    </a:moveTo>
                    <a:lnTo>
                      <a:pt x="181186" y="31550"/>
                    </a:lnTo>
                    <a:lnTo>
                      <a:pt x="181186" y="37484"/>
                    </a:lnTo>
                    <a:lnTo>
                      <a:pt x="175252" y="37484"/>
                    </a:lnTo>
                    <a:lnTo>
                      <a:pt x="175252" y="31548"/>
                    </a:lnTo>
                    <a:close/>
                    <a:moveTo>
                      <a:pt x="187435" y="31548"/>
                    </a:moveTo>
                    <a:lnTo>
                      <a:pt x="187435" y="31550"/>
                    </a:lnTo>
                    <a:lnTo>
                      <a:pt x="187435" y="37484"/>
                    </a:lnTo>
                    <a:lnTo>
                      <a:pt x="181499" y="37484"/>
                    </a:lnTo>
                    <a:lnTo>
                      <a:pt x="181499" y="31548"/>
                    </a:lnTo>
                    <a:close/>
                    <a:moveTo>
                      <a:pt x="37489" y="31552"/>
                    </a:moveTo>
                    <a:lnTo>
                      <a:pt x="37489" y="37486"/>
                    </a:lnTo>
                    <a:lnTo>
                      <a:pt x="31553" y="37486"/>
                    </a:lnTo>
                    <a:lnTo>
                      <a:pt x="31553" y="31552"/>
                    </a:lnTo>
                    <a:close/>
                    <a:moveTo>
                      <a:pt x="43737" y="31552"/>
                    </a:moveTo>
                    <a:lnTo>
                      <a:pt x="43737" y="37486"/>
                    </a:lnTo>
                    <a:lnTo>
                      <a:pt x="37802" y="37486"/>
                    </a:lnTo>
                    <a:lnTo>
                      <a:pt x="37802" y="31552"/>
                    </a:lnTo>
                    <a:close/>
                    <a:moveTo>
                      <a:pt x="49985" y="31552"/>
                    </a:moveTo>
                    <a:lnTo>
                      <a:pt x="49985" y="37486"/>
                    </a:lnTo>
                    <a:lnTo>
                      <a:pt x="44049" y="37486"/>
                    </a:lnTo>
                    <a:lnTo>
                      <a:pt x="44049" y="31552"/>
                    </a:lnTo>
                    <a:close/>
                    <a:moveTo>
                      <a:pt x="56232" y="31552"/>
                    </a:moveTo>
                    <a:lnTo>
                      <a:pt x="56232" y="37486"/>
                    </a:lnTo>
                    <a:lnTo>
                      <a:pt x="50296" y="37486"/>
                    </a:lnTo>
                    <a:lnTo>
                      <a:pt x="50296" y="31552"/>
                    </a:lnTo>
                    <a:close/>
                    <a:moveTo>
                      <a:pt x="62480" y="31552"/>
                    </a:moveTo>
                    <a:lnTo>
                      <a:pt x="62480" y="37486"/>
                    </a:lnTo>
                    <a:lnTo>
                      <a:pt x="56545" y="37486"/>
                    </a:lnTo>
                    <a:lnTo>
                      <a:pt x="56545" y="31552"/>
                    </a:lnTo>
                    <a:close/>
                    <a:moveTo>
                      <a:pt x="68727" y="31552"/>
                    </a:moveTo>
                    <a:lnTo>
                      <a:pt x="68727" y="37486"/>
                    </a:lnTo>
                    <a:lnTo>
                      <a:pt x="62792" y="37486"/>
                    </a:lnTo>
                    <a:lnTo>
                      <a:pt x="62792" y="31552"/>
                    </a:lnTo>
                    <a:close/>
                    <a:moveTo>
                      <a:pt x="74975" y="31552"/>
                    </a:moveTo>
                    <a:lnTo>
                      <a:pt x="74975" y="37486"/>
                    </a:lnTo>
                    <a:lnTo>
                      <a:pt x="69039" y="37486"/>
                    </a:lnTo>
                    <a:lnTo>
                      <a:pt x="69039" y="31552"/>
                    </a:lnTo>
                    <a:close/>
                    <a:moveTo>
                      <a:pt x="81223" y="31552"/>
                    </a:moveTo>
                    <a:lnTo>
                      <a:pt x="81223" y="37486"/>
                    </a:lnTo>
                    <a:lnTo>
                      <a:pt x="75286" y="37486"/>
                    </a:lnTo>
                    <a:lnTo>
                      <a:pt x="75286" y="31552"/>
                    </a:lnTo>
                    <a:close/>
                    <a:moveTo>
                      <a:pt x="87470" y="31552"/>
                    </a:moveTo>
                    <a:lnTo>
                      <a:pt x="87470" y="37486"/>
                    </a:lnTo>
                    <a:lnTo>
                      <a:pt x="81535" y="37486"/>
                    </a:lnTo>
                    <a:lnTo>
                      <a:pt x="81535" y="31552"/>
                    </a:lnTo>
                    <a:close/>
                    <a:moveTo>
                      <a:pt x="93720" y="31552"/>
                    </a:moveTo>
                    <a:lnTo>
                      <a:pt x="93720" y="37486"/>
                    </a:lnTo>
                    <a:lnTo>
                      <a:pt x="87784" y="37486"/>
                    </a:lnTo>
                    <a:lnTo>
                      <a:pt x="87784" y="31552"/>
                    </a:lnTo>
                    <a:close/>
                    <a:moveTo>
                      <a:pt x="99967" y="31552"/>
                    </a:moveTo>
                    <a:lnTo>
                      <a:pt x="99967" y="37486"/>
                    </a:lnTo>
                    <a:lnTo>
                      <a:pt x="94031" y="37486"/>
                    </a:lnTo>
                    <a:lnTo>
                      <a:pt x="94031" y="31552"/>
                    </a:lnTo>
                    <a:close/>
                    <a:moveTo>
                      <a:pt x="106214" y="31552"/>
                    </a:moveTo>
                    <a:lnTo>
                      <a:pt x="106214" y="37486"/>
                    </a:lnTo>
                    <a:lnTo>
                      <a:pt x="100280" y="37486"/>
                    </a:lnTo>
                    <a:lnTo>
                      <a:pt x="100280" y="31552"/>
                    </a:lnTo>
                    <a:close/>
                    <a:moveTo>
                      <a:pt x="112461" y="31552"/>
                    </a:moveTo>
                    <a:lnTo>
                      <a:pt x="112461" y="37486"/>
                    </a:lnTo>
                    <a:lnTo>
                      <a:pt x="106527" y="37486"/>
                    </a:lnTo>
                    <a:lnTo>
                      <a:pt x="106527" y="31552"/>
                    </a:lnTo>
                    <a:close/>
                    <a:moveTo>
                      <a:pt x="118710" y="31552"/>
                    </a:moveTo>
                    <a:lnTo>
                      <a:pt x="118710" y="37486"/>
                    </a:lnTo>
                    <a:lnTo>
                      <a:pt x="112774" y="37486"/>
                    </a:lnTo>
                    <a:lnTo>
                      <a:pt x="112774" y="31552"/>
                    </a:lnTo>
                    <a:close/>
                    <a:moveTo>
                      <a:pt x="124957" y="31552"/>
                    </a:moveTo>
                    <a:lnTo>
                      <a:pt x="124957" y="37486"/>
                    </a:lnTo>
                    <a:lnTo>
                      <a:pt x="119021" y="37486"/>
                    </a:lnTo>
                    <a:lnTo>
                      <a:pt x="119021" y="31552"/>
                    </a:lnTo>
                    <a:close/>
                    <a:moveTo>
                      <a:pt x="131204" y="31552"/>
                    </a:moveTo>
                    <a:lnTo>
                      <a:pt x="131204" y="37486"/>
                    </a:lnTo>
                    <a:lnTo>
                      <a:pt x="125270" y="37486"/>
                    </a:lnTo>
                    <a:lnTo>
                      <a:pt x="125270" y="31552"/>
                    </a:lnTo>
                    <a:close/>
                    <a:moveTo>
                      <a:pt x="137451" y="31552"/>
                    </a:moveTo>
                    <a:lnTo>
                      <a:pt x="137451" y="37486"/>
                    </a:lnTo>
                    <a:lnTo>
                      <a:pt x="131517" y="37486"/>
                    </a:lnTo>
                    <a:lnTo>
                      <a:pt x="131517" y="31552"/>
                    </a:lnTo>
                    <a:close/>
                    <a:moveTo>
                      <a:pt x="143702" y="31552"/>
                    </a:moveTo>
                    <a:lnTo>
                      <a:pt x="143702" y="37486"/>
                    </a:lnTo>
                    <a:lnTo>
                      <a:pt x="137766" y="37486"/>
                    </a:lnTo>
                    <a:lnTo>
                      <a:pt x="137766" y="31552"/>
                    </a:lnTo>
                    <a:close/>
                    <a:moveTo>
                      <a:pt x="149949" y="31552"/>
                    </a:moveTo>
                    <a:lnTo>
                      <a:pt x="149949" y="37486"/>
                    </a:lnTo>
                    <a:lnTo>
                      <a:pt x="144015" y="37486"/>
                    </a:lnTo>
                    <a:lnTo>
                      <a:pt x="144015" y="31552"/>
                    </a:lnTo>
                    <a:close/>
                    <a:moveTo>
                      <a:pt x="156196" y="31552"/>
                    </a:moveTo>
                    <a:lnTo>
                      <a:pt x="156196" y="37486"/>
                    </a:lnTo>
                    <a:lnTo>
                      <a:pt x="150262" y="37486"/>
                    </a:lnTo>
                    <a:lnTo>
                      <a:pt x="150262" y="31552"/>
                    </a:lnTo>
                    <a:close/>
                    <a:moveTo>
                      <a:pt x="193684" y="31552"/>
                    </a:moveTo>
                    <a:lnTo>
                      <a:pt x="193684" y="37486"/>
                    </a:lnTo>
                    <a:lnTo>
                      <a:pt x="187749" y="37486"/>
                    </a:lnTo>
                    <a:lnTo>
                      <a:pt x="187749" y="31552"/>
                    </a:lnTo>
                    <a:close/>
                    <a:moveTo>
                      <a:pt x="199931" y="31552"/>
                    </a:moveTo>
                    <a:lnTo>
                      <a:pt x="199931" y="37486"/>
                    </a:lnTo>
                    <a:lnTo>
                      <a:pt x="193996" y="37486"/>
                    </a:lnTo>
                    <a:lnTo>
                      <a:pt x="193996" y="31552"/>
                    </a:lnTo>
                    <a:close/>
                    <a:moveTo>
                      <a:pt x="206180" y="31552"/>
                    </a:moveTo>
                    <a:lnTo>
                      <a:pt x="206180" y="37486"/>
                    </a:lnTo>
                    <a:lnTo>
                      <a:pt x="200244" y="37486"/>
                    </a:lnTo>
                    <a:lnTo>
                      <a:pt x="200244" y="31552"/>
                    </a:lnTo>
                    <a:close/>
                    <a:moveTo>
                      <a:pt x="212427" y="31552"/>
                    </a:moveTo>
                    <a:lnTo>
                      <a:pt x="212427" y="37486"/>
                    </a:lnTo>
                    <a:lnTo>
                      <a:pt x="206491" y="37486"/>
                    </a:lnTo>
                    <a:lnTo>
                      <a:pt x="206491" y="31552"/>
                    </a:lnTo>
                    <a:close/>
                    <a:moveTo>
                      <a:pt x="218674" y="31552"/>
                    </a:moveTo>
                    <a:lnTo>
                      <a:pt x="218674" y="37486"/>
                    </a:lnTo>
                    <a:lnTo>
                      <a:pt x="212739" y="37486"/>
                    </a:lnTo>
                    <a:lnTo>
                      <a:pt x="212739" y="31552"/>
                    </a:lnTo>
                    <a:close/>
                    <a:moveTo>
                      <a:pt x="224921" y="31552"/>
                    </a:moveTo>
                    <a:lnTo>
                      <a:pt x="224921" y="37486"/>
                    </a:lnTo>
                    <a:lnTo>
                      <a:pt x="218987" y="37486"/>
                    </a:lnTo>
                    <a:lnTo>
                      <a:pt x="218987" y="31552"/>
                    </a:lnTo>
                    <a:close/>
                    <a:moveTo>
                      <a:pt x="231170" y="31552"/>
                    </a:moveTo>
                    <a:lnTo>
                      <a:pt x="231170" y="37486"/>
                    </a:lnTo>
                    <a:lnTo>
                      <a:pt x="225234" y="37486"/>
                    </a:lnTo>
                    <a:lnTo>
                      <a:pt x="225234" y="31552"/>
                    </a:lnTo>
                    <a:close/>
                    <a:moveTo>
                      <a:pt x="237417" y="31552"/>
                    </a:moveTo>
                    <a:lnTo>
                      <a:pt x="237417" y="37486"/>
                    </a:lnTo>
                    <a:lnTo>
                      <a:pt x="231481" y="37486"/>
                    </a:lnTo>
                    <a:lnTo>
                      <a:pt x="231481" y="31552"/>
                    </a:lnTo>
                    <a:close/>
                    <a:moveTo>
                      <a:pt x="243664" y="31552"/>
                    </a:moveTo>
                    <a:lnTo>
                      <a:pt x="243664" y="37486"/>
                    </a:lnTo>
                    <a:lnTo>
                      <a:pt x="237729" y="37486"/>
                    </a:lnTo>
                    <a:lnTo>
                      <a:pt x="237729" y="31552"/>
                    </a:lnTo>
                    <a:close/>
                    <a:moveTo>
                      <a:pt x="249911" y="31552"/>
                    </a:moveTo>
                    <a:lnTo>
                      <a:pt x="249911" y="37486"/>
                    </a:lnTo>
                    <a:lnTo>
                      <a:pt x="243977" y="37486"/>
                    </a:lnTo>
                    <a:lnTo>
                      <a:pt x="243977" y="31552"/>
                    </a:lnTo>
                    <a:close/>
                    <a:moveTo>
                      <a:pt x="256161" y="31552"/>
                    </a:moveTo>
                    <a:lnTo>
                      <a:pt x="256161" y="37486"/>
                    </a:lnTo>
                    <a:lnTo>
                      <a:pt x="250225" y="37486"/>
                    </a:lnTo>
                    <a:lnTo>
                      <a:pt x="250225" y="31552"/>
                    </a:lnTo>
                    <a:close/>
                    <a:moveTo>
                      <a:pt x="262409" y="31552"/>
                    </a:moveTo>
                    <a:lnTo>
                      <a:pt x="262409" y="37486"/>
                    </a:lnTo>
                    <a:lnTo>
                      <a:pt x="256474" y="37486"/>
                    </a:lnTo>
                    <a:lnTo>
                      <a:pt x="256474" y="31552"/>
                    </a:lnTo>
                    <a:close/>
                    <a:moveTo>
                      <a:pt x="268656" y="31552"/>
                    </a:moveTo>
                    <a:lnTo>
                      <a:pt x="268656" y="37486"/>
                    </a:lnTo>
                    <a:lnTo>
                      <a:pt x="262721" y="37486"/>
                    </a:lnTo>
                    <a:lnTo>
                      <a:pt x="262721" y="31552"/>
                    </a:lnTo>
                    <a:close/>
                    <a:moveTo>
                      <a:pt x="274904" y="31552"/>
                    </a:moveTo>
                    <a:lnTo>
                      <a:pt x="274904" y="37486"/>
                    </a:lnTo>
                    <a:lnTo>
                      <a:pt x="268968" y="37486"/>
                    </a:lnTo>
                    <a:lnTo>
                      <a:pt x="268968" y="31552"/>
                    </a:lnTo>
                    <a:close/>
                    <a:moveTo>
                      <a:pt x="6251" y="37799"/>
                    </a:moveTo>
                    <a:lnTo>
                      <a:pt x="6251" y="43735"/>
                    </a:lnTo>
                    <a:lnTo>
                      <a:pt x="315" y="43735"/>
                    </a:lnTo>
                    <a:lnTo>
                      <a:pt x="315" y="37799"/>
                    </a:lnTo>
                    <a:close/>
                    <a:moveTo>
                      <a:pt x="12498" y="37799"/>
                    </a:moveTo>
                    <a:lnTo>
                      <a:pt x="12498" y="43735"/>
                    </a:lnTo>
                    <a:lnTo>
                      <a:pt x="6562" y="43735"/>
                    </a:lnTo>
                    <a:lnTo>
                      <a:pt x="6562" y="37799"/>
                    </a:lnTo>
                    <a:close/>
                    <a:moveTo>
                      <a:pt x="18745" y="37799"/>
                    </a:moveTo>
                    <a:lnTo>
                      <a:pt x="18745" y="43735"/>
                    </a:lnTo>
                    <a:lnTo>
                      <a:pt x="12810" y="43735"/>
                    </a:lnTo>
                    <a:lnTo>
                      <a:pt x="12810" y="37799"/>
                    </a:lnTo>
                    <a:close/>
                    <a:moveTo>
                      <a:pt x="24992" y="37799"/>
                    </a:moveTo>
                    <a:lnTo>
                      <a:pt x="24992" y="43735"/>
                    </a:lnTo>
                    <a:lnTo>
                      <a:pt x="19058" y="43735"/>
                    </a:lnTo>
                    <a:lnTo>
                      <a:pt x="19058" y="37799"/>
                    </a:lnTo>
                    <a:close/>
                    <a:moveTo>
                      <a:pt x="31242" y="37799"/>
                    </a:moveTo>
                    <a:lnTo>
                      <a:pt x="31242" y="43735"/>
                    </a:lnTo>
                    <a:lnTo>
                      <a:pt x="25305" y="43735"/>
                    </a:lnTo>
                    <a:lnTo>
                      <a:pt x="25305" y="37799"/>
                    </a:lnTo>
                    <a:close/>
                    <a:moveTo>
                      <a:pt x="37489" y="37799"/>
                    </a:moveTo>
                    <a:lnTo>
                      <a:pt x="37489" y="43735"/>
                    </a:lnTo>
                    <a:lnTo>
                      <a:pt x="31553" y="43735"/>
                    </a:lnTo>
                    <a:lnTo>
                      <a:pt x="31553" y="37799"/>
                    </a:lnTo>
                    <a:close/>
                    <a:moveTo>
                      <a:pt x="43737" y="37799"/>
                    </a:moveTo>
                    <a:lnTo>
                      <a:pt x="43737" y="43735"/>
                    </a:lnTo>
                    <a:lnTo>
                      <a:pt x="37802" y="43735"/>
                    </a:lnTo>
                    <a:lnTo>
                      <a:pt x="37802" y="37799"/>
                    </a:lnTo>
                    <a:close/>
                    <a:moveTo>
                      <a:pt x="49985" y="37799"/>
                    </a:moveTo>
                    <a:lnTo>
                      <a:pt x="49985" y="43735"/>
                    </a:lnTo>
                    <a:lnTo>
                      <a:pt x="44049" y="43735"/>
                    </a:lnTo>
                    <a:lnTo>
                      <a:pt x="44049" y="37799"/>
                    </a:lnTo>
                    <a:close/>
                    <a:moveTo>
                      <a:pt x="56232" y="37799"/>
                    </a:moveTo>
                    <a:lnTo>
                      <a:pt x="56232" y="43735"/>
                    </a:lnTo>
                    <a:lnTo>
                      <a:pt x="50296" y="43735"/>
                    </a:lnTo>
                    <a:lnTo>
                      <a:pt x="50296" y="37799"/>
                    </a:lnTo>
                    <a:close/>
                    <a:moveTo>
                      <a:pt x="62480" y="37799"/>
                    </a:moveTo>
                    <a:lnTo>
                      <a:pt x="62480" y="43735"/>
                    </a:lnTo>
                    <a:lnTo>
                      <a:pt x="56545" y="43735"/>
                    </a:lnTo>
                    <a:lnTo>
                      <a:pt x="56545" y="37799"/>
                    </a:lnTo>
                    <a:close/>
                    <a:moveTo>
                      <a:pt x="68727" y="37799"/>
                    </a:moveTo>
                    <a:lnTo>
                      <a:pt x="68727" y="43735"/>
                    </a:lnTo>
                    <a:lnTo>
                      <a:pt x="62792" y="43735"/>
                    </a:lnTo>
                    <a:lnTo>
                      <a:pt x="62792" y="37799"/>
                    </a:lnTo>
                    <a:close/>
                    <a:moveTo>
                      <a:pt x="74975" y="37799"/>
                    </a:moveTo>
                    <a:lnTo>
                      <a:pt x="74975" y="43735"/>
                    </a:lnTo>
                    <a:lnTo>
                      <a:pt x="69039" y="43735"/>
                    </a:lnTo>
                    <a:lnTo>
                      <a:pt x="69039" y="37799"/>
                    </a:lnTo>
                    <a:close/>
                    <a:moveTo>
                      <a:pt x="81223" y="37799"/>
                    </a:moveTo>
                    <a:lnTo>
                      <a:pt x="81223" y="43735"/>
                    </a:lnTo>
                    <a:lnTo>
                      <a:pt x="75286" y="43735"/>
                    </a:lnTo>
                    <a:lnTo>
                      <a:pt x="75286" y="37799"/>
                    </a:lnTo>
                    <a:close/>
                    <a:moveTo>
                      <a:pt x="87470" y="37799"/>
                    </a:moveTo>
                    <a:lnTo>
                      <a:pt x="87470" y="43735"/>
                    </a:lnTo>
                    <a:lnTo>
                      <a:pt x="81535" y="43735"/>
                    </a:lnTo>
                    <a:lnTo>
                      <a:pt x="81535" y="37799"/>
                    </a:lnTo>
                    <a:close/>
                    <a:moveTo>
                      <a:pt x="93720" y="37799"/>
                    </a:moveTo>
                    <a:lnTo>
                      <a:pt x="93720" y="43735"/>
                    </a:lnTo>
                    <a:lnTo>
                      <a:pt x="87784" y="43735"/>
                    </a:lnTo>
                    <a:lnTo>
                      <a:pt x="87784" y="37799"/>
                    </a:lnTo>
                    <a:close/>
                    <a:moveTo>
                      <a:pt x="99967" y="37799"/>
                    </a:moveTo>
                    <a:lnTo>
                      <a:pt x="99967" y="43735"/>
                    </a:lnTo>
                    <a:lnTo>
                      <a:pt x="94031" y="43735"/>
                    </a:lnTo>
                    <a:lnTo>
                      <a:pt x="94031" y="37799"/>
                    </a:lnTo>
                    <a:close/>
                    <a:moveTo>
                      <a:pt x="106214" y="37799"/>
                    </a:moveTo>
                    <a:lnTo>
                      <a:pt x="106214" y="43735"/>
                    </a:lnTo>
                    <a:lnTo>
                      <a:pt x="100280" y="43735"/>
                    </a:lnTo>
                    <a:lnTo>
                      <a:pt x="100280" y="37799"/>
                    </a:lnTo>
                    <a:close/>
                    <a:moveTo>
                      <a:pt x="112461" y="37799"/>
                    </a:moveTo>
                    <a:lnTo>
                      <a:pt x="112461" y="43735"/>
                    </a:lnTo>
                    <a:lnTo>
                      <a:pt x="106527" y="43735"/>
                    </a:lnTo>
                    <a:lnTo>
                      <a:pt x="106527" y="37799"/>
                    </a:lnTo>
                    <a:close/>
                    <a:moveTo>
                      <a:pt x="118710" y="37799"/>
                    </a:moveTo>
                    <a:lnTo>
                      <a:pt x="118710" y="43735"/>
                    </a:lnTo>
                    <a:lnTo>
                      <a:pt x="112774" y="43735"/>
                    </a:lnTo>
                    <a:lnTo>
                      <a:pt x="112774" y="37799"/>
                    </a:lnTo>
                    <a:close/>
                    <a:moveTo>
                      <a:pt x="124957" y="37799"/>
                    </a:moveTo>
                    <a:lnTo>
                      <a:pt x="124957" y="43735"/>
                    </a:lnTo>
                    <a:lnTo>
                      <a:pt x="119021" y="43735"/>
                    </a:lnTo>
                    <a:lnTo>
                      <a:pt x="119021" y="37799"/>
                    </a:lnTo>
                    <a:close/>
                    <a:moveTo>
                      <a:pt x="131204" y="37799"/>
                    </a:moveTo>
                    <a:lnTo>
                      <a:pt x="131204" y="43735"/>
                    </a:lnTo>
                    <a:lnTo>
                      <a:pt x="125270" y="43735"/>
                    </a:lnTo>
                    <a:lnTo>
                      <a:pt x="125270" y="37799"/>
                    </a:lnTo>
                    <a:close/>
                    <a:moveTo>
                      <a:pt x="137451" y="37799"/>
                    </a:moveTo>
                    <a:lnTo>
                      <a:pt x="137451" y="43735"/>
                    </a:lnTo>
                    <a:lnTo>
                      <a:pt x="131517" y="43735"/>
                    </a:lnTo>
                    <a:lnTo>
                      <a:pt x="131517" y="37799"/>
                    </a:lnTo>
                    <a:close/>
                    <a:moveTo>
                      <a:pt x="143702" y="37799"/>
                    </a:moveTo>
                    <a:lnTo>
                      <a:pt x="143702" y="43735"/>
                    </a:lnTo>
                    <a:lnTo>
                      <a:pt x="137766" y="43735"/>
                    </a:lnTo>
                    <a:lnTo>
                      <a:pt x="137766" y="37799"/>
                    </a:lnTo>
                    <a:close/>
                    <a:moveTo>
                      <a:pt x="149949" y="37799"/>
                    </a:moveTo>
                    <a:lnTo>
                      <a:pt x="149949" y="43735"/>
                    </a:lnTo>
                    <a:lnTo>
                      <a:pt x="144015" y="43735"/>
                    </a:lnTo>
                    <a:lnTo>
                      <a:pt x="144015" y="37799"/>
                    </a:lnTo>
                    <a:close/>
                    <a:moveTo>
                      <a:pt x="156196" y="37799"/>
                    </a:moveTo>
                    <a:lnTo>
                      <a:pt x="156196" y="43735"/>
                    </a:lnTo>
                    <a:lnTo>
                      <a:pt x="150262" y="43735"/>
                    </a:lnTo>
                    <a:lnTo>
                      <a:pt x="150262" y="37799"/>
                    </a:lnTo>
                    <a:close/>
                    <a:moveTo>
                      <a:pt x="162445" y="37799"/>
                    </a:moveTo>
                    <a:lnTo>
                      <a:pt x="162445" y="43735"/>
                    </a:lnTo>
                    <a:lnTo>
                      <a:pt x="156509" y="43735"/>
                    </a:lnTo>
                    <a:lnTo>
                      <a:pt x="156509" y="37799"/>
                    </a:lnTo>
                    <a:close/>
                    <a:moveTo>
                      <a:pt x="168692" y="37799"/>
                    </a:moveTo>
                    <a:lnTo>
                      <a:pt x="168692" y="43735"/>
                    </a:lnTo>
                    <a:lnTo>
                      <a:pt x="162756" y="43735"/>
                    </a:lnTo>
                    <a:lnTo>
                      <a:pt x="162756" y="37799"/>
                    </a:lnTo>
                    <a:close/>
                    <a:moveTo>
                      <a:pt x="174939" y="37799"/>
                    </a:moveTo>
                    <a:lnTo>
                      <a:pt x="174939" y="43735"/>
                    </a:lnTo>
                    <a:lnTo>
                      <a:pt x="169005" y="43735"/>
                    </a:lnTo>
                    <a:lnTo>
                      <a:pt x="169005" y="37799"/>
                    </a:lnTo>
                    <a:close/>
                    <a:moveTo>
                      <a:pt x="181186" y="37799"/>
                    </a:moveTo>
                    <a:lnTo>
                      <a:pt x="181186" y="43735"/>
                    </a:lnTo>
                    <a:lnTo>
                      <a:pt x="175252" y="43735"/>
                    </a:lnTo>
                    <a:lnTo>
                      <a:pt x="175252" y="37799"/>
                    </a:lnTo>
                    <a:close/>
                    <a:moveTo>
                      <a:pt x="187435" y="37799"/>
                    </a:moveTo>
                    <a:lnTo>
                      <a:pt x="187435" y="43735"/>
                    </a:lnTo>
                    <a:lnTo>
                      <a:pt x="181499" y="43735"/>
                    </a:lnTo>
                    <a:lnTo>
                      <a:pt x="181499" y="37799"/>
                    </a:lnTo>
                    <a:close/>
                    <a:moveTo>
                      <a:pt x="193684" y="37799"/>
                    </a:moveTo>
                    <a:lnTo>
                      <a:pt x="193684" y="43735"/>
                    </a:lnTo>
                    <a:lnTo>
                      <a:pt x="187749" y="43735"/>
                    </a:lnTo>
                    <a:lnTo>
                      <a:pt x="187749" y="37799"/>
                    </a:lnTo>
                    <a:close/>
                    <a:moveTo>
                      <a:pt x="199931" y="37799"/>
                    </a:moveTo>
                    <a:lnTo>
                      <a:pt x="199931" y="43735"/>
                    </a:lnTo>
                    <a:lnTo>
                      <a:pt x="193996" y="43735"/>
                    </a:lnTo>
                    <a:lnTo>
                      <a:pt x="193996" y="37799"/>
                    </a:lnTo>
                    <a:close/>
                    <a:moveTo>
                      <a:pt x="206180" y="37799"/>
                    </a:moveTo>
                    <a:lnTo>
                      <a:pt x="206180" y="43735"/>
                    </a:lnTo>
                    <a:lnTo>
                      <a:pt x="200244" y="43735"/>
                    </a:lnTo>
                    <a:lnTo>
                      <a:pt x="200244" y="37799"/>
                    </a:lnTo>
                    <a:close/>
                    <a:moveTo>
                      <a:pt x="212427" y="37799"/>
                    </a:moveTo>
                    <a:lnTo>
                      <a:pt x="212427" y="43735"/>
                    </a:lnTo>
                    <a:lnTo>
                      <a:pt x="206491" y="43735"/>
                    </a:lnTo>
                    <a:lnTo>
                      <a:pt x="206491" y="37799"/>
                    </a:lnTo>
                    <a:close/>
                    <a:moveTo>
                      <a:pt x="218674" y="37799"/>
                    </a:moveTo>
                    <a:lnTo>
                      <a:pt x="218674" y="43735"/>
                    </a:lnTo>
                    <a:lnTo>
                      <a:pt x="212739" y="43735"/>
                    </a:lnTo>
                    <a:lnTo>
                      <a:pt x="212739" y="37799"/>
                    </a:lnTo>
                    <a:close/>
                    <a:moveTo>
                      <a:pt x="224921" y="37799"/>
                    </a:moveTo>
                    <a:lnTo>
                      <a:pt x="224921" y="43735"/>
                    </a:lnTo>
                    <a:lnTo>
                      <a:pt x="218987" y="43735"/>
                    </a:lnTo>
                    <a:lnTo>
                      <a:pt x="218987" y="37799"/>
                    </a:lnTo>
                    <a:close/>
                    <a:moveTo>
                      <a:pt x="231170" y="37799"/>
                    </a:moveTo>
                    <a:lnTo>
                      <a:pt x="231170" y="43735"/>
                    </a:lnTo>
                    <a:lnTo>
                      <a:pt x="225234" y="43735"/>
                    </a:lnTo>
                    <a:lnTo>
                      <a:pt x="225234" y="37799"/>
                    </a:lnTo>
                    <a:close/>
                    <a:moveTo>
                      <a:pt x="237417" y="37799"/>
                    </a:moveTo>
                    <a:lnTo>
                      <a:pt x="237417" y="43735"/>
                    </a:lnTo>
                    <a:lnTo>
                      <a:pt x="231481" y="43735"/>
                    </a:lnTo>
                    <a:lnTo>
                      <a:pt x="231481" y="37799"/>
                    </a:lnTo>
                    <a:close/>
                    <a:moveTo>
                      <a:pt x="243664" y="37799"/>
                    </a:moveTo>
                    <a:lnTo>
                      <a:pt x="243664" y="43735"/>
                    </a:lnTo>
                    <a:lnTo>
                      <a:pt x="237729" y="43735"/>
                    </a:lnTo>
                    <a:lnTo>
                      <a:pt x="237729" y="37799"/>
                    </a:lnTo>
                    <a:close/>
                    <a:moveTo>
                      <a:pt x="249911" y="37799"/>
                    </a:moveTo>
                    <a:lnTo>
                      <a:pt x="249911" y="43735"/>
                    </a:lnTo>
                    <a:lnTo>
                      <a:pt x="243977" y="43735"/>
                    </a:lnTo>
                    <a:lnTo>
                      <a:pt x="243977" y="37799"/>
                    </a:lnTo>
                    <a:close/>
                    <a:moveTo>
                      <a:pt x="256161" y="37799"/>
                    </a:moveTo>
                    <a:lnTo>
                      <a:pt x="256161" y="43735"/>
                    </a:lnTo>
                    <a:lnTo>
                      <a:pt x="250225" y="43735"/>
                    </a:lnTo>
                    <a:lnTo>
                      <a:pt x="250225" y="37799"/>
                    </a:lnTo>
                    <a:close/>
                    <a:moveTo>
                      <a:pt x="262409" y="37799"/>
                    </a:moveTo>
                    <a:lnTo>
                      <a:pt x="262409" y="43735"/>
                    </a:lnTo>
                    <a:lnTo>
                      <a:pt x="256474" y="43735"/>
                    </a:lnTo>
                    <a:lnTo>
                      <a:pt x="256474" y="37799"/>
                    </a:lnTo>
                    <a:close/>
                    <a:moveTo>
                      <a:pt x="268656" y="37799"/>
                    </a:moveTo>
                    <a:lnTo>
                      <a:pt x="268656" y="43735"/>
                    </a:lnTo>
                    <a:lnTo>
                      <a:pt x="262721" y="43735"/>
                    </a:lnTo>
                    <a:lnTo>
                      <a:pt x="262721" y="37799"/>
                    </a:lnTo>
                    <a:close/>
                    <a:moveTo>
                      <a:pt x="274904" y="37799"/>
                    </a:moveTo>
                    <a:lnTo>
                      <a:pt x="274904" y="43735"/>
                    </a:lnTo>
                    <a:lnTo>
                      <a:pt x="268968" y="43735"/>
                    </a:lnTo>
                    <a:lnTo>
                      <a:pt x="268968" y="37799"/>
                    </a:lnTo>
                    <a:close/>
                    <a:moveTo>
                      <a:pt x="6251" y="44046"/>
                    </a:moveTo>
                    <a:lnTo>
                      <a:pt x="6251" y="49982"/>
                    </a:lnTo>
                    <a:lnTo>
                      <a:pt x="315" y="49982"/>
                    </a:lnTo>
                    <a:lnTo>
                      <a:pt x="315" y="44046"/>
                    </a:lnTo>
                    <a:close/>
                    <a:moveTo>
                      <a:pt x="12498" y="44046"/>
                    </a:moveTo>
                    <a:lnTo>
                      <a:pt x="12498" y="49982"/>
                    </a:lnTo>
                    <a:lnTo>
                      <a:pt x="6562" y="49982"/>
                    </a:lnTo>
                    <a:lnTo>
                      <a:pt x="6562" y="44046"/>
                    </a:lnTo>
                    <a:close/>
                    <a:moveTo>
                      <a:pt x="18745" y="44046"/>
                    </a:moveTo>
                    <a:lnTo>
                      <a:pt x="18745" y="49982"/>
                    </a:lnTo>
                    <a:lnTo>
                      <a:pt x="12810" y="49982"/>
                    </a:lnTo>
                    <a:lnTo>
                      <a:pt x="12810" y="44046"/>
                    </a:lnTo>
                    <a:close/>
                    <a:moveTo>
                      <a:pt x="24992" y="44046"/>
                    </a:moveTo>
                    <a:lnTo>
                      <a:pt x="24992" y="49982"/>
                    </a:lnTo>
                    <a:lnTo>
                      <a:pt x="19058" y="49982"/>
                    </a:lnTo>
                    <a:lnTo>
                      <a:pt x="19058" y="44046"/>
                    </a:lnTo>
                    <a:close/>
                    <a:moveTo>
                      <a:pt x="31242" y="44046"/>
                    </a:moveTo>
                    <a:lnTo>
                      <a:pt x="31242" y="49982"/>
                    </a:lnTo>
                    <a:lnTo>
                      <a:pt x="25305" y="49982"/>
                    </a:lnTo>
                    <a:lnTo>
                      <a:pt x="25305" y="44046"/>
                    </a:lnTo>
                    <a:close/>
                    <a:moveTo>
                      <a:pt x="37489" y="44046"/>
                    </a:moveTo>
                    <a:lnTo>
                      <a:pt x="37489" y="49982"/>
                    </a:lnTo>
                    <a:lnTo>
                      <a:pt x="31553" y="49982"/>
                    </a:lnTo>
                    <a:lnTo>
                      <a:pt x="31553" y="44046"/>
                    </a:lnTo>
                    <a:close/>
                    <a:moveTo>
                      <a:pt x="43737" y="44046"/>
                    </a:moveTo>
                    <a:lnTo>
                      <a:pt x="43737" y="49982"/>
                    </a:lnTo>
                    <a:lnTo>
                      <a:pt x="37802" y="49982"/>
                    </a:lnTo>
                    <a:lnTo>
                      <a:pt x="37802" y="44046"/>
                    </a:lnTo>
                    <a:close/>
                    <a:moveTo>
                      <a:pt x="49985" y="44046"/>
                    </a:moveTo>
                    <a:lnTo>
                      <a:pt x="49985" y="49982"/>
                    </a:lnTo>
                    <a:lnTo>
                      <a:pt x="44049" y="49982"/>
                    </a:lnTo>
                    <a:lnTo>
                      <a:pt x="44049" y="44046"/>
                    </a:lnTo>
                    <a:close/>
                    <a:moveTo>
                      <a:pt x="56232" y="44046"/>
                    </a:moveTo>
                    <a:lnTo>
                      <a:pt x="56232" y="49982"/>
                    </a:lnTo>
                    <a:lnTo>
                      <a:pt x="50296" y="49982"/>
                    </a:lnTo>
                    <a:lnTo>
                      <a:pt x="50296" y="44046"/>
                    </a:lnTo>
                    <a:close/>
                    <a:moveTo>
                      <a:pt x="62480" y="44046"/>
                    </a:moveTo>
                    <a:lnTo>
                      <a:pt x="62480" y="49982"/>
                    </a:lnTo>
                    <a:lnTo>
                      <a:pt x="56545" y="49982"/>
                    </a:lnTo>
                    <a:lnTo>
                      <a:pt x="56545" y="44046"/>
                    </a:lnTo>
                    <a:close/>
                    <a:moveTo>
                      <a:pt x="68727" y="44046"/>
                    </a:moveTo>
                    <a:lnTo>
                      <a:pt x="68727" y="49982"/>
                    </a:lnTo>
                    <a:lnTo>
                      <a:pt x="62792" y="49982"/>
                    </a:lnTo>
                    <a:lnTo>
                      <a:pt x="62792" y="44046"/>
                    </a:lnTo>
                    <a:close/>
                    <a:moveTo>
                      <a:pt x="74975" y="44046"/>
                    </a:moveTo>
                    <a:lnTo>
                      <a:pt x="74975" y="49982"/>
                    </a:lnTo>
                    <a:lnTo>
                      <a:pt x="69039" y="49982"/>
                    </a:lnTo>
                    <a:lnTo>
                      <a:pt x="69039" y="44046"/>
                    </a:lnTo>
                    <a:close/>
                    <a:moveTo>
                      <a:pt x="81223" y="44046"/>
                    </a:moveTo>
                    <a:lnTo>
                      <a:pt x="81223" y="49982"/>
                    </a:lnTo>
                    <a:lnTo>
                      <a:pt x="75286" y="49982"/>
                    </a:lnTo>
                    <a:lnTo>
                      <a:pt x="75286" y="44046"/>
                    </a:lnTo>
                    <a:close/>
                    <a:moveTo>
                      <a:pt x="87470" y="44046"/>
                    </a:moveTo>
                    <a:lnTo>
                      <a:pt x="87470" y="49982"/>
                    </a:lnTo>
                    <a:lnTo>
                      <a:pt x="81535" y="49982"/>
                    </a:lnTo>
                    <a:lnTo>
                      <a:pt x="81535" y="44046"/>
                    </a:lnTo>
                    <a:close/>
                    <a:moveTo>
                      <a:pt x="93720" y="44046"/>
                    </a:moveTo>
                    <a:lnTo>
                      <a:pt x="93720" y="49982"/>
                    </a:lnTo>
                    <a:lnTo>
                      <a:pt x="87784" y="49982"/>
                    </a:lnTo>
                    <a:lnTo>
                      <a:pt x="87784" y="44046"/>
                    </a:lnTo>
                    <a:close/>
                    <a:moveTo>
                      <a:pt x="99967" y="44046"/>
                    </a:moveTo>
                    <a:lnTo>
                      <a:pt x="99967" y="49982"/>
                    </a:lnTo>
                    <a:lnTo>
                      <a:pt x="94031" y="49982"/>
                    </a:lnTo>
                    <a:lnTo>
                      <a:pt x="94031" y="44046"/>
                    </a:lnTo>
                    <a:close/>
                    <a:moveTo>
                      <a:pt x="106214" y="44046"/>
                    </a:moveTo>
                    <a:lnTo>
                      <a:pt x="106214" y="49982"/>
                    </a:lnTo>
                    <a:lnTo>
                      <a:pt x="100278" y="49982"/>
                    </a:lnTo>
                    <a:lnTo>
                      <a:pt x="100278" y="44046"/>
                    </a:lnTo>
                    <a:close/>
                    <a:moveTo>
                      <a:pt x="112461" y="44046"/>
                    </a:moveTo>
                    <a:lnTo>
                      <a:pt x="112461" y="49982"/>
                    </a:lnTo>
                    <a:lnTo>
                      <a:pt x="106527" y="49982"/>
                    </a:lnTo>
                    <a:lnTo>
                      <a:pt x="106527" y="44046"/>
                    </a:lnTo>
                    <a:close/>
                    <a:moveTo>
                      <a:pt x="118710" y="44046"/>
                    </a:moveTo>
                    <a:lnTo>
                      <a:pt x="118710" y="49982"/>
                    </a:lnTo>
                    <a:lnTo>
                      <a:pt x="112774" y="49982"/>
                    </a:lnTo>
                    <a:lnTo>
                      <a:pt x="112774" y="44046"/>
                    </a:lnTo>
                    <a:close/>
                    <a:moveTo>
                      <a:pt x="124957" y="44046"/>
                    </a:moveTo>
                    <a:lnTo>
                      <a:pt x="124957" y="49982"/>
                    </a:lnTo>
                    <a:lnTo>
                      <a:pt x="119021" y="49982"/>
                    </a:lnTo>
                    <a:lnTo>
                      <a:pt x="119021" y="44046"/>
                    </a:lnTo>
                    <a:close/>
                    <a:moveTo>
                      <a:pt x="131204" y="44046"/>
                    </a:moveTo>
                    <a:lnTo>
                      <a:pt x="131204" y="49982"/>
                    </a:lnTo>
                    <a:lnTo>
                      <a:pt x="125270" y="49982"/>
                    </a:lnTo>
                    <a:lnTo>
                      <a:pt x="125270" y="44046"/>
                    </a:lnTo>
                    <a:close/>
                    <a:moveTo>
                      <a:pt x="137451" y="44046"/>
                    </a:moveTo>
                    <a:lnTo>
                      <a:pt x="137451" y="49982"/>
                    </a:lnTo>
                    <a:lnTo>
                      <a:pt x="131517" y="49982"/>
                    </a:lnTo>
                    <a:lnTo>
                      <a:pt x="131517" y="44046"/>
                    </a:lnTo>
                    <a:close/>
                    <a:moveTo>
                      <a:pt x="143702" y="44046"/>
                    </a:moveTo>
                    <a:lnTo>
                      <a:pt x="143702" y="49982"/>
                    </a:lnTo>
                    <a:lnTo>
                      <a:pt x="137766" y="49982"/>
                    </a:lnTo>
                    <a:lnTo>
                      <a:pt x="137766" y="44046"/>
                    </a:lnTo>
                    <a:close/>
                    <a:moveTo>
                      <a:pt x="149949" y="44046"/>
                    </a:moveTo>
                    <a:lnTo>
                      <a:pt x="149949" y="49982"/>
                    </a:lnTo>
                    <a:lnTo>
                      <a:pt x="144015" y="49982"/>
                    </a:lnTo>
                    <a:lnTo>
                      <a:pt x="144015" y="44046"/>
                    </a:lnTo>
                    <a:close/>
                    <a:moveTo>
                      <a:pt x="156196" y="44046"/>
                    </a:moveTo>
                    <a:lnTo>
                      <a:pt x="156196" y="49982"/>
                    </a:lnTo>
                    <a:lnTo>
                      <a:pt x="150262" y="49982"/>
                    </a:lnTo>
                    <a:lnTo>
                      <a:pt x="150262" y="44046"/>
                    </a:lnTo>
                    <a:close/>
                    <a:moveTo>
                      <a:pt x="162445" y="44046"/>
                    </a:moveTo>
                    <a:lnTo>
                      <a:pt x="162445" y="49982"/>
                    </a:lnTo>
                    <a:lnTo>
                      <a:pt x="156509" y="49982"/>
                    </a:lnTo>
                    <a:lnTo>
                      <a:pt x="156509" y="44046"/>
                    </a:lnTo>
                    <a:close/>
                    <a:moveTo>
                      <a:pt x="168692" y="44046"/>
                    </a:moveTo>
                    <a:lnTo>
                      <a:pt x="168692" y="49982"/>
                    </a:lnTo>
                    <a:lnTo>
                      <a:pt x="162756" y="49982"/>
                    </a:lnTo>
                    <a:lnTo>
                      <a:pt x="162756" y="44046"/>
                    </a:lnTo>
                    <a:close/>
                    <a:moveTo>
                      <a:pt x="174939" y="44046"/>
                    </a:moveTo>
                    <a:lnTo>
                      <a:pt x="174939" y="49982"/>
                    </a:lnTo>
                    <a:lnTo>
                      <a:pt x="169005" y="49982"/>
                    </a:lnTo>
                    <a:lnTo>
                      <a:pt x="169005" y="44046"/>
                    </a:lnTo>
                    <a:close/>
                    <a:moveTo>
                      <a:pt x="181186" y="44046"/>
                    </a:moveTo>
                    <a:lnTo>
                      <a:pt x="181186" y="49982"/>
                    </a:lnTo>
                    <a:lnTo>
                      <a:pt x="175252" y="49982"/>
                    </a:lnTo>
                    <a:lnTo>
                      <a:pt x="175252" y="44046"/>
                    </a:lnTo>
                    <a:close/>
                    <a:moveTo>
                      <a:pt x="187435" y="44046"/>
                    </a:moveTo>
                    <a:lnTo>
                      <a:pt x="187435" y="49982"/>
                    </a:lnTo>
                    <a:lnTo>
                      <a:pt x="181499" y="49982"/>
                    </a:lnTo>
                    <a:lnTo>
                      <a:pt x="181499" y="44046"/>
                    </a:lnTo>
                    <a:close/>
                    <a:moveTo>
                      <a:pt x="193684" y="44046"/>
                    </a:moveTo>
                    <a:lnTo>
                      <a:pt x="193684" y="49982"/>
                    </a:lnTo>
                    <a:lnTo>
                      <a:pt x="187749" y="49982"/>
                    </a:lnTo>
                    <a:lnTo>
                      <a:pt x="187749" y="44046"/>
                    </a:lnTo>
                    <a:close/>
                    <a:moveTo>
                      <a:pt x="199931" y="44046"/>
                    </a:moveTo>
                    <a:lnTo>
                      <a:pt x="199931" y="49982"/>
                    </a:lnTo>
                    <a:lnTo>
                      <a:pt x="193996" y="49982"/>
                    </a:lnTo>
                    <a:lnTo>
                      <a:pt x="193996" y="44046"/>
                    </a:lnTo>
                    <a:close/>
                    <a:moveTo>
                      <a:pt x="206180" y="44046"/>
                    </a:moveTo>
                    <a:lnTo>
                      <a:pt x="206180" y="49982"/>
                    </a:lnTo>
                    <a:lnTo>
                      <a:pt x="200244" y="49982"/>
                    </a:lnTo>
                    <a:lnTo>
                      <a:pt x="200244" y="44046"/>
                    </a:lnTo>
                    <a:close/>
                    <a:moveTo>
                      <a:pt x="212427" y="44046"/>
                    </a:moveTo>
                    <a:lnTo>
                      <a:pt x="212427" y="49982"/>
                    </a:lnTo>
                    <a:lnTo>
                      <a:pt x="206491" y="49982"/>
                    </a:lnTo>
                    <a:lnTo>
                      <a:pt x="206491" y="44046"/>
                    </a:lnTo>
                    <a:close/>
                    <a:moveTo>
                      <a:pt x="218674" y="44046"/>
                    </a:moveTo>
                    <a:lnTo>
                      <a:pt x="218674" y="49982"/>
                    </a:lnTo>
                    <a:lnTo>
                      <a:pt x="212739" y="49982"/>
                    </a:lnTo>
                    <a:lnTo>
                      <a:pt x="212739" y="44046"/>
                    </a:lnTo>
                    <a:close/>
                    <a:moveTo>
                      <a:pt x="224921" y="44046"/>
                    </a:moveTo>
                    <a:lnTo>
                      <a:pt x="224921" y="49982"/>
                    </a:lnTo>
                    <a:lnTo>
                      <a:pt x="218987" y="49982"/>
                    </a:lnTo>
                    <a:lnTo>
                      <a:pt x="218987" y="44046"/>
                    </a:lnTo>
                    <a:close/>
                    <a:moveTo>
                      <a:pt x="231170" y="44046"/>
                    </a:moveTo>
                    <a:lnTo>
                      <a:pt x="231170" y="49982"/>
                    </a:lnTo>
                    <a:lnTo>
                      <a:pt x="225234" y="49982"/>
                    </a:lnTo>
                    <a:lnTo>
                      <a:pt x="225234" y="44046"/>
                    </a:lnTo>
                    <a:close/>
                    <a:moveTo>
                      <a:pt x="237417" y="44046"/>
                    </a:moveTo>
                    <a:lnTo>
                      <a:pt x="237417" y="49982"/>
                    </a:lnTo>
                    <a:lnTo>
                      <a:pt x="231481" y="49982"/>
                    </a:lnTo>
                    <a:lnTo>
                      <a:pt x="231481" y="44046"/>
                    </a:lnTo>
                    <a:close/>
                    <a:moveTo>
                      <a:pt x="243664" y="44046"/>
                    </a:moveTo>
                    <a:lnTo>
                      <a:pt x="243664" y="49982"/>
                    </a:lnTo>
                    <a:lnTo>
                      <a:pt x="237729" y="49982"/>
                    </a:lnTo>
                    <a:lnTo>
                      <a:pt x="237729" y="44046"/>
                    </a:lnTo>
                    <a:close/>
                    <a:moveTo>
                      <a:pt x="249911" y="44046"/>
                    </a:moveTo>
                    <a:lnTo>
                      <a:pt x="249911" y="49982"/>
                    </a:lnTo>
                    <a:lnTo>
                      <a:pt x="243977" y="49982"/>
                    </a:lnTo>
                    <a:lnTo>
                      <a:pt x="243977" y="44046"/>
                    </a:lnTo>
                    <a:close/>
                    <a:moveTo>
                      <a:pt x="256161" y="44046"/>
                    </a:moveTo>
                    <a:lnTo>
                      <a:pt x="256161" y="49982"/>
                    </a:lnTo>
                    <a:lnTo>
                      <a:pt x="250225" y="49982"/>
                    </a:lnTo>
                    <a:lnTo>
                      <a:pt x="250225" y="44046"/>
                    </a:lnTo>
                    <a:close/>
                    <a:moveTo>
                      <a:pt x="262409" y="44046"/>
                    </a:moveTo>
                    <a:lnTo>
                      <a:pt x="262409" y="49982"/>
                    </a:lnTo>
                    <a:lnTo>
                      <a:pt x="256474" y="49982"/>
                    </a:lnTo>
                    <a:lnTo>
                      <a:pt x="256474" y="44046"/>
                    </a:lnTo>
                    <a:close/>
                    <a:moveTo>
                      <a:pt x="268656" y="44046"/>
                    </a:moveTo>
                    <a:lnTo>
                      <a:pt x="268656" y="49982"/>
                    </a:lnTo>
                    <a:lnTo>
                      <a:pt x="262721" y="49982"/>
                    </a:lnTo>
                    <a:lnTo>
                      <a:pt x="262721" y="44046"/>
                    </a:lnTo>
                    <a:close/>
                    <a:moveTo>
                      <a:pt x="274904" y="44046"/>
                    </a:moveTo>
                    <a:lnTo>
                      <a:pt x="274904" y="49982"/>
                    </a:lnTo>
                    <a:lnTo>
                      <a:pt x="268968" y="49982"/>
                    </a:lnTo>
                    <a:lnTo>
                      <a:pt x="268968" y="44046"/>
                    </a:lnTo>
                    <a:close/>
                    <a:moveTo>
                      <a:pt x="6251" y="50295"/>
                    </a:moveTo>
                    <a:lnTo>
                      <a:pt x="6251" y="56229"/>
                    </a:lnTo>
                    <a:lnTo>
                      <a:pt x="315" y="56229"/>
                    </a:lnTo>
                    <a:lnTo>
                      <a:pt x="315" y="50295"/>
                    </a:lnTo>
                    <a:close/>
                    <a:moveTo>
                      <a:pt x="12498" y="50295"/>
                    </a:moveTo>
                    <a:lnTo>
                      <a:pt x="12498" y="56229"/>
                    </a:lnTo>
                    <a:lnTo>
                      <a:pt x="6562" y="56229"/>
                    </a:lnTo>
                    <a:lnTo>
                      <a:pt x="6562" y="50295"/>
                    </a:lnTo>
                    <a:close/>
                    <a:moveTo>
                      <a:pt x="18745" y="50295"/>
                    </a:moveTo>
                    <a:lnTo>
                      <a:pt x="18745" y="56229"/>
                    </a:lnTo>
                    <a:lnTo>
                      <a:pt x="12810" y="56229"/>
                    </a:lnTo>
                    <a:lnTo>
                      <a:pt x="12810" y="50295"/>
                    </a:lnTo>
                    <a:close/>
                    <a:moveTo>
                      <a:pt x="24992" y="50295"/>
                    </a:moveTo>
                    <a:lnTo>
                      <a:pt x="24992" y="56229"/>
                    </a:lnTo>
                    <a:lnTo>
                      <a:pt x="19058" y="56229"/>
                    </a:lnTo>
                    <a:lnTo>
                      <a:pt x="19058" y="50295"/>
                    </a:lnTo>
                    <a:close/>
                    <a:moveTo>
                      <a:pt x="31242" y="50295"/>
                    </a:moveTo>
                    <a:lnTo>
                      <a:pt x="31242" y="56229"/>
                    </a:lnTo>
                    <a:lnTo>
                      <a:pt x="25305" y="56229"/>
                    </a:lnTo>
                    <a:lnTo>
                      <a:pt x="25305" y="50295"/>
                    </a:lnTo>
                    <a:close/>
                    <a:moveTo>
                      <a:pt x="37489" y="50295"/>
                    </a:moveTo>
                    <a:lnTo>
                      <a:pt x="37489" y="56229"/>
                    </a:lnTo>
                    <a:lnTo>
                      <a:pt x="31553" y="56229"/>
                    </a:lnTo>
                    <a:lnTo>
                      <a:pt x="31553" y="50295"/>
                    </a:lnTo>
                    <a:close/>
                    <a:moveTo>
                      <a:pt x="43737" y="50295"/>
                    </a:moveTo>
                    <a:lnTo>
                      <a:pt x="43737" y="56229"/>
                    </a:lnTo>
                    <a:lnTo>
                      <a:pt x="37802" y="56229"/>
                    </a:lnTo>
                    <a:lnTo>
                      <a:pt x="37802" y="50295"/>
                    </a:lnTo>
                    <a:close/>
                    <a:moveTo>
                      <a:pt x="49985" y="50295"/>
                    </a:moveTo>
                    <a:lnTo>
                      <a:pt x="49985" y="56229"/>
                    </a:lnTo>
                    <a:lnTo>
                      <a:pt x="44049" y="56229"/>
                    </a:lnTo>
                    <a:lnTo>
                      <a:pt x="44049" y="50295"/>
                    </a:lnTo>
                    <a:close/>
                    <a:moveTo>
                      <a:pt x="56232" y="50295"/>
                    </a:moveTo>
                    <a:lnTo>
                      <a:pt x="56232" y="56229"/>
                    </a:lnTo>
                    <a:lnTo>
                      <a:pt x="50296" y="56229"/>
                    </a:lnTo>
                    <a:lnTo>
                      <a:pt x="50296" y="50295"/>
                    </a:lnTo>
                    <a:close/>
                    <a:moveTo>
                      <a:pt x="62480" y="50295"/>
                    </a:moveTo>
                    <a:lnTo>
                      <a:pt x="62480" y="56229"/>
                    </a:lnTo>
                    <a:lnTo>
                      <a:pt x="56545" y="56229"/>
                    </a:lnTo>
                    <a:lnTo>
                      <a:pt x="56545" y="50295"/>
                    </a:lnTo>
                    <a:close/>
                    <a:moveTo>
                      <a:pt x="68727" y="50295"/>
                    </a:moveTo>
                    <a:lnTo>
                      <a:pt x="68727" y="56229"/>
                    </a:lnTo>
                    <a:lnTo>
                      <a:pt x="62792" y="56229"/>
                    </a:lnTo>
                    <a:lnTo>
                      <a:pt x="62792" y="50295"/>
                    </a:lnTo>
                    <a:close/>
                    <a:moveTo>
                      <a:pt x="74975" y="50295"/>
                    </a:moveTo>
                    <a:lnTo>
                      <a:pt x="74975" y="56229"/>
                    </a:lnTo>
                    <a:lnTo>
                      <a:pt x="69039" y="56229"/>
                    </a:lnTo>
                    <a:lnTo>
                      <a:pt x="69039" y="50295"/>
                    </a:lnTo>
                    <a:close/>
                    <a:moveTo>
                      <a:pt x="81223" y="50295"/>
                    </a:moveTo>
                    <a:lnTo>
                      <a:pt x="81223" y="56229"/>
                    </a:lnTo>
                    <a:lnTo>
                      <a:pt x="75286" y="56229"/>
                    </a:lnTo>
                    <a:lnTo>
                      <a:pt x="75286" y="50295"/>
                    </a:lnTo>
                    <a:close/>
                    <a:moveTo>
                      <a:pt x="87470" y="50295"/>
                    </a:moveTo>
                    <a:lnTo>
                      <a:pt x="87470" y="56229"/>
                    </a:lnTo>
                    <a:lnTo>
                      <a:pt x="81535" y="56229"/>
                    </a:lnTo>
                    <a:lnTo>
                      <a:pt x="81535" y="50295"/>
                    </a:lnTo>
                    <a:close/>
                    <a:moveTo>
                      <a:pt x="93720" y="50295"/>
                    </a:moveTo>
                    <a:lnTo>
                      <a:pt x="93720" y="56229"/>
                    </a:lnTo>
                    <a:lnTo>
                      <a:pt x="87784" y="56229"/>
                    </a:lnTo>
                    <a:lnTo>
                      <a:pt x="87784" y="50295"/>
                    </a:lnTo>
                    <a:close/>
                    <a:moveTo>
                      <a:pt x="99967" y="50295"/>
                    </a:moveTo>
                    <a:lnTo>
                      <a:pt x="99967" y="56229"/>
                    </a:lnTo>
                    <a:lnTo>
                      <a:pt x="94031" y="56229"/>
                    </a:lnTo>
                    <a:lnTo>
                      <a:pt x="94031" y="50295"/>
                    </a:lnTo>
                    <a:close/>
                    <a:moveTo>
                      <a:pt x="106214" y="50295"/>
                    </a:moveTo>
                    <a:lnTo>
                      <a:pt x="106214" y="56229"/>
                    </a:lnTo>
                    <a:lnTo>
                      <a:pt x="100278" y="56229"/>
                    </a:lnTo>
                    <a:lnTo>
                      <a:pt x="100278" y="50295"/>
                    </a:lnTo>
                    <a:close/>
                    <a:moveTo>
                      <a:pt x="112461" y="50295"/>
                    </a:moveTo>
                    <a:lnTo>
                      <a:pt x="112461" y="56229"/>
                    </a:lnTo>
                    <a:lnTo>
                      <a:pt x="106527" y="56229"/>
                    </a:lnTo>
                    <a:lnTo>
                      <a:pt x="106527" y="50295"/>
                    </a:lnTo>
                    <a:close/>
                    <a:moveTo>
                      <a:pt x="118710" y="50295"/>
                    </a:moveTo>
                    <a:lnTo>
                      <a:pt x="118710" y="56229"/>
                    </a:lnTo>
                    <a:lnTo>
                      <a:pt x="112774" y="56229"/>
                    </a:lnTo>
                    <a:lnTo>
                      <a:pt x="112774" y="50295"/>
                    </a:lnTo>
                    <a:close/>
                    <a:moveTo>
                      <a:pt x="124957" y="50295"/>
                    </a:moveTo>
                    <a:lnTo>
                      <a:pt x="124957" y="56229"/>
                    </a:lnTo>
                    <a:lnTo>
                      <a:pt x="119021" y="56229"/>
                    </a:lnTo>
                    <a:lnTo>
                      <a:pt x="119021" y="50295"/>
                    </a:lnTo>
                    <a:close/>
                    <a:moveTo>
                      <a:pt x="131204" y="50295"/>
                    </a:moveTo>
                    <a:lnTo>
                      <a:pt x="131204" y="56229"/>
                    </a:lnTo>
                    <a:lnTo>
                      <a:pt x="125270" y="56229"/>
                    </a:lnTo>
                    <a:lnTo>
                      <a:pt x="125270" y="50295"/>
                    </a:lnTo>
                    <a:close/>
                    <a:moveTo>
                      <a:pt x="137451" y="50295"/>
                    </a:moveTo>
                    <a:lnTo>
                      <a:pt x="137451" y="56229"/>
                    </a:lnTo>
                    <a:lnTo>
                      <a:pt x="131517" y="56229"/>
                    </a:lnTo>
                    <a:lnTo>
                      <a:pt x="131517" y="50295"/>
                    </a:lnTo>
                    <a:close/>
                    <a:moveTo>
                      <a:pt x="143702" y="50295"/>
                    </a:moveTo>
                    <a:lnTo>
                      <a:pt x="143702" y="56229"/>
                    </a:lnTo>
                    <a:lnTo>
                      <a:pt x="137766" y="56229"/>
                    </a:lnTo>
                    <a:lnTo>
                      <a:pt x="137766" y="50295"/>
                    </a:lnTo>
                    <a:close/>
                    <a:moveTo>
                      <a:pt x="149949" y="50295"/>
                    </a:moveTo>
                    <a:lnTo>
                      <a:pt x="149949" y="56229"/>
                    </a:lnTo>
                    <a:lnTo>
                      <a:pt x="144015" y="56229"/>
                    </a:lnTo>
                    <a:lnTo>
                      <a:pt x="144015" y="50295"/>
                    </a:lnTo>
                    <a:close/>
                    <a:moveTo>
                      <a:pt x="156196" y="50295"/>
                    </a:moveTo>
                    <a:lnTo>
                      <a:pt x="156196" y="56229"/>
                    </a:lnTo>
                    <a:lnTo>
                      <a:pt x="150262" y="56229"/>
                    </a:lnTo>
                    <a:lnTo>
                      <a:pt x="150262" y="50295"/>
                    </a:lnTo>
                    <a:close/>
                    <a:moveTo>
                      <a:pt x="162445" y="50295"/>
                    </a:moveTo>
                    <a:lnTo>
                      <a:pt x="162445" y="56229"/>
                    </a:lnTo>
                    <a:lnTo>
                      <a:pt x="156509" y="56229"/>
                    </a:lnTo>
                    <a:lnTo>
                      <a:pt x="156509" y="50295"/>
                    </a:lnTo>
                    <a:close/>
                    <a:moveTo>
                      <a:pt x="168692" y="50295"/>
                    </a:moveTo>
                    <a:lnTo>
                      <a:pt x="168692" y="56229"/>
                    </a:lnTo>
                    <a:lnTo>
                      <a:pt x="162756" y="56229"/>
                    </a:lnTo>
                    <a:lnTo>
                      <a:pt x="162756" y="50295"/>
                    </a:lnTo>
                    <a:close/>
                    <a:moveTo>
                      <a:pt x="174939" y="50295"/>
                    </a:moveTo>
                    <a:lnTo>
                      <a:pt x="174939" y="56229"/>
                    </a:lnTo>
                    <a:lnTo>
                      <a:pt x="169005" y="56229"/>
                    </a:lnTo>
                    <a:lnTo>
                      <a:pt x="169005" y="50295"/>
                    </a:lnTo>
                    <a:close/>
                    <a:moveTo>
                      <a:pt x="181186" y="50295"/>
                    </a:moveTo>
                    <a:lnTo>
                      <a:pt x="181186" y="56229"/>
                    </a:lnTo>
                    <a:lnTo>
                      <a:pt x="175252" y="56229"/>
                    </a:lnTo>
                    <a:lnTo>
                      <a:pt x="175252" y="50295"/>
                    </a:lnTo>
                    <a:close/>
                    <a:moveTo>
                      <a:pt x="187435" y="50295"/>
                    </a:moveTo>
                    <a:lnTo>
                      <a:pt x="187435" y="56229"/>
                    </a:lnTo>
                    <a:lnTo>
                      <a:pt x="181499" y="56229"/>
                    </a:lnTo>
                    <a:lnTo>
                      <a:pt x="181499" y="50295"/>
                    </a:lnTo>
                    <a:close/>
                    <a:moveTo>
                      <a:pt x="193684" y="50295"/>
                    </a:moveTo>
                    <a:lnTo>
                      <a:pt x="193684" y="56229"/>
                    </a:lnTo>
                    <a:lnTo>
                      <a:pt x="187749" y="56229"/>
                    </a:lnTo>
                    <a:lnTo>
                      <a:pt x="187749" y="50295"/>
                    </a:lnTo>
                    <a:close/>
                    <a:moveTo>
                      <a:pt x="199931" y="50295"/>
                    </a:moveTo>
                    <a:lnTo>
                      <a:pt x="199931" y="56229"/>
                    </a:lnTo>
                    <a:lnTo>
                      <a:pt x="193996" y="56229"/>
                    </a:lnTo>
                    <a:lnTo>
                      <a:pt x="193996" y="50295"/>
                    </a:lnTo>
                    <a:close/>
                    <a:moveTo>
                      <a:pt x="206180" y="50295"/>
                    </a:moveTo>
                    <a:lnTo>
                      <a:pt x="206180" y="56229"/>
                    </a:lnTo>
                    <a:lnTo>
                      <a:pt x="200244" y="56229"/>
                    </a:lnTo>
                    <a:lnTo>
                      <a:pt x="200244" y="50295"/>
                    </a:lnTo>
                    <a:close/>
                    <a:moveTo>
                      <a:pt x="212427" y="50295"/>
                    </a:moveTo>
                    <a:lnTo>
                      <a:pt x="212427" y="56229"/>
                    </a:lnTo>
                    <a:lnTo>
                      <a:pt x="206491" y="56229"/>
                    </a:lnTo>
                    <a:lnTo>
                      <a:pt x="206491" y="50295"/>
                    </a:lnTo>
                    <a:close/>
                    <a:moveTo>
                      <a:pt x="218674" y="50295"/>
                    </a:moveTo>
                    <a:lnTo>
                      <a:pt x="218674" y="56229"/>
                    </a:lnTo>
                    <a:lnTo>
                      <a:pt x="212739" y="56229"/>
                    </a:lnTo>
                    <a:lnTo>
                      <a:pt x="212739" y="50295"/>
                    </a:lnTo>
                    <a:close/>
                    <a:moveTo>
                      <a:pt x="224921" y="50295"/>
                    </a:moveTo>
                    <a:lnTo>
                      <a:pt x="224921" y="56229"/>
                    </a:lnTo>
                    <a:lnTo>
                      <a:pt x="218987" y="56229"/>
                    </a:lnTo>
                    <a:lnTo>
                      <a:pt x="218987" y="50295"/>
                    </a:lnTo>
                    <a:close/>
                    <a:moveTo>
                      <a:pt x="231170" y="50295"/>
                    </a:moveTo>
                    <a:lnTo>
                      <a:pt x="231170" y="56229"/>
                    </a:lnTo>
                    <a:lnTo>
                      <a:pt x="225234" y="56229"/>
                    </a:lnTo>
                    <a:lnTo>
                      <a:pt x="225234" y="50295"/>
                    </a:lnTo>
                    <a:close/>
                    <a:moveTo>
                      <a:pt x="237417" y="50295"/>
                    </a:moveTo>
                    <a:lnTo>
                      <a:pt x="237417" y="56229"/>
                    </a:lnTo>
                    <a:lnTo>
                      <a:pt x="231481" y="56229"/>
                    </a:lnTo>
                    <a:lnTo>
                      <a:pt x="231481" y="50295"/>
                    </a:lnTo>
                    <a:close/>
                    <a:moveTo>
                      <a:pt x="243664" y="50295"/>
                    </a:moveTo>
                    <a:lnTo>
                      <a:pt x="243664" y="56229"/>
                    </a:lnTo>
                    <a:lnTo>
                      <a:pt x="237729" y="56229"/>
                    </a:lnTo>
                    <a:lnTo>
                      <a:pt x="237729" y="50295"/>
                    </a:lnTo>
                    <a:close/>
                    <a:moveTo>
                      <a:pt x="249911" y="50295"/>
                    </a:moveTo>
                    <a:lnTo>
                      <a:pt x="249911" y="56229"/>
                    </a:lnTo>
                    <a:lnTo>
                      <a:pt x="243977" y="56229"/>
                    </a:lnTo>
                    <a:lnTo>
                      <a:pt x="243977" y="50295"/>
                    </a:lnTo>
                    <a:close/>
                    <a:moveTo>
                      <a:pt x="256161" y="50295"/>
                    </a:moveTo>
                    <a:lnTo>
                      <a:pt x="256161" y="56229"/>
                    </a:lnTo>
                    <a:lnTo>
                      <a:pt x="250225" y="56229"/>
                    </a:lnTo>
                    <a:lnTo>
                      <a:pt x="250225" y="50295"/>
                    </a:lnTo>
                    <a:close/>
                    <a:moveTo>
                      <a:pt x="262409" y="50295"/>
                    </a:moveTo>
                    <a:lnTo>
                      <a:pt x="262409" y="56229"/>
                    </a:lnTo>
                    <a:lnTo>
                      <a:pt x="256474" y="56229"/>
                    </a:lnTo>
                    <a:lnTo>
                      <a:pt x="256474" y="50295"/>
                    </a:lnTo>
                    <a:close/>
                    <a:moveTo>
                      <a:pt x="268656" y="50295"/>
                    </a:moveTo>
                    <a:lnTo>
                      <a:pt x="268656" y="56229"/>
                    </a:lnTo>
                    <a:lnTo>
                      <a:pt x="262721" y="56229"/>
                    </a:lnTo>
                    <a:lnTo>
                      <a:pt x="262721" y="50295"/>
                    </a:lnTo>
                    <a:close/>
                    <a:moveTo>
                      <a:pt x="274904" y="50295"/>
                    </a:moveTo>
                    <a:lnTo>
                      <a:pt x="274904" y="56229"/>
                    </a:lnTo>
                    <a:lnTo>
                      <a:pt x="268968" y="56229"/>
                    </a:lnTo>
                    <a:lnTo>
                      <a:pt x="268968" y="50295"/>
                    </a:lnTo>
                    <a:close/>
                    <a:moveTo>
                      <a:pt x="6251" y="56542"/>
                    </a:moveTo>
                    <a:lnTo>
                      <a:pt x="6251" y="62476"/>
                    </a:lnTo>
                    <a:lnTo>
                      <a:pt x="315" y="62476"/>
                    </a:lnTo>
                    <a:lnTo>
                      <a:pt x="315" y="56542"/>
                    </a:lnTo>
                    <a:close/>
                    <a:moveTo>
                      <a:pt x="12498" y="56542"/>
                    </a:moveTo>
                    <a:lnTo>
                      <a:pt x="12498" y="62476"/>
                    </a:lnTo>
                    <a:lnTo>
                      <a:pt x="6562" y="62476"/>
                    </a:lnTo>
                    <a:lnTo>
                      <a:pt x="6562" y="56542"/>
                    </a:lnTo>
                    <a:close/>
                    <a:moveTo>
                      <a:pt x="18745" y="56542"/>
                    </a:moveTo>
                    <a:lnTo>
                      <a:pt x="18745" y="62476"/>
                    </a:lnTo>
                    <a:lnTo>
                      <a:pt x="12810" y="62476"/>
                    </a:lnTo>
                    <a:lnTo>
                      <a:pt x="12810" y="56542"/>
                    </a:lnTo>
                    <a:close/>
                    <a:moveTo>
                      <a:pt x="24992" y="56542"/>
                    </a:moveTo>
                    <a:lnTo>
                      <a:pt x="24992" y="62476"/>
                    </a:lnTo>
                    <a:lnTo>
                      <a:pt x="19058" y="62476"/>
                    </a:lnTo>
                    <a:lnTo>
                      <a:pt x="19058" y="56542"/>
                    </a:lnTo>
                    <a:close/>
                    <a:moveTo>
                      <a:pt x="31242" y="56542"/>
                    </a:moveTo>
                    <a:lnTo>
                      <a:pt x="31242" y="62476"/>
                    </a:lnTo>
                    <a:lnTo>
                      <a:pt x="25305" y="62476"/>
                    </a:lnTo>
                    <a:lnTo>
                      <a:pt x="25305" y="56542"/>
                    </a:lnTo>
                    <a:close/>
                    <a:moveTo>
                      <a:pt x="37489" y="56542"/>
                    </a:moveTo>
                    <a:lnTo>
                      <a:pt x="37489" y="62476"/>
                    </a:lnTo>
                    <a:lnTo>
                      <a:pt x="31553" y="62476"/>
                    </a:lnTo>
                    <a:lnTo>
                      <a:pt x="31553" y="56542"/>
                    </a:lnTo>
                    <a:close/>
                    <a:moveTo>
                      <a:pt x="43737" y="56542"/>
                    </a:moveTo>
                    <a:lnTo>
                      <a:pt x="43737" y="62476"/>
                    </a:lnTo>
                    <a:lnTo>
                      <a:pt x="37802" y="62476"/>
                    </a:lnTo>
                    <a:lnTo>
                      <a:pt x="37802" y="56542"/>
                    </a:lnTo>
                    <a:close/>
                    <a:moveTo>
                      <a:pt x="49985" y="56542"/>
                    </a:moveTo>
                    <a:lnTo>
                      <a:pt x="49985" y="62476"/>
                    </a:lnTo>
                    <a:lnTo>
                      <a:pt x="44049" y="62476"/>
                    </a:lnTo>
                    <a:lnTo>
                      <a:pt x="44049" y="56542"/>
                    </a:lnTo>
                    <a:close/>
                    <a:moveTo>
                      <a:pt x="56232" y="56542"/>
                    </a:moveTo>
                    <a:lnTo>
                      <a:pt x="56232" y="62476"/>
                    </a:lnTo>
                    <a:lnTo>
                      <a:pt x="50296" y="62476"/>
                    </a:lnTo>
                    <a:lnTo>
                      <a:pt x="50296" y="56542"/>
                    </a:lnTo>
                    <a:close/>
                    <a:moveTo>
                      <a:pt x="62480" y="56542"/>
                    </a:moveTo>
                    <a:lnTo>
                      <a:pt x="62480" y="62476"/>
                    </a:lnTo>
                    <a:lnTo>
                      <a:pt x="56545" y="62476"/>
                    </a:lnTo>
                    <a:lnTo>
                      <a:pt x="56545" y="56542"/>
                    </a:lnTo>
                    <a:close/>
                    <a:moveTo>
                      <a:pt x="68727" y="56542"/>
                    </a:moveTo>
                    <a:lnTo>
                      <a:pt x="68727" y="62476"/>
                    </a:lnTo>
                    <a:lnTo>
                      <a:pt x="62792" y="62476"/>
                    </a:lnTo>
                    <a:lnTo>
                      <a:pt x="62792" y="56542"/>
                    </a:lnTo>
                    <a:close/>
                    <a:moveTo>
                      <a:pt x="74975" y="56542"/>
                    </a:moveTo>
                    <a:lnTo>
                      <a:pt x="74975" y="62476"/>
                    </a:lnTo>
                    <a:lnTo>
                      <a:pt x="69039" y="62476"/>
                    </a:lnTo>
                    <a:lnTo>
                      <a:pt x="69039" y="56542"/>
                    </a:lnTo>
                    <a:close/>
                    <a:moveTo>
                      <a:pt x="81223" y="56542"/>
                    </a:moveTo>
                    <a:lnTo>
                      <a:pt x="81223" y="62476"/>
                    </a:lnTo>
                    <a:lnTo>
                      <a:pt x="75286" y="62476"/>
                    </a:lnTo>
                    <a:lnTo>
                      <a:pt x="75286" y="56542"/>
                    </a:lnTo>
                    <a:close/>
                    <a:moveTo>
                      <a:pt x="87470" y="56542"/>
                    </a:moveTo>
                    <a:lnTo>
                      <a:pt x="87470" y="62476"/>
                    </a:lnTo>
                    <a:lnTo>
                      <a:pt x="81535" y="62476"/>
                    </a:lnTo>
                    <a:lnTo>
                      <a:pt x="81535" y="56542"/>
                    </a:lnTo>
                    <a:close/>
                    <a:moveTo>
                      <a:pt x="93718" y="56542"/>
                    </a:moveTo>
                    <a:lnTo>
                      <a:pt x="93718" y="62476"/>
                    </a:lnTo>
                    <a:lnTo>
                      <a:pt x="87784" y="62476"/>
                    </a:lnTo>
                    <a:lnTo>
                      <a:pt x="87784" y="56542"/>
                    </a:lnTo>
                    <a:close/>
                    <a:moveTo>
                      <a:pt x="99967" y="56542"/>
                    </a:moveTo>
                    <a:lnTo>
                      <a:pt x="99967" y="62476"/>
                    </a:lnTo>
                    <a:lnTo>
                      <a:pt x="94031" y="62476"/>
                    </a:lnTo>
                    <a:lnTo>
                      <a:pt x="94031" y="56542"/>
                    </a:lnTo>
                    <a:close/>
                    <a:moveTo>
                      <a:pt x="106214" y="56542"/>
                    </a:moveTo>
                    <a:lnTo>
                      <a:pt x="106214" y="62476"/>
                    </a:lnTo>
                    <a:lnTo>
                      <a:pt x="100278" y="62476"/>
                    </a:lnTo>
                    <a:lnTo>
                      <a:pt x="100278" y="56542"/>
                    </a:lnTo>
                    <a:close/>
                    <a:moveTo>
                      <a:pt x="112461" y="56542"/>
                    </a:moveTo>
                    <a:lnTo>
                      <a:pt x="112461" y="62476"/>
                    </a:lnTo>
                    <a:lnTo>
                      <a:pt x="106527" y="62476"/>
                    </a:lnTo>
                    <a:lnTo>
                      <a:pt x="106527" y="56542"/>
                    </a:lnTo>
                    <a:close/>
                    <a:moveTo>
                      <a:pt x="118710" y="56542"/>
                    </a:moveTo>
                    <a:lnTo>
                      <a:pt x="118710" y="62476"/>
                    </a:lnTo>
                    <a:lnTo>
                      <a:pt x="112774" y="62476"/>
                    </a:lnTo>
                    <a:lnTo>
                      <a:pt x="112774" y="56542"/>
                    </a:lnTo>
                    <a:close/>
                    <a:moveTo>
                      <a:pt x="124957" y="56542"/>
                    </a:moveTo>
                    <a:lnTo>
                      <a:pt x="124957" y="62476"/>
                    </a:lnTo>
                    <a:lnTo>
                      <a:pt x="119021" y="62476"/>
                    </a:lnTo>
                    <a:lnTo>
                      <a:pt x="119021" y="56542"/>
                    </a:lnTo>
                    <a:close/>
                    <a:moveTo>
                      <a:pt x="131204" y="56542"/>
                    </a:moveTo>
                    <a:lnTo>
                      <a:pt x="131204" y="62476"/>
                    </a:lnTo>
                    <a:lnTo>
                      <a:pt x="125270" y="62476"/>
                    </a:lnTo>
                    <a:lnTo>
                      <a:pt x="125270" y="56542"/>
                    </a:lnTo>
                    <a:close/>
                    <a:moveTo>
                      <a:pt x="137451" y="56542"/>
                    </a:moveTo>
                    <a:lnTo>
                      <a:pt x="137451" y="62476"/>
                    </a:lnTo>
                    <a:lnTo>
                      <a:pt x="131517" y="62476"/>
                    </a:lnTo>
                    <a:lnTo>
                      <a:pt x="131517" y="56542"/>
                    </a:lnTo>
                    <a:close/>
                    <a:moveTo>
                      <a:pt x="143702" y="56542"/>
                    </a:moveTo>
                    <a:lnTo>
                      <a:pt x="143702" y="62476"/>
                    </a:lnTo>
                    <a:lnTo>
                      <a:pt x="137766" y="62476"/>
                    </a:lnTo>
                    <a:lnTo>
                      <a:pt x="137766" y="56542"/>
                    </a:lnTo>
                    <a:close/>
                    <a:moveTo>
                      <a:pt x="149949" y="56542"/>
                    </a:moveTo>
                    <a:lnTo>
                      <a:pt x="149949" y="62476"/>
                    </a:lnTo>
                    <a:lnTo>
                      <a:pt x="144015" y="62476"/>
                    </a:lnTo>
                    <a:lnTo>
                      <a:pt x="144015" y="56542"/>
                    </a:lnTo>
                    <a:close/>
                    <a:moveTo>
                      <a:pt x="156196" y="56542"/>
                    </a:moveTo>
                    <a:lnTo>
                      <a:pt x="156196" y="62476"/>
                    </a:lnTo>
                    <a:lnTo>
                      <a:pt x="150262" y="62476"/>
                    </a:lnTo>
                    <a:lnTo>
                      <a:pt x="150262" y="56542"/>
                    </a:lnTo>
                    <a:close/>
                    <a:moveTo>
                      <a:pt x="162445" y="56542"/>
                    </a:moveTo>
                    <a:lnTo>
                      <a:pt x="162445" y="62476"/>
                    </a:lnTo>
                    <a:lnTo>
                      <a:pt x="156509" y="62476"/>
                    </a:lnTo>
                    <a:lnTo>
                      <a:pt x="156509" y="56542"/>
                    </a:lnTo>
                    <a:close/>
                    <a:moveTo>
                      <a:pt x="168692" y="56542"/>
                    </a:moveTo>
                    <a:lnTo>
                      <a:pt x="168692" y="62476"/>
                    </a:lnTo>
                    <a:lnTo>
                      <a:pt x="162756" y="62476"/>
                    </a:lnTo>
                    <a:lnTo>
                      <a:pt x="162756" y="56542"/>
                    </a:lnTo>
                    <a:close/>
                    <a:moveTo>
                      <a:pt x="174939" y="56542"/>
                    </a:moveTo>
                    <a:lnTo>
                      <a:pt x="174939" y="62476"/>
                    </a:lnTo>
                    <a:lnTo>
                      <a:pt x="169005" y="62476"/>
                    </a:lnTo>
                    <a:lnTo>
                      <a:pt x="169005" y="56542"/>
                    </a:lnTo>
                    <a:close/>
                    <a:moveTo>
                      <a:pt x="181186" y="56542"/>
                    </a:moveTo>
                    <a:lnTo>
                      <a:pt x="181186" y="62476"/>
                    </a:lnTo>
                    <a:lnTo>
                      <a:pt x="175252" y="62476"/>
                    </a:lnTo>
                    <a:lnTo>
                      <a:pt x="175252" y="56542"/>
                    </a:lnTo>
                    <a:close/>
                    <a:moveTo>
                      <a:pt x="187435" y="56542"/>
                    </a:moveTo>
                    <a:lnTo>
                      <a:pt x="187435" y="62476"/>
                    </a:lnTo>
                    <a:lnTo>
                      <a:pt x="181499" y="62476"/>
                    </a:lnTo>
                    <a:lnTo>
                      <a:pt x="181499" y="56542"/>
                    </a:lnTo>
                    <a:close/>
                    <a:moveTo>
                      <a:pt x="193684" y="56542"/>
                    </a:moveTo>
                    <a:lnTo>
                      <a:pt x="193684" y="62476"/>
                    </a:lnTo>
                    <a:lnTo>
                      <a:pt x="187749" y="62476"/>
                    </a:lnTo>
                    <a:lnTo>
                      <a:pt x="187749" y="56542"/>
                    </a:lnTo>
                    <a:close/>
                    <a:moveTo>
                      <a:pt x="199931" y="56542"/>
                    </a:moveTo>
                    <a:lnTo>
                      <a:pt x="199931" y="62476"/>
                    </a:lnTo>
                    <a:lnTo>
                      <a:pt x="193996" y="62476"/>
                    </a:lnTo>
                    <a:lnTo>
                      <a:pt x="193996" y="56542"/>
                    </a:lnTo>
                    <a:close/>
                    <a:moveTo>
                      <a:pt x="206180" y="56542"/>
                    </a:moveTo>
                    <a:lnTo>
                      <a:pt x="206180" y="62476"/>
                    </a:lnTo>
                    <a:lnTo>
                      <a:pt x="200244" y="62476"/>
                    </a:lnTo>
                    <a:lnTo>
                      <a:pt x="200244" y="56542"/>
                    </a:lnTo>
                    <a:close/>
                    <a:moveTo>
                      <a:pt x="212427" y="56542"/>
                    </a:moveTo>
                    <a:lnTo>
                      <a:pt x="212427" y="62476"/>
                    </a:lnTo>
                    <a:lnTo>
                      <a:pt x="206491" y="62476"/>
                    </a:lnTo>
                    <a:lnTo>
                      <a:pt x="206491" y="56542"/>
                    </a:lnTo>
                    <a:close/>
                    <a:moveTo>
                      <a:pt x="218674" y="56542"/>
                    </a:moveTo>
                    <a:lnTo>
                      <a:pt x="218674" y="62476"/>
                    </a:lnTo>
                    <a:lnTo>
                      <a:pt x="212739" y="62476"/>
                    </a:lnTo>
                    <a:lnTo>
                      <a:pt x="212739" y="56542"/>
                    </a:lnTo>
                    <a:close/>
                    <a:moveTo>
                      <a:pt x="224921" y="56542"/>
                    </a:moveTo>
                    <a:lnTo>
                      <a:pt x="224921" y="62476"/>
                    </a:lnTo>
                    <a:lnTo>
                      <a:pt x="218987" y="62476"/>
                    </a:lnTo>
                    <a:lnTo>
                      <a:pt x="218987" y="56542"/>
                    </a:lnTo>
                    <a:close/>
                    <a:moveTo>
                      <a:pt x="231170" y="56542"/>
                    </a:moveTo>
                    <a:lnTo>
                      <a:pt x="231170" y="62476"/>
                    </a:lnTo>
                    <a:lnTo>
                      <a:pt x="225234" y="62476"/>
                    </a:lnTo>
                    <a:lnTo>
                      <a:pt x="225234" y="56542"/>
                    </a:lnTo>
                    <a:close/>
                    <a:moveTo>
                      <a:pt x="237417" y="56542"/>
                    </a:moveTo>
                    <a:lnTo>
                      <a:pt x="237417" y="62476"/>
                    </a:lnTo>
                    <a:lnTo>
                      <a:pt x="231481" y="62476"/>
                    </a:lnTo>
                    <a:lnTo>
                      <a:pt x="231481" y="56542"/>
                    </a:lnTo>
                    <a:close/>
                    <a:moveTo>
                      <a:pt x="243664" y="56542"/>
                    </a:moveTo>
                    <a:lnTo>
                      <a:pt x="243664" y="62476"/>
                    </a:lnTo>
                    <a:lnTo>
                      <a:pt x="237729" y="62476"/>
                    </a:lnTo>
                    <a:lnTo>
                      <a:pt x="237729" y="56542"/>
                    </a:lnTo>
                    <a:close/>
                    <a:moveTo>
                      <a:pt x="249911" y="56542"/>
                    </a:moveTo>
                    <a:lnTo>
                      <a:pt x="249911" y="62476"/>
                    </a:lnTo>
                    <a:lnTo>
                      <a:pt x="243977" y="62476"/>
                    </a:lnTo>
                    <a:lnTo>
                      <a:pt x="243977" y="56542"/>
                    </a:lnTo>
                    <a:close/>
                    <a:moveTo>
                      <a:pt x="256161" y="56542"/>
                    </a:moveTo>
                    <a:lnTo>
                      <a:pt x="256161" y="62476"/>
                    </a:lnTo>
                    <a:lnTo>
                      <a:pt x="250225" y="62476"/>
                    </a:lnTo>
                    <a:lnTo>
                      <a:pt x="250225" y="56542"/>
                    </a:lnTo>
                    <a:close/>
                    <a:moveTo>
                      <a:pt x="262409" y="56542"/>
                    </a:moveTo>
                    <a:lnTo>
                      <a:pt x="262409" y="62476"/>
                    </a:lnTo>
                    <a:lnTo>
                      <a:pt x="256474" y="62476"/>
                    </a:lnTo>
                    <a:lnTo>
                      <a:pt x="256474" y="56542"/>
                    </a:lnTo>
                    <a:close/>
                    <a:moveTo>
                      <a:pt x="268656" y="56542"/>
                    </a:moveTo>
                    <a:lnTo>
                      <a:pt x="268656" y="62476"/>
                    </a:lnTo>
                    <a:lnTo>
                      <a:pt x="262721" y="62476"/>
                    </a:lnTo>
                    <a:lnTo>
                      <a:pt x="262721" y="56542"/>
                    </a:lnTo>
                    <a:close/>
                    <a:moveTo>
                      <a:pt x="274904" y="56542"/>
                    </a:moveTo>
                    <a:lnTo>
                      <a:pt x="274904" y="62476"/>
                    </a:lnTo>
                    <a:lnTo>
                      <a:pt x="268968" y="62476"/>
                    </a:lnTo>
                    <a:lnTo>
                      <a:pt x="268968" y="56542"/>
                    </a:lnTo>
                    <a:close/>
                    <a:moveTo>
                      <a:pt x="6251" y="62789"/>
                    </a:moveTo>
                    <a:lnTo>
                      <a:pt x="6251" y="68725"/>
                    </a:lnTo>
                    <a:lnTo>
                      <a:pt x="315" y="68725"/>
                    </a:lnTo>
                    <a:lnTo>
                      <a:pt x="315" y="62789"/>
                    </a:lnTo>
                    <a:close/>
                    <a:moveTo>
                      <a:pt x="12498" y="62789"/>
                    </a:moveTo>
                    <a:lnTo>
                      <a:pt x="12498" y="68725"/>
                    </a:lnTo>
                    <a:lnTo>
                      <a:pt x="6562" y="68725"/>
                    </a:lnTo>
                    <a:lnTo>
                      <a:pt x="6562" y="62789"/>
                    </a:lnTo>
                    <a:close/>
                    <a:moveTo>
                      <a:pt x="18745" y="62789"/>
                    </a:moveTo>
                    <a:lnTo>
                      <a:pt x="18745" y="68725"/>
                    </a:lnTo>
                    <a:lnTo>
                      <a:pt x="12810" y="68725"/>
                    </a:lnTo>
                    <a:lnTo>
                      <a:pt x="12810" y="62789"/>
                    </a:lnTo>
                    <a:close/>
                    <a:moveTo>
                      <a:pt x="24992" y="62789"/>
                    </a:moveTo>
                    <a:lnTo>
                      <a:pt x="24992" y="68725"/>
                    </a:lnTo>
                    <a:lnTo>
                      <a:pt x="19058" y="68725"/>
                    </a:lnTo>
                    <a:lnTo>
                      <a:pt x="19058" y="62789"/>
                    </a:lnTo>
                    <a:close/>
                    <a:moveTo>
                      <a:pt x="31242" y="62789"/>
                    </a:moveTo>
                    <a:lnTo>
                      <a:pt x="31242" y="68725"/>
                    </a:lnTo>
                    <a:lnTo>
                      <a:pt x="25305" y="68725"/>
                    </a:lnTo>
                    <a:lnTo>
                      <a:pt x="25305" y="62789"/>
                    </a:lnTo>
                    <a:close/>
                    <a:moveTo>
                      <a:pt x="37489" y="62789"/>
                    </a:moveTo>
                    <a:lnTo>
                      <a:pt x="37489" y="68725"/>
                    </a:lnTo>
                    <a:lnTo>
                      <a:pt x="31553" y="68725"/>
                    </a:lnTo>
                    <a:lnTo>
                      <a:pt x="31553" y="62789"/>
                    </a:lnTo>
                    <a:close/>
                    <a:moveTo>
                      <a:pt x="43737" y="62789"/>
                    </a:moveTo>
                    <a:lnTo>
                      <a:pt x="43737" y="68725"/>
                    </a:lnTo>
                    <a:lnTo>
                      <a:pt x="37802" y="68725"/>
                    </a:lnTo>
                    <a:lnTo>
                      <a:pt x="37802" y="62789"/>
                    </a:lnTo>
                    <a:close/>
                    <a:moveTo>
                      <a:pt x="49985" y="62789"/>
                    </a:moveTo>
                    <a:lnTo>
                      <a:pt x="49985" y="68725"/>
                    </a:lnTo>
                    <a:lnTo>
                      <a:pt x="44049" y="68725"/>
                    </a:lnTo>
                    <a:lnTo>
                      <a:pt x="44049" y="62789"/>
                    </a:lnTo>
                    <a:close/>
                    <a:moveTo>
                      <a:pt x="56232" y="62789"/>
                    </a:moveTo>
                    <a:lnTo>
                      <a:pt x="56232" y="68725"/>
                    </a:lnTo>
                    <a:lnTo>
                      <a:pt x="50296" y="68725"/>
                    </a:lnTo>
                    <a:lnTo>
                      <a:pt x="50296" y="62789"/>
                    </a:lnTo>
                    <a:close/>
                    <a:moveTo>
                      <a:pt x="62480" y="62789"/>
                    </a:moveTo>
                    <a:lnTo>
                      <a:pt x="62480" y="68725"/>
                    </a:lnTo>
                    <a:lnTo>
                      <a:pt x="56545" y="68725"/>
                    </a:lnTo>
                    <a:lnTo>
                      <a:pt x="56545" y="62789"/>
                    </a:lnTo>
                    <a:close/>
                    <a:moveTo>
                      <a:pt x="68727" y="62789"/>
                    </a:moveTo>
                    <a:lnTo>
                      <a:pt x="68727" y="68725"/>
                    </a:lnTo>
                    <a:lnTo>
                      <a:pt x="62792" y="68725"/>
                    </a:lnTo>
                    <a:lnTo>
                      <a:pt x="62792" y="62789"/>
                    </a:lnTo>
                    <a:close/>
                    <a:moveTo>
                      <a:pt x="74975" y="62789"/>
                    </a:moveTo>
                    <a:lnTo>
                      <a:pt x="74975" y="68725"/>
                    </a:lnTo>
                    <a:lnTo>
                      <a:pt x="69039" y="68725"/>
                    </a:lnTo>
                    <a:lnTo>
                      <a:pt x="69039" y="62789"/>
                    </a:lnTo>
                    <a:close/>
                    <a:moveTo>
                      <a:pt x="81223" y="62789"/>
                    </a:moveTo>
                    <a:lnTo>
                      <a:pt x="81223" y="68725"/>
                    </a:lnTo>
                    <a:lnTo>
                      <a:pt x="75286" y="68725"/>
                    </a:lnTo>
                    <a:lnTo>
                      <a:pt x="75286" y="62789"/>
                    </a:lnTo>
                    <a:close/>
                    <a:moveTo>
                      <a:pt x="87470" y="62789"/>
                    </a:moveTo>
                    <a:lnTo>
                      <a:pt x="87470" y="68725"/>
                    </a:lnTo>
                    <a:lnTo>
                      <a:pt x="81535" y="68725"/>
                    </a:lnTo>
                    <a:lnTo>
                      <a:pt x="81535" y="62789"/>
                    </a:lnTo>
                    <a:close/>
                    <a:moveTo>
                      <a:pt x="93718" y="62789"/>
                    </a:moveTo>
                    <a:lnTo>
                      <a:pt x="93718" y="68725"/>
                    </a:lnTo>
                    <a:lnTo>
                      <a:pt x="87784" y="68725"/>
                    </a:lnTo>
                    <a:lnTo>
                      <a:pt x="87784" y="62789"/>
                    </a:lnTo>
                    <a:close/>
                    <a:moveTo>
                      <a:pt x="99967" y="62789"/>
                    </a:moveTo>
                    <a:lnTo>
                      <a:pt x="99967" y="68725"/>
                    </a:lnTo>
                    <a:lnTo>
                      <a:pt x="94031" y="68725"/>
                    </a:lnTo>
                    <a:lnTo>
                      <a:pt x="94031" y="62789"/>
                    </a:lnTo>
                    <a:close/>
                    <a:moveTo>
                      <a:pt x="106214" y="62789"/>
                    </a:moveTo>
                    <a:lnTo>
                      <a:pt x="106214" y="68725"/>
                    </a:lnTo>
                    <a:lnTo>
                      <a:pt x="100278" y="68725"/>
                    </a:lnTo>
                    <a:lnTo>
                      <a:pt x="100278" y="62789"/>
                    </a:lnTo>
                    <a:close/>
                    <a:moveTo>
                      <a:pt x="112461" y="62789"/>
                    </a:moveTo>
                    <a:lnTo>
                      <a:pt x="112461" y="68725"/>
                    </a:lnTo>
                    <a:lnTo>
                      <a:pt x="106527" y="68725"/>
                    </a:lnTo>
                    <a:lnTo>
                      <a:pt x="106527" y="62789"/>
                    </a:lnTo>
                    <a:close/>
                    <a:moveTo>
                      <a:pt x="118710" y="62789"/>
                    </a:moveTo>
                    <a:lnTo>
                      <a:pt x="118710" y="68725"/>
                    </a:lnTo>
                    <a:lnTo>
                      <a:pt x="112774" y="68725"/>
                    </a:lnTo>
                    <a:lnTo>
                      <a:pt x="112774" y="62789"/>
                    </a:lnTo>
                    <a:close/>
                    <a:moveTo>
                      <a:pt x="124957" y="62789"/>
                    </a:moveTo>
                    <a:lnTo>
                      <a:pt x="124957" y="68725"/>
                    </a:lnTo>
                    <a:lnTo>
                      <a:pt x="119021" y="68725"/>
                    </a:lnTo>
                    <a:lnTo>
                      <a:pt x="119021" y="62789"/>
                    </a:lnTo>
                    <a:close/>
                    <a:moveTo>
                      <a:pt x="131204" y="62789"/>
                    </a:moveTo>
                    <a:lnTo>
                      <a:pt x="131204" y="68725"/>
                    </a:lnTo>
                    <a:lnTo>
                      <a:pt x="125270" y="68725"/>
                    </a:lnTo>
                    <a:lnTo>
                      <a:pt x="125270" y="62789"/>
                    </a:lnTo>
                    <a:close/>
                    <a:moveTo>
                      <a:pt x="137451" y="62789"/>
                    </a:moveTo>
                    <a:lnTo>
                      <a:pt x="137451" y="68725"/>
                    </a:lnTo>
                    <a:lnTo>
                      <a:pt x="131517" y="68725"/>
                    </a:lnTo>
                    <a:lnTo>
                      <a:pt x="131517" y="62789"/>
                    </a:lnTo>
                    <a:close/>
                    <a:moveTo>
                      <a:pt x="143702" y="62789"/>
                    </a:moveTo>
                    <a:lnTo>
                      <a:pt x="143702" y="68725"/>
                    </a:lnTo>
                    <a:lnTo>
                      <a:pt x="137766" y="68725"/>
                    </a:lnTo>
                    <a:lnTo>
                      <a:pt x="137766" y="62789"/>
                    </a:lnTo>
                    <a:close/>
                    <a:moveTo>
                      <a:pt x="149949" y="62789"/>
                    </a:moveTo>
                    <a:lnTo>
                      <a:pt x="149949" y="68725"/>
                    </a:lnTo>
                    <a:lnTo>
                      <a:pt x="144015" y="68725"/>
                    </a:lnTo>
                    <a:lnTo>
                      <a:pt x="144015" y="62789"/>
                    </a:lnTo>
                    <a:close/>
                    <a:moveTo>
                      <a:pt x="156196" y="62789"/>
                    </a:moveTo>
                    <a:lnTo>
                      <a:pt x="156196" y="68725"/>
                    </a:lnTo>
                    <a:lnTo>
                      <a:pt x="150262" y="68725"/>
                    </a:lnTo>
                    <a:lnTo>
                      <a:pt x="150262" y="62789"/>
                    </a:lnTo>
                    <a:close/>
                    <a:moveTo>
                      <a:pt x="162445" y="62789"/>
                    </a:moveTo>
                    <a:lnTo>
                      <a:pt x="162445" y="68725"/>
                    </a:lnTo>
                    <a:lnTo>
                      <a:pt x="156509" y="68725"/>
                    </a:lnTo>
                    <a:lnTo>
                      <a:pt x="156509" y="62789"/>
                    </a:lnTo>
                    <a:close/>
                    <a:moveTo>
                      <a:pt x="168692" y="62789"/>
                    </a:moveTo>
                    <a:lnTo>
                      <a:pt x="168692" y="68725"/>
                    </a:lnTo>
                    <a:lnTo>
                      <a:pt x="162756" y="68725"/>
                    </a:lnTo>
                    <a:lnTo>
                      <a:pt x="162756" y="62789"/>
                    </a:lnTo>
                    <a:close/>
                    <a:moveTo>
                      <a:pt x="174939" y="62789"/>
                    </a:moveTo>
                    <a:lnTo>
                      <a:pt x="174939" y="68725"/>
                    </a:lnTo>
                    <a:lnTo>
                      <a:pt x="169005" y="68725"/>
                    </a:lnTo>
                    <a:lnTo>
                      <a:pt x="169005" y="62789"/>
                    </a:lnTo>
                    <a:close/>
                    <a:moveTo>
                      <a:pt x="181186" y="62789"/>
                    </a:moveTo>
                    <a:lnTo>
                      <a:pt x="181186" y="68725"/>
                    </a:lnTo>
                    <a:lnTo>
                      <a:pt x="175252" y="68725"/>
                    </a:lnTo>
                    <a:lnTo>
                      <a:pt x="175252" y="62789"/>
                    </a:lnTo>
                    <a:close/>
                    <a:moveTo>
                      <a:pt x="187435" y="62789"/>
                    </a:moveTo>
                    <a:lnTo>
                      <a:pt x="187435" y="68725"/>
                    </a:lnTo>
                    <a:lnTo>
                      <a:pt x="181499" y="68725"/>
                    </a:lnTo>
                    <a:lnTo>
                      <a:pt x="181499" y="62789"/>
                    </a:lnTo>
                    <a:close/>
                    <a:moveTo>
                      <a:pt x="193684" y="62789"/>
                    </a:moveTo>
                    <a:lnTo>
                      <a:pt x="193684" y="68725"/>
                    </a:lnTo>
                    <a:lnTo>
                      <a:pt x="187749" y="68725"/>
                    </a:lnTo>
                    <a:lnTo>
                      <a:pt x="187749" y="62789"/>
                    </a:lnTo>
                    <a:close/>
                    <a:moveTo>
                      <a:pt x="199931" y="62789"/>
                    </a:moveTo>
                    <a:lnTo>
                      <a:pt x="199931" y="68725"/>
                    </a:lnTo>
                    <a:lnTo>
                      <a:pt x="193996" y="68725"/>
                    </a:lnTo>
                    <a:lnTo>
                      <a:pt x="193996" y="62789"/>
                    </a:lnTo>
                    <a:close/>
                    <a:moveTo>
                      <a:pt x="206180" y="62789"/>
                    </a:moveTo>
                    <a:lnTo>
                      <a:pt x="206180" y="68725"/>
                    </a:lnTo>
                    <a:lnTo>
                      <a:pt x="200244" y="68725"/>
                    </a:lnTo>
                    <a:lnTo>
                      <a:pt x="200244" y="62789"/>
                    </a:lnTo>
                    <a:close/>
                    <a:moveTo>
                      <a:pt x="212427" y="62789"/>
                    </a:moveTo>
                    <a:lnTo>
                      <a:pt x="212427" y="68725"/>
                    </a:lnTo>
                    <a:lnTo>
                      <a:pt x="206491" y="68725"/>
                    </a:lnTo>
                    <a:lnTo>
                      <a:pt x="206491" y="62789"/>
                    </a:lnTo>
                    <a:close/>
                    <a:moveTo>
                      <a:pt x="218674" y="62789"/>
                    </a:moveTo>
                    <a:lnTo>
                      <a:pt x="218674" y="68725"/>
                    </a:lnTo>
                    <a:lnTo>
                      <a:pt x="212739" y="68725"/>
                    </a:lnTo>
                    <a:lnTo>
                      <a:pt x="212739" y="62789"/>
                    </a:lnTo>
                    <a:close/>
                    <a:moveTo>
                      <a:pt x="224921" y="62789"/>
                    </a:moveTo>
                    <a:lnTo>
                      <a:pt x="224921" y="68725"/>
                    </a:lnTo>
                    <a:lnTo>
                      <a:pt x="218987" y="68725"/>
                    </a:lnTo>
                    <a:lnTo>
                      <a:pt x="218987" y="62789"/>
                    </a:lnTo>
                    <a:close/>
                    <a:moveTo>
                      <a:pt x="231170" y="62789"/>
                    </a:moveTo>
                    <a:lnTo>
                      <a:pt x="231170" y="68725"/>
                    </a:lnTo>
                    <a:lnTo>
                      <a:pt x="225234" y="68725"/>
                    </a:lnTo>
                    <a:lnTo>
                      <a:pt x="225234" y="62789"/>
                    </a:lnTo>
                    <a:close/>
                    <a:moveTo>
                      <a:pt x="237417" y="62789"/>
                    </a:moveTo>
                    <a:lnTo>
                      <a:pt x="237417" y="68725"/>
                    </a:lnTo>
                    <a:lnTo>
                      <a:pt x="231481" y="68725"/>
                    </a:lnTo>
                    <a:lnTo>
                      <a:pt x="231481" y="62789"/>
                    </a:lnTo>
                    <a:close/>
                    <a:moveTo>
                      <a:pt x="243664" y="62789"/>
                    </a:moveTo>
                    <a:lnTo>
                      <a:pt x="243664" y="68725"/>
                    </a:lnTo>
                    <a:lnTo>
                      <a:pt x="237729" y="68725"/>
                    </a:lnTo>
                    <a:lnTo>
                      <a:pt x="237729" y="62789"/>
                    </a:lnTo>
                    <a:close/>
                    <a:moveTo>
                      <a:pt x="249911" y="62789"/>
                    </a:moveTo>
                    <a:lnTo>
                      <a:pt x="249911" y="68725"/>
                    </a:lnTo>
                    <a:lnTo>
                      <a:pt x="243977" y="68725"/>
                    </a:lnTo>
                    <a:lnTo>
                      <a:pt x="243977" y="62789"/>
                    </a:lnTo>
                    <a:close/>
                    <a:moveTo>
                      <a:pt x="256161" y="62789"/>
                    </a:moveTo>
                    <a:lnTo>
                      <a:pt x="256161" y="68725"/>
                    </a:lnTo>
                    <a:lnTo>
                      <a:pt x="250225" y="68725"/>
                    </a:lnTo>
                    <a:lnTo>
                      <a:pt x="250225" y="62789"/>
                    </a:lnTo>
                    <a:close/>
                    <a:moveTo>
                      <a:pt x="262409" y="62789"/>
                    </a:moveTo>
                    <a:lnTo>
                      <a:pt x="262409" y="68725"/>
                    </a:lnTo>
                    <a:lnTo>
                      <a:pt x="256474" y="68725"/>
                    </a:lnTo>
                    <a:lnTo>
                      <a:pt x="256474" y="62789"/>
                    </a:lnTo>
                    <a:close/>
                    <a:moveTo>
                      <a:pt x="268656" y="62789"/>
                    </a:moveTo>
                    <a:lnTo>
                      <a:pt x="268656" y="68725"/>
                    </a:lnTo>
                    <a:lnTo>
                      <a:pt x="262721" y="68725"/>
                    </a:lnTo>
                    <a:lnTo>
                      <a:pt x="262721" y="62789"/>
                    </a:lnTo>
                    <a:close/>
                    <a:moveTo>
                      <a:pt x="274904" y="62789"/>
                    </a:moveTo>
                    <a:lnTo>
                      <a:pt x="274904" y="68725"/>
                    </a:lnTo>
                    <a:lnTo>
                      <a:pt x="268968" y="68725"/>
                    </a:lnTo>
                    <a:lnTo>
                      <a:pt x="268968" y="62789"/>
                    </a:lnTo>
                    <a:close/>
                    <a:moveTo>
                      <a:pt x="6251" y="69036"/>
                    </a:moveTo>
                    <a:lnTo>
                      <a:pt x="6251" y="74972"/>
                    </a:lnTo>
                    <a:lnTo>
                      <a:pt x="315" y="74972"/>
                    </a:lnTo>
                    <a:lnTo>
                      <a:pt x="315" y="69036"/>
                    </a:lnTo>
                    <a:close/>
                    <a:moveTo>
                      <a:pt x="12498" y="69036"/>
                    </a:moveTo>
                    <a:lnTo>
                      <a:pt x="12498" y="74972"/>
                    </a:lnTo>
                    <a:lnTo>
                      <a:pt x="6562" y="74972"/>
                    </a:lnTo>
                    <a:lnTo>
                      <a:pt x="6562" y="69036"/>
                    </a:lnTo>
                    <a:close/>
                    <a:moveTo>
                      <a:pt x="18745" y="69036"/>
                    </a:moveTo>
                    <a:lnTo>
                      <a:pt x="18745" y="74972"/>
                    </a:lnTo>
                    <a:lnTo>
                      <a:pt x="12810" y="74972"/>
                    </a:lnTo>
                    <a:lnTo>
                      <a:pt x="12810" y="69036"/>
                    </a:lnTo>
                    <a:close/>
                    <a:moveTo>
                      <a:pt x="24992" y="69036"/>
                    </a:moveTo>
                    <a:lnTo>
                      <a:pt x="24992" y="74972"/>
                    </a:lnTo>
                    <a:lnTo>
                      <a:pt x="19058" y="74972"/>
                    </a:lnTo>
                    <a:lnTo>
                      <a:pt x="19058" y="69036"/>
                    </a:lnTo>
                    <a:close/>
                    <a:moveTo>
                      <a:pt x="31242" y="69036"/>
                    </a:moveTo>
                    <a:lnTo>
                      <a:pt x="31242" y="74972"/>
                    </a:lnTo>
                    <a:lnTo>
                      <a:pt x="25305" y="74972"/>
                    </a:lnTo>
                    <a:lnTo>
                      <a:pt x="25305" y="69036"/>
                    </a:lnTo>
                    <a:close/>
                    <a:moveTo>
                      <a:pt x="37489" y="69036"/>
                    </a:moveTo>
                    <a:lnTo>
                      <a:pt x="37489" y="74972"/>
                    </a:lnTo>
                    <a:lnTo>
                      <a:pt x="31553" y="74972"/>
                    </a:lnTo>
                    <a:lnTo>
                      <a:pt x="31553" y="69036"/>
                    </a:lnTo>
                    <a:close/>
                    <a:moveTo>
                      <a:pt x="43737" y="69036"/>
                    </a:moveTo>
                    <a:lnTo>
                      <a:pt x="43737" y="74972"/>
                    </a:lnTo>
                    <a:lnTo>
                      <a:pt x="37802" y="74972"/>
                    </a:lnTo>
                    <a:lnTo>
                      <a:pt x="37802" y="69036"/>
                    </a:lnTo>
                    <a:close/>
                    <a:moveTo>
                      <a:pt x="49985" y="69036"/>
                    </a:moveTo>
                    <a:lnTo>
                      <a:pt x="49985" y="74972"/>
                    </a:lnTo>
                    <a:lnTo>
                      <a:pt x="44049" y="74972"/>
                    </a:lnTo>
                    <a:lnTo>
                      <a:pt x="44049" y="69036"/>
                    </a:lnTo>
                    <a:close/>
                    <a:moveTo>
                      <a:pt x="56232" y="69036"/>
                    </a:moveTo>
                    <a:lnTo>
                      <a:pt x="56232" y="74972"/>
                    </a:lnTo>
                    <a:lnTo>
                      <a:pt x="50296" y="74972"/>
                    </a:lnTo>
                    <a:lnTo>
                      <a:pt x="50296" y="69036"/>
                    </a:lnTo>
                    <a:close/>
                    <a:moveTo>
                      <a:pt x="62480" y="69036"/>
                    </a:moveTo>
                    <a:lnTo>
                      <a:pt x="62480" y="74972"/>
                    </a:lnTo>
                    <a:lnTo>
                      <a:pt x="56545" y="74972"/>
                    </a:lnTo>
                    <a:lnTo>
                      <a:pt x="56545" y="69036"/>
                    </a:lnTo>
                    <a:close/>
                    <a:moveTo>
                      <a:pt x="68727" y="69036"/>
                    </a:moveTo>
                    <a:lnTo>
                      <a:pt x="68727" y="74972"/>
                    </a:lnTo>
                    <a:lnTo>
                      <a:pt x="62792" y="74972"/>
                    </a:lnTo>
                    <a:lnTo>
                      <a:pt x="62792" y="69036"/>
                    </a:lnTo>
                    <a:close/>
                    <a:moveTo>
                      <a:pt x="74975" y="69036"/>
                    </a:moveTo>
                    <a:lnTo>
                      <a:pt x="74975" y="74972"/>
                    </a:lnTo>
                    <a:lnTo>
                      <a:pt x="69039" y="74972"/>
                    </a:lnTo>
                    <a:lnTo>
                      <a:pt x="69039" y="69036"/>
                    </a:lnTo>
                    <a:close/>
                    <a:moveTo>
                      <a:pt x="81223" y="69036"/>
                    </a:moveTo>
                    <a:lnTo>
                      <a:pt x="81223" y="74972"/>
                    </a:lnTo>
                    <a:lnTo>
                      <a:pt x="75286" y="74972"/>
                    </a:lnTo>
                    <a:lnTo>
                      <a:pt x="75286" y="69036"/>
                    </a:lnTo>
                    <a:close/>
                    <a:moveTo>
                      <a:pt x="87470" y="69036"/>
                    </a:moveTo>
                    <a:lnTo>
                      <a:pt x="87470" y="74972"/>
                    </a:lnTo>
                    <a:lnTo>
                      <a:pt x="81535" y="74972"/>
                    </a:lnTo>
                    <a:lnTo>
                      <a:pt x="81535" y="69036"/>
                    </a:lnTo>
                    <a:close/>
                    <a:moveTo>
                      <a:pt x="93718" y="69036"/>
                    </a:moveTo>
                    <a:lnTo>
                      <a:pt x="93718" y="74972"/>
                    </a:lnTo>
                    <a:lnTo>
                      <a:pt x="87784" y="74972"/>
                    </a:lnTo>
                    <a:lnTo>
                      <a:pt x="87784" y="69036"/>
                    </a:lnTo>
                    <a:close/>
                    <a:moveTo>
                      <a:pt x="99967" y="69036"/>
                    </a:moveTo>
                    <a:lnTo>
                      <a:pt x="99967" y="74972"/>
                    </a:lnTo>
                    <a:lnTo>
                      <a:pt x="94031" y="74972"/>
                    </a:lnTo>
                    <a:lnTo>
                      <a:pt x="94031" y="69036"/>
                    </a:lnTo>
                    <a:close/>
                    <a:moveTo>
                      <a:pt x="106214" y="69036"/>
                    </a:moveTo>
                    <a:lnTo>
                      <a:pt x="106214" y="74972"/>
                    </a:lnTo>
                    <a:lnTo>
                      <a:pt x="100278" y="74972"/>
                    </a:lnTo>
                    <a:lnTo>
                      <a:pt x="100278" y="69036"/>
                    </a:lnTo>
                    <a:close/>
                    <a:moveTo>
                      <a:pt x="112461" y="69036"/>
                    </a:moveTo>
                    <a:lnTo>
                      <a:pt x="112461" y="74972"/>
                    </a:lnTo>
                    <a:lnTo>
                      <a:pt x="106527" y="74972"/>
                    </a:lnTo>
                    <a:lnTo>
                      <a:pt x="106527" y="69036"/>
                    </a:lnTo>
                    <a:close/>
                    <a:moveTo>
                      <a:pt x="118710" y="69036"/>
                    </a:moveTo>
                    <a:lnTo>
                      <a:pt x="118710" y="74972"/>
                    </a:lnTo>
                    <a:lnTo>
                      <a:pt x="112774" y="74972"/>
                    </a:lnTo>
                    <a:lnTo>
                      <a:pt x="112774" y="69036"/>
                    </a:lnTo>
                    <a:close/>
                    <a:moveTo>
                      <a:pt x="124957" y="69036"/>
                    </a:moveTo>
                    <a:lnTo>
                      <a:pt x="124957" y="74972"/>
                    </a:lnTo>
                    <a:lnTo>
                      <a:pt x="119021" y="74972"/>
                    </a:lnTo>
                    <a:lnTo>
                      <a:pt x="119021" y="69036"/>
                    </a:lnTo>
                    <a:close/>
                    <a:moveTo>
                      <a:pt x="131204" y="69036"/>
                    </a:moveTo>
                    <a:lnTo>
                      <a:pt x="131204" y="74972"/>
                    </a:lnTo>
                    <a:lnTo>
                      <a:pt x="125270" y="74972"/>
                    </a:lnTo>
                    <a:lnTo>
                      <a:pt x="125270" y="69036"/>
                    </a:lnTo>
                    <a:close/>
                    <a:moveTo>
                      <a:pt x="137451" y="69036"/>
                    </a:moveTo>
                    <a:lnTo>
                      <a:pt x="137451" y="74972"/>
                    </a:lnTo>
                    <a:lnTo>
                      <a:pt x="131517" y="74972"/>
                    </a:lnTo>
                    <a:lnTo>
                      <a:pt x="131517" y="69036"/>
                    </a:lnTo>
                    <a:close/>
                    <a:moveTo>
                      <a:pt x="143702" y="69036"/>
                    </a:moveTo>
                    <a:lnTo>
                      <a:pt x="143702" y="74972"/>
                    </a:lnTo>
                    <a:lnTo>
                      <a:pt x="137766" y="74972"/>
                    </a:lnTo>
                    <a:lnTo>
                      <a:pt x="137766" y="69036"/>
                    </a:lnTo>
                    <a:close/>
                    <a:moveTo>
                      <a:pt x="149949" y="69036"/>
                    </a:moveTo>
                    <a:lnTo>
                      <a:pt x="149949" y="74972"/>
                    </a:lnTo>
                    <a:lnTo>
                      <a:pt x="144015" y="74972"/>
                    </a:lnTo>
                    <a:lnTo>
                      <a:pt x="144015" y="69036"/>
                    </a:lnTo>
                    <a:close/>
                    <a:moveTo>
                      <a:pt x="156196" y="69036"/>
                    </a:moveTo>
                    <a:lnTo>
                      <a:pt x="156196" y="74972"/>
                    </a:lnTo>
                    <a:lnTo>
                      <a:pt x="150262" y="74972"/>
                    </a:lnTo>
                    <a:lnTo>
                      <a:pt x="150262" y="69036"/>
                    </a:lnTo>
                    <a:close/>
                    <a:moveTo>
                      <a:pt x="162445" y="69036"/>
                    </a:moveTo>
                    <a:lnTo>
                      <a:pt x="162445" y="74972"/>
                    </a:lnTo>
                    <a:lnTo>
                      <a:pt x="156509" y="74972"/>
                    </a:lnTo>
                    <a:lnTo>
                      <a:pt x="156509" y="69036"/>
                    </a:lnTo>
                    <a:close/>
                    <a:moveTo>
                      <a:pt x="168692" y="69036"/>
                    </a:moveTo>
                    <a:lnTo>
                      <a:pt x="168692" y="74972"/>
                    </a:lnTo>
                    <a:lnTo>
                      <a:pt x="162756" y="74972"/>
                    </a:lnTo>
                    <a:lnTo>
                      <a:pt x="162756" y="69036"/>
                    </a:lnTo>
                    <a:close/>
                    <a:moveTo>
                      <a:pt x="174939" y="69036"/>
                    </a:moveTo>
                    <a:lnTo>
                      <a:pt x="174939" y="74972"/>
                    </a:lnTo>
                    <a:lnTo>
                      <a:pt x="169005" y="74972"/>
                    </a:lnTo>
                    <a:lnTo>
                      <a:pt x="169005" y="69036"/>
                    </a:lnTo>
                    <a:close/>
                    <a:moveTo>
                      <a:pt x="181186" y="69036"/>
                    </a:moveTo>
                    <a:lnTo>
                      <a:pt x="181186" y="74972"/>
                    </a:lnTo>
                    <a:lnTo>
                      <a:pt x="175252" y="74972"/>
                    </a:lnTo>
                    <a:lnTo>
                      <a:pt x="175252" y="69036"/>
                    </a:lnTo>
                    <a:close/>
                    <a:moveTo>
                      <a:pt x="187435" y="69036"/>
                    </a:moveTo>
                    <a:lnTo>
                      <a:pt x="187435" y="74972"/>
                    </a:lnTo>
                    <a:lnTo>
                      <a:pt x="181499" y="74972"/>
                    </a:lnTo>
                    <a:lnTo>
                      <a:pt x="181499" y="69036"/>
                    </a:lnTo>
                    <a:close/>
                    <a:moveTo>
                      <a:pt x="193684" y="69036"/>
                    </a:moveTo>
                    <a:lnTo>
                      <a:pt x="193684" y="74972"/>
                    </a:lnTo>
                    <a:lnTo>
                      <a:pt x="187749" y="74972"/>
                    </a:lnTo>
                    <a:lnTo>
                      <a:pt x="187749" y="69036"/>
                    </a:lnTo>
                    <a:close/>
                    <a:moveTo>
                      <a:pt x="199931" y="69036"/>
                    </a:moveTo>
                    <a:lnTo>
                      <a:pt x="199931" y="74972"/>
                    </a:lnTo>
                    <a:lnTo>
                      <a:pt x="193996" y="74972"/>
                    </a:lnTo>
                    <a:lnTo>
                      <a:pt x="193996" y="69036"/>
                    </a:lnTo>
                    <a:close/>
                    <a:moveTo>
                      <a:pt x="206180" y="69036"/>
                    </a:moveTo>
                    <a:lnTo>
                      <a:pt x="206180" y="74972"/>
                    </a:lnTo>
                    <a:lnTo>
                      <a:pt x="200244" y="74972"/>
                    </a:lnTo>
                    <a:lnTo>
                      <a:pt x="200244" y="69036"/>
                    </a:lnTo>
                    <a:close/>
                    <a:moveTo>
                      <a:pt x="212427" y="69036"/>
                    </a:moveTo>
                    <a:lnTo>
                      <a:pt x="212427" y="74972"/>
                    </a:lnTo>
                    <a:lnTo>
                      <a:pt x="206491" y="74972"/>
                    </a:lnTo>
                    <a:lnTo>
                      <a:pt x="206491" y="69036"/>
                    </a:lnTo>
                    <a:close/>
                    <a:moveTo>
                      <a:pt x="218674" y="69036"/>
                    </a:moveTo>
                    <a:lnTo>
                      <a:pt x="218674" y="74972"/>
                    </a:lnTo>
                    <a:lnTo>
                      <a:pt x="212739" y="74972"/>
                    </a:lnTo>
                    <a:lnTo>
                      <a:pt x="212739" y="69036"/>
                    </a:lnTo>
                    <a:close/>
                    <a:moveTo>
                      <a:pt x="224921" y="69036"/>
                    </a:moveTo>
                    <a:lnTo>
                      <a:pt x="224921" y="74972"/>
                    </a:lnTo>
                    <a:lnTo>
                      <a:pt x="218987" y="74972"/>
                    </a:lnTo>
                    <a:lnTo>
                      <a:pt x="218987" y="69036"/>
                    </a:lnTo>
                    <a:close/>
                    <a:moveTo>
                      <a:pt x="231170" y="69036"/>
                    </a:moveTo>
                    <a:lnTo>
                      <a:pt x="231170" y="74972"/>
                    </a:lnTo>
                    <a:lnTo>
                      <a:pt x="225234" y="74972"/>
                    </a:lnTo>
                    <a:lnTo>
                      <a:pt x="225234" y="69036"/>
                    </a:lnTo>
                    <a:close/>
                    <a:moveTo>
                      <a:pt x="237417" y="69036"/>
                    </a:moveTo>
                    <a:lnTo>
                      <a:pt x="237417" y="74972"/>
                    </a:lnTo>
                    <a:lnTo>
                      <a:pt x="231481" y="74972"/>
                    </a:lnTo>
                    <a:lnTo>
                      <a:pt x="231481" y="69036"/>
                    </a:lnTo>
                    <a:close/>
                    <a:moveTo>
                      <a:pt x="243664" y="69036"/>
                    </a:moveTo>
                    <a:lnTo>
                      <a:pt x="243664" y="74972"/>
                    </a:lnTo>
                    <a:lnTo>
                      <a:pt x="237729" y="74972"/>
                    </a:lnTo>
                    <a:lnTo>
                      <a:pt x="237729" y="69036"/>
                    </a:lnTo>
                    <a:close/>
                    <a:moveTo>
                      <a:pt x="249911" y="69036"/>
                    </a:moveTo>
                    <a:lnTo>
                      <a:pt x="249911" y="74972"/>
                    </a:lnTo>
                    <a:lnTo>
                      <a:pt x="243977" y="74972"/>
                    </a:lnTo>
                    <a:lnTo>
                      <a:pt x="243977" y="69036"/>
                    </a:lnTo>
                    <a:close/>
                    <a:moveTo>
                      <a:pt x="256161" y="69036"/>
                    </a:moveTo>
                    <a:lnTo>
                      <a:pt x="256161" y="74972"/>
                    </a:lnTo>
                    <a:lnTo>
                      <a:pt x="250225" y="74972"/>
                    </a:lnTo>
                    <a:lnTo>
                      <a:pt x="250225" y="69036"/>
                    </a:lnTo>
                    <a:close/>
                    <a:moveTo>
                      <a:pt x="262409" y="69036"/>
                    </a:moveTo>
                    <a:lnTo>
                      <a:pt x="262409" y="74972"/>
                    </a:lnTo>
                    <a:lnTo>
                      <a:pt x="256474" y="74972"/>
                    </a:lnTo>
                    <a:lnTo>
                      <a:pt x="256474" y="69036"/>
                    </a:lnTo>
                    <a:close/>
                    <a:moveTo>
                      <a:pt x="268656" y="69036"/>
                    </a:moveTo>
                    <a:lnTo>
                      <a:pt x="268656" y="74972"/>
                    </a:lnTo>
                    <a:lnTo>
                      <a:pt x="262721" y="74972"/>
                    </a:lnTo>
                    <a:lnTo>
                      <a:pt x="262721" y="69036"/>
                    </a:lnTo>
                    <a:close/>
                    <a:moveTo>
                      <a:pt x="274904" y="69036"/>
                    </a:moveTo>
                    <a:lnTo>
                      <a:pt x="274904" y="74972"/>
                    </a:lnTo>
                    <a:lnTo>
                      <a:pt x="268968" y="74972"/>
                    </a:lnTo>
                    <a:lnTo>
                      <a:pt x="268968" y="69036"/>
                    </a:lnTo>
                    <a:close/>
                    <a:moveTo>
                      <a:pt x="6251" y="75285"/>
                    </a:moveTo>
                    <a:lnTo>
                      <a:pt x="6251" y="81219"/>
                    </a:lnTo>
                    <a:lnTo>
                      <a:pt x="315" y="81219"/>
                    </a:lnTo>
                    <a:lnTo>
                      <a:pt x="315" y="75285"/>
                    </a:lnTo>
                    <a:close/>
                    <a:moveTo>
                      <a:pt x="12498" y="75285"/>
                    </a:moveTo>
                    <a:lnTo>
                      <a:pt x="12498" y="81219"/>
                    </a:lnTo>
                    <a:lnTo>
                      <a:pt x="6562" y="81219"/>
                    </a:lnTo>
                    <a:lnTo>
                      <a:pt x="6562" y="75285"/>
                    </a:lnTo>
                    <a:close/>
                    <a:moveTo>
                      <a:pt x="18745" y="75285"/>
                    </a:moveTo>
                    <a:lnTo>
                      <a:pt x="18745" y="81219"/>
                    </a:lnTo>
                    <a:lnTo>
                      <a:pt x="12810" y="81219"/>
                    </a:lnTo>
                    <a:lnTo>
                      <a:pt x="12810" y="75285"/>
                    </a:lnTo>
                    <a:close/>
                    <a:moveTo>
                      <a:pt x="24992" y="75285"/>
                    </a:moveTo>
                    <a:lnTo>
                      <a:pt x="24992" y="81219"/>
                    </a:lnTo>
                    <a:lnTo>
                      <a:pt x="19058" y="81219"/>
                    </a:lnTo>
                    <a:lnTo>
                      <a:pt x="19058" y="75285"/>
                    </a:lnTo>
                    <a:close/>
                    <a:moveTo>
                      <a:pt x="31242" y="75285"/>
                    </a:moveTo>
                    <a:lnTo>
                      <a:pt x="31242" y="81219"/>
                    </a:lnTo>
                    <a:lnTo>
                      <a:pt x="25305" y="81219"/>
                    </a:lnTo>
                    <a:lnTo>
                      <a:pt x="25305" y="75285"/>
                    </a:lnTo>
                    <a:close/>
                    <a:moveTo>
                      <a:pt x="37489" y="75285"/>
                    </a:moveTo>
                    <a:lnTo>
                      <a:pt x="37489" y="81219"/>
                    </a:lnTo>
                    <a:lnTo>
                      <a:pt x="31553" y="81219"/>
                    </a:lnTo>
                    <a:lnTo>
                      <a:pt x="31553" y="75285"/>
                    </a:lnTo>
                    <a:close/>
                    <a:moveTo>
                      <a:pt x="43737" y="75285"/>
                    </a:moveTo>
                    <a:lnTo>
                      <a:pt x="43737" y="81219"/>
                    </a:lnTo>
                    <a:lnTo>
                      <a:pt x="37802" y="81219"/>
                    </a:lnTo>
                    <a:lnTo>
                      <a:pt x="37802" y="75285"/>
                    </a:lnTo>
                    <a:close/>
                    <a:moveTo>
                      <a:pt x="49985" y="75285"/>
                    </a:moveTo>
                    <a:lnTo>
                      <a:pt x="49985" y="81219"/>
                    </a:lnTo>
                    <a:lnTo>
                      <a:pt x="44049" y="81219"/>
                    </a:lnTo>
                    <a:lnTo>
                      <a:pt x="44049" y="75285"/>
                    </a:lnTo>
                    <a:close/>
                    <a:moveTo>
                      <a:pt x="56232" y="75285"/>
                    </a:moveTo>
                    <a:lnTo>
                      <a:pt x="56232" y="81219"/>
                    </a:lnTo>
                    <a:lnTo>
                      <a:pt x="50296" y="81219"/>
                    </a:lnTo>
                    <a:lnTo>
                      <a:pt x="50296" y="75285"/>
                    </a:lnTo>
                    <a:close/>
                    <a:moveTo>
                      <a:pt x="62480" y="75285"/>
                    </a:moveTo>
                    <a:lnTo>
                      <a:pt x="62480" y="81219"/>
                    </a:lnTo>
                    <a:lnTo>
                      <a:pt x="56545" y="81219"/>
                    </a:lnTo>
                    <a:lnTo>
                      <a:pt x="56545" y="75285"/>
                    </a:lnTo>
                    <a:close/>
                    <a:moveTo>
                      <a:pt x="68727" y="75285"/>
                    </a:moveTo>
                    <a:lnTo>
                      <a:pt x="68727" y="81219"/>
                    </a:lnTo>
                    <a:lnTo>
                      <a:pt x="62792" y="81219"/>
                    </a:lnTo>
                    <a:lnTo>
                      <a:pt x="62792" y="75285"/>
                    </a:lnTo>
                    <a:close/>
                    <a:moveTo>
                      <a:pt x="74975" y="75285"/>
                    </a:moveTo>
                    <a:lnTo>
                      <a:pt x="74975" y="81219"/>
                    </a:lnTo>
                    <a:lnTo>
                      <a:pt x="69039" y="81219"/>
                    </a:lnTo>
                    <a:lnTo>
                      <a:pt x="69039" y="75285"/>
                    </a:lnTo>
                    <a:close/>
                    <a:moveTo>
                      <a:pt x="81223" y="75285"/>
                    </a:moveTo>
                    <a:lnTo>
                      <a:pt x="81223" y="81219"/>
                    </a:lnTo>
                    <a:lnTo>
                      <a:pt x="75286" y="81219"/>
                    </a:lnTo>
                    <a:lnTo>
                      <a:pt x="75286" y="75285"/>
                    </a:lnTo>
                    <a:close/>
                    <a:moveTo>
                      <a:pt x="87470" y="75285"/>
                    </a:moveTo>
                    <a:lnTo>
                      <a:pt x="87470" y="81219"/>
                    </a:lnTo>
                    <a:lnTo>
                      <a:pt x="81535" y="81219"/>
                    </a:lnTo>
                    <a:lnTo>
                      <a:pt x="81535" y="75285"/>
                    </a:lnTo>
                    <a:close/>
                    <a:moveTo>
                      <a:pt x="93718" y="75285"/>
                    </a:moveTo>
                    <a:lnTo>
                      <a:pt x="93718" y="81219"/>
                    </a:lnTo>
                    <a:lnTo>
                      <a:pt x="87784" y="81219"/>
                    </a:lnTo>
                    <a:lnTo>
                      <a:pt x="87784" y="75285"/>
                    </a:lnTo>
                    <a:close/>
                    <a:moveTo>
                      <a:pt x="99967" y="75285"/>
                    </a:moveTo>
                    <a:lnTo>
                      <a:pt x="99967" y="81219"/>
                    </a:lnTo>
                    <a:lnTo>
                      <a:pt x="94031" y="81219"/>
                    </a:lnTo>
                    <a:lnTo>
                      <a:pt x="94031" y="75285"/>
                    </a:lnTo>
                    <a:close/>
                    <a:moveTo>
                      <a:pt x="106214" y="75285"/>
                    </a:moveTo>
                    <a:lnTo>
                      <a:pt x="106214" y="81219"/>
                    </a:lnTo>
                    <a:lnTo>
                      <a:pt x="100278" y="81219"/>
                    </a:lnTo>
                    <a:lnTo>
                      <a:pt x="100278" y="75285"/>
                    </a:lnTo>
                    <a:close/>
                    <a:moveTo>
                      <a:pt x="112461" y="75285"/>
                    </a:moveTo>
                    <a:lnTo>
                      <a:pt x="112461" y="81219"/>
                    </a:lnTo>
                    <a:lnTo>
                      <a:pt x="106527" y="81219"/>
                    </a:lnTo>
                    <a:lnTo>
                      <a:pt x="106527" y="75285"/>
                    </a:lnTo>
                    <a:close/>
                    <a:moveTo>
                      <a:pt x="118710" y="75285"/>
                    </a:moveTo>
                    <a:lnTo>
                      <a:pt x="118710" y="81219"/>
                    </a:lnTo>
                    <a:lnTo>
                      <a:pt x="112774" y="81219"/>
                    </a:lnTo>
                    <a:lnTo>
                      <a:pt x="112774" y="75285"/>
                    </a:lnTo>
                    <a:close/>
                    <a:moveTo>
                      <a:pt x="124957" y="75285"/>
                    </a:moveTo>
                    <a:lnTo>
                      <a:pt x="124957" y="81219"/>
                    </a:lnTo>
                    <a:lnTo>
                      <a:pt x="119021" y="81219"/>
                    </a:lnTo>
                    <a:lnTo>
                      <a:pt x="119021" y="75285"/>
                    </a:lnTo>
                    <a:close/>
                    <a:moveTo>
                      <a:pt x="131204" y="75285"/>
                    </a:moveTo>
                    <a:lnTo>
                      <a:pt x="131204" y="81219"/>
                    </a:lnTo>
                    <a:lnTo>
                      <a:pt x="125270" y="81219"/>
                    </a:lnTo>
                    <a:lnTo>
                      <a:pt x="125270" y="75285"/>
                    </a:lnTo>
                    <a:close/>
                    <a:moveTo>
                      <a:pt x="137451" y="75285"/>
                    </a:moveTo>
                    <a:lnTo>
                      <a:pt x="137451" y="81219"/>
                    </a:lnTo>
                    <a:lnTo>
                      <a:pt x="131517" y="81219"/>
                    </a:lnTo>
                    <a:lnTo>
                      <a:pt x="131517" y="75285"/>
                    </a:lnTo>
                    <a:close/>
                    <a:moveTo>
                      <a:pt x="143702" y="75285"/>
                    </a:moveTo>
                    <a:lnTo>
                      <a:pt x="143702" y="81219"/>
                    </a:lnTo>
                    <a:lnTo>
                      <a:pt x="137766" y="81219"/>
                    </a:lnTo>
                    <a:lnTo>
                      <a:pt x="137766" y="75285"/>
                    </a:lnTo>
                    <a:close/>
                    <a:moveTo>
                      <a:pt x="149949" y="75285"/>
                    </a:moveTo>
                    <a:lnTo>
                      <a:pt x="149949" y="81219"/>
                    </a:lnTo>
                    <a:lnTo>
                      <a:pt x="144015" y="81219"/>
                    </a:lnTo>
                    <a:lnTo>
                      <a:pt x="144015" y="75285"/>
                    </a:lnTo>
                    <a:close/>
                    <a:moveTo>
                      <a:pt x="156196" y="75285"/>
                    </a:moveTo>
                    <a:lnTo>
                      <a:pt x="156196" y="81219"/>
                    </a:lnTo>
                    <a:lnTo>
                      <a:pt x="150262" y="81219"/>
                    </a:lnTo>
                    <a:lnTo>
                      <a:pt x="150262" y="75285"/>
                    </a:lnTo>
                    <a:close/>
                    <a:moveTo>
                      <a:pt x="162445" y="75285"/>
                    </a:moveTo>
                    <a:lnTo>
                      <a:pt x="162445" y="81219"/>
                    </a:lnTo>
                    <a:lnTo>
                      <a:pt x="156509" y="81219"/>
                    </a:lnTo>
                    <a:lnTo>
                      <a:pt x="156509" y="75285"/>
                    </a:lnTo>
                    <a:close/>
                    <a:moveTo>
                      <a:pt x="168692" y="75285"/>
                    </a:moveTo>
                    <a:lnTo>
                      <a:pt x="168692" y="81219"/>
                    </a:lnTo>
                    <a:lnTo>
                      <a:pt x="162756" y="81219"/>
                    </a:lnTo>
                    <a:lnTo>
                      <a:pt x="162756" y="75285"/>
                    </a:lnTo>
                    <a:close/>
                    <a:moveTo>
                      <a:pt x="174939" y="75285"/>
                    </a:moveTo>
                    <a:lnTo>
                      <a:pt x="174939" y="81219"/>
                    </a:lnTo>
                    <a:lnTo>
                      <a:pt x="169005" y="81219"/>
                    </a:lnTo>
                    <a:lnTo>
                      <a:pt x="169005" y="75285"/>
                    </a:lnTo>
                    <a:close/>
                    <a:moveTo>
                      <a:pt x="181186" y="75285"/>
                    </a:moveTo>
                    <a:lnTo>
                      <a:pt x="181186" y="81219"/>
                    </a:lnTo>
                    <a:lnTo>
                      <a:pt x="175252" y="81219"/>
                    </a:lnTo>
                    <a:lnTo>
                      <a:pt x="175252" y="75285"/>
                    </a:lnTo>
                    <a:close/>
                    <a:moveTo>
                      <a:pt x="187435" y="75285"/>
                    </a:moveTo>
                    <a:lnTo>
                      <a:pt x="187435" y="81219"/>
                    </a:lnTo>
                    <a:lnTo>
                      <a:pt x="181499" y="81219"/>
                    </a:lnTo>
                    <a:lnTo>
                      <a:pt x="181499" y="75285"/>
                    </a:lnTo>
                    <a:close/>
                    <a:moveTo>
                      <a:pt x="193684" y="75285"/>
                    </a:moveTo>
                    <a:lnTo>
                      <a:pt x="193684" y="81219"/>
                    </a:lnTo>
                    <a:lnTo>
                      <a:pt x="187749" y="81219"/>
                    </a:lnTo>
                    <a:lnTo>
                      <a:pt x="187749" y="75285"/>
                    </a:lnTo>
                    <a:close/>
                    <a:moveTo>
                      <a:pt x="199931" y="75285"/>
                    </a:moveTo>
                    <a:lnTo>
                      <a:pt x="199931" y="81219"/>
                    </a:lnTo>
                    <a:lnTo>
                      <a:pt x="193996" y="81219"/>
                    </a:lnTo>
                    <a:lnTo>
                      <a:pt x="193996" y="75285"/>
                    </a:lnTo>
                    <a:close/>
                    <a:moveTo>
                      <a:pt x="206180" y="75285"/>
                    </a:moveTo>
                    <a:lnTo>
                      <a:pt x="206180" y="81219"/>
                    </a:lnTo>
                    <a:lnTo>
                      <a:pt x="200244" y="81219"/>
                    </a:lnTo>
                    <a:lnTo>
                      <a:pt x="200244" y="75285"/>
                    </a:lnTo>
                    <a:close/>
                    <a:moveTo>
                      <a:pt x="212427" y="75285"/>
                    </a:moveTo>
                    <a:lnTo>
                      <a:pt x="212427" y="81219"/>
                    </a:lnTo>
                    <a:lnTo>
                      <a:pt x="206491" y="81219"/>
                    </a:lnTo>
                    <a:lnTo>
                      <a:pt x="206491" y="75285"/>
                    </a:lnTo>
                    <a:close/>
                    <a:moveTo>
                      <a:pt x="218674" y="75285"/>
                    </a:moveTo>
                    <a:lnTo>
                      <a:pt x="218674" y="81219"/>
                    </a:lnTo>
                    <a:lnTo>
                      <a:pt x="212739" y="81219"/>
                    </a:lnTo>
                    <a:lnTo>
                      <a:pt x="212739" y="75285"/>
                    </a:lnTo>
                    <a:close/>
                    <a:moveTo>
                      <a:pt x="224921" y="75285"/>
                    </a:moveTo>
                    <a:lnTo>
                      <a:pt x="224921" y="81219"/>
                    </a:lnTo>
                    <a:lnTo>
                      <a:pt x="218987" y="81219"/>
                    </a:lnTo>
                    <a:lnTo>
                      <a:pt x="218987" y="75285"/>
                    </a:lnTo>
                    <a:close/>
                    <a:moveTo>
                      <a:pt x="231170" y="75285"/>
                    </a:moveTo>
                    <a:lnTo>
                      <a:pt x="231170" y="81219"/>
                    </a:lnTo>
                    <a:lnTo>
                      <a:pt x="225234" y="81219"/>
                    </a:lnTo>
                    <a:lnTo>
                      <a:pt x="225234" y="75285"/>
                    </a:lnTo>
                    <a:close/>
                    <a:moveTo>
                      <a:pt x="237417" y="75285"/>
                    </a:moveTo>
                    <a:lnTo>
                      <a:pt x="237417" y="81219"/>
                    </a:lnTo>
                    <a:lnTo>
                      <a:pt x="231481" y="81219"/>
                    </a:lnTo>
                    <a:lnTo>
                      <a:pt x="231481" y="75285"/>
                    </a:lnTo>
                    <a:close/>
                    <a:moveTo>
                      <a:pt x="243664" y="75285"/>
                    </a:moveTo>
                    <a:lnTo>
                      <a:pt x="243664" y="81219"/>
                    </a:lnTo>
                    <a:lnTo>
                      <a:pt x="237729" y="81219"/>
                    </a:lnTo>
                    <a:lnTo>
                      <a:pt x="237729" y="75285"/>
                    </a:lnTo>
                    <a:close/>
                    <a:moveTo>
                      <a:pt x="249911" y="75285"/>
                    </a:moveTo>
                    <a:lnTo>
                      <a:pt x="249911" y="81219"/>
                    </a:lnTo>
                    <a:lnTo>
                      <a:pt x="243977" y="81219"/>
                    </a:lnTo>
                    <a:lnTo>
                      <a:pt x="243977" y="75285"/>
                    </a:lnTo>
                    <a:close/>
                    <a:moveTo>
                      <a:pt x="256161" y="75285"/>
                    </a:moveTo>
                    <a:lnTo>
                      <a:pt x="256161" y="81219"/>
                    </a:lnTo>
                    <a:lnTo>
                      <a:pt x="250225" y="81219"/>
                    </a:lnTo>
                    <a:lnTo>
                      <a:pt x="250225" y="75285"/>
                    </a:lnTo>
                    <a:close/>
                    <a:moveTo>
                      <a:pt x="262409" y="75285"/>
                    </a:moveTo>
                    <a:lnTo>
                      <a:pt x="262409" y="81219"/>
                    </a:lnTo>
                    <a:lnTo>
                      <a:pt x="256474" y="81219"/>
                    </a:lnTo>
                    <a:lnTo>
                      <a:pt x="256474" y="75285"/>
                    </a:lnTo>
                    <a:close/>
                    <a:moveTo>
                      <a:pt x="268656" y="75285"/>
                    </a:moveTo>
                    <a:lnTo>
                      <a:pt x="268656" y="81219"/>
                    </a:lnTo>
                    <a:lnTo>
                      <a:pt x="262721" y="81219"/>
                    </a:lnTo>
                    <a:lnTo>
                      <a:pt x="262721" y="75285"/>
                    </a:lnTo>
                    <a:close/>
                    <a:moveTo>
                      <a:pt x="274904" y="75285"/>
                    </a:moveTo>
                    <a:lnTo>
                      <a:pt x="274904" y="81219"/>
                    </a:lnTo>
                    <a:lnTo>
                      <a:pt x="268968" y="81219"/>
                    </a:lnTo>
                    <a:lnTo>
                      <a:pt x="268968" y="75285"/>
                    </a:lnTo>
                    <a:close/>
                    <a:moveTo>
                      <a:pt x="6251" y="81532"/>
                    </a:moveTo>
                    <a:lnTo>
                      <a:pt x="6251" y="87466"/>
                    </a:lnTo>
                    <a:lnTo>
                      <a:pt x="315" y="87466"/>
                    </a:lnTo>
                    <a:lnTo>
                      <a:pt x="315" y="81532"/>
                    </a:lnTo>
                    <a:close/>
                    <a:moveTo>
                      <a:pt x="12498" y="81532"/>
                    </a:moveTo>
                    <a:lnTo>
                      <a:pt x="12498" y="87466"/>
                    </a:lnTo>
                    <a:lnTo>
                      <a:pt x="6562" y="87466"/>
                    </a:lnTo>
                    <a:lnTo>
                      <a:pt x="6562" y="81532"/>
                    </a:lnTo>
                    <a:close/>
                    <a:moveTo>
                      <a:pt x="18745" y="81532"/>
                    </a:moveTo>
                    <a:lnTo>
                      <a:pt x="18745" y="87466"/>
                    </a:lnTo>
                    <a:lnTo>
                      <a:pt x="12810" y="87466"/>
                    </a:lnTo>
                    <a:lnTo>
                      <a:pt x="12810" y="81532"/>
                    </a:lnTo>
                    <a:close/>
                    <a:moveTo>
                      <a:pt x="24992" y="81532"/>
                    </a:moveTo>
                    <a:lnTo>
                      <a:pt x="24992" y="87466"/>
                    </a:lnTo>
                    <a:lnTo>
                      <a:pt x="19058" y="87466"/>
                    </a:lnTo>
                    <a:lnTo>
                      <a:pt x="19058" y="81532"/>
                    </a:lnTo>
                    <a:close/>
                    <a:moveTo>
                      <a:pt x="31242" y="81532"/>
                    </a:moveTo>
                    <a:lnTo>
                      <a:pt x="31242" y="87466"/>
                    </a:lnTo>
                    <a:lnTo>
                      <a:pt x="25305" y="87466"/>
                    </a:lnTo>
                    <a:lnTo>
                      <a:pt x="25305" y="81532"/>
                    </a:lnTo>
                    <a:close/>
                    <a:moveTo>
                      <a:pt x="37489" y="81532"/>
                    </a:moveTo>
                    <a:lnTo>
                      <a:pt x="37489" y="87466"/>
                    </a:lnTo>
                    <a:lnTo>
                      <a:pt x="31553" y="87466"/>
                    </a:lnTo>
                    <a:lnTo>
                      <a:pt x="31553" y="81532"/>
                    </a:lnTo>
                    <a:close/>
                    <a:moveTo>
                      <a:pt x="43737" y="81532"/>
                    </a:moveTo>
                    <a:lnTo>
                      <a:pt x="43737" y="87466"/>
                    </a:lnTo>
                    <a:lnTo>
                      <a:pt x="37802" y="87466"/>
                    </a:lnTo>
                    <a:lnTo>
                      <a:pt x="37802" y="81532"/>
                    </a:lnTo>
                    <a:close/>
                    <a:moveTo>
                      <a:pt x="49985" y="81532"/>
                    </a:moveTo>
                    <a:lnTo>
                      <a:pt x="49985" y="87466"/>
                    </a:lnTo>
                    <a:lnTo>
                      <a:pt x="44049" y="87466"/>
                    </a:lnTo>
                    <a:lnTo>
                      <a:pt x="44049" y="81532"/>
                    </a:lnTo>
                    <a:close/>
                    <a:moveTo>
                      <a:pt x="56232" y="81532"/>
                    </a:moveTo>
                    <a:lnTo>
                      <a:pt x="56232" y="87466"/>
                    </a:lnTo>
                    <a:lnTo>
                      <a:pt x="50296" y="87466"/>
                    </a:lnTo>
                    <a:lnTo>
                      <a:pt x="50296" y="81532"/>
                    </a:lnTo>
                    <a:close/>
                    <a:moveTo>
                      <a:pt x="62480" y="81532"/>
                    </a:moveTo>
                    <a:lnTo>
                      <a:pt x="62480" y="87466"/>
                    </a:lnTo>
                    <a:lnTo>
                      <a:pt x="56545" y="87466"/>
                    </a:lnTo>
                    <a:lnTo>
                      <a:pt x="56545" y="81532"/>
                    </a:lnTo>
                    <a:close/>
                    <a:moveTo>
                      <a:pt x="68727" y="81532"/>
                    </a:moveTo>
                    <a:lnTo>
                      <a:pt x="68727" y="87466"/>
                    </a:lnTo>
                    <a:lnTo>
                      <a:pt x="62792" y="87466"/>
                    </a:lnTo>
                    <a:lnTo>
                      <a:pt x="62792" y="81532"/>
                    </a:lnTo>
                    <a:close/>
                    <a:moveTo>
                      <a:pt x="74975" y="81532"/>
                    </a:moveTo>
                    <a:lnTo>
                      <a:pt x="74975" y="87466"/>
                    </a:lnTo>
                    <a:lnTo>
                      <a:pt x="69039" y="87466"/>
                    </a:lnTo>
                    <a:lnTo>
                      <a:pt x="69039" y="81532"/>
                    </a:lnTo>
                    <a:close/>
                    <a:moveTo>
                      <a:pt x="81223" y="81532"/>
                    </a:moveTo>
                    <a:lnTo>
                      <a:pt x="81223" y="87466"/>
                    </a:lnTo>
                    <a:lnTo>
                      <a:pt x="75286" y="87466"/>
                    </a:lnTo>
                    <a:lnTo>
                      <a:pt x="75286" y="81532"/>
                    </a:lnTo>
                    <a:close/>
                    <a:moveTo>
                      <a:pt x="87470" y="81532"/>
                    </a:moveTo>
                    <a:lnTo>
                      <a:pt x="87470" y="87466"/>
                    </a:lnTo>
                    <a:lnTo>
                      <a:pt x="81535" y="87466"/>
                    </a:lnTo>
                    <a:lnTo>
                      <a:pt x="81535" y="81532"/>
                    </a:lnTo>
                    <a:close/>
                    <a:moveTo>
                      <a:pt x="93718" y="81532"/>
                    </a:moveTo>
                    <a:lnTo>
                      <a:pt x="93718" y="87466"/>
                    </a:lnTo>
                    <a:lnTo>
                      <a:pt x="87784" y="87466"/>
                    </a:lnTo>
                    <a:lnTo>
                      <a:pt x="87784" y="81532"/>
                    </a:lnTo>
                    <a:close/>
                    <a:moveTo>
                      <a:pt x="99967" y="81532"/>
                    </a:moveTo>
                    <a:lnTo>
                      <a:pt x="99967" y="87466"/>
                    </a:lnTo>
                    <a:lnTo>
                      <a:pt x="94031" y="87466"/>
                    </a:lnTo>
                    <a:lnTo>
                      <a:pt x="94031" y="81532"/>
                    </a:lnTo>
                    <a:close/>
                    <a:moveTo>
                      <a:pt x="106214" y="81532"/>
                    </a:moveTo>
                    <a:lnTo>
                      <a:pt x="106214" y="87466"/>
                    </a:lnTo>
                    <a:lnTo>
                      <a:pt x="100278" y="87466"/>
                    </a:lnTo>
                    <a:lnTo>
                      <a:pt x="100278" y="81532"/>
                    </a:lnTo>
                    <a:close/>
                    <a:moveTo>
                      <a:pt x="112461" y="81532"/>
                    </a:moveTo>
                    <a:lnTo>
                      <a:pt x="112461" y="87466"/>
                    </a:lnTo>
                    <a:lnTo>
                      <a:pt x="106527" y="87466"/>
                    </a:lnTo>
                    <a:lnTo>
                      <a:pt x="106527" y="81532"/>
                    </a:lnTo>
                    <a:close/>
                    <a:moveTo>
                      <a:pt x="118710" y="81532"/>
                    </a:moveTo>
                    <a:lnTo>
                      <a:pt x="118710" y="87466"/>
                    </a:lnTo>
                    <a:lnTo>
                      <a:pt x="112774" y="87466"/>
                    </a:lnTo>
                    <a:lnTo>
                      <a:pt x="112774" y="81532"/>
                    </a:lnTo>
                    <a:close/>
                    <a:moveTo>
                      <a:pt x="124957" y="81532"/>
                    </a:moveTo>
                    <a:lnTo>
                      <a:pt x="124957" y="87466"/>
                    </a:lnTo>
                    <a:lnTo>
                      <a:pt x="119021" y="87466"/>
                    </a:lnTo>
                    <a:lnTo>
                      <a:pt x="119021" y="81532"/>
                    </a:lnTo>
                    <a:close/>
                    <a:moveTo>
                      <a:pt x="131204" y="81532"/>
                    </a:moveTo>
                    <a:lnTo>
                      <a:pt x="131204" y="87466"/>
                    </a:lnTo>
                    <a:lnTo>
                      <a:pt x="125270" y="87466"/>
                    </a:lnTo>
                    <a:lnTo>
                      <a:pt x="125270" y="81532"/>
                    </a:lnTo>
                    <a:close/>
                    <a:moveTo>
                      <a:pt x="137451" y="81532"/>
                    </a:moveTo>
                    <a:lnTo>
                      <a:pt x="137451" y="87466"/>
                    </a:lnTo>
                    <a:lnTo>
                      <a:pt x="131517" y="87466"/>
                    </a:lnTo>
                    <a:lnTo>
                      <a:pt x="131517" y="81532"/>
                    </a:lnTo>
                    <a:close/>
                    <a:moveTo>
                      <a:pt x="143702" y="81532"/>
                    </a:moveTo>
                    <a:lnTo>
                      <a:pt x="143702" y="87466"/>
                    </a:lnTo>
                    <a:lnTo>
                      <a:pt x="137766" y="87466"/>
                    </a:lnTo>
                    <a:lnTo>
                      <a:pt x="137766" y="81532"/>
                    </a:lnTo>
                    <a:close/>
                    <a:moveTo>
                      <a:pt x="149949" y="81532"/>
                    </a:moveTo>
                    <a:lnTo>
                      <a:pt x="149949" y="87466"/>
                    </a:lnTo>
                    <a:lnTo>
                      <a:pt x="144015" y="87466"/>
                    </a:lnTo>
                    <a:lnTo>
                      <a:pt x="144015" y="81532"/>
                    </a:lnTo>
                    <a:close/>
                    <a:moveTo>
                      <a:pt x="156196" y="81532"/>
                    </a:moveTo>
                    <a:lnTo>
                      <a:pt x="156196" y="87466"/>
                    </a:lnTo>
                    <a:lnTo>
                      <a:pt x="150262" y="87466"/>
                    </a:lnTo>
                    <a:lnTo>
                      <a:pt x="150262" y="81532"/>
                    </a:lnTo>
                    <a:close/>
                    <a:moveTo>
                      <a:pt x="162445" y="81532"/>
                    </a:moveTo>
                    <a:lnTo>
                      <a:pt x="162445" y="87466"/>
                    </a:lnTo>
                    <a:lnTo>
                      <a:pt x="156509" y="87466"/>
                    </a:lnTo>
                    <a:lnTo>
                      <a:pt x="156509" y="81532"/>
                    </a:lnTo>
                    <a:close/>
                    <a:moveTo>
                      <a:pt x="168692" y="81532"/>
                    </a:moveTo>
                    <a:lnTo>
                      <a:pt x="168692" y="87466"/>
                    </a:lnTo>
                    <a:lnTo>
                      <a:pt x="162756" y="87466"/>
                    </a:lnTo>
                    <a:lnTo>
                      <a:pt x="162756" y="81532"/>
                    </a:lnTo>
                    <a:close/>
                    <a:moveTo>
                      <a:pt x="174939" y="81532"/>
                    </a:moveTo>
                    <a:lnTo>
                      <a:pt x="174939" y="87466"/>
                    </a:lnTo>
                    <a:lnTo>
                      <a:pt x="169005" y="87466"/>
                    </a:lnTo>
                    <a:lnTo>
                      <a:pt x="169005" y="81532"/>
                    </a:lnTo>
                    <a:close/>
                    <a:moveTo>
                      <a:pt x="181186" y="81532"/>
                    </a:moveTo>
                    <a:lnTo>
                      <a:pt x="181186" y="87466"/>
                    </a:lnTo>
                    <a:lnTo>
                      <a:pt x="175252" y="87466"/>
                    </a:lnTo>
                    <a:lnTo>
                      <a:pt x="175252" y="81532"/>
                    </a:lnTo>
                    <a:close/>
                    <a:moveTo>
                      <a:pt x="187435" y="81532"/>
                    </a:moveTo>
                    <a:lnTo>
                      <a:pt x="187435" y="87466"/>
                    </a:lnTo>
                    <a:lnTo>
                      <a:pt x="181499" y="87466"/>
                    </a:lnTo>
                    <a:lnTo>
                      <a:pt x="181499" y="81532"/>
                    </a:lnTo>
                    <a:close/>
                    <a:moveTo>
                      <a:pt x="193684" y="81532"/>
                    </a:moveTo>
                    <a:lnTo>
                      <a:pt x="193684" y="87466"/>
                    </a:lnTo>
                    <a:lnTo>
                      <a:pt x="187749" y="87466"/>
                    </a:lnTo>
                    <a:lnTo>
                      <a:pt x="187749" y="81532"/>
                    </a:lnTo>
                    <a:close/>
                    <a:moveTo>
                      <a:pt x="199931" y="81532"/>
                    </a:moveTo>
                    <a:lnTo>
                      <a:pt x="199931" y="87466"/>
                    </a:lnTo>
                    <a:lnTo>
                      <a:pt x="193996" y="87466"/>
                    </a:lnTo>
                    <a:lnTo>
                      <a:pt x="193996" y="81532"/>
                    </a:lnTo>
                    <a:close/>
                    <a:moveTo>
                      <a:pt x="206180" y="81532"/>
                    </a:moveTo>
                    <a:lnTo>
                      <a:pt x="206180" y="87466"/>
                    </a:lnTo>
                    <a:lnTo>
                      <a:pt x="200244" y="87466"/>
                    </a:lnTo>
                    <a:lnTo>
                      <a:pt x="200244" y="81532"/>
                    </a:lnTo>
                    <a:close/>
                    <a:moveTo>
                      <a:pt x="212427" y="81532"/>
                    </a:moveTo>
                    <a:lnTo>
                      <a:pt x="212427" y="87466"/>
                    </a:lnTo>
                    <a:lnTo>
                      <a:pt x="206491" y="87466"/>
                    </a:lnTo>
                    <a:lnTo>
                      <a:pt x="206491" y="81532"/>
                    </a:lnTo>
                    <a:close/>
                    <a:moveTo>
                      <a:pt x="218674" y="81532"/>
                    </a:moveTo>
                    <a:lnTo>
                      <a:pt x="218674" y="87466"/>
                    </a:lnTo>
                    <a:lnTo>
                      <a:pt x="212739" y="87466"/>
                    </a:lnTo>
                    <a:lnTo>
                      <a:pt x="212739" y="81532"/>
                    </a:lnTo>
                    <a:close/>
                    <a:moveTo>
                      <a:pt x="224921" y="81532"/>
                    </a:moveTo>
                    <a:lnTo>
                      <a:pt x="224921" y="87466"/>
                    </a:lnTo>
                    <a:lnTo>
                      <a:pt x="218987" y="87466"/>
                    </a:lnTo>
                    <a:lnTo>
                      <a:pt x="218987" y="81532"/>
                    </a:lnTo>
                    <a:close/>
                    <a:moveTo>
                      <a:pt x="231170" y="81532"/>
                    </a:moveTo>
                    <a:lnTo>
                      <a:pt x="231170" y="87466"/>
                    </a:lnTo>
                    <a:lnTo>
                      <a:pt x="225234" y="87466"/>
                    </a:lnTo>
                    <a:lnTo>
                      <a:pt x="225234" y="81532"/>
                    </a:lnTo>
                    <a:close/>
                    <a:moveTo>
                      <a:pt x="237417" y="81532"/>
                    </a:moveTo>
                    <a:lnTo>
                      <a:pt x="237417" y="87466"/>
                    </a:lnTo>
                    <a:lnTo>
                      <a:pt x="231481" y="87466"/>
                    </a:lnTo>
                    <a:lnTo>
                      <a:pt x="231481" y="81532"/>
                    </a:lnTo>
                    <a:close/>
                    <a:moveTo>
                      <a:pt x="243664" y="81532"/>
                    </a:moveTo>
                    <a:lnTo>
                      <a:pt x="243664" y="87466"/>
                    </a:lnTo>
                    <a:lnTo>
                      <a:pt x="237729" y="87466"/>
                    </a:lnTo>
                    <a:lnTo>
                      <a:pt x="237729" y="81532"/>
                    </a:lnTo>
                    <a:close/>
                    <a:moveTo>
                      <a:pt x="249911" y="81532"/>
                    </a:moveTo>
                    <a:lnTo>
                      <a:pt x="249911" y="87466"/>
                    </a:lnTo>
                    <a:lnTo>
                      <a:pt x="243977" y="87466"/>
                    </a:lnTo>
                    <a:lnTo>
                      <a:pt x="243977" y="81532"/>
                    </a:lnTo>
                    <a:close/>
                    <a:moveTo>
                      <a:pt x="256161" y="81532"/>
                    </a:moveTo>
                    <a:lnTo>
                      <a:pt x="256161" y="87466"/>
                    </a:lnTo>
                    <a:lnTo>
                      <a:pt x="250225" y="87466"/>
                    </a:lnTo>
                    <a:lnTo>
                      <a:pt x="250225" y="81532"/>
                    </a:lnTo>
                    <a:close/>
                    <a:moveTo>
                      <a:pt x="262409" y="81532"/>
                    </a:moveTo>
                    <a:lnTo>
                      <a:pt x="262409" y="87466"/>
                    </a:lnTo>
                    <a:lnTo>
                      <a:pt x="256474" y="87466"/>
                    </a:lnTo>
                    <a:lnTo>
                      <a:pt x="256474" y="81532"/>
                    </a:lnTo>
                    <a:close/>
                    <a:moveTo>
                      <a:pt x="268656" y="81532"/>
                    </a:moveTo>
                    <a:lnTo>
                      <a:pt x="268656" y="87466"/>
                    </a:lnTo>
                    <a:lnTo>
                      <a:pt x="262721" y="87466"/>
                    </a:lnTo>
                    <a:lnTo>
                      <a:pt x="262721" y="81532"/>
                    </a:lnTo>
                    <a:close/>
                    <a:moveTo>
                      <a:pt x="274904" y="81532"/>
                    </a:moveTo>
                    <a:lnTo>
                      <a:pt x="274904" y="87466"/>
                    </a:lnTo>
                    <a:lnTo>
                      <a:pt x="268968" y="87466"/>
                    </a:lnTo>
                    <a:lnTo>
                      <a:pt x="268968" y="81532"/>
                    </a:lnTo>
                    <a:close/>
                    <a:moveTo>
                      <a:pt x="6251" y="87779"/>
                    </a:moveTo>
                    <a:lnTo>
                      <a:pt x="6251" y="93713"/>
                    </a:lnTo>
                    <a:lnTo>
                      <a:pt x="315" y="93713"/>
                    </a:lnTo>
                    <a:lnTo>
                      <a:pt x="315" y="87779"/>
                    </a:lnTo>
                    <a:close/>
                    <a:moveTo>
                      <a:pt x="12498" y="87779"/>
                    </a:moveTo>
                    <a:lnTo>
                      <a:pt x="12498" y="93713"/>
                    </a:lnTo>
                    <a:lnTo>
                      <a:pt x="6562" y="93713"/>
                    </a:lnTo>
                    <a:lnTo>
                      <a:pt x="6562" y="87779"/>
                    </a:lnTo>
                    <a:close/>
                    <a:moveTo>
                      <a:pt x="18745" y="87779"/>
                    </a:moveTo>
                    <a:lnTo>
                      <a:pt x="18745" y="93713"/>
                    </a:lnTo>
                    <a:lnTo>
                      <a:pt x="12810" y="93713"/>
                    </a:lnTo>
                    <a:lnTo>
                      <a:pt x="12810" y="87779"/>
                    </a:lnTo>
                    <a:close/>
                    <a:moveTo>
                      <a:pt x="24992" y="87779"/>
                    </a:moveTo>
                    <a:lnTo>
                      <a:pt x="24992" y="93713"/>
                    </a:lnTo>
                    <a:lnTo>
                      <a:pt x="19058" y="93713"/>
                    </a:lnTo>
                    <a:lnTo>
                      <a:pt x="19058" y="87779"/>
                    </a:lnTo>
                    <a:close/>
                    <a:moveTo>
                      <a:pt x="31242" y="87779"/>
                    </a:moveTo>
                    <a:lnTo>
                      <a:pt x="31242" y="93713"/>
                    </a:lnTo>
                    <a:lnTo>
                      <a:pt x="25305" y="93713"/>
                    </a:lnTo>
                    <a:lnTo>
                      <a:pt x="25305" y="87779"/>
                    </a:lnTo>
                    <a:close/>
                    <a:moveTo>
                      <a:pt x="37489" y="87779"/>
                    </a:moveTo>
                    <a:lnTo>
                      <a:pt x="37489" y="93713"/>
                    </a:lnTo>
                    <a:lnTo>
                      <a:pt x="31553" y="93713"/>
                    </a:lnTo>
                    <a:lnTo>
                      <a:pt x="31553" y="87779"/>
                    </a:lnTo>
                    <a:close/>
                    <a:moveTo>
                      <a:pt x="43737" y="87779"/>
                    </a:moveTo>
                    <a:lnTo>
                      <a:pt x="43737" y="93713"/>
                    </a:lnTo>
                    <a:lnTo>
                      <a:pt x="37802" y="93713"/>
                    </a:lnTo>
                    <a:lnTo>
                      <a:pt x="37802" y="87779"/>
                    </a:lnTo>
                    <a:close/>
                    <a:moveTo>
                      <a:pt x="49985" y="87779"/>
                    </a:moveTo>
                    <a:lnTo>
                      <a:pt x="49985" y="93713"/>
                    </a:lnTo>
                    <a:lnTo>
                      <a:pt x="44049" y="93713"/>
                    </a:lnTo>
                    <a:lnTo>
                      <a:pt x="44049" y="87779"/>
                    </a:lnTo>
                    <a:close/>
                    <a:moveTo>
                      <a:pt x="56232" y="87779"/>
                    </a:moveTo>
                    <a:lnTo>
                      <a:pt x="56232" y="93713"/>
                    </a:lnTo>
                    <a:lnTo>
                      <a:pt x="50296" y="93713"/>
                    </a:lnTo>
                    <a:lnTo>
                      <a:pt x="50296" y="87779"/>
                    </a:lnTo>
                    <a:close/>
                    <a:moveTo>
                      <a:pt x="62480" y="87779"/>
                    </a:moveTo>
                    <a:lnTo>
                      <a:pt x="62480" y="93713"/>
                    </a:lnTo>
                    <a:lnTo>
                      <a:pt x="56545" y="93713"/>
                    </a:lnTo>
                    <a:lnTo>
                      <a:pt x="56545" y="87779"/>
                    </a:lnTo>
                    <a:close/>
                    <a:moveTo>
                      <a:pt x="68727" y="87779"/>
                    </a:moveTo>
                    <a:lnTo>
                      <a:pt x="68727" y="93713"/>
                    </a:lnTo>
                    <a:lnTo>
                      <a:pt x="62792" y="93713"/>
                    </a:lnTo>
                    <a:lnTo>
                      <a:pt x="62792" y="87779"/>
                    </a:lnTo>
                    <a:close/>
                    <a:moveTo>
                      <a:pt x="74975" y="87779"/>
                    </a:moveTo>
                    <a:lnTo>
                      <a:pt x="74975" y="93713"/>
                    </a:lnTo>
                    <a:lnTo>
                      <a:pt x="69039" y="93713"/>
                    </a:lnTo>
                    <a:lnTo>
                      <a:pt x="69039" y="87779"/>
                    </a:lnTo>
                    <a:close/>
                    <a:moveTo>
                      <a:pt x="81223" y="87779"/>
                    </a:moveTo>
                    <a:lnTo>
                      <a:pt x="81223" y="93713"/>
                    </a:lnTo>
                    <a:lnTo>
                      <a:pt x="75286" y="93713"/>
                    </a:lnTo>
                    <a:lnTo>
                      <a:pt x="75286" y="87779"/>
                    </a:lnTo>
                    <a:close/>
                    <a:moveTo>
                      <a:pt x="87470" y="87779"/>
                    </a:moveTo>
                    <a:lnTo>
                      <a:pt x="87470" y="93713"/>
                    </a:lnTo>
                    <a:lnTo>
                      <a:pt x="81535" y="93713"/>
                    </a:lnTo>
                    <a:lnTo>
                      <a:pt x="81535" y="87779"/>
                    </a:lnTo>
                    <a:close/>
                    <a:moveTo>
                      <a:pt x="93718" y="87779"/>
                    </a:moveTo>
                    <a:lnTo>
                      <a:pt x="93718" y="93713"/>
                    </a:lnTo>
                    <a:lnTo>
                      <a:pt x="87784" y="93713"/>
                    </a:lnTo>
                    <a:lnTo>
                      <a:pt x="87784" y="87779"/>
                    </a:lnTo>
                    <a:close/>
                    <a:moveTo>
                      <a:pt x="162445" y="87779"/>
                    </a:moveTo>
                    <a:lnTo>
                      <a:pt x="162445" y="93713"/>
                    </a:lnTo>
                    <a:lnTo>
                      <a:pt x="156509" y="93713"/>
                    </a:lnTo>
                    <a:lnTo>
                      <a:pt x="156509" y="87779"/>
                    </a:lnTo>
                    <a:close/>
                    <a:moveTo>
                      <a:pt x="168692" y="87779"/>
                    </a:moveTo>
                    <a:lnTo>
                      <a:pt x="168692" y="93713"/>
                    </a:lnTo>
                    <a:lnTo>
                      <a:pt x="162756" y="93713"/>
                    </a:lnTo>
                    <a:lnTo>
                      <a:pt x="162756" y="87779"/>
                    </a:lnTo>
                    <a:close/>
                    <a:moveTo>
                      <a:pt x="174939" y="87779"/>
                    </a:moveTo>
                    <a:lnTo>
                      <a:pt x="174939" y="93713"/>
                    </a:lnTo>
                    <a:lnTo>
                      <a:pt x="169005" y="93713"/>
                    </a:lnTo>
                    <a:lnTo>
                      <a:pt x="169005" y="87779"/>
                    </a:lnTo>
                    <a:close/>
                    <a:moveTo>
                      <a:pt x="181186" y="87779"/>
                    </a:moveTo>
                    <a:lnTo>
                      <a:pt x="181186" y="93713"/>
                    </a:lnTo>
                    <a:lnTo>
                      <a:pt x="175252" y="93713"/>
                    </a:lnTo>
                    <a:lnTo>
                      <a:pt x="175252" y="87779"/>
                    </a:lnTo>
                    <a:close/>
                    <a:moveTo>
                      <a:pt x="187435" y="87779"/>
                    </a:moveTo>
                    <a:lnTo>
                      <a:pt x="187435" y="93713"/>
                    </a:lnTo>
                    <a:lnTo>
                      <a:pt x="181499" y="93713"/>
                    </a:lnTo>
                    <a:lnTo>
                      <a:pt x="181499" y="87779"/>
                    </a:lnTo>
                    <a:close/>
                    <a:moveTo>
                      <a:pt x="193684" y="87779"/>
                    </a:moveTo>
                    <a:lnTo>
                      <a:pt x="193684" y="93713"/>
                    </a:lnTo>
                    <a:lnTo>
                      <a:pt x="187749" y="93713"/>
                    </a:lnTo>
                    <a:lnTo>
                      <a:pt x="187749" y="87779"/>
                    </a:lnTo>
                    <a:close/>
                    <a:moveTo>
                      <a:pt x="199931" y="87779"/>
                    </a:moveTo>
                    <a:lnTo>
                      <a:pt x="199931" y="93713"/>
                    </a:lnTo>
                    <a:lnTo>
                      <a:pt x="193996" y="93713"/>
                    </a:lnTo>
                    <a:lnTo>
                      <a:pt x="193996" y="87779"/>
                    </a:lnTo>
                    <a:close/>
                    <a:moveTo>
                      <a:pt x="206180" y="87779"/>
                    </a:moveTo>
                    <a:lnTo>
                      <a:pt x="206180" y="93713"/>
                    </a:lnTo>
                    <a:lnTo>
                      <a:pt x="200244" y="93713"/>
                    </a:lnTo>
                    <a:lnTo>
                      <a:pt x="200244" y="87779"/>
                    </a:lnTo>
                    <a:close/>
                    <a:moveTo>
                      <a:pt x="212427" y="87779"/>
                    </a:moveTo>
                    <a:lnTo>
                      <a:pt x="212427" y="93713"/>
                    </a:lnTo>
                    <a:lnTo>
                      <a:pt x="206491" y="93713"/>
                    </a:lnTo>
                    <a:lnTo>
                      <a:pt x="206491" y="87779"/>
                    </a:lnTo>
                    <a:close/>
                    <a:moveTo>
                      <a:pt x="99967" y="87781"/>
                    </a:moveTo>
                    <a:lnTo>
                      <a:pt x="99967" y="93717"/>
                    </a:lnTo>
                    <a:lnTo>
                      <a:pt x="94031" y="93717"/>
                    </a:lnTo>
                    <a:lnTo>
                      <a:pt x="94031" y="87781"/>
                    </a:lnTo>
                    <a:close/>
                    <a:moveTo>
                      <a:pt x="106214" y="87781"/>
                    </a:moveTo>
                    <a:lnTo>
                      <a:pt x="106214" y="93717"/>
                    </a:lnTo>
                    <a:lnTo>
                      <a:pt x="100278" y="93717"/>
                    </a:lnTo>
                    <a:lnTo>
                      <a:pt x="100278" y="87781"/>
                    </a:lnTo>
                    <a:close/>
                    <a:moveTo>
                      <a:pt x="112461" y="87781"/>
                    </a:moveTo>
                    <a:lnTo>
                      <a:pt x="112461" y="93717"/>
                    </a:lnTo>
                    <a:lnTo>
                      <a:pt x="106527" y="93717"/>
                    </a:lnTo>
                    <a:lnTo>
                      <a:pt x="106527" y="87781"/>
                    </a:lnTo>
                    <a:close/>
                    <a:moveTo>
                      <a:pt x="118710" y="87781"/>
                    </a:moveTo>
                    <a:lnTo>
                      <a:pt x="118710" y="93717"/>
                    </a:lnTo>
                    <a:lnTo>
                      <a:pt x="112774" y="93717"/>
                    </a:lnTo>
                    <a:lnTo>
                      <a:pt x="112774" y="87781"/>
                    </a:lnTo>
                    <a:close/>
                    <a:moveTo>
                      <a:pt x="124957" y="87781"/>
                    </a:moveTo>
                    <a:lnTo>
                      <a:pt x="124957" y="93717"/>
                    </a:lnTo>
                    <a:lnTo>
                      <a:pt x="119021" y="93717"/>
                    </a:lnTo>
                    <a:lnTo>
                      <a:pt x="119021" y="87781"/>
                    </a:lnTo>
                    <a:close/>
                    <a:moveTo>
                      <a:pt x="131204" y="87781"/>
                    </a:moveTo>
                    <a:lnTo>
                      <a:pt x="131204" y="93717"/>
                    </a:lnTo>
                    <a:lnTo>
                      <a:pt x="125270" y="93717"/>
                    </a:lnTo>
                    <a:lnTo>
                      <a:pt x="125270" y="87781"/>
                    </a:lnTo>
                    <a:close/>
                    <a:moveTo>
                      <a:pt x="137451" y="87781"/>
                    </a:moveTo>
                    <a:lnTo>
                      <a:pt x="137451" y="93717"/>
                    </a:lnTo>
                    <a:lnTo>
                      <a:pt x="131517" y="93717"/>
                    </a:lnTo>
                    <a:lnTo>
                      <a:pt x="131517" y="87781"/>
                    </a:lnTo>
                    <a:close/>
                    <a:moveTo>
                      <a:pt x="143702" y="87781"/>
                    </a:moveTo>
                    <a:lnTo>
                      <a:pt x="143702" y="93717"/>
                    </a:lnTo>
                    <a:lnTo>
                      <a:pt x="137766" y="93717"/>
                    </a:lnTo>
                    <a:lnTo>
                      <a:pt x="137766" y="87781"/>
                    </a:lnTo>
                    <a:close/>
                    <a:moveTo>
                      <a:pt x="149949" y="87781"/>
                    </a:moveTo>
                    <a:lnTo>
                      <a:pt x="149949" y="93717"/>
                    </a:lnTo>
                    <a:lnTo>
                      <a:pt x="144015" y="93717"/>
                    </a:lnTo>
                    <a:lnTo>
                      <a:pt x="144015" y="87781"/>
                    </a:lnTo>
                    <a:close/>
                    <a:moveTo>
                      <a:pt x="156196" y="87781"/>
                    </a:moveTo>
                    <a:lnTo>
                      <a:pt x="156196" y="93717"/>
                    </a:lnTo>
                    <a:lnTo>
                      <a:pt x="150262" y="93717"/>
                    </a:lnTo>
                    <a:lnTo>
                      <a:pt x="150262" y="87781"/>
                    </a:lnTo>
                    <a:close/>
                    <a:moveTo>
                      <a:pt x="218674" y="87781"/>
                    </a:moveTo>
                    <a:lnTo>
                      <a:pt x="218674" y="93717"/>
                    </a:lnTo>
                    <a:lnTo>
                      <a:pt x="212739" y="93717"/>
                    </a:lnTo>
                    <a:lnTo>
                      <a:pt x="212739" y="87781"/>
                    </a:lnTo>
                    <a:close/>
                    <a:moveTo>
                      <a:pt x="224921" y="87781"/>
                    </a:moveTo>
                    <a:lnTo>
                      <a:pt x="224921" y="93717"/>
                    </a:lnTo>
                    <a:lnTo>
                      <a:pt x="218987" y="93717"/>
                    </a:lnTo>
                    <a:lnTo>
                      <a:pt x="218987" y="87781"/>
                    </a:lnTo>
                    <a:close/>
                    <a:moveTo>
                      <a:pt x="231170" y="87781"/>
                    </a:moveTo>
                    <a:lnTo>
                      <a:pt x="231170" y="93717"/>
                    </a:lnTo>
                    <a:lnTo>
                      <a:pt x="225234" y="93717"/>
                    </a:lnTo>
                    <a:lnTo>
                      <a:pt x="225234" y="87781"/>
                    </a:lnTo>
                    <a:close/>
                    <a:moveTo>
                      <a:pt x="237417" y="87781"/>
                    </a:moveTo>
                    <a:lnTo>
                      <a:pt x="237417" y="93717"/>
                    </a:lnTo>
                    <a:lnTo>
                      <a:pt x="231481" y="93717"/>
                    </a:lnTo>
                    <a:lnTo>
                      <a:pt x="231481" y="87781"/>
                    </a:lnTo>
                    <a:close/>
                    <a:moveTo>
                      <a:pt x="243664" y="87781"/>
                    </a:moveTo>
                    <a:lnTo>
                      <a:pt x="243664" y="93717"/>
                    </a:lnTo>
                    <a:lnTo>
                      <a:pt x="237729" y="93717"/>
                    </a:lnTo>
                    <a:lnTo>
                      <a:pt x="237729" y="87781"/>
                    </a:lnTo>
                    <a:close/>
                    <a:moveTo>
                      <a:pt x="249911" y="87781"/>
                    </a:moveTo>
                    <a:lnTo>
                      <a:pt x="249911" y="93717"/>
                    </a:lnTo>
                    <a:lnTo>
                      <a:pt x="243977" y="93717"/>
                    </a:lnTo>
                    <a:lnTo>
                      <a:pt x="243977" y="87781"/>
                    </a:lnTo>
                    <a:close/>
                    <a:moveTo>
                      <a:pt x="256161" y="87781"/>
                    </a:moveTo>
                    <a:lnTo>
                      <a:pt x="256161" y="93717"/>
                    </a:lnTo>
                    <a:lnTo>
                      <a:pt x="250225" y="93717"/>
                    </a:lnTo>
                    <a:lnTo>
                      <a:pt x="250225" y="87781"/>
                    </a:lnTo>
                    <a:close/>
                    <a:moveTo>
                      <a:pt x="262409" y="87781"/>
                    </a:moveTo>
                    <a:lnTo>
                      <a:pt x="262409" y="93717"/>
                    </a:lnTo>
                    <a:lnTo>
                      <a:pt x="256474" y="93717"/>
                    </a:lnTo>
                    <a:lnTo>
                      <a:pt x="256474" y="87781"/>
                    </a:lnTo>
                    <a:close/>
                    <a:moveTo>
                      <a:pt x="268656" y="87781"/>
                    </a:moveTo>
                    <a:lnTo>
                      <a:pt x="268656" y="93717"/>
                    </a:lnTo>
                    <a:lnTo>
                      <a:pt x="262721" y="93717"/>
                    </a:lnTo>
                    <a:lnTo>
                      <a:pt x="262721" y="87781"/>
                    </a:lnTo>
                    <a:close/>
                    <a:moveTo>
                      <a:pt x="274904" y="87781"/>
                    </a:moveTo>
                    <a:lnTo>
                      <a:pt x="274904" y="93717"/>
                    </a:lnTo>
                    <a:lnTo>
                      <a:pt x="268968" y="93717"/>
                    </a:lnTo>
                    <a:lnTo>
                      <a:pt x="268968" y="87781"/>
                    </a:lnTo>
                    <a:close/>
                    <a:moveTo>
                      <a:pt x="6251" y="94028"/>
                    </a:moveTo>
                    <a:lnTo>
                      <a:pt x="6251" y="99964"/>
                    </a:lnTo>
                    <a:lnTo>
                      <a:pt x="315" y="99964"/>
                    </a:lnTo>
                    <a:lnTo>
                      <a:pt x="315" y="94028"/>
                    </a:lnTo>
                    <a:close/>
                    <a:moveTo>
                      <a:pt x="12498" y="94028"/>
                    </a:moveTo>
                    <a:lnTo>
                      <a:pt x="12498" y="99964"/>
                    </a:lnTo>
                    <a:lnTo>
                      <a:pt x="6562" y="99964"/>
                    </a:lnTo>
                    <a:lnTo>
                      <a:pt x="6562" y="94028"/>
                    </a:lnTo>
                    <a:close/>
                    <a:moveTo>
                      <a:pt x="18745" y="94028"/>
                    </a:moveTo>
                    <a:lnTo>
                      <a:pt x="18745" y="99964"/>
                    </a:lnTo>
                    <a:lnTo>
                      <a:pt x="12810" y="99964"/>
                    </a:lnTo>
                    <a:lnTo>
                      <a:pt x="12810" y="94028"/>
                    </a:lnTo>
                    <a:close/>
                    <a:moveTo>
                      <a:pt x="24992" y="94028"/>
                    </a:moveTo>
                    <a:lnTo>
                      <a:pt x="24992" y="99964"/>
                    </a:lnTo>
                    <a:lnTo>
                      <a:pt x="19058" y="99964"/>
                    </a:lnTo>
                    <a:lnTo>
                      <a:pt x="19058" y="94028"/>
                    </a:lnTo>
                    <a:close/>
                    <a:moveTo>
                      <a:pt x="31242" y="94028"/>
                    </a:moveTo>
                    <a:lnTo>
                      <a:pt x="31242" y="99964"/>
                    </a:lnTo>
                    <a:lnTo>
                      <a:pt x="25305" y="99964"/>
                    </a:lnTo>
                    <a:lnTo>
                      <a:pt x="25305" y="94028"/>
                    </a:lnTo>
                    <a:close/>
                    <a:moveTo>
                      <a:pt x="37489" y="94028"/>
                    </a:moveTo>
                    <a:lnTo>
                      <a:pt x="37489" y="99964"/>
                    </a:lnTo>
                    <a:lnTo>
                      <a:pt x="31553" y="99964"/>
                    </a:lnTo>
                    <a:lnTo>
                      <a:pt x="31553" y="94028"/>
                    </a:lnTo>
                    <a:close/>
                    <a:moveTo>
                      <a:pt x="43737" y="94028"/>
                    </a:moveTo>
                    <a:lnTo>
                      <a:pt x="43737" y="99964"/>
                    </a:lnTo>
                    <a:lnTo>
                      <a:pt x="37802" y="99964"/>
                    </a:lnTo>
                    <a:lnTo>
                      <a:pt x="37802" y="94028"/>
                    </a:lnTo>
                    <a:close/>
                    <a:moveTo>
                      <a:pt x="49985" y="94028"/>
                    </a:moveTo>
                    <a:lnTo>
                      <a:pt x="49985" y="99964"/>
                    </a:lnTo>
                    <a:lnTo>
                      <a:pt x="44049" y="99964"/>
                    </a:lnTo>
                    <a:lnTo>
                      <a:pt x="44049" y="94028"/>
                    </a:lnTo>
                    <a:close/>
                    <a:moveTo>
                      <a:pt x="56232" y="94028"/>
                    </a:moveTo>
                    <a:lnTo>
                      <a:pt x="56232" y="99964"/>
                    </a:lnTo>
                    <a:lnTo>
                      <a:pt x="50296" y="99964"/>
                    </a:lnTo>
                    <a:lnTo>
                      <a:pt x="50296" y="94028"/>
                    </a:lnTo>
                    <a:close/>
                    <a:moveTo>
                      <a:pt x="62480" y="94028"/>
                    </a:moveTo>
                    <a:lnTo>
                      <a:pt x="62480" y="99964"/>
                    </a:lnTo>
                    <a:lnTo>
                      <a:pt x="56545" y="99964"/>
                    </a:lnTo>
                    <a:lnTo>
                      <a:pt x="56545" y="94028"/>
                    </a:lnTo>
                    <a:close/>
                    <a:moveTo>
                      <a:pt x="68727" y="94028"/>
                    </a:moveTo>
                    <a:lnTo>
                      <a:pt x="68727" y="99964"/>
                    </a:lnTo>
                    <a:lnTo>
                      <a:pt x="62792" y="99964"/>
                    </a:lnTo>
                    <a:lnTo>
                      <a:pt x="62792" y="94028"/>
                    </a:lnTo>
                    <a:close/>
                    <a:moveTo>
                      <a:pt x="74975" y="94028"/>
                    </a:moveTo>
                    <a:lnTo>
                      <a:pt x="74975" y="99964"/>
                    </a:lnTo>
                    <a:lnTo>
                      <a:pt x="69039" y="99964"/>
                    </a:lnTo>
                    <a:lnTo>
                      <a:pt x="69039" y="94028"/>
                    </a:lnTo>
                    <a:close/>
                    <a:moveTo>
                      <a:pt x="81223" y="94028"/>
                    </a:moveTo>
                    <a:lnTo>
                      <a:pt x="81223" y="99964"/>
                    </a:lnTo>
                    <a:lnTo>
                      <a:pt x="75286" y="99964"/>
                    </a:lnTo>
                    <a:lnTo>
                      <a:pt x="75286" y="94028"/>
                    </a:lnTo>
                    <a:close/>
                    <a:moveTo>
                      <a:pt x="87470" y="94028"/>
                    </a:moveTo>
                    <a:lnTo>
                      <a:pt x="87470" y="99964"/>
                    </a:lnTo>
                    <a:lnTo>
                      <a:pt x="81535" y="99964"/>
                    </a:lnTo>
                    <a:lnTo>
                      <a:pt x="81535" y="94028"/>
                    </a:lnTo>
                    <a:close/>
                    <a:moveTo>
                      <a:pt x="93718" y="94028"/>
                    </a:moveTo>
                    <a:lnTo>
                      <a:pt x="93718" y="99964"/>
                    </a:lnTo>
                    <a:lnTo>
                      <a:pt x="87784" y="99964"/>
                    </a:lnTo>
                    <a:lnTo>
                      <a:pt x="87784" y="94028"/>
                    </a:lnTo>
                    <a:close/>
                    <a:moveTo>
                      <a:pt x="99967" y="94028"/>
                    </a:moveTo>
                    <a:lnTo>
                      <a:pt x="99967" y="99964"/>
                    </a:lnTo>
                    <a:lnTo>
                      <a:pt x="94031" y="99964"/>
                    </a:lnTo>
                    <a:lnTo>
                      <a:pt x="94031" y="94028"/>
                    </a:lnTo>
                    <a:close/>
                    <a:moveTo>
                      <a:pt x="106214" y="94029"/>
                    </a:moveTo>
                    <a:lnTo>
                      <a:pt x="106214" y="99964"/>
                    </a:lnTo>
                    <a:lnTo>
                      <a:pt x="100278" y="99964"/>
                    </a:lnTo>
                    <a:lnTo>
                      <a:pt x="100278" y="94029"/>
                    </a:lnTo>
                    <a:close/>
                    <a:moveTo>
                      <a:pt x="112461" y="94029"/>
                    </a:moveTo>
                    <a:lnTo>
                      <a:pt x="112461" y="99964"/>
                    </a:lnTo>
                    <a:lnTo>
                      <a:pt x="106527" y="99964"/>
                    </a:lnTo>
                    <a:lnTo>
                      <a:pt x="106527" y="94029"/>
                    </a:lnTo>
                    <a:close/>
                    <a:moveTo>
                      <a:pt x="118710" y="94029"/>
                    </a:moveTo>
                    <a:lnTo>
                      <a:pt x="118710" y="99964"/>
                    </a:lnTo>
                    <a:lnTo>
                      <a:pt x="112774" y="99964"/>
                    </a:lnTo>
                    <a:lnTo>
                      <a:pt x="112774" y="94029"/>
                    </a:lnTo>
                    <a:close/>
                    <a:moveTo>
                      <a:pt x="124957" y="94029"/>
                    </a:moveTo>
                    <a:lnTo>
                      <a:pt x="124957" y="99964"/>
                    </a:lnTo>
                    <a:lnTo>
                      <a:pt x="119021" y="99964"/>
                    </a:lnTo>
                    <a:lnTo>
                      <a:pt x="119021" y="94029"/>
                    </a:lnTo>
                    <a:close/>
                    <a:moveTo>
                      <a:pt x="131204" y="94029"/>
                    </a:moveTo>
                    <a:lnTo>
                      <a:pt x="131204" y="99964"/>
                    </a:lnTo>
                    <a:lnTo>
                      <a:pt x="125270" y="99964"/>
                    </a:lnTo>
                    <a:lnTo>
                      <a:pt x="125270" y="94029"/>
                    </a:lnTo>
                    <a:close/>
                    <a:moveTo>
                      <a:pt x="137451" y="94029"/>
                    </a:moveTo>
                    <a:lnTo>
                      <a:pt x="137451" y="99964"/>
                    </a:lnTo>
                    <a:lnTo>
                      <a:pt x="131517" y="99964"/>
                    </a:lnTo>
                    <a:lnTo>
                      <a:pt x="131517" y="94029"/>
                    </a:lnTo>
                    <a:close/>
                    <a:moveTo>
                      <a:pt x="143702" y="94029"/>
                    </a:moveTo>
                    <a:lnTo>
                      <a:pt x="143702" y="99964"/>
                    </a:lnTo>
                    <a:lnTo>
                      <a:pt x="137766" y="99964"/>
                    </a:lnTo>
                    <a:lnTo>
                      <a:pt x="137766" y="94029"/>
                    </a:lnTo>
                    <a:close/>
                    <a:moveTo>
                      <a:pt x="149949" y="94029"/>
                    </a:moveTo>
                    <a:lnTo>
                      <a:pt x="149949" y="99964"/>
                    </a:lnTo>
                    <a:lnTo>
                      <a:pt x="144015" y="99964"/>
                    </a:lnTo>
                    <a:lnTo>
                      <a:pt x="144015" y="94029"/>
                    </a:lnTo>
                    <a:close/>
                    <a:moveTo>
                      <a:pt x="156196" y="94029"/>
                    </a:moveTo>
                    <a:lnTo>
                      <a:pt x="156196" y="99964"/>
                    </a:lnTo>
                    <a:lnTo>
                      <a:pt x="150262" y="99964"/>
                    </a:lnTo>
                    <a:lnTo>
                      <a:pt x="150262" y="94029"/>
                    </a:lnTo>
                    <a:close/>
                    <a:moveTo>
                      <a:pt x="162445" y="94028"/>
                    </a:moveTo>
                    <a:lnTo>
                      <a:pt x="162445" y="99964"/>
                    </a:lnTo>
                    <a:lnTo>
                      <a:pt x="156509" y="99964"/>
                    </a:lnTo>
                    <a:lnTo>
                      <a:pt x="156509" y="94028"/>
                    </a:lnTo>
                    <a:close/>
                    <a:moveTo>
                      <a:pt x="168692" y="94028"/>
                    </a:moveTo>
                    <a:lnTo>
                      <a:pt x="168692" y="99964"/>
                    </a:lnTo>
                    <a:lnTo>
                      <a:pt x="162756" y="99964"/>
                    </a:lnTo>
                    <a:lnTo>
                      <a:pt x="162756" y="94028"/>
                    </a:lnTo>
                    <a:close/>
                    <a:moveTo>
                      <a:pt x="174939" y="94028"/>
                    </a:moveTo>
                    <a:lnTo>
                      <a:pt x="174939" y="99964"/>
                    </a:lnTo>
                    <a:lnTo>
                      <a:pt x="169005" y="99964"/>
                    </a:lnTo>
                    <a:lnTo>
                      <a:pt x="169005" y="94028"/>
                    </a:lnTo>
                    <a:close/>
                    <a:moveTo>
                      <a:pt x="181186" y="94028"/>
                    </a:moveTo>
                    <a:lnTo>
                      <a:pt x="181186" y="99964"/>
                    </a:lnTo>
                    <a:lnTo>
                      <a:pt x="175252" y="99964"/>
                    </a:lnTo>
                    <a:lnTo>
                      <a:pt x="175252" y="94028"/>
                    </a:lnTo>
                    <a:close/>
                    <a:moveTo>
                      <a:pt x="187435" y="94028"/>
                    </a:moveTo>
                    <a:lnTo>
                      <a:pt x="187435" y="99964"/>
                    </a:lnTo>
                    <a:lnTo>
                      <a:pt x="181499" y="99964"/>
                    </a:lnTo>
                    <a:lnTo>
                      <a:pt x="181499" y="94028"/>
                    </a:lnTo>
                    <a:close/>
                    <a:moveTo>
                      <a:pt x="193684" y="94028"/>
                    </a:moveTo>
                    <a:lnTo>
                      <a:pt x="193684" y="99964"/>
                    </a:lnTo>
                    <a:lnTo>
                      <a:pt x="187749" y="99964"/>
                    </a:lnTo>
                    <a:lnTo>
                      <a:pt x="187749" y="94028"/>
                    </a:lnTo>
                    <a:close/>
                    <a:moveTo>
                      <a:pt x="199931" y="94028"/>
                    </a:moveTo>
                    <a:lnTo>
                      <a:pt x="199931" y="99964"/>
                    </a:lnTo>
                    <a:lnTo>
                      <a:pt x="193996" y="99964"/>
                    </a:lnTo>
                    <a:lnTo>
                      <a:pt x="193996" y="94028"/>
                    </a:lnTo>
                    <a:close/>
                    <a:moveTo>
                      <a:pt x="206180" y="94028"/>
                    </a:moveTo>
                    <a:lnTo>
                      <a:pt x="206180" y="99964"/>
                    </a:lnTo>
                    <a:lnTo>
                      <a:pt x="200244" y="99964"/>
                    </a:lnTo>
                    <a:lnTo>
                      <a:pt x="200244" y="94028"/>
                    </a:lnTo>
                    <a:close/>
                    <a:moveTo>
                      <a:pt x="212427" y="94028"/>
                    </a:moveTo>
                    <a:lnTo>
                      <a:pt x="212427" y="99964"/>
                    </a:lnTo>
                    <a:lnTo>
                      <a:pt x="206491" y="99964"/>
                    </a:lnTo>
                    <a:lnTo>
                      <a:pt x="206491" y="94028"/>
                    </a:lnTo>
                    <a:close/>
                    <a:moveTo>
                      <a:pt x="218674" y="94028"/>
                    </a:moveTo>
                    <a:lnTo>
                      <a:pt x="218674" y="99964"/>
                    </a:lnTo>
                    <a:lnTo>
                      <a:pt x="212739" y="99964"/>
                    </a:lnTo>
                    <a:lnTo>
                      <a:pt x="212739" y="94028"/>
                    </a:lnTo>
                    <a:close/>
                    <a:moveTo>
                      <a:pt x="224921" y="94029"/>
                    </a:moveTo>
                    <a:lnTo>
                      <a:pt x="224921" y="99964"/>
                    </a:lnTo>
                    <a:lnTo>
                      <a:pt x="218987" y="99964"/>
                    </a:lnTo>
                    <a:lnTo>
                      <a:pt x="218987" y="94029"/>
                    </a:lnTo>
                    <a:close/>
                    <a:moveTo>
                      <a:pt x="231170" y="94029"/>
                    </a:moveTo>
                    <a:lnTo>
                      <a:pt x="231170" y="99964"/>
                    </a:lnTo>
                    <a:lnTo>
                      <a:pt x="225234" y="99964"/>
                    </a:lnTo>
                    <a:lnTo>
                      <a:pt x="225234" y="94029"/>
                    </a:lnTo>
                    <a:close/>
                    <a:moveTo>
                      <a:pt x="237417" y="94029"/>
                    </a:moveTo>
                    <a:lnTo>
                      <a:pt x="237417" y="99964"/>
                    </a:lnTo>
                    <a:lnTo>
                      <a:pt x="231481" y="99964"/>
                    </a:lnTo>
                    <a:lnTo>
                      <a:pt x="231481" y="94029"/>
                    </a:lnTo>
                    <a:close/>
                    <a:moveTo>
                      <a:pt x="243664" y="94029"/>
                    </a:moveTo>
                    <a:lnTo>
                      <a:pt x="243664" y="99964"/>
                    </a:lnTo>
                    <a:lnTo>
                      <a:pt x="237729" y="99964"/>
                    </a:lnTo>
                    <a:lnTo>
                      <a:pt x="237729" y="94029"/>
                    </a:lnTo>
                    <a:close/>
                    <a:moveTo>
                      <a:pt x="249911" y="94029"/>
                    </a:moveTo>
                    <a:lnTo>
                      <a:pt x="249911" y="99964"/>
                    </a:lnTo>
                    <a:lnTo>
                      <a:pt x="243977" y="99964"/>
                    </a:lnTo>
                    <a:lnTo>
                      <a:pt x="243977" y="94029"/>
                    </a:lnTo>
                    <a:close/>
                    <a:moveTo>
                      <a:pt x="256161" y="94029"/>
                    </a:moveTo>
                    <a:lnTo>
                      <a:pt x="256161" y="99964"/>
                    </a:lnTo>
                    <a:lnTo>
                      <a:pt x="250225" y="99964"/>
                    </a:lnTo>
                    <a:lnTo>
                      <a:pt x="250225" y="94029"/>
                    </a:lnTo>
                    <a:close/>
                    <a:moveTo>
                      <a:pt x="262409" y="94029"/>
                    </a:moveTo>
                    <a:lnTo>
                      <a:pt x="262409" y="99964"/>
                    </a:lnTo>
                    <a:lnTo>
                      <a:pt x="256474" y="99964"/>
                    </a:lnTo>
                    <a:lnTo>
                      <a:pt x="256474" y="94029"/>
                    </a:lnTo>
                    <a:close/>
                    <a:moveTo>
                      <a:pt x="268656" y="94029"/>
                    </a:moveTo>
                    <a:lnTo>
                      <a:pt x="268656" y="99964"/>
                    </a:lnTo>
                    <a:lnTo>
                      <a:pt x="262721" y="99964"/>
                    </a:lnTo>
                    <a:lnTo>
                      <a:pt x="262721" y="94029"/>
                    </a:lnTo>
                    <a:close/>
                    <a:moveTo>
                      <a:pt x="274904" y="94029"/>
                    </a:moveTo>
                    <a:lnTo>
                      <a:pt x="274904" y="99964"/>
                    </a:lnTo>
                    <a:lnTo>
                      <a:pt x="268968" y="99964"/>
                    </a:lnTo>
                    <a:lnTo>
                      <a:pt x="268968" y="94029"/>
                    </a:lnTo>
                    <a:close/>
                    <a:moveTo>
                      <a:pt x="6251" y="100276"/>
                    </a:moveTo>
                    <a:lnTo>
                      <a:pt x="6251" y="106211"/>
                    </a:lnTo>
                    <a:lnTo>
                      <a:pt x="315" y="106211"/>
                    </a:lnTo>
                    <a:lnTo>
                      <a:pt x="315" y="100276"/>
                    </a:lnTo>
                    <a:close/>
                    <a:moveTo>
                      <a:pt x="12498" y="100276"/>
                    </a:moveTo>
                    <a:lnTo>
                      <a:pt x="12498" y="106211"/>
                    </a:lnTo>
                    <a:lnTo>
                      <a:pt x="6562" y="106211"/>
                    </a:lnTo>
                    <a:lnTo>
                      <a:pt x="6562" y="100276"/>
                    </a:lnTo>
                    <a:close/>
                    <a:moveTo>
                      <a:pt x="18745" y="100276"/>
                    </a:moveTo>
                    <a:lnTo>
                      <a:pt x="18745" y="106211"/>
                    </a:lnTo>
                    <a:lnTo>
                      <a:pt x="12810" y="106211"/>
                    </a:lnTo>
                    <a:lnTo>
                      <a:pt x="12810" y="100276"/>
                    </a:lnTo>
                    <a:close/>
                    <a:moveTo>
                      <a:pt x="24992" y="100276"/>
                    </a:moveTo>
                    <a:lnTo>
                      <a:pt x="24992" y="106211"/>
                    </a:lnTo>
                    <a:lnTo>
                      <a:pt x="19058" y="106211"/>
                    </a:lnTo>
                    <a:lnTo>
                      <a:pt x="19058" y="100276"/>
                    </a:lnTo>
                    <a:close/>
                    <a:moveTo>
                      <a:pt x="31242" y="100276"/>
                    </a:moveTo>
                    <a:lnTo>
                      <a:pt x="31242" y="106211"/>
                    </a:lnTo>
                    <a:lnTo>
                      <a:pt x="25305" y="106211"/>
                    </a:lnTo>
                    <a:lnTo>
                      <a:pt x="25305" y="100276"/>
                    </a:lnTo>
                    <a:close/>
                    <a:moveTo>
                      <a:pt x="37489" y="100276"/>
                    </a:moveTo>
                    <a:lnTo>
                      <a:pt x="37489" y="106211"/>
                    </a:lnTo>
                    <a:lnTo>
                      <a:pt x="31553" y="106211"/>
                    </a:lnTo>
                    <a:lnTo>
                      <a:pt x="31553" y="100276"/>
                    </a:lnTo>
                    <a:close/>
                    <a:moveTo>
                      <a:pt x="43737" y="100276"/>
                    </a:moveTo>
                    <a:lnTo>
                      <a:pt x="43737" y="106211"/>
                    </a:lnTo>
                    <a:lnTo>
                      <a:pt x="37802" y="106211"/>
                    </a:lnTo>
                    <a:lnTo>
                      <a:pt x="37802" y="100276"/>
                    </a:lnTo>
                    <a:close/>
                    <a:moveTo>
                      <a:pt x="49985" y="100276"/>
                    </a:moveTo>
                    <a:lnTo>
                      <a:pt x="49985" y="106211"/>
                    </a:lnTo>
                    <a:lnTo>
                      <a:pt x="44049" y="106211"/>
                    </a:lnTo>
                    <a:lnTo>
                      <a:pt x="44049" y="100276"/>
                    </a:lnTo>
                    <a:close/>
                    <a:moveTo>
                      <a:pt x="56232" y="100276"/>
                    </a:moveTo>
                    <a:lnTo>
                      <a:pt x="56232" y="106211"/>
                    </a:lnTo>
                    <a:lnTo>
                      <a:pt x="50296" y="106211"/>
                    </a:lnTo>
                    <a:lnTo>
                      <a:pt x="50296" y="100276"/>
                    </a:lnTo>
                    <a:close/>
                    <a:moveTo>
                      <a:pt x="62480" y="100276"/>
                    </a:moveTo>
                    <a:lnTo>
                      <a:pt x="62480" y="106211"/>
                    </a:lnTo>
                    <a:lnTo>
                      <a:pt x="56545" y="106211"/>
                    </a:lnTo>
                    <a:lnTo>
                      <a:pt x="56545" y="100276"/>
                    </a:lnTo>
                    <a:close/>
                    <a:moveTo>
                      <a:pt x="68727" y="100276"/>
                    </a:moveTo>
                    <a:lnTo>
                      <a:pt x="68727" y="106211"/>
                    </a:lnTo>
                    <a:lnTo>
                      <a:pt x="62792" y="106211"/>
                    </a:lnTo>
                    <a:lnTo>
                      <a:pt x="62792" y="100276"/>
                    </a:lnTo>
                    <a:close/>
                    <a:moveTo>
                      <a:pt x="74975" y="100276"/>
                    </a:moveTo>
                    <a:lnTo>
                      <a:pt x="74975" y="106211"/>
                    </a:lnTo>
                    <a:lnTo>
                      <a:pt x="69039" y="106211"/>
                    </a:lnTo>
                    <a:lnTo>
                      <a:pt x="69039" y="100276"/>
                    </a:lnTo>
                    <a:close/>
                    <a:moveTo>
                      <a:pt x="81223" y="100276"/>
                    </a:moveTo>
                    <a:lnTo>
                      <a:pt x="81223" y="106211"/>
                    </a:lnTo>
                    <a:lnTo>
                      <a:pt x="75286" y="106211"/>
                    </a:lnTo>
                    <a:lnTo>
                      <a:pt x="75286" y="100276"/>
                    </a:lnTo>
                    <a:close/>
                    <a:moveTo>
                      <a:pt x="87470" y="100276"/>
                    </a:moveTo>
                    <a:lnTo>
                      <a:pt x="87470" y="106211"/>
                    </a:lnTo>
                    <a:lnTo>
                      <a:pt x="81535" y="106211"/>
                    </a:lnTo>
                    <a:lnTo>
                      <a:pt x="81535" y="100276"/>
                    </a:lnTo>
                    <a:close/>
                    <a:moveTo>
                      <a:pt x="93718" y="100276"/>
                    </a:moveTo>
                    <a:lnTo>
                      <a:pt x="93718" y="106211"/>
                    </a:lnTo>
                    <a:lnTo>
                      <a:pt x="87784" y="106211"/>
                    </a:lnTo>
                    <a:lnTo>
                      <a:pt x="87784" y="100276"/>
                    </a:lnTo>
                    <a:close/>
                    <a:moveTo>
                      <a:pt x="99967" y="100276"/>
                    </a:moveTo>
                    <a:lnTo>
                      <a:pt x="99967" y="106211"/>
                    </a:lnTo>
                    <a:lnTo>
                      <a:pt x="94031" y="106211"/>
                    </a:lnTo>
                    <a:lnTo>
                      <a:pt x="94031" y="100276"/>
                    </a:lnTo>
                    <a:close/>
                    <a:moveTo>
                      <a:pt x="106214" y="100276"/>
                    </a:moveTo>
                    <a:lnTo>
                      <a:pt x="106214" y="106211"/>
                    </a:lnTo>
                    <a:lnTo>
                      <a:pt x="100278" y="106211"/>
                    </a:lnTo>
                    <a:lnTo>
                      <a:pt x="100278" y="100276"/>
                    </a:lnTo>
                    <a:close/>
                    <a:moveTo>
                      <a:pt x="112461" y="100276"/>
                    </a:moveTo>
                    <a:lnTo>
                      <a:pt x="112461" y="106211"/>
                    </a:lnTo>
                    <a:lnTo>
                      <a:pt x="106527" y="106211"/>
                    </a:lnTo>
                    <a:lnTo>
                      <a:pt x="106527" y="100276"/>
                    </a:lnTo>
                    <a:close/>
                    <a:moveTo>
                      <a:pt x="118710" y="100276"/>
                    </a:moveTo>
                    <a:lnTo>
                      <a:pt x="118710" y="106211"/>
                    </a:lnTo>
                    <a:lnTo>
                      <a:pt x="112774" y="106211"/>
                    </a:lnTo>
                    <a:lnTo>
                      <a:pt x="112774" y="100276"/>
                    </a:lnTo>
                    <a:close/>
                    <a:moveTo>
                      <a:pt x="124957" y="100276"/>
                    </a:moveTo>
                    <a:lnTo>
                      <a:pt x="124957" y="106211"/>
                    </a:lnTo>
                    <a:lnTo>
                      <a:pt x="119021" y="106211"/>
                    </a:lnTo>
                    <a:lnTo>
                      <a:pt x="119021" y="100276"/>
                    </a:lnTo>
                    <a:close/>
                    <a:moveTo>
                      <a:pt x="131204" y="100276"/>
                    </a:moveTo>
                    <a:lnTo>
                      <a:pt x="131204" y="106211"/>
                    </a:lnTo>
                    <a:lnTo>
                      <a:pt x="125270" y="106211"/>
                    </a:lnTo>
                    <a:lnTo>
                      <a:pt x="125270" y="100276"/>
                    </a:lnTo>
                    <a:close/>
                    <a:moveTo>
                      <a:pt x="137451" y="100276"/>
                    </a:moveTo>
                    <a:lnTo>
                      <a:pt x="137451" y="106211"/>
                    </a:lnTo>
                    <a:lnTo>
                      <a:pt x="131517" y="106211"/>
                    </a:lnTo>
                    <a:lnTo>
                      <a:pt x="131517" y="100276"/>
                    </a:lnTo>
                    <a:close/>
                    <a:moveTo>
                      <a:pt x="143702" y="100276"/>
                    </a:moveTo>
                    <a:lnTo>
                      <a:pt x="143702" y="106211"/>
                    </a:lnTo>
                    <a:lnTo>
                      <a:pt x="137766" y="106211"/>
                    </a:lnTo>
                    <a:lnTo>
                      <a:pt x="137766" y="100276"/>
                    </a:lnTo>
                    <a:close/>
                    <a:moveTo>
                      <a:pt x="149949" y="100276"/>
                    </a:moveTo>
                    <a:lnTo>
                      <a:pt x="149949" y="106211"/>
                    </a:lnTo>
                    <a:lnTo>
                      <a:pt x="144015" y="106211"/>
                    </a:lnTo>
                    <a:lnTo>
                      <a:pt x="144015" y="100276"/>
                    </a:lnTo>
                    <a:close/>
                    <a:moveTo>
                      <a:pt x="156196" y="100276"/>
                    </a:moveTo>
                    <a:lnTo>
                      <a:pt x="156196" y="106211"/>
                    </a:lnTo>
                    <a:lnTo>
                      <a:pt x="150262" y="106211"/>
                    </a:lnTo>
                    <a:lnTo>
                      <a:pt x="150262" y="100276"/>
                    </a:lnTo>
                    <a:close/>
                    <a:moveTo>
                      <a:pt x="162445" y="100276"/>
                    </a:moveTo>
                    <a:lnTo>
                      <a:pt x="162445" y="106211"/>
                    </a:lnTo>
                    <a:lnTo>
                      <a:pt x="156509" y="106211"/>
                    </a:lnTo>
                    <a:lnTo>
                      <a:pt x="156509" y="100276"/>
                    </a:lnTo>
                    <a:close/>
                    <a:moveTo>
                      <a:pt x="168692" y="100276"/>
                    </a:moveTo>
                    <a:lnTo>
                      <a:pt x="168692" y="106211"/>
                    </a:lnTo>
                    <a:lnTo>
                      <a:pt x="162756" y="106211"/>
                    </a:lnTo>
                    <a:lnTo>
                      <a:pt x="162756" y="100276"/>
                    </a:lnTo>
                    <a:close/>
                    <a:moveTo>
                      <a:pt x="174939" y="100276"/>
                    </a:moveTo>
                    <a:lnTo>
                      <a:pt x="174939" y="106211"/>
                    </a:lnTo>
                    <a:lnTo>
                      <a:pt x="169005" y="106211"/>
                    </a:lnTo>
                    <a:lnTo>
                      <a:pt x="169005" y="100276"/>
                    </a:lnTo>
                    <a:close/>
                    <a:moveTo>
                      <a:pt x="181186" y="100276"/>
                    </a:moveTo>
                    <a:lnTo>
                      <a:pt x="181186" y="106211"/>
                    </a:lnTo>
                    <a:lnTo>
                      <a:pt x="175252" y="106211"/>
                    </a:lnTo>
                    <a:lnTo>
                      <a:pt x="175252" y="100276"/>
                    </a:lnTo>
                    <a:close/>
                    <a:moveTo>
                      <a:pt x="187435" y="100276"/>
                    </a:moveTo>
                    <a:lnTo>
                      <a:pt x="187435" y="106211"/>
                    </a:lnTo>
                    <a:lnTo>
                      <a:pt x="181499" y="106211"/>
                    </a:lnTo>
                    <a:lnTo>
                      <a:pt x="181499" y="100276"/>
                    </a:lnTo>
                    <a:close/>
                    <a:moveTo>
                      <a:pt x="193684" y="100276"/>
                    </a:moveTo>
                    <a:lnTo>
                      <a:pt x="193684" y="106211"/>
                    </a:lnTo>
                    <a:lnTo>
                      <a:pt x="187749" y="106211"/>
                    </a:lnTo>
                    <a:lnTo>
                      <a:pt x="187749" y="100276"/>
                    </a:lnTo>
                    <a:close/>
                    <a:moveTo>
                      <a:pt x="199931" y="100276"/>
                    </a:moveTo>
                    <a:lnTo>
                      <a:pt x="199931" y="106211"/>
                    </a:lnTo>
                    <a:lnTo>
                      <a:pt x="193996" y="106211"/>
                    </a:lnTo>
                    <a:lnTo>
                      <a:pt x="193996" y="100276"/>
                    </a:lnTo>
                    <a:close/>
                    <a:moveTo>
                      <a:pt x="206180" y="100276"/>
                    </a:moveTo>
                    <a:lnTo>
                      <a:pt x="206180" y="106211"/>
                    </a:lnTo>
                    <a:lnTo>
                      <a:pt x="200244" y="106211"/>
                    </a:lnTo>
                    <a:lnTo>
                      <a:pt x="200244" y="100276"/>
                    </a:lnTo>
                    <a:close/>
                    <a:moveTo>
                      <a:pt x="212427" y="100276"/>
                    </a:moveTo>
                    <a:lnTo>
                      <a:pt x="212427" y="106211"/>
                    </a:lnTo>
                    <a:lnTo>
                      <a:pt x="206491" y="106211"/>
                    </a:lnTo>
                    <a:lnTo>
                      <a:pt x="206491" y="100276"/>
                    </a:lnTo>
                    <a:close/>
                    <a:moveTo>
                      <a:pt x="218674" y="100276"/>
                    </a:moveTo>
                    <a:lnTo>
                      <a:pt x="218674" y="106211"/>
                    </a:lnTo>
                    <a:lnTo>
                      <a:pt x="212739" y="106211"/>
                    </a:lnTo>
                    <a:lnTo>
                      <a:pt x="212739" y="100276"/>
                    </a:lnTo>
                    <a:close/>
                    <a:moveTo>
                      <a:pt x="224921" y="100276"/>
                    </a:moveTo>
                    <a:lnTo>
                      <a:pt x="224921" y="106211"/>
                    </a:lnTo>
                    <a:lnTo>
                      <a:pt x="218987" y="106211"/>
                    </a:lnTo>
                    <a:lnTo>
                      <a:pt x="218987" y="100276"/>
                    </a:lnTo>
                    <a:close/>
                    <a:moveTo>
                      <a:pt x="231170" y="100276"/>
                    </a:moveTo>
                    <a:lnTo>
                      <a:pt x="231170" y="106211"/>
                    </a:lnTo>
                    <a:lnTo>
                      <a:pt x="225234" y="106211"/>
                    </a:lnTo>
                    <a:lnTo>
                      <a:pt x="225234" y="100276"/>
                    </a:lnTo>
                    <a:close/>
                    <a:moveTo>
                      <a:pt x="237417" y="100276"/>
                    </a:moveTo>
                    <a:lnTo>
                      <a:pt x="237417" y="106211"/>
                    </a:lnTo>
                    <a:lnTo>
                      <a:pt x="231481" y="106211"/>
                    </a:lnTo>
                    <a:lnTo>
                      <a:pt x="231481" y="100276"/>
                    </a:lnTo>
                    <a:close/>
                    <a:moveTo>
                      <a:pt x="243664" y="100276"/>
                    </a:moveTo>
                    <a:lnTo>
                      <a:pt x="243664" y="106211"/>
                    </a:lnTo>
                    <a:lnTo>
                      <a:pt x="237729" y="106211"/>
                    </a:lnTo>
                    <a:lnTo>
                      <a:pt x="237729" y="100276"/>
                    </a:lnTo>
                    <a:close/>
                    <a:moveTo>
                      <a:pt x="249911" y="100276"/>
                    </a:moveTo>
                    <a:lnTo>
                      <a:pt x="249911" y="106211"/>
                    </a:lnTo>
                    <a:lnTo>
                      <a:pt x="243977" y="106211"/>
                    </a:lnTo>
                    <a:lnTo>
                      <a:pt x="243977" y="100276"/>
                    </a:lnTo>
                    <a:close/>
                    <a:moveTo>
                      <a:pt x="256161" y="100276"/>
                    </a:moveTo>
                    <a:lnTo>
                      <a:pt x="256161" y="106211"/>
                    </a:lnTo>
                    <a:lnTo>
                      <a:pt x="250225" y="106211"/>
                    </a:lnTo>
                    <a:lnTo>
                      <a:pt x="250225" y="100276"/>
                    </a:lnTo>
                    <a:close/>
                    <a:moveTo>
                      <a:pt x="262409" y="100276"/>
                    </a:moveTo>
                    <a:lnTo>
                      <a:pt x="262409" y="106211"/>
                    </a:lnTo>
                    <a:lnTo>
                      <a:pt x="256474" y="106211"/>
                    </a:lnTo>
                    <a:lnTo>
                      <a:pt x="256474" y="100276"/>
                    </a:lnTo>
                    <a:close/>
                    <a:moveTo>
                      <a:pt x="268656" y="100276"/>
                    </a:moveTo>
                    <a:lnTo>
                      <a:pt x="268656" y="106211"/>
                    </a:lnTo>
                    <a:lnTo>
                      <a:pt x="262721" y="106211"/>
                    </a:lnTo>
                    <a:lnTo>
                      <a:pt x="262721" y="100276"/>
                    </a:lnTo>
                    <a:close/>
                    <a:moveTo>
                      <a:pt x="274904" y="100276"/>
                    </a:moveTo>
                    <a:lnTo>
                      <a:pt x="274904" y="106211"/>
                    </a:lnTo>
                    <a:lnTo>
                      <a:pt x="268968" y="106211"/>
                    </a:lnTo>
                    <a:lnTo>
                      <a:pt x="268968" y="100276"/>
                    </a:lnTo>
                    <a:close/>
                    <a:moveTo>
                      <a:pt x="6251" y="106523"/>
                    </a:moveTo>
                    <a:lnTo>
                      <a:pt x="6251" y="112460"/>
                    </a:lnTo>
                    <a:lnTo>
                      <a:pt x="315" y="112460"/>
                    </a:lnTo>
                    <a:lnTo>
                      <a:pt x="315" y="106523"/>
                    </a:lnTo>
                    <a:close/>
                    <a:moveTo>
                      <a:pt x="12498" y="106523"/>
                    </a:moveTo>
                    <a:lnTo>
                      <a:pt x="12498" y="112460"/>
                    </a:lnTo>
                    <a:lnTo>
                      <a:pt x="6562" y="112460"/>
                    </a:lnTo>
                    <a:lnTo>
                      <a:pt x="6562" y="106523"/>
                    </a:lnTo>
                    <a:close/>
                    <a:moveTo>
                      <a:pt x="18745" y="106523"/>
                    </a:moveTo>
                    <a:lnTo>
                      <a:pt x="18745" y="112460"/>
                    </a:lnTo>
                    <a:lnTo>
                      <a:pt x="12810" y="112460"/>
                    </a:lnTo>
                    <a:lnTo>
                      <a:pt x="12810" y="106523"/>
                    </a:lnTo>
                    <a:close/>
                    <a:moveTo>
                      <a:pt x="24992" y="106523"/>
                    </a:moveTo>
                    <a:lnTo>
                      <a:pt x="24992" y="112460"/>
                    </a:lnTo>
                    <a:lnTo>
                      <a:pt x="19058" y="112460"/>
                    </a:lnTo>
                    <a:lnTo>
                      <a:pt x="19058" y="106523"/>
                    </a:lnTo>
                    <a:close/>
                    <a:moveTo>
                      <a:pt x="31242" y="106523"/>
                    </a:moveTo>
                    <a:lnTo>
                      <a:pt x="31242" y="112460"/>
                    </a:lnTo>
                    <a:lnTo>
                      <a:pt x="25305" y="112460"/>
                    </a:lnTo>
                    <a:lnTo>
                      <a:pt x="25305" y="106523"/>
                    </a:lnTo>
                    <a:close/>
                    <a:moveTo>
                      <a:pt x="37489" y="106523"/>
                    </a:moveTo>
                    <a:lnTo>
                      <a:pt x="37489" y="112460"/>
                    </a:lnTo>
                    <a:lnTo>
                      <a:pt x="31553" y="112460"/>
                    </a:lnTo>
                    <a:lnTo>
                      <a:pt x="31553" y="106523"/>
                    </a:lnTo>
                    <a:close/>
                    <a:moveTo>
                      <a:pt x="43737" y="106523"/>
                    </a:moveTo>
                    <a:lnTo>
                      <a:pt x="43737" y="112460"/>
                    </a:lnTo>
                    <a:lnTo>
                      <a:pt x="37802" y="112460"/>
                    </a:lnTo>
                    <a:lnTo>
                      <a:pt x="37802" y="106523"/>
                    </a:lnTo>
                    <a:close/>
                    <a:moveTo>
                      <a:pt x="49985" y="106523"/>
                    </a:moveTo>
                    <a:lnTo>
                      <a:pt x="49985" y="112460"/>
                    </a:lnTo>
                    <a:lnTo>
                      <a:pt x="44049" y="112460"/>
                    </a:lnTo>
                    <a:lnTo>
                      <a:pt x="44049" y="106523"/>
                    </a:lnTo>
                    <a:close/>
                    <a:moveTo>
                      <a:pt x="56232" y="106523"/>
                    </a:moveTo>
                    <a:lnTo>
                      <a:pt x="56232" y="112460"/>
                    </a:lnTo>
                    <a:lnTo>
                      <a:pt x="50296" y="112460"/>
                    </a:lnTo>
                    <a:lnTo>
                      <a:pt x="50296" y="106523"/>
                    </a:lnTo>
                    <a:close/>
                    <a:moveTo>
                      <a:pt x="62480" y="106523"/>
                    </a:moveTo>
                    <a:lnTo>
                      <a:pt x="62480" y="112460"/>
                    </a:lnTo>
                    <a:lnTo>
                      <a:pt x="56545" y="112460"/>
                    </a:lnTo>
                    <a:lnTo>
                      <a:pt x="56545" y="106523"/>
                    </a:lnTo>
                    <a:close/>
                    <a:moveTo>
                      <a:pt x="68727" y="106523"/>
                    </a:moveTo>
                    <a:lnTo>
                      <a:pt x="68727" y="112460"/>
                    </a:lnTo>
                    <a:lnTo>
                      <a:pt x="62792" y="112460"/>
                    </a:lnTo>
                    <a:lnTo>
                      <a:pt x="62792" y="106523"/>
                    </a:lnTo>
                    <a:close/>
                    <a:moveTo>
                      <a:pt x="74975" y="106523"/>
                    </a:moveTo>
                    <a:lnTo>
                      <a:pt x="74975" y="112460"/>
                    </a:lnTo>
                    <a:lnTo>
                      <a:pt x="69039" y="112460"/>
                    </a:lnTo>
                    <a:lnTo>
                      <a:pt x="69039" y="106523"/>
                    </a:lnTo>
                    <a:close/>
                    <a:moveTo>
                      <a:pt x="81223" y="106523"/>
                    </a:moveTo>
                    <a:lnTo>
                      <a:pt x="81223" y="112460"/>
                    </a:lnTo>
                    <a:lnTo>
                      <a:pt x="75286" y="112460"/>
                    </a:lnTo>
                    <a:lnTo>
                      <a:pt x="75286" y="106523"/>
                    </a:lnTo>
                    <a:close/>
                    <a:moveTo>
                      <a:pt x="87470" y="106523"/>
                    </a:moveTo>
                    <a:lnTo>
                      <a:pt x="87470" y="112460"/>
                    </a:lnTo>
                    <a:lnTo>
                      <a:pt x="81535" y="112460"/>
                    </a:lnTo>
                    <a:lnTo>
                      <a:pt x="81535" y="106523"/>
                    </a:lnTo>
                    <a:close/>
                    <a:moveTo>
                      <a:pt x="93718" y="106523"/>
                    </a:moveTo>
                    <a:lnTo>
                      <a:pt x="93718" y="112460"/>
                    </a:lnTo>
                    <a:lnTo>
                      <a:pt x="87784" y="112460"/>
                    </a:lnTo>
                    <a:lnTo>
                      <a:pt x="87784" y="106523"/>
                    </a:lnTo>
                    <a:close/>
                    <a:moveTo>
                      <a:pt x="99967" y="106523"/>
                    </a:moveTo>
                    <a:lnTo>
                      <a:pt x="99967" y="112460"/>
                    </a:lnTo>
                    <a:lnTo>
                      <a:pt x="94031" y="112460"/>
                    </a:lnTo>
                    <a:lnTo>
                      <a:pt x="94031" y="106523"/>
                    </a:lnTo>
                    <a:close/>
                    <a:moveTo>
                      <a:pt x="106214" y="106523"/>
                    </a:moveTo>
                    <a:lnTo>
                      <a:pt x="106214" y="112460"/>
                    </a:lnTo>
                    <a:lnTo>
                      <a:pt x="100278" y="112460"/>
                    </a:lnTo>
                    <a:lnTo>
                      <a:pt x="100278" y="106523"/>
                    </a:lnTo>
                    <a:close/>
                    <a:moveTo>
                      <a:pt x="112461" y="106523"/>
                    </a:moveTo>
                    <a:lnTo>
                      <a:pt x="112461" y="112460"/>
                    </a:lnTo>
                    <a:lnTo>
                      <a:pt x="106527" y="112460"/>
                    </a:lnTo>
                    <a:lnTo>
                      <a:pt x="106527" y="106523"/>
                    </a:lnTo>
                    <a:close/>
                    <a:moveTo>
                      <a:pt x="118710" y="106523"/>
                    </a:moveTo>
                    <a:lnTo>
                      <a:pt x="118710" y="112460"/>
                    </a:lnTo>
                    <a:lnTo>
                      <a:pt x="112774" y="112460"/>
                    </a:lnTo>
                    <a:lnTo>
                      <a:pt x="112774" y="106523"/>
                    </a:lnTo>
                    <a:close/>
                    <a:moveTo>
                      <a:pt x="124957" y="106523"/>
                    </a:moveTo>
                    <a:lnTo>
                      <a:pt x="124957" y="112460"/>
                    </a:lnTo>
                    <a:lnTo>
                      <a:pt x="119021" y="112460"/>
                    </a:lnTo>
                    <a:lnTo>
                      <a:pt x="119021" y="106523"/>
                    </a:lnTo>
                    <a:close/>
                    <a:moveTo>
                      <a:pt x="131204" y="106523"/>
                    </a:moveTo>
                    <a:lnTo>
                      <a:pt x="131204" y="112460"/>
                    </a:lnTo>
                    <a:lnTo>
                      <a:pt x="125270" y="112460"/>
                    </a:lnTo>
                    <a:lnTo>
                      <a:pt x="125270" y="106523"/>
                    </a:lnTo>
                    <a:close/>
                    <a:moveTo>
                      <a:pt x="137451" y="106523"/>
                    </a:moveTo>
                    <a:lnTo>
                      <a:pt x="137451" y="112460"/>
                    </a:lnTo>
                    <a:lnTo>
                      <a:pt x="131517" y="112460"/>
                    </a:lnTo>
                    <a:lnTo>
                      <a:pt x="131517" y="106523"/>
                    </a:lnTo>
                    <a:close/>
                    <a:moveTo>
                      <a:pt x="143702" y="106523"/>
                    </a:moveTo>
                    <a:lnTo>
                      <a:pt x="143702" y="112460"/>
                    </a:lnTo>
                    <a:lnTo>
                      <a:pt x="137766" y="112460"/>
                    </a:lnTo>
                    <a:lnTo>
                      <a:pt x="137766" y="106523"/>
                    </a:lnTo>
                    <a:close/>
                    <a:moveTo>
                      <a:pt x="149949" y="106523"/>
                    </a:moveTo>
                    <a:lnTo>
                      <a:pt x="149949" y="112460"/>
                    </a:lnTo>
                    <a:lnTo>
                      <a:pt x="144015" y="112460"/>
                    </a:lnTo>
                    <a:lnTo>
                      <a:pt x="144015" y="106523"/>
                    </a:lnTo>
                    <a:close/>
                    <a:moveTo>
                      <a:pt x="156196" y="106523"/>
                    </a:moveTo>
                    <a:lnTo>
                      <a:pt x="156196" y="112460"/>
                    </a:lnTo>
                    <a:lnTo>
                      <a:pt x="150262" y="112460"/>
                    </a:lnTo>
                    <a:lnTo>
                      <a:pt x="150262" y="106523"/>
                    </a:lnTo>
                    <a:close/>
                    <a:moveTo>
                      <a:pt x="162445" y="106523"/>
                    </a:moveTo>
                    <a:lnTo>
                      <a:pt x="162445" y="112460"/>
                    </a:lnTo>
                    <a:lnTo>
                      <a:pt x="156509" y="112460"/>
                    </a:lnTo>
                    <a:lnTo>
                      <a:pt x="156509" y="106523"/>
                    </a:lnTo>
                    <a:close/>
                    <a:moveTo>
                      <a:pt x="168692" y="106523"/>
                    </a:moveTo>
                    <a:lnTo>
                      <a:pt x="168692" y="112460"/>
                    </a:lnTo>
                    <a:lnTo>
                      <a:pt x="162756" y="112460"/>
                    </a:lnTo>
                    <a:lnTo>
                      <a:pt x="162756" y="106523"/>
                    </a:lnTo>
                    <a:close/>
                    <a:moveTo>
                      <a:pt x="174939" y="106523"/>
                    </a:moveTo>
                    <a:lnTo>
                      <a:pt x="174939" y="112460"/>
                    </a:lnTo>
                    <a:lnTo>
                      <a:pt x="169005" y="112460"/>
                    </a:lnTo>
                    <a:lnTo>
                      <a:pt x="169005" y="106523"/>
                    </a:lnTo>
                    <a:close/>
                    <a:moveTo>
                      <a:pt x="181186" y="106523"/>
                    </a:moveTo>
                    <a:lnTo>
                      <a:pt x="181186" y="112460"/>
                    </a:lnTo>
                    <a:lnTo>
                      <a:pt x="175252" y="112460"/>
                    </a:lnTo>
                    <a:lnTo>
                      <a:pt x="175252" y="106523"/>
                    </a:lnTo>
                    <a:close/>
                    <a:moveTo>
                      <a:pt x="187435" y="106523"/>
                    </a:moveTo>
                    <a:lnTo>
                      <a:pt x="187435" y="112460"/>
                    </a:lnTo>
                    <a:lnTo>
                      <a:pt x="181499" y="112460"/>
                    </a:lnTo>
                    <a:lnTo>
                      <a:pt x="181499" y="106523"/>
                    </a:lnTo>
                    <a:close/>
                    <a:moveTo>
                      <a:pt x="193684" y="106523"/>
                    </a:moveTo>
                    <a:lnTo>
                      <a:pt x="193684" y="112460"/>
                    </a:lnTo>
                    <a:lnTo>
                      <a:pt x="187749" y="112460"/>
                    </a:lnTo>
                    <a:lnTo>
                      <a:pt x="187749" y="106523"/>
                    </a:lnTo>
                    <a:close/>
                    <a:moveTo>
                      <a:pt x="199931" y="106523"/>
                    </a:moveTo>
                    <a:lnTo>
                      <a:pt x="199931" y="112460"/>
                    </a:lnTo>
                    <a:lnTo>
                      <a:pt x="193996" y="112460"/>
                    </a:lnTo>
                    <a:lnTo>
                      <a:pt x="193996" y="106523"/>
                    </a:lnTo>
                    <a:close/>
                    <a:moveTo>
                      <a:pt x="206180" y="106523"/>
                    </a:moveTo>
                    <a:lnTo>
                      <a:pt x="206180" y="112460"/>
                    </a:lnTo>
                    <a:lnTo>
                      <a:pt x="200244" y="112460"/>
                    </a:lnTo>
                    <a:lnTo>
                      <a:pt x="200244" y="106523"/>
                    </a:lnTo>
                    <a:close/>
                    <a:moveTo>
                      <a:pt x="212427" y="106523"/>
                    </a:moveTo>
                    <a:lnTo>
                      <a:pt x="212427" y="112460"/>
                    </a:lnTo>
                    <a:lnTo>
                      <a:pt x="206491" y="112460"/>
                    </a:lnTo>
                    <a:lnTo>
                      <a:pt x="206491" y="106523"/>
                    </a:lnTo>
                    <a:close/>
                    <a:moveTo>
                      <a:pt x="218674" y="106523"/>
                    </a:moveTo>
                    <a:lnTo>
                      <a:pt x="218674" y="112460"/>
                    </a:lnTo>
                    <a:lnTo>
                      <a:pt x="212739" y="112460"/>
                    </a:lnTo>
                    <a:lnTo>
                      <a:pt x="212739" y="106523"/>
                    </a:lnTo>
                    <a:close/>
                    <a:moveTo>
                      <a:pt x="224921" y="106523"/>
                    </a:moveTo>
                    <a:lnTo>
                      <a:pt x="224921" y="112460"/>
                    </a:lnTo>
                    <a:lnTo>
                      <a:pt x="218987" y="112460"/>
                    </a:lnTo>
                    <a:lnTo>
                      <a:pt x="218987" y="106523"/>
                    </a:lnTo>
                    <a:close/>
                    <a:moveTo>
                      <a:pt x="231170" y="106523"/>
                    </a:moveTo>
                    <a:lnTo>
                      <a:pt x="231170" y="112460"/>
                    </a:lnTo>
                    <a:lnTo>
                      <a:pt x="225234" y="112460"/>
                    </a:lnTo>
                    <a:lnTo>
                      <a:pt x="225234" y="106523"/>
                    </a:lnTo>
                    <a:close/>
                    <a:moveTo>
                      <a:pt x="237417" y="106523"/>
                    </a:moveTo>
                    <a:lnTo>
                      <a:pt x="237417" y="112460"/>
                    </a:lnTo>
                    <a:lnTo>
                      <a:pt x="231481" y="112460"/>
                    </a:lnTo>
                    <a:lnTo>
                      <a:pt x="231481" y="106523"/>
                    </a:lnTo>
                    <a:close/>
                    <a:moveTo>
                      <a:pt x="243664" y="106523"/>
                    </a:moveTo>
                    <a:lnTo>
                      <a:pt x="243664" y="112460"/>
                    </a:lnTo>
                    <a:lnTo>
                      <a:pt x="237729" y="112460"/>
                    </a:lnTo>
                    <a:lnTo>
                      <a:pt x="237729" y="106523"/>
                    </a:lnTo>
                    <a:close/>
                    <a:moveTo>
                      <a:pt x="249911" y="106523"/>
                    </a:moveTo>
                    <a:lnTo>
                      <a:pt x="249911" y="112460"/>
                    </a:lnTo>
                    <a:lnTo>
                      <a:pt x="243977" y="112460"/>
                    </a:lnTo>
                    <a:lnTo>
                      <a:pt x="243977" y="106523"/>
                    </a:lnTo>
                    <a:close/>
                    <a:moveTo>
                      <a:pt x="256161" y="106523"/>
                    </a:moveTo>
                    <a:lnTo>
                      <a:pt x="256161" y="112460"/>
                    </a:lnTo>
                    <a:lnTo>
                      <a:pt x="250225" y="112460"/>
                    </a:lnTo>
                    <a:lnTo>
                      <a:pt x="250225" y="106523"/>
                    </a:lnTo>
                    <a:close/>
                    <a:moveTo>
                      <a:pt x="262409" y="106523"/>
                    </a:moveTo>
                    <a:lnTo>
                      <a:pt x="262409" y="112460"/>
                    </a:lnTo>
                    <a:lnTo>
                      <a:pt x="256474" y="112460"/>
                    </a:lnTo>
                    <a:lnTo>
                      <a:pt x="256474" y="106523"/>
                    </a:lnTo>
                    <a:close/>
                    <a:moveTo>
                      <a:pt x="268656" y="106523"/>
                    </a:moveTo>
                    <a:lnTo>
                      <a:pt x="268656" y="112460"/>
                    </a:lnTo>
                    <a:lnTo>
                      <a:pt x="262721" y="112460"/>
                    </a:lnTo>
                    <a:lnTo>
                      <a:pt x="262721" y="106523"/>
                    </a:lnTo>
                    <a:close/>
                    <a:moveTo>
                      <a:pt x="274904" y="106523"/>
                    </a:moveTo>
                    <a:lnTo>
                      <a:pt x="274904" y="112460"/>
                    </a:lnTo>
                    <a:lnTo>
                      <a:pt x="268968" y="112460"/>
                    </a:lnTo>
                    <a:lnTo>
                      <a:pt x="268968" y="106523"/>
                    </a:lnTo>
                    <a:close/>
                    <a:moveTo>
                      <a:pt x="6251" y="112771"/>
                    </a:moveTo>
                    <a:lnTo>
                      <a:pt x="6251" y="118707"/>
                    </a:lnTo>
                    <a:lnTo>
                      <a:pt x="315" y="118707"/>
                    </a:lnTo>
                    <a:lnTo>
                      <a:pt x="315" y="112771"/>
                    </a:lnTo>
                    <a:close/>
                    <a:moveTo>
                      <a:pt x="12498" y="112771"/>
                    </a:moveTo>
                    <a:lnTo>
                      <a:pt x="12498" y="118707"/>
                    </a:lnTo>
                    <a:lnTo>
                      <a:pt x="6562" y="118707"/>
                    </a:lnTo>
                    <a:lnTo>
                      <a:pt x="6562" y="112771"/>
                    </a:lnTo>
                    <a:close/>
                    <a:moveTo>
                      <a:pt x="18745" y="112771"/>
                    </a:moveTo>
                    <a:lnTo>
                      <a:pt x="18745" y="118707"/>
                    </a:lnTo>
                    <a:lnTo>
                      <a:pt x="12810" y="118707"/>
                    </a:lnTo>
                    <a:lnTo>
                      <a:pt x="12810" y="112771"/>
                    </a:lnTo>
                    <a:close/>
                    <a:moveTo>
                      <a:pt x="24992" y="112771"/>
                    </a:moveTo>
                    <a:lnTo>
                      <a:pt x="24992" y="118707"/>
                    </a:lnTo>
                    <a:lnTo>
                      <a:pt x="19058" y="118707"/>
                    </a:lnTo>
                    <a:lnTo>
                      <a:pt x="19058" y="112771"/>
                    </a:lnTo>
                    <a:close/>
                    <a:moveTo>
                      <a:pt x="31242" y="112771"/>
                    </a:moveTo>
                    <a:lnTo>
                      <a:pt x="31242" y="118707"/>
                    </a:lnTo>
                    <a:lnTo>
                      <a:pt x="25305" y="118707"/>
                    </a:lnTo>
                    <a:lnTo>
                      <a:pt x="25305" y="112771"/>
                    </a:lnTo>
                    <a:close/>
                    <a:moveTo>
                      <a:pt x="37489" y="112771"/>
                    </a:moveTo>
                    <a:lnTo>
                      <a:pt x="37489" y="118707"/>
                    </a:lnTo>
                    <a:lnTo>
                      <a:pt x="31553" y="118707"/>
                    </a:lnTo>
                    <a:lnTo>
                      <a:pt x="31553" y="112771"/>
                    </a:lnTo>
                    <a:close/>
                    <a:moveTo>
                      <a:pt x="43737" y="112771"/>
                    </a:moveTo>
                    <a:lnTo>
                      <a:pt x="43737" y="118707"/>
                    </a:lnTo>
                    <a:lnTo>
                      <a:pt x="37802" y="118707"/>
                    </a:lnTo>
                    <a:lnTo>
                      <a:pt x="37802" y="112771"/>
                    </a:lnTo>
                    <a:close/>
                    <a:moveTo>
                      <a:pt x="49985" y="112771"/>
                    </a:moveTo>
                    <a:lnTo>
                      <a:pt x="49985" y="118707"/>
                    </a:lnTo>
                    <a:lnTo>
                      <a:pt x="44049" y="118707"/>
                    </a:lnTo>
                    <a:lnTo>
                      <a:pt x="44049" y="112771"/>
                    </a:lnTo>
                    <a:close/>
                    <a:moveTo>
                      <a:pt x="56232" y="112771"/>
                    </a:moveTo>
                    <a:lnTo>
                      <a:pt x="56232" y="118707"/>
                    </a:lnTo>
                    <a:lnTo>
                      <a:pt x="50296" y="118707"/>
                    </a:lnTo>
                    <a:lnTo>
                      <a:pt x="50296" y="112771"/>
                    </a:lnTo>
                    <a:close/>
                    <a:moveTo>
                      <a:pt x="62480" y="112771"/>
                    </a:moveTo>
                    <a:lnTo>
                      <a:pt x="62480" y="118707"/>
                    </a:lnTo>
                    <a:lnTo>
                      <a:pt x="56545" y="118707"/>
                    </a:lnTo>
                    <a:lnTo>
                      <a:pt x="56545" y="112771"/>
                    </a:lnTo>
                    <a:close/>
                    <a:moveTo>
                      <a:pt x="68727" y="112771"/>
                    </a:moveTo>
                    <a:lnTo>
                      <a:pt x="68727" y="118707"/>
                    </a:lnTo>
                    <a:lnTo>
                      <a:pt x="62792" y="118707"/>
                    </a:lnTo>
                    <a:lnTo>
                      <a:pt x="62792" y="112771"/>
                    </a:lnTo>
                    <a:close/>
                    <a:moveTo>
                      <a:pt x="74975" y="112771"/>
                    </a:moveTo>
                    <a:lnTo>
                      <a:pt x="74975" y="118707"/>
                    </a:lnTo>
                    <a:lnTo>
                      <a:pt x="69039" y="118707"/>
                    </a:lnTo>
                    <a:lnTo>
                      <a:pt x="69039" y="112771"/>
                    </a:lnTo>
                    <a:close/>
                    <a:moveTo>
                      <a:pt x="81223" y="112771"/>
                    </a:moveTo>
                    <a:lnTo>
                      <a:pt x="81223" y="118707"/>
                    </a:lnTo>
                    <a:lnTo>
                      <a:pt x="75286" y="118707"/>
                    </a:lnTo>
                    <a:lnTo>
                      <a:pt x="75286" y="112771"/>
                    </a:lnTo>
                    <a:close/>
                    <a:moveTo>
                      <a:pt x="87470" y="112771"/>
                    </a:moveTo>
                    <a:lnTo>
                      <a:pt x="87470" y="118707"/>
                    </a:lnTo>
                    <a:lnTo>
                      <a:pt x="81535" y="118707"/>
                    </a:lnTo>
                    <a:lnTo>
                      <a:pt x="81535" y="112771"/>
                    </a:lnTo>
                    <a:close/>
                    <a:moveTo>
                      <a:pt x="93718" y="112771"/>
                    </a:moveTo>
                    <a:lnTo>
                      <a:pt x="93718" y="118707"/>
                    </a:lnTo>
                    <a:lnTo>
                      <a:pt x="87784" y="118707"/>
                    </a:lnTo>
                    <a:lnTo>
                      <a:pt x="87784" y="112771"/>
                    </a:lnTo>
                    <a:close/>
                    <a:moveTo>
                      <a:pt x="99967" y="112771"/>
                    </a:moveTo>
                    <a:lnTo>
                      <a:pt x="99967" y="118707"/>
                    </a:lnTo>
                    <a:lnTo>
                      <a:pt x="94031" y="118707"/>
                    </a:lnTo>
                    <a:lnTo>
                      <a:pt x="94031" y="112771"/>
                    </a:lnTo>
                    <a:close/>
                    <a:moveTo>
                      <a:pt x="106214" y="112771"/>
                    </a:moveTo>
                    <a:lnTo>
                      <a:pt x="106214" y="118707"/>
                    </a:lnTo>
                    <a:lnTo>
                      <a:pt x="100278" y="118707"/>
                    </a:lnTo>
                    <a:lnTo>
                      <a:pt x="100278" y="112771"/>
                    </a:lnTo>
                    <a:close/>
                    <a:moveTo>
                      <a:pt x="112461" y="112771"/>
                    </a:moveTo>
                    <a:lnTo>
                      <a:pt x="112461" y="118707"/>
                    </a:lnTo>
                    <a:lnTo>
                      <a:pt x="106527" y="118707"/>
                    </a:lnTo>
                    <a:lnTo>
                      <a:pt x="106527" y="112771"/>
                    </a:lnTo>
                    <a:close/>
                    <a:moveTo>
                      <a:pt x="118710" y="112771"/>
                    </a:moveTo>
                    <a:lnTo>
                      <a:pt x="118710" y="118707"/>
                    </a:lnTo>
                    <a:lnTo>
                      <a:pt x="112774" y="118707"/>
                    </a:lnTo>
                    <a:lnTo>
                      <a:pt x="112774" y="112771"/>
                    </a:lnTo>
                    <a:close/>
                    <a:moveTo>
                      <a:pt x="124957" y="112771"/>
                    </a:moveTo>
                    <a:lnTo>
                      <a:pt x="124957" y="118707"/>
                    </a:lnTo>
                    <a:lnTo>
                      <a:pt x="119021" y="118707"/>
                    </a:lnTo>
                    <a:lnTo>
                      <a:pt x="119021" y="112771"/>
                    </a:lnTo>
                    <a:close/>
                    <a:moveTo>
                      <a:pt x="131204" y="112771"/>
                    </a:moveTo>
                    <a:lnTo>
                      <a:pt x="131204" y="118707"/>
                    </a:lnTo>
                    <a:lnTo>
                      <a:pt x="125270" y="118707"/>
                    </a:lnTo>
                    <a:lnTo>
                      <a:pt x="125270" y="112771"/>
                    </a:lnTo>
                    <a:close/>
                    <a:moveTo>
                      <a:pt x="137451" y="112771"/>
                    </a:moveTo>
                    <a:lnTo>
                      <a:pt x="137451" y="118707"/>
                    </a:lnTo>
                    <a:lnTo>
                      <a:pt x="131517" y="118707"/>
                    </a:lnTo>
                    <a:lnTo>
                      <a:pt x="131517" y="112771"/>
                    </a:lnTo>
                    <a:close/>
                    <a:moveTo>
                      <a:pt x="143702" y="112771"/>
                    </a:moveTo>
                    <a:lnTo>
                      <a:pt x="143702" y="118707"/>
                    </a:lnTo>
                    <a:lnTo>
                      <a:pt x="137766" y="118707"/>
                    </a:lnTo>
                    <a:lnTo>
                      <a:pt x="137766" y="112771"/>
                    </a:lnTo>
                    <a:close/>
                    <a:moveTo>
                      <a:pt x="149949" y="112771"/>
                    </a:moveTo>
                    <a:lnTo>
                      <a:pt x="149949" y="118707"/>
                    </a:lnTo>
                    <a:lnTo>
                      <a:pt x="144015" y="118707"/>
                    </a:lnTo>
                    <a:lnTo>
                      <a:pt x="144015" y="112771"/>
                    </a:lnTo>
                    <a:close/>
                    <a:moveTo>
                      <a:pt x="156196" y="112771"/>
                    </a:moveTo>
                    <a:lnTo>
                      <a:pt x="156196" y="118707"/>
                    </a:lnTo>
                    <a:lnTo>
                      <a:pt x="150262" y="118707"/>
                    </a:lnTo>
                    <a:lnTo>
                      <a:pt x="150262" y="112771"/>
                    </a:lnTo>
                    <a:close/>
                    <a:moveTo>
                      <a:pt x="162445" y="112771"/>
                    </a:moveTo>
                    <a:lnTo>
                      <a:pt x="162445" y="118707"/>
                    </a:lnTo>
                    <a:lnTo>
                      <a:pt x="156509" y="118707"/>
                    </a:lnTo>
                    <a:lnTo>
                      <a:pt x="156509" y="112771"/>
                    </a:lnTo>
                    <a:close/>
                    <a:moveTo>
                      <a:pt x="168692" y="112771"/>
                    </a:moveTo>
                    <a:lnTo>
                      <a:pt x="168692" y="118707"/>
                    </a:lnTo>
                    <a:lnTo>
                      <a:pt x="162756" y="118707"/>
                    </a:lnTo>
                    <a:lnTo>
                      <a:pt x="162756" y="112771"/>
                    </a:lnTo>
                    <a:close/>
                    <a:moveTo>
                      <a:pt x="174939" y="112771"/>
                    </a:moveTo>
                    <a:lnTo>
                      <a:pt x="174939" y="118707"/>
                    </a:lnTo>
                    <a:lnTo>
                      <a:pt x="169005" y="118707"/>
                    </a:lnTo>
                    <a:lnTo>
                      <a:pt x="169005" y="112771"/>
                    </a:lnTo>
                    <a:close/>
                    <a:moveTo>
                      <a:pt x="181186" y="112771"/>
                    </a:moveTo>
                    <a:lnTo>
                      <a:pt x="181186" y="118707"/>
                    </a:lnTo>
                    <a:lnTo>
                      <a:pt x="175252" y="118707"/>
                    </a:lnTo>
                    <a:lnTo>
                      <a:pt x="175252" y="112771"/>
                    </a:lnTo>
                    <a:close/>
                    <a:moveTo>
                      <a:pt x="187435" y="112771"/>
                    </a:moveTo>
                    <a:lnTo>
                      <a:pt x="187435" y="118707"/>
                    </a:lnTo>
                    <a:lnTo>
                      <a:pt x="181499" y="118707"/>
                    </a:lnTo>
                    <a:lnTo>
                      <a:pt x="181499" y="112771"/>
                    </a:lnTo>
                    <a:close/>
                    <a:moveTo>
                      <a:pt x="193684" y="112771"/>
                    </a:moveTo>
                    <a:lnTo>
                      <a:pt x="193684" y="118707"/>
                    </a:lnTo>
                    <a:lnTo>
                      <a:pt x="187749" y="118707"/>
                    </a:lnTo>
                    <a:lnTo>
                      <a:pt x="187749" y="112771"/>
                    </a:lnTo>
                    <a:close/>
                    <a:moveTo>
                      <a:pt x="199931" y="112771"/>
                    </a:moveTo>
                    <a:lnTo>
                      <a:pt x="199931" y="118707"/>
                    </a:lnTo>
                    <a:lnTo>
                      <a:pt x="193996" y="118707"/>
                    </a:lnTo>
                    <a:lnTo>
                      <a:pt x="193996" y="112771"/>
                    </a:lnTo>
                    <a:close/>
                    <a:moveTo>
                      <a:pt x="206180" y="112771"/>
                    </a:moveTo>
                    <a:lnTo>
                      <a:pt x="206180" y="118707"/>
                    </a:lnTo>
                    <a:lnTo>
                      <a:pt x="200244" y="118707"/>
                    </a:lnTo>
                    <a:lnTo>
                      <a:pt x="200244" y="112771"/>
                    </a:lnTo>
                    <a:close/>
                    <a:moveTo>
                      <a:pt x="212427" y="112771"/>
                    </a:moveTo>
                    <a:lnTo>
                      <a:pt x="212427" y="118707"/>
                    </a:lnTo>
                    <a:lnTo>
                      <a:pt x="206491" y="118707"/>
                    </a:lnTo>
                    <a:lnTo>
                      <a:pt x="206491" y="112771"/>
                    </a:lnTo>
                    <a:close/>
                    <a:moveTo>
                      <a:pt x="218674" y="112771"/>
                    </a:moveTo>
                    <a:lnTo>
                      <a:pt x="218674" y="118707"/>
                    </a:lnTo>
                    <a:lnTo>
                      <a:pt x="212739" y="118707"/>
                    </a:lnTo>
                    <a:lnTo>
                      <a:pt x="212739" y="112771"/>
                    </a:lnTo>
                    <a:close/>
                    <a:moveTo>
                      <a:pt x="224921" y="112771"/>
                    </a:moveTo>
                    <a:lnTo>
                      <a:pt x="224921" y="118707"/>
                    </a:lnTo>
                    <a:lnTo>
                      <a:pt x="218987" y="118707"/>
                    </a:lnTo>
                    <a:lnTo>
                      <a:pt x="218987" y="112771"/>
                    </a:lnTo>
                    <a:close/>
                    <a:moveTo>
                      <a:pt x="231170" y="112771"/>
                    </a:moveTo>
                    <a:lnTo>
                      <a:pt x="231170" y="118707"/>
                    </a:lnTo>
                    <a:lnTo>
                      <a:pt x="225234" y="118707"/>
                    </a:lnTo>
                    <a:lnTo>
                      <a:pt x="225234" y="112771"/>
                    </a:lnTo>
                    <a:close/>
                    <a:moveTo>
                      <a:pt x="237417" y="112771"/>
                    </a:moveTo>
                    <a:lnTo>
                      <a:pt x="237417" y="118707"/>
                    </a:lnTo>
                    <a:lnTo>
                      <a:pt x="231481" y="118707"/>
                    </a:lnTo>
                    <a:lnTo>
                      <a:pt x="231481" y="112771"/>
                    </a:lnTo>
                    <a:close/>
                    <a:moveTo>
                      <a:pt x="243664" y="112771"/>
                    </a:moveTo>
                    <a:lnTo>
                      <a:pt x="243664" y="118707"/>
                    </a:lnTo>
                    <a:lnTo>
                      <a:pt x="237729" y="118707"/>
                    </a:lnTo>
                    <a:lnTo>
                      <a:pt x="237729" y="112771"/>
                    </a:lnTo>
                    <a:close/>
                    <a:moveTo>
                      <a:pt x="249911" y="112771"/>
                    </a:moveTo>
                    <a:lnTo>
                      <a:pt x="249911" y="118707"/>
                    </a:lnTo>
                    <a:lnTo>
                      <a:pt x="243977" y="118707"/>
                    </a:lnTo>
                    <a:lnTo>
                      <a:pt x="243977" y="112771"/>
                    </a:lnTo>
                    <a:close/>
                    <a:moveTo>
                      <a:pt x="256161" y="112771"/>
                    </a:moveTo>
                    <a:lnTo>
                      <a:pt x="256161" y="118707"/>
                    </a:lnTo>
                    <a:lnTo>
                      <a:pt x="250225" y="118707"/>
                    </a:lnTo>
                    <a:lnTo>
                      <a:pt x="250225" y="112771"/>
                    </a:lnTo>
                    <a:close/>
                    <a:moveTo>
                      <a:pt x="262409" y="112771"/>
                    </a:moveTo>
                    <a:lnTo>
                      <a:pt x="262409" y="118707"/>
                    </a:lnTo>
                    <a:lnTo>
                      <a:pt x="256474" y="118707"/>
                    </a:lnTo>
                    <a:lnTo>
                      <a:pt x="256474" y="112771"/>
                    </a:lnTo>
                    <a:close/>
                    <a:moveTo>
                      <a:pt x="268656" y="112771"/>
                    </a:moveTo>
                    <a:lnTo>
                      <a:pt x="268656" y="118707"/>
                    </a:lnTo>
                    <a:lnTo>
                      <a:pt x="262721" y="118707"/>
                    </a:lnTo>
                    <a:lnTo>
                      <a:pt x="262721" y="112771"/>
                    </a:lnTo>
                    <a:close/>
                    <a:moveTo>
                      <a:pt x="274904" y="112771"/>
                    </a:moveTo>
                    <a:lnTo>
                      <a:pt x="274904" y="118707"/>
                    </a:lnTo>
                    <a:lnTo>
                      <a:pt x="268968" y="118707"/>
                    </a:lnTo>
                    <a:lnTo>
                      <a:pt x="268968" y="112771"/>
                    </a:lnTo>
                    <a:close/>
                    <a:moveTo>
                      <a:pt x="6251" y="119019"/>
                    </a:moveTo>
                    <a:lnTo>
                      <a:pt x="6251" y="124954"/>
                    </a:lnTo>
                    <a:lnTo>
                      <a:pt x="315" y="124954"/>
                    </a:lnTo>
                    <a:lnTo>
                      <a:pt x="315" y="119019"/>
                    </a:lnTo>
                    <a:close/>
                    <a:moveTo>
                      <a:pt x="12498" y="119019"/>
                    </a:moveTo>
                    <a:lnTo>
                      <a:pt x="12498" y="124954"/>
                    </a:lnTo>
                    <a:lnTo>
                      <a:pt x="6562" y="124954"/>
                    </a:lnTo>
                    <a:lnTo>
                      <a:pt x="6562" y="119019"/>
                    </a:lnTo>
                    <a:close/>
                    <a:moveTo>
                      <a:pt x="18745" y="119019"/>
                    </a:moveTo>
                    <a:lnTo>
                      <a:pt x="18745" y="124954"/>
                    </a:lnTo>
                    <a:lnTo>
                      <a:pt x="12810" y="124954"/>
                    </a:lnTo>
                    <a:lnTo>
                      <a:pt x="12810" y="119019"/>
                    </a:lnTo>
                    <a:close/>
                    <a:moveTo>
                      <a:pt x="24992" y="119019"/>
                    </a:moveTo>
                    <a:lnTo>
                      <a:pt x="24992" y="124954"/>
                    </a:lnTo>
                    <a:lnTo>
                      <a:pt x="19058" y="124954"/>
                    </a:lnTo>
                    <a:lnTo>
                      <a:pt x="19058" y="119019"/>
                    </a:lnTo>
                    <a:close/>
                    <a:moveTo>
                      <a:pt x="31242" y="119019"/>
                    </a:moveTo>
                    <a:lnTo>
                      <a:pt x="31242" y="124954"/>
                    </a:lnTo>
                    <a:lnTo>
                      <a:pt x="25305" y="124954"/>
                    </a:lnTo>
                    <a:lnTo>
                      <a:pt x="25305" y="119019"/>
                    </a:lnTo>
                    <a:close/>
                    <a:moveTo>
                      <a:pt x="37489" y="119019"/>
                    </a:moveTo>
                    <a:lnTo>
                      <a:pt x="37489" y="124954"/>
                    </a:lnTo>
                    <a:lnTo>
                      <a:pt x="31553" y="124954"/>
                    </a:lnTo>
                    <a:lnTo>
                      <a:pt x="31553" y="119019"/>
                    </a:lnTo>
                    <a:close/>
                    <a:moveTo>
                      <a:pt x="43737" y="119019"/>
                    </a:moveTo>
                    <a:lnTo>
                      <a:pt x="43737" y="124954"/>
                    </a:lnTo>
                    <a:lnTo>
                      <a:pt x="37802" y="124954"/>
                    </a:lnTo>
                    <a:lnTo>
                      <a:pt x="37802" y="119019"/>
                    </a:lnTo>
                    <a:close/>
                    <a:moveTo>
                      <a:pt x="49985" y="119019"/>
                    </a:moveTo>
                    <a:lnTo>
                      <a:pt x="49985" y="124954"/>
                    </a:lnTo>
                    <a:lnTo>
                      <a:pt x="44049" y="124954"/>
                    </a:lnTo>
                    <a:lnTo>
                      <a:pt x="44049" y="119019"/>
                    </a:lnTo>
                    <a:close/>
                    <a:moveTo>
                      <a:pt x="56232" y="119019"/>
                    </a:moveTo>
                    <a:lnTo>
                      <a:pt x="56232" y="124954"/>
                    </a:lnTo>
                    <a:lnTo>
                      <a:pt x="50296" y="124954"/>
                    </a:lnTo>
                    <a:lnTo>
                      <a:pt x="50296" y="119019"/>
                    </a:lnTo>
                    <a:close/>
                    <a:moveTo>
                      <a:pt x="62480" y="119019"/>
                    </a:moveTo>
                    <a:lnTo>
                      <a:pt x="62480" y="124954"/>
                    </a:lnTo>
                    <a:lnTo>
                      <a:pt x="56545" y="124954"/>
                    </a:lnTo>
                    <a:lnTo>
                      <a:pt x="56545" y="119019"/>
                    </a:lnTo>
                    <a:close/>
                    <a:moveTo>
                      <a:pt x="68727" y="119019"/>
                    </a:moveTo>
                    <a:lnTo>
                      <a:pt x="68727" y="124954"/>
                    </a:lnTo>
                    <a:lnTo>
                      <a:pt x="62792" y="124954"/>
                    </a:lnTo>
                    <a:lnTo>
                      <a:pt x="62792" y="119019"/>
                    </a:lnTo>
                    <a:close/>
                    <a:moveTo>
                      <a:pt x="74975" y="119019"/>
                    </a:moveTo>
                    <a:lnTo>
                      <a:pt x="74975" y="124954"/>
                    </a:lnTo>
                    <a:lnTo>
                      <a:pt x="69039" y="124954"/>
                    </a:lnTo>
                    <a:lnTo>
                      <a:pt x="69039" y="119019"/>
                    </a:lnTo>
                    <a:close/>
                    <a:moveTo>
                      <a:pt x="81223" y="119019"/>
                    </a:moveTo>
                    <a:lnTo>
                      <a:pt x="81223" y="124954"/>
                    </a:lnTo>
                    <a:lnTo>
                      <a:pt x="75286" y="124954"/>
                    </a:lnTo>
                    <a:lnTo>
                      <a:pt x="75286" y="119019"/>
                    </a:lnTo>
                    <a:close/>
                    <a:moveTo>
                      <a:pt x="87470" y="119019"/>
                    </a:moveTo>
                    <a:lnTo>
                      <a:pt x="87470" y="124954"/>
                    </a:lnTo>
                    <a:lnTo>
                      <a:pt x="81535" y="124954"/>
                    </a:lnTo>
                    <a:lnTo>
                      <a:pt x="81535" y="119019"/>
                    </a:lnTo>
                    <a:close/>
                    <a:moveTo>
                      <a:pt x="93718" y="119019"/>
                    </a:moveTo>
                    <a:lnTo>
                      <a:pt x="93718" y="124954"/>
                    </a:lnTo>
                    <a:lnTo>
                      <a:pt x="87784" y="124954"/>
                    </a:lnTo>
                    <a:lnTo>
                      <a:pt x="87784" y="119019"/>
                    </a:lnTo>
                    <a:close/>
                    <a:moveTo>
                      <a:pt x="99967" y="119019"/>
                    </a:moveTo>
                    <a:lnTo>
                      <a:pt x="99967" y="124954"/>
                    </a:lnTo>
                    <a:lnTo>
                      <a:pt x="94031" y="124954"/>
                    </a:lnTo>
                    <a:lnTo>
                      <a:pt x="94031" y="119019"/>
                    </a:lnTo>
                    <a:close/>
                    <a:moveTo>
                      <a:pt x="106214" y="119019"/>
                    </a:moveTo>
                    <a:lnTo>
                      <a:pt x="106214" y="124954"/>
                    </a:lnTo>
                    <a:lnTo>
                      <a:pt x="100278" y="124954"/>
                    </a:lnTo>
                    <a:lnTo>
                      <a:pt x="100278" y="119019"/>
                    </a:lnTo>
                    <a:close/>
                    <a:moveTo>
                      <a:pt x="112461" y="119019"/>
                    </a:moveTo>
                    <a:lnTo>
                      <a:pt x="112461" y="124954"/>
                    </a:lnTo>
                    <a:lnTo>
                      <a:pt x="106527" y="124954"/>
                    </a:lnTo>
                    <a:lnTo>
                      <a:pt x="106527" y="119019"/>
                    </a:lnTo>
                    <a:close/>
                    <a:moveTo>
                      <a:pt x="118710" y="119019"/>
                    </a:moveTo>
                    <a:lnTo>
                      <a:pt x="118710" y="124954"/>
                    </a:lnTo>
                    <a:lnTo>
                      <a:pt x="112774" y="124954"/>
                    </a:lnTo>
                    <a:lnTo>
                      <a:pt x="112774" y="119019"/>
                    </a:lnTo>
                    <a:close/>
                    <a:moveTo>
                      <a:pt x="124957" y="119019"/>
                    </a:moveTo>
                    <a:lnTo>
                      <a:pt x="124957" y="124954"/>
                    </a:lnTo>
                    <a:lnTo>
                      <a:pt x="119021" y="124954"/>
                    </a:lnTo>
                    <a:lnTo>
                      <a:pt x="119021" y="119019"/>
                    </a:lnTo>
                    <a:close/>
                    <a:moveTo>
                      <a:pt x="131204" y="119019"/>
                    </a:moveTo>
                    <a:lnTo>
                      <a:pt x="131204" y="124954"/>
                    </a:lnTo>
                    <a:lnTo>
                      <a:pt x="125270" y="124954"/>
                    </a:lnTo>
                    <a:lnTo>
                      <a:pt x="125270" y="119019"/>
                    </a:lnTo>
                    <a:close/>
                    <a:moveTo>
                      <a:pt x="137451" y="119019"/>
                    </a:moveTo>
                    <a:lnTo>
                      <a:pt x="137451" y="124954"/>
                    </a:lnTo>
                    <a:lnTo>
                      <a:pt x="131517" y="124954"/>
                    </a:lnTo>
                    <a:lnTo>
                      <a:pt x="131517" y="119019"/>
                    </a:lnTo>
                    <a:close/>
                    <a:moveTo>
                      <a:pt x="143702" y="119019"/>
                    </a:moveTo>
                    <a:lnTo>
                      <a:pt x="143702" y="124954"/>
                    </a:lnTo>
                    <a:lnTo>
                      <a:pt x="137766" y="124954"/>
                    </a:lnTo>
                    <a:lnTo>
                      <a:pt x="137766" y="119019"/>
                    </a:lnTo>
                    <a:close/>
                    <a:moveTo>
                      <a:pt x="149949" y="119019"/>
                    </a:moveTo>
                    <a:lnTo>
                      <a:pt x="149949" y="124954"/>
                    </a:lnTo>
                    <a:lnTo>
                      <a:pt x="144015" y="124954"/>
                    </a:lnTo>
                    <a:lnTo>
                      <a:pt x="144015" y="119019"/>
                    </a:lnTo>
                    <a:close/>
                    <a:moveTo>
                      <a:pt x="156196" y="119019"/>
                    </a:moveTo>
                    <a:lnTo>
                      <a:pt x="156196" y="124954"/>
                    </a:lnTo>
                    <a:lnTo>
                      <a:pt x="150262" y="124954"/>
                    </a:lnTo>
                    <a:lnTo>
                      <a:pt x="150262" y="119019"/>
                    </a:lnTo>
                    <a:close/>
                    <a:moveTo>
                      <a:pt x="162445" y="119019"/>
                    </a:moveTo>
                    <a:lnTo>
                      <a:pt x="162445" y="124954"/>
                    </a:lnTo>
                    <a:lnTo>
                      <a:pt x="156509" y="124954"/>
                    </a:lnTo>
                    <a:lnTo>
                      <a:pt x="156509" y="119019"/>
                    </a:lnTo>
                    <a:close/>
                    <a:moveTo>
                      <a:pt x="168692" y="119019"/>
                    </a:moveTo>
                    <a:lnTo>
                      <a:pt x="168692" y="124954"/>
                    </a:lnTo>
                    <a:lnTo>
                      <a:pt x="162756" y="124954"/>
                    </a:lnTo>
                    <a:lnTo>
                      <a:pt x="162756" y="119019"/>
                    </a:lnTo>
                    <a:close/>
                    <a:moveTo>
                      <a:pt x="174939" y="119019"/>
                    </a:moveTo>
                    <a:lnTo>
                      <a:pt x="174939" y="124954"/>
                    </a:lnTo>
                    <a:lnTo>
                      <a:pt x="169005" y="124954"/>
                    </a:lnTo>
                    <a:lnTo>
                      <a:pt x="169005" y="119019"/>
                    </a:lnTo>
                    <a:close/>
                    <a:moveTo>
                      <a:pt x="181186" y="119019"/>
                    </a:moveTo>
                    <a:lnTo>
                      <a:pt x="181186" y="124954"/>
                    </a:lnTo>
                    <a:lnTo>
                      <a:pt x="175252" y="124954"/>
                    </a:lnTo>
                    <a:lnTo>
                      <a:pt x="175252" y="119019"/>
                    </a:lnTo>
                    <a:close/>
                    <a:moveTo>
                      <a:pt x="187435" y="119019"/>
                    </a:moveTo>
                    <a:lnTo>
                      <a:pt x="187435" y="124954"/>
                    </a:lnTo>
                    <a:lnTo>
                      <a:pt x="181499" y="124954"/>
                    </a:lnTo>
                    <a:lnTo>
                      <a:pt x="181499" y="119019"/>
                    </a:lnTo>
                    <a:close/>
                    <a:moveTo>
                      <a:pt x="193684" y="119019"/>
                    </a:moveTo>
                    <a:lnTo>
                      <a:pt x="193684" y="124954"/>
                    </a:lnTo>
                    <a:lnTo>
                      <a:pt x="187749" y="124954"/>
                    </a:lnTo>
                    <a:lnTo>
                      <a:pt x="187749" y="119019"/>
                    </a:lnTo>
                    <a:close/>
                    <a:moveTo>
                      <a:pt x="199931" y="119019"/>
                    </a:moveTo>
                    <a:lnTo>
                      <a:pt x="199931" y="124954"/>
                    </a:lnTo>
                    <a:lnTo>
                      <a:pt x="193996" y="124954"/>
                    </a:lnTo>
                    <a:lnTo>
                      <a:pt x="193996" y="119019"/>
                    </a:lnTo>
                    <a:close/>
                    <a:moveTo>
                      <a:pt x="206180" y="119019"/>
                    </a:moveTo>
                    <a:lnTo>
                      <a:pt x="206180" y="124954"/>
                    </a:lnTo>
                    <a:lnTo>
                      <a:pt x="200244" y="124954"/>
                    </a:lnTo>
                    <a:lnTo>
                      <a:pt x="200244" y="119019"/>
                    </a:lnTo>
                    <a:close/>
                    <a:moveTo>
                      <a:pt x="212427" y="119019"/>
                    </a:moveTo>
                    <a:lnTo>
                      <a:pt x="212427" y="124954"/>
                    </a:lnTo>
                    <a:lnTo>
                      <a:pt x="206491" y="124954"/>
                    </a:lnTo>
                    <a:lnTo>
                      <a:pt x="206491" y="119019"/>
                    </a:lnTo>
                    <a:close/>
                    <a:moveTo>
                      <a:pt x="218674" y="119019"/>
                    </a:moveTo>
                    <a:lnTo>
                      <a:pt x="218674" y="124954"/>
                    </a:lnTo>
                    <a:lnTo>
                      <a:pt x="212739" y="124954"/>
                    </a:lnTo>
                    <a:lnTo>
                      <a:pt x="212739" y="119019"/>
                    </a:lnTo>
                    <a:close/>
                    <a:moveTo>
                      <a:pt x="224921" y="119019"/>
                    </a:moveTo>
                    <a:lnTo>
                      <a:pt x="224921" y="124954"/>
                    </a:lnTo>
                    <a:lnTo>
                      <a:pt x="218987" y="124954"/>
                    </a:lnTo>
                    <a:lnTo>
                      <a:pt x="218987" y="119019"/>
                    </a:lnTo>
                    <a:close/>
                    <a:moveTo>
                      <a:pt x="231170" y="119019"/>
                    </a:moveTo>
                    <a:lnTo>
                      <a:pt x="231170" y="124954"/>
                    </a:lnTo>
                    <a:lnTo>
                      <a:pt x="225234" y="124954"/>
                    </a:lnTo>
                    <a:lnTo>
                      <a:pt x="225234" y="119019"/>
                    </a:lnTo>
                    <a:close/>
                    <a:moveTo>
                      <a:pt x="237417" y="119019"/>
                    </a:moveTo>
                    <a:lnTo>
                      <a:pt x="237417" y="124954"/>
                    </a:lnTo>
                    <a:lnTo>
                      <a:pt x="231481" y="124954"/>
                    </a:lnTo>
                    <a:lnTo>
                      <a:pt x="231481" y="119019"/>
                    </a:lnTo>
                    <a:close/>
                    <a:moveTo>
                      <a:pt x="243664" y="119019"/>
                    </a:moveTo>
                    <a:lnTo>
                      <a:pt x="243664" y="124954"/>
                    </a:lnTo>
                    <a:lnTo>
                      <a:pt x="237729" y="124954"/>
                    </a:lnTo>
                    <a:lnTo>
                      <a:pt x="237729" y="119019"/>
                    </a:lnTo>
                    <a:close/>
                    <a:moveTo>
                      <a:pt x="249911" y="119019"/>
                    </a:moveTo>
                    <a:lnTo>
                      <a:pt x="249911" y="124954"/>
                    </a:lnTo>
                    <a:lnTo>
                      <a:pt x="243977" y="124954"/>
                    </a:lnTo>
                    <a:lnTo>
                      <a:pt x="243977" y="119019"/>
                    </a:lnTo>
                    <a:close/>
                    <a:moveTo>
                      <a:pt x="256161" y="119019"/>
                    </a:moveTo>
                    <a:lnTo>
                      <a:pt x="256161" y="124954"/>
                    </a:lnTo>
                    <a:lnTo>
                      <a:pt x="250225" y="124954"/>
                    </a:lnTo>
                    <a:lnTo>
                      <a:pt x="250225" y="119019"/>
                    </a:lnTo>
                    <a:close/>
                    <a:moveTo>
                      <a:pt x="262409" y="119019"/>
                    </a:moveTo>
                    <a:lnTo>
                      <a:pt x="262409" y="124954"/>
                    </a:lnTo>
                    <a:lnTo>
                      <a:pt x="256474" y="124954"/>
                    </a:lnTo>
                    <a:lnTo>
                      <a:pt x="256474" y="119019"/>
                    </a:lnTo>
                    <a:close/>
                    <a:moveTo>
                      <a:pt x="268656" y="119019"/>
                    </a:moveTo>
                    <a:lnTo>
                      <a:pt x="268656" y="124954"/>
                    </a:lnTo>
                    <a:lnTo>
                      <a:pt x="262721" y="124954"/>
                    </a:lnTo>
                    <a:lnTo>
                      <a:pt x="262721" y="119019"/>
                    </a:lnTo>
                    <a:close/>
                    <a:moveTo>
                      <a:pt x="274904" y="119019"/>
                    </a:moveTo>
                    <a:lnTo>
                      <a:pt x="274904" y="124954"/>
                    </a:lnTo>
                    <a:lnTo>
                      <a:pt x="268968" y="124954"/>
                    </a:lnTo>
                    <a:lnTo>
                      <a:pt x="268968" y="119019"/>
                    </a:lnTo>
                    <a:close/>
                    <a:moveTo>
                      <a:pt x="6251" y="125266"/>
                    </a:moveTo>
                    <a:lnTo>
                      <a:pt x="6251" y="131201"/>
                    </a:lnTo>
                    <a:lnTo>
                      <a:pt x="315" y="131201"/>
                    </a:lnTo>
                    <a:lnTo>
                      <a:pt x="315" y="125266"/>
                    </a:lnTo>
                    <a:close/>
                    <a:moveTo>
                      <a:pt x="12498" y="125266"/>
                    </a:moveTo>
                    <a:lnTo>
                      <a:pt x="12498" y="131201"/>
                    </a:lnTo>
                    <a:lnTo>
                      <a:pt x="6562" y="131201"/>
                    </a:lnTo>
                    <a:lnTo>
                      <a:pt x="6562" y="125266"/>
                    </a:lnTo>
                    <a:close/>
                    <a:moveTo>
                      <a:pt x="18745" y="125266"/>
                    </a:moveTo>
                    <a:lnTo>
                      <a:pt x="18745" y="131201"/>
                    </a:lnTo>
                    <a:lnTo>
                      <a:pt x="12810" y="131201"/>
                    </a:lnTo>
                    <a:lnTo>
                      <a:pt x="12810" y="125266"/>
                    </a:lnTo>
                    <a:close/>
                    <a:moveTo>
                      <a:pt x="24992" y="125266"/>
                    </a:moveTo>
                    <a:lnTo>
                      <a:pt x="24992" y="131201"/>
                    </a:lnTo>
                    <a:lnTo>
                      <a:pt x="19058" y="131201"/>
                    </a:lnTo>
                    <a:lnTo>
                      <a:pt x="19058" y="125266"/>
                    </a:lnTo>
                    <a:close/>
                    <a:moveTo>
                      <a:pt x="31242" y="125266"/>
                    </a:moveTo>
                    <a:lnTo>
                      <a:pt x="31242" y="131201"/>
                    </a:lnTo>
                    <a:lnTo>
                      <a:pt x="25305" y="131201"/>
                    </a:lnTo>
                    <a:lnTo>
                      <a:pt x="25305" y="125266"/>
                    </a:lnTo>
                    <a:close/>
                    <a:moveTo>
                      <a:pt x="37489" y="125266"/>
                    </a:moveTo>
                    <a:lnTo>
                      <a:pt x="37489" y="131201"/>
                    </a:lnTo>
                    <a:lnTo>
                      <a:pt x="31553" y="131201"/>
                    </a:lnTo>
                    <a:lnTo>
                      <a:pt x="31553" y="125266"/>
                    </a:lnTo>
                    <a:close/>
                    <a:moveTo>
                      <a:pt x="43737" y="125266"/>
                    </a:moveTo>
                    <a:lnTo>
                      <a:pt x="43737" y="131201"/>
                    </a:lnTo>
                    <a:lnTo>
                      <a:pt x="37802" y="131201"/>
                    </a:lnTo>
                    <a:lnTo>
                      <a:pt x="37802" y="125266"/>
                    </a:lnTo>
                    <a:close/>
                    <a:moveTo>
                      <a:pt x="49985" y="125266"/>
                    </a:moveTo>
                    <a:lnTo>
                      <a:pt x="49985" y="131201"/>
                    </a:lnTo>
                    <a:lnTo>
                      <a:pt x="44049" y="131201"/>
                    </a:lnTo>
                    <a:lnTo>
                      <a:pt x="44049" y="125266"/>
                    </a:lnTo>
                    <a:close/>
                    <a:moveTo>
                      <a:pt x="56232" y="125266"/>
                    </a:moveTo>
                    <a:lnTo>
                      <a:pt x="56232" y="131201"/>
                    </a:lnTo>
                    <a:lnTo>
                      <a:pt x="50296" y="131201"/>
                    </a:lnTo>
                    <a:lnTo>
                      <a:pt x="50296" y="125266"/>
                    </a:lnTo>
                    <a:close/>
                    <a:moveTo>
                      <a:pt x="62480" y="125266"/>
                    </a:moveTo>
                    <a:lnTo>
                      <a:pt x="62480" y="131201"/>
                    </a:lnTo>
                    <a:lnTo>
                      <a:pt x="56545" y="131201"/>
                    </a:lnTo>
                    <a:lnTo>
                      <a:pt x="56545" y="125266"/>
                    </a:lnTo>
                    <a:close/>
                    <a:moveTo>
                      <a:pt x="68727" y="125266"/>
                    </a:moveTo>
                    <a:lnTo>
                      <a:pt x="68727" y="131201"/>
                    </a:lnTo>
                    <a:lnTo>
                      <a:pt x="62792" y="131201"/>
                    </a:lnTo>
                    <a:lnTo>
                      <a:pt x="62792" y="125266"/>
                    </a:lnTo>
                    <a:close/>
                    <a:moveTo>
                      <a:pt x="74975" y="125266"/>
                    </a:moveTo>
                    <a:lnTo>
                      <a:pt x="74975" y="131201"/>
                    </a:lnTo>
                    <a:lnTo>
                      <a:pt x="69039" y="131201"/>
                    </a:lnTo>
                    <a:lnTo>
                      <a:pt x="69039" y="125266"/>
                    </a:lnTo>
                    <a:close/>
                    <a:moveTo>
                      <a:pt x="81223" y="125266"/>
                    </a:moveTo>
                    <a:lnTo>
                      <a:pt x="81223" y="131201"/>
                    </a:lnTo>
                    <a:lnTo>
                      <a:pt x="75286" y="131201"/>
                    </a:lnTo>
                    <a:lnTo>
                      <a:pt x="75286" y="125266"/>
                    </a:lnTo>
                    <a:close/>
                    <a:moveTo>
                      <a:pt x="87470" y="125266"/>
                    </a:moveTo>
                    <a:lnTo>
                      <a:pt x="87470" y="131201"/>
                    </a:lnTo>
                    <a:lnTo>
                      <a:pt x="81535" y="131201"/>
                    </a:lnTo>
                    <a:lnTo>
                      <a:pt x="81535" y="125266"/>
                    </a:lnTo>
                    <a:close/>
                    <a:moveTo>
                      <a:pt x="93718" y="125266"/>
                    </a:moveTo>
                    <a:lnTo>
                      <a:pt x="93718" y="131201"/>
                    </a:lnTo>
                    <a:lnTo>
                      <a:pt x="87784" y="131201"/>
                    </a:lnTo>
                    <a:lnTo>
                      <a:pt x="87784" y="125266"/>
                    </a:lnTo>
                    <a:close/>
                    <a:moveTo>
                      <a:pt x="99967" y="125266"/>
                    </a:moveTo>
                    <a:lnTo>
                      <a:pt x="99967" y="131201"/>
                    </a:lnTo>
                    <a:lnTo>
                      <a:pt x="94031" y="131201"/>
                    </a:lnTo>
                    <a:lnTo>
                      <a:pt x="94031" y="125266"/>
                    </a:lnTo>
                    <a:close/>
                    <a:moveTo>
                      <a:pt x="106214" y="125266"/>
                    </a:moveTo>
                    <a:lnTo>
                      <a:pt x="106214" y="131201"/>
                    </a:lnTo>
                    <a:lnTo>
                      <a:pt x="100278" y="131201"/>
                    </a:lnTo>
                    <a:lnTo>
                      <a:pt x="100278" y="125266"/>
                    </a:lnTo>
                    <a:close/>
                    <a:moveTo>
                      <a:pt x="112461" y="125266"/>
                    </a:moveTo>
                    <a:lnTo>
                      <a:pt x="112461" y="131201"/>
                    </a:lnTo>
                    <a:lnTo>
                      <a:pt x="106527" y="131201"/>
                    </a:lnTo>
                    <a:lnTo>
                      <a:pt x="106527" y="125266"/>
                    </a:lnTo>
                    <a:close/>
                    <a:moveTo>
                      <a:pt x="118710" y="125266"/>
                    </a:moveTo>
                    <a:lnTo>
                      <a:pt x="118710" y="131201"/>
                    </a:lnTo>
                    <a:lnTo>
                      <a:pt x="112774" y="131201"/>
                    </a:lnTo>
                    <a:lnTo>
                      <a:pt x="112774" y="125266"/>
                    </a:lnTo>
                    <a:close/>
                    <a:moveTo>
                      <a:pt x="124957" y="125266"/>
                    </a:moveTo>
                    <a:lnTo>
                      <a:pt x="124957" y="131201"/>
                    </a:lnTo>
                    <a:lnTo>
                      <a:pt x="119021" y="131201"/>
                    </a:lnTo>
                    <a:lnTo>
                      <a:pt x="119021" y="125266"/>
                    </a:lnTo>
                    <a:close/>
                    <a:moveTo>
                      <a:pt x="131204" y="125266"/>
                    </a:moveTo>
                    <a:lnTo>
                      <a:pt x="131204" y="131201"/>
                    </a:lnTo>
                    <a:lnTo>
                      <a:pt x="125270" y="131201"/>
                    </a:lnTo>
                    <a:lnTo>
                      <a:pt x="125270" y="125266"/>
                    </a:lnTo>
                    <a:close/>
                    <a:moveTo>
                      <a:pt x="137451" y="125266"/>
                    </a:moveTo>
                    <a:lnTo>
                      <a:pt x="137451" y="131201"/>
                    </a:lnTo>
                    <a:lnTo>
                      <a:pt x="131517" y="131201"/>
                    </a:lnTo>
                    <a:lnTo>
                      <a:pt x="131517" y="125266"/>
                    </a:lnTo>
                    <a:close/>
                    <a:moveTo>
                      <a:pt x="143702" y="125266"/>
                    </a:moveTo>
                    <a:lnTo>
                      <a:pt x="143702" y="131201"/>
                    </a:lnTo>
                    <a:lnTo>
                      <a:pt x="137766" y="131201"/>
                    </a:lnTo>
                    <a:lnTo>
                      <a:pt x="137766" y="125266"/>
                    </a:lnTo>
                    <a:close/>
                    <a:moveTo>
                      <a:pt x="149949" y="125266"/>
                    </a:moveTo>
                    <a:lnTo>
                      <a:pt x="149949" y="131201"/>
                    </a:lnTo>
                    <a:lnTo>
                      <a:pt x="144015" y="131201"/>
                    </a:lnTo>
                    <a:lnTo>
                      <a:pt x="144015" y="125266"/>
                    </a:lnTo>
                    <a:close/>
                    <a:moveTo>
                      <a:pt x="156196" y="125266"/>
                    </a:moveTo>
                    <a:lnTo>
                      <a:pt x="156196" y="131201"/>
                    </a:lnTo>
                    <a:lnTo>
                      <a:pt x="150262" y="131201"/>
                    </a:lnTo>
                    <a:lnTo>
                      <a:pt x="150262" y="125266"/>
                    </a:lnTo>
                    <a:close/>
                    <a:moveTo>
                      <a:pt x="162445" y="125266"/>
                    </a:moveTo>
                    <a:lnTo>
                      <a:pt x="162445" y="131201"/>
                    </a:lnTo>
                    <a:lnTo>
                      <a:pt x="156509" y="131201"/>
                    </a:lnTo>
                    <a:lnTo>
                      <a:pt x="156509" y="125266"/>
                    </a:lnTo>
                    <a:close/>
                    <a:moveTo>
                      <a:pt x="168692" y="125266"/>
                    </a:moveTo>
                    <a:lnTo>
                      <a:pt x="168692" y="131201"/>
                    </a:lnTo>
                    <a:lnTo>
                      <a:pt x="162756" y="131201"/>
                    </a:lnTo>
                    <a:lnTo>
                      <a:pt x="162756" y="125266"/>
                    </a:lnTo>
                    <a:close/>
                    <a:moveTo>
                      <a:pt x="174939" y="125266"/>
                    </a:moveTo>
                    <a:lnTo>
                      <a:pt x="174939" y="131201"/>
                    </a:lnTo>
                    <a:lnTo>
                      <a:pt x="169005" y="131201"/>
                    </a:lnTo>
                    <a:lnTo>
                      <a:pt x="169005" y="125266"/>
                    </a:lnTo>
                    <a:close/>
                    <a:moveTo>
                      <a:pt x="181186" y="125266"/>
                    </a:moveTo>
                    <a:lnTo>
                      <a:pt x="181186" y="131201"/>
                    </a:lnTo>
                    <a:lnTo>
                      <a:pt x="175252" y="131201"/>
                    </a:lnTo>
                    <a:lnTo>
                      <a:pt x="175252" y="125266"/>
                    </a:lnTo>
                    <a:close/>
                    <a:moveTo>
                      <a:pt x="187435" y="125266"/>
                    </a:moveTo>
                    <a:lnTo>
                      <a:pt x="187435" y="131201"/>
                    </a:lnTo>
                    <a:lnTo>
                      <a:pt x="181499" y="131201"/>
                    </a:lnTo>
                    <a:lnTo>
                      <a:pt x="181499" y="125266"/>
                    </a:lnTo>
                    <a:close/>
                    <a:moveTo>
                      <a:pt x="193682" y="125266"/>
                    </a:moveTo>
                    <a:lnTo>
                      <a:pt x="193682" y="131201"/>
                    </a:lnTo>
                    <a:lnTo>
                      <a:pt x="187746" y="131201"/>
                    </a:lnTo>
                    <a:lnTo>
                      <a:pt x="187746" y="125266"/>
                    </a:lnTo>
                    <a:close/>
                    <a:moveTo>
                      <a:pt x="199931" y="125266"/>
                    </a:moveTo>
                    <a:lnTo>
                      <a:pt x="199931" y="131201"/>
                    </a:lnTo>
                    <a:lnTo>
                      <a:pt x="193996" y="131201"/>
                    </a:lnTo>
                    <a:lnTo>
                      <a:pt x="193996" y="125266"/>
                    </a:lnTo>
                    <a:close/>
                    <a:moveTo>
                      <a:pt x="206180" y="125266"/>
                    </a:moveTo>
                    <a:lnTo>
                      <a:pt x="206180" y="131201"/>
                    </a:lnTo>
                    <a:lnTo>
                      <a:pt x="200244" y="131201"/>
                    </a:lnTo>
                    <a:lnTo>
                      <a:pt x="200244" y="125266"/>
                    </a:lnTo>
                    <a:close/>
                    <a:moveTo>
                      <a:pt x="212427" y="125266"/>
                    </a:moveTo>
                    <a:lnTo>
                      <a:pt x="212427" y="131201"/>
                    </a:lnTo>
                    <a:lnTo>
                      <a:pt x="206491" y="131201"/>
                    </a:lnTo>
                    <a:lnTo>
                      <a:pt x="206491" y="125266"/>
                    </a:lnTo>
                    <a:close/>
                    <a:moveTo>
                      <a:pt x="218674" y="125266"/>
                    </a:moveTo>
                    <a:lnTo>
                      <a:pt x="218674" y="131201"/>
                    </a:lnTo>
                    <a:lnTo>
                      <a:pt x="212739" y="131201"/>
                    </a:lnTo>
                    <a:lnTo>
                      <a:pt x="212739" y="125266"/>
                    </a:lnTo>
                    <a:close/>
                    <a:moveTo>
                      <a:pt x="224921" y="125266"/>
                    </a:moveTo>
                    <a:lnTo>
                      <a:pt x="224921" y="131201"/>
                    </a:lnTo>
                    <a:lnTo>
                      <a:pt x="218987" y="131201"/>
                    </a:lnTo>
                    <a:lnTo>
                      <a:pt x="218987" y="125266"/>
                    </a:lnTo>
                    <a:close/>
                    <a:moveTo>
                      <a:pt x="231170" y="125266"/>
                    </a:moveTo>
                    <a:lnTo>
                      <a:pt x="231170" y="131201"/>
                    </a:lnTo>
                    <a:lnTo>
                      <a:pt x="225234" y="131201"/>
                    </a:lnTo>
                    <a:lnTo>
                      <a:pt x="225234" y="125266"/>
                    </a:lnTo>
                    <a:close/>
                    <a:moveTo>
                      <a:pt x="237417" y="125266"/>
                    </a:moveTo>
                    <a:lnTo>
                      <a:pt x="237417" y="131201"/>
                    </a:lnTo>
                    <a:lnTo>
                      <a:pt x="231481" y="131201"/>
                    </a:lnTo>
                    <a:lnTo>
                      <a:pt x="231481" y="125266"/>
                    </a:lnTo>
                    <a:close/>
                    <a:moveTo>
                      <a:pt x="243664" y="125266"/>
                    </a:moveTo>
                    <a:lnTo>
                      <a:pt x="243664" y="131201"/>
                    </a:lnTo>
                    <a:lnTo>
                      <a:pt x="237729" y="131201"/>
                    </a:lnTo>
                    <a:lnTo>
                      <a:pt x="237729" y="125266"/>
                    </a:lnTo>
                    <a:close/>
                    <a:moveTo>
                      <a:pt x="249911" y="125266"/>
                    </a:moveTo>
                    <a:lnTo>
                      <a:pt x="249911" y="131201"/>
                    </a:lnTo>
                    <a:lnTo>
                      <a:pt x="243977" y="131201"/>
                    </a:lnTo>
                    <a:lnTo>
                      <a:pt x="243977" y="125266"/>
                    </a:lnTo>
                    <a:close/>
                    <a:moveTo>
                      <a:pt x="256161" y="125266"/>
                    </a:moveTo>
                    <a:lnTo>
                      <a:pt x="256161" y="131201"/>
                    </a:lnTo>
                    <a:lnTo>
                      <a:pt x="250225" y="131201"/>
                    </a:lnTo>
                    <a:lnTo>
                      <a:pt x="250225" y="125266"/>
                    </a:lnTo>
                    <a:close/>
                    <a:moveTo>
                      <a:pt x="262409" y="125266"/>
                    </a:moveTo>
                    <a:lnTo>
                      <a:pt x="262409" y="131201"/>
                    </a:lnTo>
                    <a:lnTo>
                      <a:pt x="256474" y="131201"/>
                    </a:lnTo>
                    <a:lnTo>
                      <a:pt x="256474" y="125266"/>
                    </a:lnTo>
                    <a:close/>
                    <a:moveTo>
                      <a:pt x="268656" y="125266"/>
                    </a:moveTo>
                    <a:lnTo>
                      <a:pt x="268656" y="131201"/>
                    </a:lnTo>
                    <a:lnTo>
                      <a:pt x="262721" y="131201"/>
                    </a:lnTo>
                    <a:lnTo>
                      <a:pt x="262721" y="125266"/>
                    </a:lnTo>
                    <a:close/>
                    <a:moveTo>
                      <a:pt x="274904" y="125266"/>
                    </a:moveTo>
                    <a:lnTo>
                      <a:pt x="274904" y="131201"/>
                    </a:lnTo>
                    <a:lnTo>
                      <a:pt x="268968" y="131201"/>
                    </a:lnTo>
                    <a:lnTo>
                      <a:pt x="268968" y="125266"/>
                    </a:lnTo>
                    <a:close/>
                    <a:moveTo>
                      <a:pt x="6251" y="131513"/>
                    </a:moveTo>
                    <a:lnTo>
                      <a:pt x="6251" y="137449"/>
                    </a:lnTo>
                    <a:lnTo>
                      <a:pt x="315" y="137449"/>
                    </a:lnTo>
                    <a:lnTo>
                      <a:pt x="315" y="131513"/>
                    </a:lnTo>
                    <a:close/>
                    <a:moveTo>
                      <a:pt x="12498" y="131513"/>
                    </a:moveTo>
                    <a:lnTo>
                      <a:pt x="12498" y="137449"/>
                    </a:lnTo>
                    <a:lnTo>
                      <a:pt x="6562" y="137449"/>
                    </a:lnTo>
                    <a:lnTo>
                      <a:pt x="6562" y="131513"/>
                    </a:lnTo>
                    <a:close/>
                    <a:moveTo>
                      <a:pt x="18745" y="131513"/>
                    </a:moveTo>
                    <a:lnTo>
                      <a:pt x="18745" y="137449"/>
                    </a:lnTo>
                    <a:lnTo>
                      <a:pt x="12810" y="137449"/>
                    </a:lnTo>
                    <a:lnTo>
                      <a:pt x="12810" y="131513"/>
                    </a:lnTo>
                    <a:close/>
                    <a:moveTo>
                      <a:pt x="24992" y="131513"/>
                    </a:moveTo>
                    <a:lnTo>
                      <a:pt x="24992" y="137449"/>
                    </a:lnTo>
                    <a:lnTo>
                      <a:pt x="19058" y="137449"/>
                    </a:lnTo>
                    <a:lnTo>
                      <a:pt x="19058" y="131513"/>
                    </a:lnTo>
                    <a:close/>
                    <a:moveTo>
                      <a:pt x="31241" y="131513"/>
                    </a:moveTo>
                    <a:lnTo>
                      <a:pt x="31241" y="137449"/>
                    </a:lnTo>
                    <a:lnTo>
                      <a:pt x="25305" y="137449"/>
                    </a:lnTo>
                    <a:lnTo>
                      <a:pt x="25305" y="131513"/>
                    </a:lnTo>
                    <a:close/>
                    <a:moveTo>
                      <a:pt x="37489" y="131513"/>
                    </a:moveTo>
                    <a:lnTo>
                      <a:pt x="37489" y="137449"/>
                    </a:lnTo>
                    <a:lnTo>
                      <a:pt x="31553" y="137449"/>
                    </a:lnTo>
                    <a:lnTo>
                      <a:pt x="31553" y="131513"/>
                    </a:lnTo>
                    <a:close/>
                    <a:moveTo>
                      <a:pt x="43737" y="131513"/>
                    </a:moveTo>
                    <a:lnTo>
                      <a:pt x="43737" y="137449"/>
                    </a:lnTo>
                    <a:lnTo>
                      <a:pt x="37802" y="137449"/>
                    </a:lnTo>
                    <a:lnTo>
                      <a:pt x="37802" y="131513"/>
                    </a:lnTo>
                    <a:close/>
                    <a:moveTo>
                      <a:pt x="49985" y="131513"/>
                    </a:moveTo>
                    <a:lnTo>
                      <a:pt x="49985" y="137449"/>
                    </a:lnTo>
                    <a:lnTo>
                      <a:pt x="44049" y="137449"/>
                    </a:lnTo>
                    <a:lnTo>
                      <a:pt x="44049" y="131513"/>
                    </a:lnTo>
                    <a:close/>
                    <a:moveTo>
                      <a:pt x="56232" y="131513"/>
                    </a:moveTo>
                    <a:lnTo>
                      <a:pt x="56232" y="137449"/>
                    </a:lnTo>
                    <a:lnTo>
                      <a:pt x="50296" y="137449"/>
                    </a:lnTo>
                    <a:lnTo>
                      <a:pt x="50296" y="131513"/>
                    </a:lnTo>
                    <a:close/>
                    <a:moveTo>
                      <a:pt x="62480" y="131513"/>
                    </a:moveTo>
                    <a:lnTo>
                      <a:pt x="62480" y="137449"/>
                    </a:lnTo>
                    <a:lnTo>
                      <a:pt x="56545" y="137449"/>
                    </a:lnTo>
                    <a:lnTo>
                      <a:pt x="56545" y="131513"/>
                    </a:lnTo>
                    <a:close/>
                    <a:moveTo>
                      <a:pt x="68727" y="131513"/>
                    </a:moveTo>
                    <a:lnTo>
                      <a:pt x="68727" y="137449"/>
                    </a:lnTo>
                    <a:lnTo>
                      <a:pt x="62792" y="137449"/>
                    </a:lnTo>
                    <a:lnTo>
                      <a:pt x="62792" y="131513"/>
                    </a:lnTo>
                    <a:close/>
                    <a:moveTo>
                      <a:pt x="74975" y="131513"/>
                    </a:moveTo>
                    <a:lnTo>
                      <a:pt x="74975" y="137449"/>
                    </a:lnTo>
                    <a:lnTo>
                      <a:pt x="69039" y="137449"/>
                    </a:lnTo>
                    <a:lnTo>
                      <a:pt x="69039" y="131513"/>
                    </a:lnTo>
                    <a:close/>
                    <a:moveTo>
                      <a:pt x="81223" y="131513"/>
                    </a:moveTo>
                    <a:lnTo>
                      <a:pt x="81223" y="137449"/>
                    </a:lnTo>
                    <a:lnTo>
                      <a:pt x="75286" y="137449"/>
                    </a:lnTo>
                    <a:lnTo>
                      <a:pt x="75286" y="131513"/>
                    </a:lnTo>
                    <a:close/>
                    <a:moveTo>
                      <a:pt x="87470" y="131513"/>
                    </a:moveTo>
                    <a:lnTo>
                      <a:pt x="87470" y="137449"/>
                    </a:lnTo>
                    <a:lnTo>
                      <a:pt x="81535" y="137449"/>
                    </a:lnTo>
                    <a:lnTo>
                      <a:pt x="81535" y="131513"/>
                    </a:lnTo>
                    <a:close/>
                    <a:moveTo>
                      <a:pt x="93718" y="131513"/>
                    </a:moveTo>
                    <a:lnTo>
                      <a:pt x="93718" y="137449"/>
                    </a:lnTo>
                    <a:lnTo>
                      <a:pt x="87784" y="137449"/>
                    </a:lnTo>
                    <a:lnTo>
                      <a:pt x="87784" y="131513"/>
                    </a:lnTo>
                    <a:close/>
                    <a:moveTo>
                      <a:pt x="99967" y="131513"/>
                    </a:moveTo>
                    <a:lnTo>
                      <a:pt x="99967" y="137449"/>
                    </a:lnTo>
                    <a:lnTo>
                      <a:pt x="94031" y="137449"/>
                    </a:lnTo>
                    <a:lnTo>
                      <a:pt x="94031" y="131513"/>
                    </a:lnTo>
                    <a:close/>
                    <a:moveTo>
                      <a:pt x="106214" y="131513"/>
                    </a:moveTo>
                    <a:lnTo>
                      <a:pt x="106214" y="137449"/>
                    </a:lnTo>
                    <a:lnTo>
                      <a:pt x="100278" y="137449"/>
                    </a:lnTo>
                    <a:lnTo>
                      <a:pt x="100278" y="131513"/>
                    </a:lnTo>
                    <a:close/>
                    <a:moveTo>
                      <a:pt x="112461" y="131513"/>
                    </a:moveTo>
                    <a:lnTo>
                      <a:pt x="112461" y="137449"/>
                    </a:lnTo>
                    <a:lnTo>
                      <a:pt x="106527" y="137449"/>
                    </a:lnTo>
                    <a:lnTo>
                      <a:pt x="106527" y="131513"/>
                    </a:lnTo>
                    <a:close/>
                    <a:moveTo>
                      <a:pt x="118710" y="131513"/>
                    </a:moveTo>
                    <a:lnTo>
                      <a:pt x="118710" y="137449"/>
                    </a:lnTo>
                    <a:lnTo>
                      <a:pt x="112774" y="137449"/>
                    </a:lnTo>
                    <a:lnTo>
                      <a:pt x="112774" y="131513"/>
                    </a:lnTo>
                    <a:close/>
                    <a:moveTo>
                      <a:pt x="124957" y="131513"/>
                    </a:moveTo>
                    <a:lnTo>
                      <a:pt x="124957" y="137449"/>
                    </a:lnTo>
                    <a:lnTo>
                      <a:pt x="119021" y="137449"/>
                    </a:lnTo>
                    <a:lnTo>
                      <a:pt x="119021" y="131513"/>
                    </a:lnTo>
                    <a:close/>
                    <a:moveTo>
                      <a:pt x="131204" y="131513"/>
                    </a:moveTo>
                    <a:lnTo>
                      <a:pt x="131204" y="137449"/>
                    </a:lnTo>
                    <a:lnTo>
                      <a:pt x="125270" y="137449"/>
                    </a:lnTo>
                    <a:lnTo>
                      <a:pt x="125270" y="131513"/>
                    </a:lnTo>
                    <a:close/>
                    <a:moveTo>
                      <a:pt x="137451" y="131513"/>
                    </a:moveTo>
                    <a:lnTo>
                      <a:pt x="137451" y="137449"/>
                    </a:lnTo>
                    <a:lnTo>
                      <a:pt x="131517" y="137449"/>
                    </a:lnTo>
                    <a:lnTo>
                      <a:pt x="131517" y="131513"/>
                    </a:lnTo>
                    <a:close/>
                    <a:moveTo>
                      <a:pt x="143702" y="131513"/>
                    </a:moveTo>
                    <a:lnTo>
                      <a:pt x="143702" y="137449"/>
                    </a:lnTo>
                    <a:lnTo>
                      <a:pt x="137766" y="137449"/>
                    </a:lnTo>
                    <a:lnTo>
                      <a:pt x="137766" y="131513"/>
                    </a:lnTo>
                    <a:close/>
                    <a:moveTo>
                      <a:pt x="149949" y="131513"/>
                    </a:moveTo>
                    <a:lnTo>
                      <a:pt x="149949" y="137449"/>
                    </a:lnTo>
                    <a:lnTo>
                      <a:pt x="144015" y="137449"/>
                    </a:lnTo>
                    <a:lnTo>
                      <a:pt x="144015" y="131513"/>
                    </a:lnTo>
                    <a:close/>
                    <a:moveTo>
                      <a:pt x="156196" y="131513"/>
                    </a:moveTo>
                    <a:lnTo>
                      <a:pt x="156196" y="137449"/>
                    </a:lnTo>
                    <a:lnTo>
                      <a:pt x="150262" y="137449"/>
                    </a:lnTo>
                    <a:lnTo>
                      <a:pt x="150262" y="131513"/>
                    </a:lnTo>
                    <a:close/>
                    <a:moveTo>
                      <a:pt x="162445" y="131513"/>
                    </a:moveTo>
                    <a:lnTo>
                      <a:pt x="162445" y="137449"/>
                    </a:lnTo>
                    <a:lnTo>
                      <a:pt x="156509" y="137449"/>
                    </a:lnTo>
                    <a:lnTo>
                      <a:pt x="156509" y="131513"/>
                    </a:lnTo>
                    <a:close/>
                    <a:moveTo>
                      <a:pt x="168692" y="131513"/>
                    </a:moveTo>
                    <a:lnTo>
                      <a:pt x="168692" y="137449"/>
                    </a:lnTo>
                    <a:lnTo>
                      <a:pt x="162756" y="137449"/>
                    </a:lnTo>
                    <a:lnTo>
                      <a:pt x="162756" y="131513"/>
                    </a:lnTo>
                    <a:close/>
                    <a:moveTo>
                      <a:pt x="174939" y="131513"/>
                    </a:moveTo>
                    <a:lnTo>
                      <a:pt x="174939" y="137449"/>
                    </a:lnTo>
                    <a:lnTo>
                      <a:pt x="169005" y="137449"/>
                    </a:lnTo>
                    <a:lnTo>
                      <a:pt x="169005" y="131513"/>
                    </a:lnTo>
                    <a:close/>
                    <a:moveTo>
                      <a:pt x="181186" y="131513"/>
                    </a:moveTo>
                    <a:lnTo>
                      <a:pt x="181186" y="137449"/>
                    </a:lnTo>
                    <a:lnTo>
                      <a:pt x="175252" y="137449"/>
                    </a:lnTo>
                    <a:lnTo>
                      <a:pt x="175252" y="131513"/>
                    </a:lnTo>
                    <a:close/>
                    <a:moveTo>
                      <a:pt x="187433" y="131513"/>
                    </a:moveTo>
                    <a:lnTo>
                      <a:pt x="187433" y="137449"/>
                    </a:lnTo>
                    <a:lnTo>
                      <a:pt x="181499" y="137449"/>
                    </a:lnTo>
                    <a:lnTo>
                      <a:pt x="181499" y="131513"/>
                    </a:lnTo>
                    <a:close/>
                    <a:moveTo>
                      <a:pt x="193682" y="131513"/>
                    </a:moveTo>
                    <a:lnTo>
                      <a:pt x="193682" y="137449"/>
                    </a:lnTo>
                    <a:lnTo>
                      <a:pt x="187746" y="137449"/>
                    </a:lnTo>
                    <a:lnTo>
                      <a:pt x="187746" y="131513"/>
                    </a:lnTo>
                    <a:close/>
                    <a:moveTo>
                      <a:pt x="199931" y="131513"/>
                    </a:moveTo>
                    <a:lnTo>
                      <a:pt x="199931" y="137449"/>
                    </a:lnTo>
                    <a:lnTo>
                      <a:pt x="193996" y="137449"/>
                    </a:lnTo>
                    <a:lnTo>
                      <a:pt x="193996" y="131513"/>
                    </a:lnTo>
                    <a:close/>
                    <a:moveTo>
                      <a:pt x="206180" y="131513"/>
                    </a:moveTo>
                    <a:lnTo>
                      <a:pt x="206180" y="137449"/>
                    </a:lnTo>
                    <a:lnTo>
                      <a:pt x="200244" y="137449"/>
                    </a:lnTo>
                    <a:lnTo>
                      <a:pt x="200244" y="131513"/>
                    </a:lnTo>
                    <a:close/>
                    <a:moveTo>
                      <a:pt x="212427" y="131513"/>
                    </a:moveTo>
                    <a:lnTo>
                      <a:pt x="212427" y="137449"/>
                    </a:lnTo>
                    <a:lnTo>
                      <a:pt x="206491" y="137449"/>
                    </a:lnTo>
                    <a:lnTo>
                      <a:pt x="206491" y="131513"/>
                    </a:lnTo>
                    <a:close/>
                    <a:moveTo>
                      <a:pt x="218674" y="131513"/>
                    </a:moveTo>
                    <a:lnTo>
                      <a:pt x="218674" y="137449"/>
                    </a:lnTo>
                    <a:lnTo>
                      <a:pt x="212739" y="137449"/>
                    </a:lnTo>
                    <a:lnTo>
                      <a:pt x="212739" y="131513"/>
                    </a:lnTo>
                    <a:close/>
                    <a:moveTo>
                      <a:pt x="224921" y="131513"/>
                    </a:moveTo>
                    <a:lnTo>
                      <a:pt x="224921" y="137449"/>
                    </a:lnTo>
                    <a:lnTo>
                      <a:pt x="218987" y="137449"/>
                    </a:lnTo>
                    <a:lnTo>
                      <a:pt x="218987" y="131513"/>
                    </a:lnTo>
                    <a:close/>
                    <a:moveTo>
                      <a:pt x="231170" y="131513"/>
                    </a:moveTo>
                    <a:lnTo>
                      <a:pt x="231170" y="137449"/>
                    </a:lnTo>
                    <a:lnTo>
                      <a:pt x="225234" y="137449"/>
                    </a:lnTo>
                    <a:lnTo>
                      <a:pt x="225234" y="131513"/>
                    </a:lnTo>
                    <a:close/>
                    <a:moveTo>
                      <a:pt x="237417" y="131513"/>
                    </a:moveTo>
                    <a:lnTo>
                      <a:pt x="237417" y="137449"/>
                    </a:lnTo>
                    <a:lnTo>
                      <a:pt x="231481" y="137449"/>
                    </a:lnTo>
                    <a:lnTo>
                      <a:pt x="231481" y="131513"/>
                    </a:lnTo>
                    <a:close/>
                    <a:moveTo>
                      <a:pt x="243664" y="131513"/>
                    </a:moveTo>
                    <a:lnTo>
                      <a:pt x="243664" y="137449"/>
                    </a:lnTo>
                    <a:lnTo>
                      <a:pt x="237729" y="137449"/>
                    </a:lnTo>
                    <a:lnTo>
                      <a:pt x="237729" y="131513"/>
                    </a:lnTo>
                    <a:close/>
                    <a:moveTo>
                      <a:pt x="249911" y="131513"/>
                    </a:moveTo>
                    <a:lnTo>
                      <a:pt x="249911" y="137449"/>
                    </a:lnTo>
                    <a:lnTo>
                      <a:pt x="243977" y="137449"/>
                    </a:lnTo>
                    <a:lnTo>
                      <a:pt x="243977" y="131513"/>
                    </a:lnTo>
                    <a:close/>
                    <a:moveTo>
                      <a:pt x="256161" y="131513"/>
                    </a:moveTo>
                    <a:lnTo>
                      <a:pt x="256161" y="137449"/>
                    </a:lnTo>
                    <a:lnTo>
                      <a:pt x="250225" y="137449"/>
                    </a:lnTo>
                    <a:lnTo>
                      <a:pt x="250225" y="131513"/>
                    </a:lnTo>
                    <a:close/>
                    <a:moveTo>
                      <a:pt x="262409" y="131513"/>
                    </a:moveTo>
                    <a:lnTo>
                      <a:pt x="262409" y="137449"/>
                    </a:lnTo>
                    <a:lnTo>
                      <a:pt x="256474" y="137449"/>
                    </a:lnTo>
                    <a:lnTo>
                      <a:pt x="256474" y="131513"/>
                    </a:lnTo>
                    <a:close/>
                    <a:moveTo>
                      <a:pt x="268656" y="131513"/>
                    </a:moveTo>
                    <a:lnTo>
                      <a:pt x="268656" y="137449"/>
                    </a:lnTo>
                    <a:lnTo>
                      <a:pt x="262721" y="137449"/>
                    </a:lnTo>
                    <a:lnTo>
                      <a:pt x="262721" y="131513"/>
                    </a:lnTo>
                    <a:close/>
                    <a:moveTo>
                      <a:pt x="274904" y="131513"/>
                    </a:moveTo>
                    <a:lnTo>
                      <a:pt x="274904" y="137449"/>
                    </a:lnTo>
                    <a:lnTo>
                      <a:pt x="268968" y="137449"/>
                    </a:lnTo>
                    <a:lnTo>
                      <a:pt x="268968" y="131513"/>
                    </a:lnTo>
                    <a:close/>
                    <a:moveTo>
                      <a:pt x="6251" y="137760"/>
                    </a:moveTo>
                    <a:lnTo>
                      <a:pt x="6251" y="143697"/>
                    </a:lnTo>
                    <a:lnTo>
                      <a:pt x="315" y="143697"/>
                    </a:lnTo>
                    <a:lnTo>
                      <a:pt x="315" y="137760"/>
                    </a:lnTo>
                    <a:close/>
                    <a:moveTo>
                      <a:pt x="12498" y="137760"/>
                    </a:moveTo>
                    <a:lnTo>
                      <a:pt x="12498" y="143697"/>
                    </a:lnTo>
                    <a:lnTo>
                      <a:pt x="6562" y="143697"/>
                    </a:lnTo>
                    <a:lnTo>
                      <a:pt x="6562" y="137760"/>
                    </a:lnTo>
                    <a:close/>
                    <a:moveTo>
                      <a:pt x="18745" y="137760"/>
                    </a:moveTo>
                    <a:lnTo>
                      <a:pt x="18745" y="143697"/>
                    </a:lnTo>
                    <a:lnTo>
                      <a:pt x="12810" y="143697"/>
                    </a:lnTo>
                    <a:lnTo>
                      <a:pt x="12810" y="137760"/>
                    </a:lnTo>
                    <a:close/>
                    <a:moveTo>
                      <a:pt x="24992" y="137760"/>
                    </a:moveTo>
                    <a:lnTo>
                      <a:pt x="24992" y="143697"/>
                    </a:lnTo>
                    <a:lnTo>
                      <a:pt x="19058" y="143697"/>
                    </a:lnTo>
                    <a:lnTo>
                      <a:pt x="19058" y="137760"/>
                    </a:lnTo>
                    <a:close/>
                    <a:moveTo>
                      <a:pt x="31241" y="137760"/>
                    </a:moveTo>
                    <a:lnTo>
                      <a:pt x="31241" y="143697"/>
                    </a:lnTo>
                    <a:lnTo>
                      <a:pt x="25305" y="143697"/>
                    </a:lnTo>
                    <a:lnTo>
                      <a:pt x="25305" y="137760"/>
                    </a:lnTo>
                    <a:close/>
                    <a:moveTo>
                      <a:pt x="37489" y="137760"/>
                    </a:moveTo>
                    <a:lnTo>
                      <a:pt x="37489" y="143697"/>
                    </a:lnTo>
                    <a:lnTo>
                      <a:pt x="31553" y="143697"/>
                    </a:lnTo>
                    <a:lnTo>
                      <a:pt x="31553" y="137760"/>
                    </a:lnTo>
                    <a:close/>
                    <a:moveTo>
                      <a:pt x="43737" y="137760"/>
                    </a:moveTo>
                    <a:lnTo>
                      <a:pt x="43737" y="143697"/>
                    </a:lnTo>
                    <a:lnTo>
                      <a:pt x="37802" y="143697"/>
                    </a:lnTo>
                    <a:lnTo>
                      <a:pt x="37802" y="137760"/>
                    </a:lnTo>
                    <a:close/>
                    <a:moveTo>
                      <a:pt x="49985" y="137760"/>
                    </a:moveTo>
                    <a:lnTo>
                      <a:pt x="49985" y="143697"/>
                    </a:lnTo>
                    <a:lnTo>
                      <a:pt x="44049" y="143697"/>
                    </a:lnTo>
                    <a:lnTo>
                      <a:pt x="44049" y="137760"/>
                    </a:lnTo>
                    <a:close/>
                    <a:moveTo>
                      <a:pt x="56232" y="137760"/>
                    </a:moveTo>
                    <a:lnTo>
                      <a:pt x="56232" y="143697"/>
                    </a:lnTo>
                    <a:lnTo>
                      <a:pt x="50296" y="143697"/>
                    </a:lnTo>
                    <a:lnTo>
                      <a:pt x="50296" y="137760"/>
                    </a:lnTo>
                    <a:close/>
                    <a:moveTo>
                      <a:pt x="62480" y="137760"/>
                    </a:moveTo>
                    <a:lnTo>
                      <a:pt x="62480" y="143697"/>
                    </a:lnTo>
                    <a:lnTo>
                      <a:pt x="56545" y="143697"/>
                    </a:lnTo>
                    <a:lnTo>
                      <a:pt x="56545" y="137760"/>
                    </a:lnTo>
                    <a:close/>
                    <a:moveTo>
                      <a:pt x="68727" y="137760"/>
                    </a:moveTo>
                    <a:lnTo>
                      <a:pt x="68727" y="143697"/>
                    </a:lnTo>
                    <a:lnTo>
                      <a:pt x="62792" y="143697"/>
                    </a:lnTo>
                    <a:lnTo>
                      <a:pt x="62792" y="137760"/>
                    </a:lnTo>
                    <a:close/>
                    <a:moveTo>
                      <a:pt x="74975" y="137760"/>
                    </a:moveTo>
                    <a:lnTo>
                      <a:pt x="74975" y="143697"/>
                    </a:lnTo>
                    <a:lnTo>
                      <a:pt x="69039" y="143697"/>
                    </a:lnTo>
                    <a:lnTo>
                      <a:pt x="69039" y="137760"/>
                    </a:lnTo>
                    <a:close/>
                    <a:moveTo>
                      <a:pt x="81223" y="137760"/>
                    </a:moveTo>
                    <a:lnTo>
                      <a:pt x="81223" y="143697"/>
                    </a:lnTo>
                    <a:lnTo>
                      <a:pt x="75286" y="143697"/>
                    </a:lnTo>
                    <a:lnTo>
                      <a:pt x="75286" y="137760"/>
                    </a:lnTo>
                    <a:close/>
                    <a:moveTo>
                      <a:pt x="87470" y="137760"/>
                    </a:moveTo>
                    <a:lnTo>
                      <a:pt x="87470" y="143697"/>
                    </a:lnTo>
                    <a:lnTo>
                      <a:pt x="81535" y="143697"/>
                    </a:lnTo>
                    <a:lnTo>
                      <a:pt x="81535" y="137760"/>
                    </a:lnTo>
                    <a:close/>
                    <a:moveTo>
                      <a:pt x="93718" y="137760"/>
                    </a:moveTo>
                    <a:lnTo>
                      <a:pt x="93718" y="143697"/>
                    </a:lnTo>
                    <a:lnTo>
                      <a:pt x="87784" y="143697"/>
                    </a:lnTo>
                    <a:lnTo>
                      <a:pt x="87784" y="137760"/>
                    </a:lnTo>
                    <a:close/>
                    <a:moveTo>
                      <a:pt x="99967" y="137760"/>
                    </a:moveTo>
                    <a:lnTo>
                      <a:pt x="99967" y="143697"/>
                    </a:lnTo>
                    <a:lnTo>
                      <a:pt x="94031" y="143697"/>
                    </a:lnTo>
                    <a:lnTo>
                      <a:pt x="94031" y="137760"/>
                    </a:lnTo>
                    <a:close/>
                    <a:moveTo>
                      <a:pt x="106214" y="137760"/>
                    </a:moveTo>
                    <a:lnTo>
                      <a:pt x="106214" y="143697"/>
                    </a:lnTo>
                    <a:lnTo>
                      <a:pt x="100278" y="143697"/>
                    </a:lnTo>
                    <a:lnTo>
                      <a:pt x="100278" y="137760"/>
                    </a:lnTo>
                    <a:close/>
                    <a:moveTo>
                      <a:pt x="112461" y="137760"/>
                    </a:moveTo>
                    <a:lnTo>
                      <a:pt x="112461" y="143697"/>
                    </a:lnTo>
                    <a:lnTo>
                      <a:pt x="106527" y="143697"/>
                    </a:lnTo>
                    <a:lnTo>
                      <a:pt x="106527" y="137760"/>
                    </a:lnTo>
                    <a:close/>
                    <a:moveTo>
                      <a:pt x="118710" y="137760"/>
                    </a:moveTo>
                    <a:lnTo>
                      <a:pt x="118710" y="143697"/>
                    </a:lnTo>
                    <a:lnTo>
                      <a:pt x="112774" y="143697"/>
                    </a:lnTo>
                    <a:lnTo>
                      <a:pt x="112774" y="137760"/>
                    </a:lnTo>
                    <a:close/>
                    <a:moveTo>
                      <a:pt x="124957" y="137760"/>
                    </a:moveTo>
                    <a:lnTo>
                      <a:pt x="124957" y="143697"/>
                    </a:lnTo>
                    <a:lnTo>
                      <a:pt x="119021" y="143697"/>
                    </a:lnTo>
                    <a:lnTo>
                      <a:pt x="119021" y="137760"/>
                    </a:lnTo>
                    <a:close/>
                    <a:moveTo>
                      <a:pt x="131204" y="137760"/>
                    </a:moveTo>
                    <a:lnTo>
                      <a:pt x="131204" y="143697"/>
                    </a:lnTo>
                    <a:lnTo>
                      <a:pt x="125270" y="143697"/>
                    </a:lnTo>
                    <a:lnTo>
                      <a:pt x="125270" y="137760"/>
                    </a:lnTo>
                    <a:close/>
                    <a:moveTo>
                      <a:pt x="137451" y="137760"/>
                    </a:moveTo>
                    <a:lnTo>
                      <a:pt x="137451" y="143697"/>
                    </a:lnTo>
                    <a:lnTo>
                      <a:pt x="131517" y="143697"/>
                    </a:lnTo>
                    <a:lnTo>
                      <a:pt x="131517" y="137760"/>
                    </a:lnTo>
                    <a:close/>
                    <a:moveTo>
                      <a:pt x="143702" y="137760"/>
                    </a:moveTo>
                    <a:lnTo>
                      <a:pt x="143702" y="143697"/>
                    </a:lnTo>
                    <a:lnTo>
                      <a:pt x="137766" y="143697"/>
                    </a:lnTo>
                    <a:lnTo>
                      <a:pt x="137766" y="137760"/>
                    </a:lnTo>
                    <a:close/>
                    <a:moveTo>
                      <a:pt x="149949" y="137760"/>
                    </a:moveTo>
                    <a:lnTo>
                      <a:pt x="149949" y="143697"/>
                    </a:lnTo>
                    <a:lnTo>
                      <a:pt x="144015" y="143697"/>
                    </a:lnTo>
                    <a:lnTo>
                      <a:pt x="144015" y="137760"/>
                    </a:lnTo>
                    <a:close/>
                    <a:moveTo>
                      <a:pt x="156196" y="137760"/>
                    </a:moveTo>
                    <a:lnTo>
                      <a:pt x="156196" y="143697"/>
                    </a:lnTo>
                    <a:lnTo>
                      <a:pt x="150262" y="143697"/>
                    </a:lnTo>
                    <a:lnTo>
                      <a:pt x="150262" y="137760"/>
                    </a:lnTo>
                    <a:close/>
                    <a:moveTo>
                      <a:pt x="162445" y="137760"/>
                    </a:moveTo>
                    <a:lnTo>
                      <a:pt x="162445" y="143697"/>
                    </a:lnTo>
                    <a:lnTo>
                      <a:pt x="156509" y="143697"/>
                    </a:lnTo>
                    <a:lnTo>
                      <a:pt x="156509" y="137760"/>
                    </a:lnTo>
                    <a:close/>
                    <a:moveTo>
                      <a:pt x="168692" y="137760"/>
                    </a:moveTo>
                    <a:lnTo>
                      <a:pt x="168692" y="143697"/>
                    </a:lnTo>
                    <a:lnTo>
                      <a:pt x="162756" y="143697"/>
                    </a:lnTo>
                    <a:lnTo>
                      <a:pt x="162756" y="137760"/>
                    </a:lnTo>
                    <a:close/>
                    <a:moveTo>
                      <a:pt x="174939" y="137760"/>
                    </a:moveTo>
                    <a:lnTo>
                      <a:pt x="174939" y="143697"/>
                    </a:lnTo>
                    <a:lnTo>
                      <a:pt x="169005" y="143697"/>
                    </a:lnTo>
                    <a:lnTo>
                      <a:pt x="169005" y="137760"/>
                    </a:lnTo>
                    <a:close/>
                    <a:moveTo>
                      <a:pt x="181186" y="137760"/>
                    </a:moveTo>
                    <a:lnTo>
                      <a:pt x="181186" y="143697"/>
                    </a:lnTo>
                    <a:lnTo>
                      <a:pt x="175252" y="143697"/>
                    </a:lnTo>
                    <a:lnTo>
                      <a:pt x="175252" y="137760"/>
                    </a:lnTo>
                    <a:close/>
                    <a:moveTo>
                      <a:pt x="187433" y="137760"/>
                    </a:moveTo>
                    <a:lnTo>
                      <a:pt x="187433" y="143697"/>
                    </a:lnTo>
                    <a:lnTo>
                      <a:pt x="181499" y="143697"/>
                    </a:lnTo>
                    <a:lnTo>
                      <a:pt x="181499" y="137760"/>
                    </a:lnTo>
                    <a:close/>
                    <a:moveTo>
                      <a:pt x="193682" y="137760"/>
                    </a:moveTo>
                    <a:lnTo>
                      <a:pt x="193682" y="143697"/>
                    </a:lnTo>
                    <a:lnTo>
                      <a:pt x="187746" y="143697"/>
                    </a:lnTo>
                    <a:lnTo>
                      <a:pt x="187746" y="137760"/>
                    </a:lnTo>
                    <a:close/>
                    <a:moveTo>
                      <a:pt x="199931" y="137760"/>
                    </a:moveTo>
                    <a:lnTo>
                      <a:pt x="199931" y="143697"/>
                    </a:lnTo>
                    <a:lnTo>
                      <a:pt x="193996" y="143697"/>
                    </a:lnTo>
                    <a:lnTo>
                      <a:pt x="193996" y="137760"/>
                    </a:lnTo>
                    <a:close/>
                    <a:moveTo>
                      <a:pt x="206180" y="137760"/>
                    </a:moveTo>
                    <a:lnTo>
                      <a:pt x="206180" y="143697"/>
                    </a:lnTo>
                    <a:lnTo>
                      <a:pt x="200244" y="143697"/>
                    </a:lnTo>
                    <a:lnTo>
                      <a:pt x="200244" y="137760"/>
                    </a:lnTo>
                    <a:close/>
                    <a:moveTo>
                      <a:pt x="212427" y="137760"/>
                    </a:moveTo>
                    <a:lnTo>
                      <a:pt x="212427" y="143697"/>
                    </a:lnTo>
                    <a:lnTo>
                      <a:pt x="206491" y="143697"/>
                    </a:lnTo>
                    <a:lnTo>
                      <a:pt x="206491" y="137760"/>
                    </a:lnTo>
                    <a:close/>
                    <a:moveTo>
                      <a:pt x="218674" y="137760"/>
                    </a:moveTo>
                    <a:lnTo>
                      <a:pt x="218674" y="143697"/>
                    </a:lnTo>
                    <a:lnTo>
                      <a:pt x="212739" y="143697"/>
                    </a:lnTo>
                    <a:lnTo>
                      <a:pt x="212739" y="137760"/>
                    </a:lnTo>
                    <a:close/>
                    <a:moveTo>
                      <a:pt x="224921" y="137760"/>
                    </a:moveTo>
                    <a:lnTo>
                      <a:pt x="224921" y="143697"/>
                    </a:lnTo>
                    <a:lnTo>
                      <a:pt x="218987" y="143697"/>
                    </a:lnTo>
                    <a:lnTo>
                      <a:pt x="218987" y="137760"/>
                    </a:lnTo>
                    <a:close/>
                    <a:moveTo>
                      <a:pt x="231170" y="137760"/>
                    </a:moveTo>
                    <a:lnTo>
                      <a:pt x="231170" y="143697"/>
                    </a:lnTo>
                    <a:lnTo>
                      <a:pt x="225234" y="143697"/>
                    </a:lnTo>
                    <a:lnTo>
                      <a:pt x="225234" y="137760"/>
                    </a:lnTo>
                    <a:close/>
                    <a:moveTo>
                      <a:pt x="237417" y="137760"/>
                    </a:moveTo>
                    <a:lnTo>
                      <a:pt x="237417" y="143697"/>
                    </a:lnTo>
                    <a:lnTo>
                      <a:pt x="231481" y="143697"/>
                    </a:lnTo>
                    <a:lnTo>
                      <a:pt x="231481" y="137760"/>
                    </a:lnTo>
                    <a:close/>
                    <a:moveTo>
                      <a:pt x="243664" y="137760"/>
                    </a:moveTo>
                    <a:lnTo>
                      <a:pt x="243664" y="143697"/>
                    </a:lnTo>
                    <a:lnTo>
                      <a:pt x="237729" y="143697"/>
                    </a:lnTo>
                    <a:lnTo>
                      <a:pt x="237729" y="137760"/>
                    </a:lnTo>
                    <a:close/>
                    <a:moveTo>
                      <a:pt x="249911" y="137760"/>
                    </a:moveTo>
                    <a:lnTo>
                      <a:pt x="249911" y="143697"/>
                    </a:lnTo>
                    <a:lnTo>
                      <a:pt x="243977" y="143697"/>
                    </a:lnTo>
                    <a:lnTo>
                      <a:pt x="243977" y="137760"/>
                    </a:lnTo>
                    <a:close/>
                    <a:moveTo>
                      <a:pt x="256161" y="137760"/>
                    </a:moveTo>
                    <a:lnTo>
                      <a:pt x="256161" y="143697"/>
                    </a:lnTo>
                    <a:lnTo>
                      <a:pt x="250225" y="143697"/>
                    </a:lnTo>
                    <a:lnTo>
                      <a:pt x="250225" y="137760"/>
                    </a:lnTo>
                    <a:close/>
                    <a:moveTo>
                      <a:pt x="262409" y="137760"/>
                    </a:moveTo>
                    <a:lnTo>
                      <a:pt x="262409" y="143697"/>
                    </a:lnTo>
                    <a:lnTo>
                      <a:pt x="256474" y="143697"/>
                    </a:lnTo>
                    <a:lnTo>
                      <a:pt x="256474" y="137760"/>
                    </a:lnTo>
                    <a:close/>
                    <a:moveTo>
                      <a:pt x="268656" y="137760"/>
                    </a:moveTo>
                    <a:lnTo>
                      <a:pt x="268656" y="143697"/>
                    </a:lnTo>
                    <a:lnTo>
                      <a:pt x="262721" y="143697"/>
                    </a:lnTo>
                    <a:lnTo>
                      <a:pt x="262721" y="137760"/>
                    </a:lnTo>
                    <a:close/>
                    <a:moveTo>
                      <a:pt x="274904" y="137760"/>
                    </a:moveTo>
                    <a:lnTo>
                      <a:pt x="274904" y="143697"/>
                    </a:lnTo>
                    <a:lnTo>
                      <a:pt x="268968" y="143697"/>
                    </a:lnTo>
                    <a:lnTo>
                      <a:pt x="268968" y="137760"/>
                    </a:lnTo>
                    <a:close/>
                    <a:moveTo>
                      <a:pt x="6251" y="144011"/>
                    </a:moveTo>
                    <a:lnTo>
                      <a:pt x="6251" y="149945"/>
                    </a:lnTo>
                    <a:lnTo>
                      <a:pt x="315" y="149945"/>
                    </a:lnTo>
                    <a:lnTo>
                      <a:pt x="315" y="144011"/>
                    </a:lnTo>
                    <a:close/>
                    <a:moveTo>
                      <a:pt x="12498" y="144011"/>
                    </a:moveTo>
                    <a:lnTo>
                      <a:pt x="12498" y="149945"/>
                    </a:lnTo>
                    <a:lnTo>
                      <a:pt x="6562" y="149945"/>
                    </a:lnTo>
                    <a:lnTo>
                      <a:pt x="6562" y="144011"/>
                    </a:lnTo>
                    <a:close/>
                    <a:moveTo>
                      <a:pt x="18745" y="144011"/>
                    </a:moveTo>
                    <a:lnTo>
                      <a:pt x="18745" y="149945"/>
                    </a:lnTo>
                    <a:lnTo>
                      <a:pt x="12810" y="149945"/>
                    </a:lnTo>
                    <a:lnTo>
                      <a:pt x="12810" y="144011"/>
                    </a:lnTo>
                    <a:close/>
                    <a:moveTo>
                      <a:pt x="24992" y="144011"/>
                    </a:moveTo>
                    <a:lnTo>
                      <a:pt x="24992" y="149945"/>
                    </a:lnTo>
                    <a:lnTo>
                      <a:pt x="19058" y="149945"/>
                    </a:lnTo>
                    <a:lnTo>
                      <a:pt x="19058" y="144011"/>
                    </a:lnTo>
                    <a:close/>
                    <a:moveTo>
                      <a:pt x="31241" y="144011"/>
                    </a:moveTo>
                    <a:lnTo>
                      <a:pt x="31241" y="149945"/>
                    </a:lnTo>
                    <a:lnTo>
                      <a:pt x="25305" y="149945"/>
                    </a:lnTo>
                    <a:lnTo>
                      <a:pt x="25305" y="144011"/>
                    </a:lnTo>
                    <a:close/>
                    <a:moveTo>
                      <a:pt x="37489" y="144011"/>
                    </a:moveTo>
                    <a:lnTo>
                      <a:pt x="37489" y="149945"/>
                    </a:lnTo>
                    <a:lnTo>
                      <a:pt x="31553" y="149945"/>
                    </a:lnTo>
                    <a:lnTo>
                      <a:pt x="31553" y="144011"/>
                    </a:lnTo>
                    <a:close/>
                    <a:moveTo>
                      <a:pt x="43737" y="144011"/>
                    </a:moveTo>
                    <a:lnTo>
                      <a:pt x="43737" y="149945"/>
                    </a:lnTo>
                    <a:lnTo>
                      <a:pt x="37802" y="149945"/>
                    </a:lnTo>
                    <a:lnTo>
                      <a:pt x="37802" y="144011"/>
                    </a:lnTo>
                    <a:close/>
                    <a:moveTo>
                      <a:pt x="49985" y="144011"/>
                    </a:moveTo>
                    <a:lnTo>
                      <a:pt x="49985" y="149945"/>
                    </a:lnTo>
                    <a:lnTo>
                      <a:pt x="44049" y="149945"/>
                    </a:lnTo>
                    <a:lnTo>
                      <a:pt x="44049" y="144011"/>
                    </a:lnTo>
                    <a:close/>
                    <a:moveTo>
                      <a:pt x="56232" y="144011"/>
                    </a:moveTo>
                    <a:lnTo>
                      <a:pt x="56232" y="149945"/>
                    </a:lnTo>
                    <a:lnTo>
                      <a:pt x="50296" y="149945"/>
                    </a:lnTo>
                    <a:lnTo>
                      <a:pt x="50296" y="144011"/>
                    </a:lnTo>
                    <a:close/>
                    <a:moveTo>
                      <a:pt x="62480" y="144011"/>
                    </a:moveTo>
                    <a:lnTo>
                      <a:pt x="62480" y="149945"/>
                    </a:lnTo>
                    <a:lnTo>
                      <a:pt x="56545" y="149945"/>
                    </a:lnTo>
                    <a:lnTo>
                      <a:pt x="56545" y="144011"/>
                    </a:lnTo>
                    <a:close/>
                    <a:moveTo>
                      <a:pt x="68727" y="144011"/>
                    </a:moveTo>
                    <a:lnTo>
                      <a:pt x="68727" y="149945"/>
                    </a:lnTo>
                    <a:lnTo>
                      <a:pt x="62792" y="149945"/>
                    </a:lnTo>
                    <a:lnTo>
                      <a:pt x="62792" y="144011"/>
                    </a:lnTo>
                    <a:close/>
                    <a:moveTo>
                      <a:pt x="74975" y="144011"/>
                    </a:moveTo>
                    <a:lnTo>
                      <a:pt x="74975" y="149945"/>
                    </a:lnTo>
                    <a:lnTo>
                      <a:pt x="69039" y="149945"/>
                    </a:lnTo>
                    <a:lnTo>
                      <a:pt x="69039" y="144011"/>
                    </a:lnTo>
                    <a:close/>
                    <a:moveTo>
                      <a:pt x="81223" y="144011"/>
                    </a:moveTo>
                    <a:lnTo>
                      <a:pt x="81223" y="149945"/>
                    </a:lnTo>
                    <a:lnTo>
                      <a:pt x="75286" y="149945"/>
                    </a:lnTo>
                    <a:lnTo>
                      <a:pt x="75286" y="144011"/>
                    </a:lnTo>
                    <a:close/>
                    <a:moveTo>
                      <a:pt x="87470" y="144011"/>
                    </a:moveTo>
                    <a:lnTo>
                      <a:pt x="87470" y="149945"/>
                    </a:lnTo>
                    <a:lnTo>
                      <a:pt x="81535" y="149945"/>
                    </a:lnTo>
                    <a:lnTo>
                      <a:pt x="81535" y="144011"/>
                    </a:lnTo>
                    <a:close/>
                    <a:moveTo>
                      <a:pt x="93718" y="144011"/>
                    </a:moveTo>
                    <a:lnTo>
                      <a:pt x="93718" y="149945"/>
                    </a:lnTo>
                    <a:lnTo>
                      <a:pt x="87784" y="149945"/>
                    </a:lnTo>
                    <a:lnTo>
                      <a:pt x="87784" y="144011"/>
                    </a:lnTo>
                    <a:close/>
                    <a:moveTo>
                      <a:pt x="99967" y="144011"/>
                    </a:moveTo>
                    <a:lnTo>
                      <a:pt x="99967" y="149945"/>
                    </a:lnTo>
                    <a:lnTo>
                      <a:pt x="94031" y="149945"/>
                    </a:lnTo>
                    <a:lnTo>
                      <a:pt x="94031" y="144011"/>
                    </a:lnTo>
                    <a:close/>
                    <a:moveTo>
                      <a:pt x="106214" y="144011"/>
                    </a:moveTo>
                    <a:lnTo>
                      <a:pt x="106214" y="149945"/>
                    </a:lnTo>
                    <a:lnTo>
                      <a:pt x="100278" y="149945"/>
                    </a:lnTo>
                    <a:lnTo>
                      <a:pt x="100278" y="144011"/>
                    </a:lnTo>
                    <a:close/>
                    <a:moveTo>
                      <a:pt x="112461" y="144011"/>
                    </a:moveTo>
                    <a:lnTo>
                      <a:pt x="112461" y="149945"/>
                    </a:lnTo>
                    <a:lnTo>
                      <a:pt x="106527" y="149945"/>
                    </a:lnTo>
                    <a:lnTo>
                      <a:pt x="106527" y="144011"/>
                    </a:lnTo>
                    <a:close/>
                    <a:moveTo>
                      <a:pt x="118710" y="144011"/>
                    </a:moveTo>
                    <a:lnTo>
                      <a:pt x="118710" y="149945"/>
                    </a:lnTo>
                    <a:lnTo>
                      <a:pt x="112774" y="149945"/>
                    </a:lnTo>
                    <a:lnTo>
                      <a:pt x="112774" y="144011"/>
                    </a:lnTo>
                    <a:close/>
                    <a:moveTo>
                      <a:pt x="124957" y="144011"/>
                    </a:moveTo>
                    <a:lnTo>
                      <a:pt x="124957" y="149945"/>
                    </a:lnTo>
                    <a:lnTo>
                      <a:pt x="119021" y="149945"/>
                    </a:lnTo>
                    <a:lnTo>
                      <a:pt x="119021" y="144011"/>
                    </a:lnTo>
                    <a:close/>
                    <a:moveTo>
                      <a:pt x="131204" y="144011"/>
                    </a:moveTo>
                    <a:lnTo>
                      <a:pt x="131204" y="149945"/>
                    </a:lnTo>
                    <a:lnTo>
                      <a:pt x="125270" y="149945"/>
                    </a:lnTo>
                    <a:lnTo>
                      <a:pt x="125270" y="144011"/>
                    </a:lnTo>
                    <a:close/>
                    <a:moveTo>
                      <a:pt x="137451" y="144011"/>
                    </a:moveTo>
                    <a:lnTo>
                      <a:pt x="137451" y="149945"/>
                    </a:lnTo>
                    <a:lnTo>
                      <a:pt x="131517" y="149945"/>
                    </a:lnTo>
                    <a:lnTo>
                      <a:pt x="131517" y="144011"/>
                    </a:lnTo>
                    <a:close/>
                    <a:moveTo>
                      <a:pt x="143702" y="144011"/>
                    </a:moveTo>
                    <a:lnTo>
                      <a:pt x="143702" y="149945"/>
                    </a:lnTo>
                    <a:lnTo>
                      <a:pt x="137766" y="149945"/>
                    </a:lnTo>
                    <a:lnTo>
                      <a:pt x="137766" y="144011"/>
                    </a:lnTo>
                    <a:close/>
                    <a:moveTo>
                      <a:pt x="149949" y="144011"/>
                    </a:moveTo>
                    <a:lnTo>
                      <a:pt x="149949" y="149945"/>
                    </a:lnTo>
                    <a:lnTo>
                      <a:pt x="144015" y="149945"/>
                    </a:lnTo>
                    <a:lnTo>
                      <a:pt x="144015" y="144011"/>
                    </a:lnTo>
                    <a:close/>
                    <a:moveTo>
                      <a:pt x="156196" y="144011"/>
                    </a:moveTo>
                    <a:lnTo>
                      <a:pt x="156196" y="149945"/>
                    </a:lnTo>
                    <a:lnTo>
                      <a:pt x="150262" y="149945"/>
                    </a:lnTo>
                    <a:lnTo>
                      <a:pt x="150262" y="144011"/>
                    </a:lnTo>
                    <a:close/>
                    <a:moveTo>
                      <a:pt x="162445" y="144011"/>
                    </a:moveTo>
                    <a:lnTo>
                      <a:pt x="162445" y="149945"/>
                    </a:lnTo>
                    <a:lnTo>
                      <a:pt x="156509" y="149945"/>
                    </a:lnTo>
                    <a:lnTo>
                      <a:pt x="156509" y="144011"/>
                    </a:lnTo>
                    <a:close/>
                    <a:moveTo>
                      <a:pt x="168692" y="144011"/>
                    </a:moveTo>
                    <a:lnTo>
                      <a:pt x="168692" y="149945"/>
                    </a:lnTo>
                    <a:lnTo>
                      <a:pt x="162756" y="149945"/>
                    </a:lnTo>
                    <a:lnTo>
                      <a:pt x="162756" y="144011"/>
                    </a:lnTo>
                    <a:close/>
                    <a:moveTo>
                      <a:pt x="174939" y="144011"/>
                    </a:moveTo>
                    <a:lnTo>
                      <a:pt x="174939" y="149945"/>
                    </a:lnTo>
                    <a:lnTo>
                      <a:pt x="169005" y="149945"/>
                    </a:lnTo>
                    <a:lnTo>
                      <a:pt x="169005" y="144011"/>
                    </a:lnTo>
                    <a:close/>
                    <a:moveTo>
                      <a:pt x="181186" y="144011"/>
                    </a:moveTo>
                    <a:lnTo>
                      <a:pt x="181186" y="149945"/>
                    </a:lnTo>
                    <a:lnTo>
                      <a:pt x="175252" y="149945"/>
                    </a:lnTo>
                    <a:lnTo>
                      <a:pt x="175252" y="144011"/>
                    </a:lnTo>
                    <a:close/>
                    <a:moveTo>
                      <a:pt x="187433" y="144011"/>
                    </a:moveTo>
                    <a:lnTo>
                      <a:pt x="187433" y="149945"/>
                    </a:lnTo>
                    <a:lnTo>
                      <a:pt x="181499" y="149945"/>
                    </a:lnTo>
                    <a:lnTo>
                      <a:pt x="181499" y="144011"/>
                    </a:lnTo>
                    <a:close/>
                    <a:moveTo>
                      <a:pt x="193682" y="144011"/>
                    </a:moveTo>
                    <a:lnTo>
                      <a:pt x="193682" y="149945"/>
                    </a:lnTo>
                    <a:lnTo>
                      <a:pt x="187746" y="149945"/>
                    </a:lnTo>
                    <a:lnTo>
                      <a:pt x="187746" y="144011"/>
                    </a:lnTo>
                    <a:close/>
                    <a:moveTo>
                      <a:pt x="199931" y="144011"/>
                    </a:moveTo>
                    <a:lnTo>
                      <a:pt x="199931" y="149945"/>
                    </a:lnTo>
                    <a:lnTo>
                      <a:pt x="193996" y="149945"/>
                    </a:lnTo>
                    <a:lnTo>
                      <a:pt x="193996" y="144011"/>
                    </a:lnTo>
                    <a:close/>
                    <a:moveTo>
                      <a:pt x="206180" y="144011"/>
                    </a:moveTo>
                    <a:lnTo>
                      <a:pt x="206180" y="149945"/>
                    </a:lnTo>
                    <a:lnTo>
                      <a:pt x="200244" y="149945"/>
                    </a:lnTo>
                    <a:lnTo>
                      <a:pt x="200244" y="144011"/>
                    </a:lnTo>
                    <a:close/>
                    <a:moveTo>
                      <a:pt x="212427" y="144011"/>
                    </a:moveTo>
                    <a:lnTo>
                      <a:pt x="212427" y="149945"/>
                    </a:lnTo>
                    <a:lnTo>
                      <a:pt x="206491" y="149945"/>
                    </a:lnTo>
                    <a:lnTo>
                      <a:pt x="206491" y="144011"/>
                    </a:lnTo>
                    <a:close/>
                    <a:moveTo>
                      <a:pt x="218674" y="144011"/>
                    </a:moveTo>
                    <a:lnTo>
                      <a:pt x="218674" y="149945"/>
                    </a:lnTo>
                    <a:lnTo>
                      <a:pt x="212739" y="149945"/>
                    </a:lnTo>
                    <a:lnTo>
                      <a:pt x="212739" y="144011"/>
                    </a:lnTo>
                    <a:close/>
                    <a:moveTo>
                      <a:pt x="224921" y="144011"/>
                    </a:moveTo>
                    <a:lnTo>
                      <a:pt x="224921" y="149945"/>
                    </a:lnTo>
                    <a:lnTo>
                      <a:pt x="218987" y="149945"/>
                    </a:lnTo>
                    <a:lnTo>
                      <a:pt x="218987" y="144011"/>
                    </a:lnTo>
                    <a:close/>
                    <a:moveTo>
                      <a:pt x="231170" y="144011"/>
                    </a:moveTo>
                    <a:lnTo>
                      <a:pt x="231170" y="149945"/>
                    </a:lnTo>
                    <a:lnTo>
                      <a:pt x="225234" y="149945"/>
                    </a:lnTo>
                    <a:lnTo>
                      <a:pt x="225234" y="144011"/>
                    </a:lnTo>
                    <a:close/>
                    <a:moveTo>
                      <a:pt x="237417" y="144011"/>
                    </a:moveTo>
                    <a:lnTo>
                      <a:pt x="237417" y="149945"/>
                    </a:lnTo>
                    <a:lnTo>
                      <a:pt x="231481" y="149945"/>
                    </a:lnTo>
                    <a:lnTo>
                      <a:pt x="231481" y="144011"/>
                    </a:lnTo>
                    <a:close/>
                    <a:moveTo>
                      <a:pt x="243664" y="144011"/>
                    </a:moveTo>
                    <a:lnTo>
                      <a:pt x="243664" y="149945"/>
                    </a:lnTo>
                    <a:lnTo>
                      <a:pt x="237729" y="149945"/>
                    </a:lnTo>
                    <a:lnTo>
                      <a:pt x="237729" y="144011"/>
                    </a:lnTo>
                    <a:close/>
                    <a:moveTo>
                      <a:pt x="249911" y="144011"/>
                    </a:moveTo>
                    <a:lnTo>
                      <a:pt x="249911" y="149945"/>
                    </a:lnTo>
                    <a:lnTo>
                      <a:pt x="243977" y="149945"/>
                    </a:lnTo>
                    <a:lnTo>
                      <a:pt x="243977" y="144011"/>
                    </a:lnTo>
                    <a:close/>
                    <a:moveTo>
                      <a:pt x="256161" y="144011"/>
                    </a:moveTo>
                    <a:lnTo>
                      <a:pt x="256161" y="149945"/>
                    </a:lnTo>
                    <a:lnTo>
                      <a:pt x="250225" y="149945"/>
                    </a:lnTo>
                    <a:lnTo>
                      <a:pt x="250225" y="144011"/>
                    </a:lnTo>
                    <a:close/>
                    <a:moveTo>
                      <a:pt x="262409" y="144011"/>
                    </a:moveTo>
                    <a:lnTo>
                      <a:pt x="262409" y="149945"/>
                    </a:lnTo>
                    <a:lnTo>
                      <a:pt x="256474" y="149945"/>
                    </a:lnTo>
                    <a:lnTo>
                      <a:pt x="256474" y="144011"/>
                    </a:lnTo>
                    <a:close/>
                    <a:moveTo>
                      <a:pt x="268656" y="144011"/>
                    </a:moveTo>
                    <a:lnTo>
                      <a:pt x="268656" y="149945"/>
                    </a:lnTo>
                    <a:lnTo>
                      <a:pt x="262721" y="149945"/>
                    </a:lnTo>
                    <a:lnTo>
                      <a:pt x="262721" y="144011"/>
                    </a:lnTo>
                    <a:close/>
                    <a:moveTo>
                      <a:pt x="274904" y="144011"/>
                    </a:moveTo>
                    <a:lnTo>
                      <a:pt x="274904" y="149945"/>
                    </a:lnTo>
                    <a:lnTo>
                      <a:pt x="268968" y="149945"/>
                    </a:lnTo>
                    <a:lnTo>
                      <a:pt x="268968" y="144011"/>
                    </a:lnTo>
                    <a:close/>
                    <a:moveTo>
                      <a:pt x="6251" y="150258"/>
                    </a:moveTo>
                    <a:lnTo>
                      <a:pt x="6251" y="156192"/>
                    </a:lnTo>
                    <a:lnTo>
                      <a:pt x="315" y="156192"/>
                    </a:lnTo>
                    <a:lnTo>
                      <a:pt x="315" y="150258"/>
                    </a:lnTo>
                    <a:close/>
                    <a:moveTo>
                      <a:pt x="12498" y="150258"/>
                    </a:moveTo>
                    <a:lnTo>
                      <a:pt x="12498" y="156192"/>
                    </a:lnTo>
                    <a:lnTo>
                      <a:pt x="6562" y="156192"/>
                    </a:lnTo>
                    <a:lnTo>
                      <a:pt x="6562" y="150258"/>
                    </a:lnTo>
                    <a:close/>
                    <a:moveTo>
                      <a:pt x="18745" y="150258"/>
                    </a:moveTo>
                    <a:lnTo>
                      <a:pt x="18745" y="156192"/>
                    </a:lnTo>
                    <a:lnTo>
                      <a:pt x="12810" y="156192"/>
                    </a:lnTo>
                    <a:lnTo>
                      <a:pt x="12810" y="150258"/>
                    </a:lnTo>
                    <a:close/>
                    <a:moveTo>
                      <a:pt x="24992" y="150258"/>
                    </a:moveTo>
                    <a:lnTo>
                      <a:pt x="24992" y="156192"/>
                    </a:lnTo>
                    <a:lnTo>
                      <a:pt x="19058" y="156192"/>
                    </a:lnTo>
                    <a:lnTo>
                      <a:pt x="19058" y="150258"/>
                    </a:lnTo>
                    <a:close/>
                    <a:moveTo>
                      <a:pt x="31241" y="150258"/>
                    </a:moveTo>
                    <a:lnTo>
                      <a:pt x="31241" y="156192"/>
                    </a:lnTo>
                    <a:lnTo>
                      <a:pt x="25305" y="156192"/>
                    </a:lnTo>
                    <a:lnTo>
                      <a:pt x="25305" y="150258"/>
                    </a:lnTo>
                    <a:close/>
                    <a:moveTo>
                      <a:pt x="37489" y="150258"/>
                    </a:moveTo>
                    <a:lnTo>
                      <a:pt x="37489" y="156192"/>
                    </a:lnTo>
                    <a:lnTo>
                      <a:pt x="31553" y="156192"/>
                    </a:lnTo>
                    <a:lnTo>
                      <a:pt x="31553" y="150258"/>
                    </a:lnTo>
                    <a:close/>
                    <a:moveTo>
                      <a:pt x="43737" y="150258"/>
                    </a:moveTo>
                    <a:lnTo>
                      <a:pt x="43737" y="156192"/>
                    </a:lnTo>
                    <a:lnTo>
                      <a:pt x="37802" y="156192"/>
                    </a:lnTo>
                    <a:lnTo>
                      <a:pt x="37802" y="150258"/>
                    </a:lnTo>
                    <a:close/>
                    <a:moveTo>
                      <a:pt x="49985" y="150258"/>
                    </a:moveTo>
                    <a:lnTo>
                      <a:pt x="49985" y="156192"/>
                    </a:lnTo>
                    <a:lnTo>
                      <a:pt x="44049" y="156192"/>
                    </a:lnTo>
                    <a:lnTo>
                      <a:pt x="44049" y="150258"/>
                    </a:lnTo>
                    <a:close/>
                    <a:moveTo>
                      <a:pt x="56232" y="150258"/>
                    </a:moveTo>
                    <a:lnTo>
                      <a:pt x="56232" y="156192"/>
                    </a:lnTo>
                    <a:lnTo>
                      <a:pt x="50296" y="156192"/>
                    </a:lnTo>
                    <a:lnTo>
                      <a:pt x="50296" y="150258"/>
                    </a:lnTo>
                    <a:close/>
                    <a:moveTo>
                      <a:pt x="62480" y="150258"/>
                    </a:moveTo>
                    <a:lnTo>
                      <a:pt x="62480" y="156192"/>
                    </a:lnTo>
                    <a:lnTo>
                      <a:pt x="56545" y="156192"/>
                    </a:lnTo>
                    <a:lnTo>
                      <a:pt x="56545" y="150258"/>
                    </a:lnTo>
                    <a:close/>
                    <a:moveTo>
                      <a:pt x="68727" y="150258"/>
                    </a:moveTo>
                    <a:lnTo>
                      <a:pt x="68727" y="156192"/>
                    </a:lnTo>
                    <a:lnTo>
                      <a:pt x="62792" y="156192"/>
                    </a:lnTo>
                    <a:lnTo>
                      <a:pt x="62792" y="150258"/>
                    </a:lnTo>
                    <a:close/>
                    <a:moveTo>
                      <a:pt x="74975" y="150258"/>
                    </a:moveTo>
                    <a:lnTo>
                      <a:pt x="74975" y="156192"/>
                    </a:lnTo>
                    <a:lnTo>
                      <a:pt x="69039" y="156192"/>
                    </a:lnTo>
                    <a:lnTo>
                      <a:pt x="69039" y="150258"/>
                    </a:lnTo>
                    <a:close/>
                    <a:moveTo>
                      <a:pt x="81223" y="150258"/>
                    </a:moveTo>
                    <a:lnTo>
                      <a:pt x="81223" y="156192"/>
                    </a:lnTo>
                    <a:lnTo>
                      <a:pt x="75286" y="156192"/>
                    </a:lnTo>
                    <a:lnTo>
                      <a:pt x="75286" y="150258"/>
                    </a:lnTo>
                    <a:close/>
                    <a:moveTo>
                      <a:pt x="87470" y="150258"/>
                    </a:moveTo>
                    <a:lnTo>
                      <a:pt x="87470" y="156192"/>
                    </a:lnTo>
                    <a:lnTo>
                      <a:pt x="81535" y="156192"/>
                    </a:lnTo>
                    <a:lnTo>
                      <a:pt x="81535" y="150258"/>
                    </a:lnTo>
                    <a:close/>
                    <a:moveTo>
                      <a:pt x="93718" y="150258"/>
                    </a:moveTo>
                    <a:lnTo>
                      <a:pt x="93718" y="156192"/>
                    </a:lnTo>
                    <a:lnTo>
                      <a:pt x="87784" y="156192"/>
                    </a:lnTo>
                    <a:lnTo>
                      <a:pt x="87784" y="150258"/>
                    </a:lnTo>
                    <a:close/>
                    <a:moveTo>
                      <a:pt x="99967" y="150258"/>
                    </a:moveTo>
                    <a:lnTo>
                      <a:pt x="99967" y="156192"/>
                    </a:lnTo>
                    <a:lnTo>
                      <a:pt x="94031" y="156192"/>
                    </a:lnTo>
                    <a:lnTo>
                      <a:pt x="94031" y="150258"/>
                    </a:lnTo>
                    <a:close/>
                    <a:moveTo>
                      <a:pt x="106214" y="150258"/>
                    </a:moveTo>
                    <a:lnTo>
                      <a:pt x="106214" y="156192"/>
                    </a:lnTo>
                    <a:lnTo>
                      <a:pt x="100278" y="156192"/>
                    </a:lnTo>
                    <a:lnTo>
                      <a:pt x="100278" y="150258"/>
                    </a:lnTo>
                    <a:close/>
                    <a:moveTo>
                      <a:pt x="112461" y="150258"/>
                    </a:moveTo>
                    <a:lnTo>
                      <a:pt x="112461" y="156192"/>
                    </a:lnTo>
                    <a:lnTo>
                      <a:pt x="106527" y="156192"/>
                    </a:lnTo>
                    <a:lnTo>
                      <a:pt x="106527" y="150258"/>
                    </a:lnTo>
                    <a:close/>
                    <a:moveTo>
                      <a:pt x="118710" y="150258"/>
                    </a:moveTo>
                    <a:lnTo>
                      <a:pt x="118710" y="156192"/>
                    </a:lnTo>
                    <a:lnTo>
                      <a:pt x="112774" y="156192"/>
                    </a:lnTo>
                    <a:lnTo>
                      <a:pt x="112774" y="150258"/>
                    </a:lnTo>
                    <a:close/>
                    <a:moveTo>
                      <a:pt x="124957" y="150258"/>
                    </a:moveTo>
                    <a:lnTo>
                      <a:pt x="124957" y="156192"/>
                    </a:lnTo>
                    <a:lnTo>
                      <a:pt x="119021" y="156192"/>
                    </a:lnTo>
                    <a:lnTo>
                      <a:pt x="119021" y="150258"/>
                    </a:lnTo>
                    <a:close/>
                    <a:moveTo>
                      <a:pt x="131204" y="150258"/>
                    </a:moveTo>
                    <a:lnTo>
                      <a:pt x="131204" y="156192"/>
                    </a:lnTo>
                    <a:lnTo>
                      <a:pt x="125270" y="156192"/>
                    </a:lnTo>
                    <a:lnTo>
                      <a:pt x="125270" y="150258"/>
                    </a:lnTo>
                    <a:close/>
                    <a:moveTo>
                      <a:pt x="137451" y="150258"/>
                    </a:moveTo>
                    <a:lnTo>
                      <a:pt x="137451" y="156192"/>
                    </a:lnTo>
                    <a:lnTo>
                      <a:pt x="131517" y="156192"/>
                    </a:lnTo>
                    <a:lnTo>
                      <a:pt x="131517" y="150258"/>
                    </a:lnTo>
                    <a:close/>
                    <a:moveTo>
                      <a:pt x="143702" y="150258"/>
                    </a:moveTo>
                    <a:lnTo>
                      <a:pt x="143702" y="156192"/>
                    </a:lnTo>
                    <a:lnTo>
                      <a:pt x="137766" y="156192"/>
                    </a:lnTo>
                    <a:lnTo>
                      <a:pt x="137766" y="150258"/>
                    </a:lnTo>
                    <a:close/>
                    <a:moveTo>
                      <a:pt x="149949" y="150258"/>
                    </a:moveTo>
                    <a:lnTo>
                      <a:pt x="149949" y="156192"/>
                    </a:lnTo>
                    <a:lnTo>
                      <a:pt x="144015" y="156192"/>
                    </a:lnTo>
                    <a:lnTo>
                      <a:pt x="144015" y="150258"/>
                    </a:lnTo>
                    <a:close/>
                    <a:moveTo>
                      <a:pt x="156196" y="150258"/>
                    </a:moveTo>
                    <a:lnTo>
                      <a:pt x="156196" y="156192"/>
                    </a:lnTo>
                    <a:lnTo>
                      <a:pt x="150262" y="156192"/>
                    </a:lnTo>
                    <a:lnTo>
                      <a:pt x="150262" y="150258"/>
                    </a:lnTo>
                    <a:close/>
                    <a:moveTo>
                      <a:pt x="162445" y="150258"/>
                    </a:moveTo>
                    <a:lnTo>
                      <a:pt x="162445" y="156192"/>
                    </a:lnTo>
                    <a:lnTo>
                      <a:pt x="156509" y="156192"/>
                    </a:lnTo>
                    <a:lnTo>
                      <a:pt x="156509" y="150258"/>
                    </a:lnTo>
                    <a:close/>
                    <a:moveTo>
                      <a:pt x="168692" y="150258"/>
                    </a:moveTo>
                    <a:lnTo>
                      <a:pt x="168692" y="156192"/>
                    </a:lnTo>
                    <a:lnTo>
                      <a:pt x="162756" y="156192"/>
                    </a:lnTo>
                    <a:lnTo>
                      <a:pt x="162756" y="150258"/>
                    </a:lnTo>
                    <a:close/>
                    <a:moveTo>
                      <a:pt x="174939" y="150258"/>
                    </a:moveTo>
                    <a:lnTo>
                      <a:pt x="174939" y="156192"/>
                    </a:lnTo>
                    <a:lnTo>
                      <a:pt x="169005" y="156192"/>
                    </a:lnTo>
                    <a:lnTo>
                      <a:pt x="169005" y="150258"/>
                    </a:lnTo>
                    <a:close/>
                    <a:moveTo>
                      <a:pt x="181186" y="150258"/>
                    </a:moveTo>
                    <a:lnTo>
                      <a:pt x="181186" y="156192"/>
                    </a:lnTo>
                    <a:lnTo>
                      <a:pt x="175252" y="156192"/>
                    </a:lnTo>
                    <a:lnTo>
                      <a:pt x="175252" y="150258"/>
                    </a:lnTo>
                    <a:close/>
                    <a:moveTo>
                      <a:pt x="187433" y="150258"/>
                    </a:moveTo>
                    <a:lnTo>
                      <a:pt x="187433" y="156192"/>
                    </a:lnTo>
                    <a:lnTo>
                      <a:pt x="181499" y="156192"/>
                    </a:lnTo>
                    <a:lnTo>
                      <a:pt x="181499" y="150258"/>
                    </a:lnTo>
                    <a:close/>
                    <a:moveTo>
                      <a:pt x="193682" y="150258"/>
                    </a:moveTo>
                    <a:lnTo>
                      <a:pt x="193682" y="156192"/>
                    </a:lnTo>
                    <a:lnTo>
                      <a:pt x="187746" y="156192"/>
                    </a:lnTo>
                    <a:lnTo>
                      <a:pt x="187746" y="150258"/>
                    </a:lnTo>
                    <a:close/>
                    <a:moveTo>
                      <a:pt x="199931" y="150258"/>
                    </a:moveTo>
                    <a:lnTo>
                      <a:pt x="199931" y="156192"/>
                    </a:lnTo>
                    <a:lnTo>
                      <a:pt x="193996" y="156192"/>
                    </a:lnTo>
                    <a:lnTo>
                      <a:pt x="193996" y="150258"/>
                    </a:lnTo>
                    <a:close/>
                    <a:moveTo>
                      <a:pt x="206180" y="150258"/>
                    </a:moveTo>
                    <a:lnTo>
                      <a:pt x="206180" y="156192"/>
                    </a:lnTo>
                    <a:lnTo>
                      <a:pt x="200244" y="156192"/>
                    </a:lnTo>
                    <a:lnTo>
                      <a:pt x="200244" y="150258"/>
                    </a:lnTo>
                    <a:close/>
                    <a:moveTo>
                      <a:pt x="212427" y="150258"/>
                    </a:moveTo>
                    <a:lnTo>
                      <a:pt x="212427" y="156192"/>
                    </a:lnTo>
                    <a:lnTo>
                      <a:pt x="206491" y="156192"/>
                    </a:lnTo>
                    <a:lnTo>
                      <a:pt x="206491" y="150258"/>
                    </a:lnTo>
                    <a:close/>
                    <a:moveTo>
                      <a:pt x="218674" y="150258"/>
                    </a:moveTo>
                    <a:lnTo>
                      <a:pt x="218674" y="156192"/>
                    </a:lnTo>
                    <a:lnTo>
                      <a:pt x="212739" y="156192"/>
                    </a:lnTo>
                    <a:lnTo>
                      <a:pt x="212739" y="150258"/>
                    </a:lnTo>
                    <a:close/>
                    <a:moveTo>
                      <a:pt x="224921" y="150258"/>
                    </a:moveTo>
                    <a:lnTo>
                      <a:pt x="224921" y="156192"/>
                    </a:lnTo>
                    <a:lnTo>
                      <a:pt x="218987" y="156192"/>
                    </a:lnTo>
                    <a:lnTo>
                      <a:pt x="218987" y="150258"/>
                    </a:lnTo>
                    <a:close/>
                    <a:moveTo>
                      <a:pt x="231170" y="150258"/>
                    </a:moveTo>
                    <a:lnTo>
                      <a:pt x="231170" y="156192"/>
                    </a:lnTo>
                    <a:lnTo>
                      <a:pt x="225234" y="156192"/>
                    </a:lnTo>
                    <a:lnTo>
                      <a:pt x="225234" y="150258"/>
                    </a:lnTo>
                    <a:close/>
                    <a:moveTo>
                      <a:pt x="237417" y="150258"/>
                    </a:moveTo>
                    <a:lnTo>
                      <a:pt x="237417" y="156192"/>
                    </a:lnTo>
                    <a:lnTo>
                      <a:pt x="231481" y="156192"/>
                    </a:lnTo>
                    <a:lnTo>
                      <a:pt x="231481" y="150258"/>
                    </a:lnTo>
                    <a:close/>
                    <a:moveTo>
                      <a:pt x="243664" y="150258"/>
                    </a:moveTo>
                    <a:lnTo>
                      <a:pt x="243664" y="156192"/>
                    </a:lnTo>
                    <a:lnTo>
                      <a:pt x="237729" y="156192"/>
                    </a:lnTo>
                    <a:lnTo>
                      <a:pt x="237729" y="150258"/>
                    </a:lnTo>
                    <a:close/>
                    <a:moveTo>
                      <a:pt x="249911" y="150258"/>
                    </a:moveTo>
                    <a:lnTo>
                      <a:pt x="249911" y="156192"/>
                    </a:lnTo>
                    <a:lnTo>
                      <a:pt x="243977" y="156192"/>
                    </a:lnTo>
                    <a:lnTo>
                      <a:pt x="243977" y="150258"/>
                    </a:lnTo>
                    <a:close/>
                    <a:moveTo>
                      <a:pt x="256161" y="150258"/>
                    </a:moveTo>
                    <a:lnTo>
                      <a:pt x="256161" y="156192"/>
                    </a:lnTo>
                    <a:lnTo>
                      <a:pt x="250225" y="156192"/>
                    </a:lnTo>
                    <a:lnTo>
                      <a:pt x="250225" y="150258"/>
                    </a:lnTo>
                    <a:close/>
                    <a:moveTo>
                      <a:pt x="262409" y="150258"/>
                    </a:moveTo>
                    <a:lnTo>
                      <a:pt x="262409" y="156192"/>
                    </a:lnTo>
                    <a:lnTo>
                      <a:pt x="256474" y="156192"/>
                    </a:lnTo>
                    <a:lnTo>
                      <a:pt x="256474" y="150258"/>
                    </a:lnTo>
                    <a:close/>
                    <a:moveTo>
                      <a:pt x="268656" y="150258"/>
                    </a:moveTo>
                    <a:lnTo>
                      <a:pt x="268656" y="156192"/>
                    </a:lnTo>
                    <a:lnTo>
                      <a:pt x="262721" y="156192"/>
                    </a:lnTo>
                    <a:lnTo>
                      <a:pt x="262721" y="150258"/>
                    </a:lnTo>
                    <a:close/>
                    <a:moveTo>
                      <a:pt x="274904" y="150258"/>
                    </a:moveTo>
                    <a:lnTo>
                      <a:pt x="274904" y="156192"/>
                    </a:lnTo>
                    <a:lnTo>
                      <a:pt x="268968" y="156192"/>
                    </a:lnTo>
                    <a:lnTo>
                      <a:pt x="268968" y="150258"/>
                    </a:lnTo>
                    <a:close/>
                    <a:moveTo>
                      <a:pt x="158" y="0"/>
                    </a:moveTo>
                    <a:lnTo>
                      <a:pt x="158" y="157"/>
                    </a:lnTo>
                    <a:lnTo>
                      <a:pt x="0" y="157"/>
                    </a:lnTo>
                    <a:lnTo>
                      <a:pt x="0" y="156350"/>
                    </a:lnTo>
                    <a:lnTo>
                      <a:pt x="158" y="156350"/>
                    </a:lnTo>
                    <a:lnTo>
                      <a:pt x="158" y="156508"/>
                    </a:lnTo>
                    <a:lnTo>
                      <a:pt x="275059" y="156508"/>
                    </a:lnTo>
                    <a:lnTo>
                      <a:pt x="275059" y="156350"/>
                    </a:lnTo>
                    <a:lnTo>
                      <a:pt x="275215" y="156350"/>
                    </a:lnTo>
                    <a:lnTo>
                      <a:pt x="275215" y="155"/>
                    </a:lnTo>
                    <a:lnTo>
                      <a:pt x="275059" y="155"/>
                    </a:lnTo>
                    <a:lnTo>
                      <a:pt x="275059" y="0"/>
                    </a:lnTo>
                    <a:close/>
                  </a:path>
                </a:pathLst>
              </a:custGeom>
              <a:solidFill>
                <a:srgbClr val="FCEC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cxnSp>
          <p:nvCxnSpPr>
            <p:cNvPr id="9" name="Google Shape;13;p2">
              <a:extLst>
                <a:ext uri="{FF2B5EF4-FFF2-40B4-BE49-F238E27FC236}">
                  <a16:creationId xmlns:a16="http://schemas.microsoft.com/office/drawing/2014/main" id="{9A82873A-2312-4F0E-B55A-05ECE610BCA0}"/>
                </a:ext>
              </a:extLst>
            </p:cNvPr>
            <p:cNvCxnSpPr/>
            <p:nvPr/>
          </p:nvCxnSpPr>
          <p:spPr>
            <a:xfrm>
              <a:off x="607100" y="213850"/>
              <a:ext cx="0" cy="4720800"/>
            </a:xfrm>
            <a:prstGeom prst="straightConnector1">
              <a:avLst/>
            </a:prstGeom>
            <a:noFill/>
            <a:ln w="19050" cap="flat" cmpd="sng">
              <a:solidFill>
                <a:srgbClr val="F999A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" name="Google Shape;14;p2">
              <a:extLst>
                <a:ext uri="{FF2B5EF4-FFF2-40B4-BE49-F238E27FC236}">
                  <a16:creationId xmlns:a16="http://schemas.microsoft.com/office/drawing/2014/main" id="{70B99EF3-347B-4FEF-839B-8E45AC1BEB90}"/>
                </a:ext>
              </a:extLst>
            </p:cNvPr>
            <p:cNvCxnSpPr/>
            <p:nvPr/>
          </p:nvCxnSpPr>
          <p:spPr>
            <a:xfrm>
              <a:off x="552800" y="213850"/>
              <a:ext cx="0" cy="4720800"/>
            </a:xfrm>
            <a:prstGeom prst="straightConnector1">
              <a:avLst/>
            </a:prstGeom>
            <a:noFill/>
            <a:ln w="19050" cap="flat" cmpd="sng">
              <a:solidFill>
                <a:srgbClr val="F999A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1" name="Google Shape;15;p2">
              <a:extLst>
                <a:ext uri="{FF2B5EF4-FFF2-40B4-BE49-F238E27FC236}">
                  <a16:creationId xmlns:a16="http://schemas.microsoft.com/office/drawing/2014/main" id="{F754BC6F-B540-4177-9D58-339F3382CA52}"/>
                </a:ext>
              </a:extLst>
            </p:cNvPr>
            <p:cNvSpPr/>
            <p:nvPr/>
          </p:nvSpPr>
          <p:spPr>
            <a:xfrm>
              <a:off x="309638" y="1298388"/>
              <a:ext cx="108600" cy="108600"/>
            </a:xfrm>
            <a:prstGeom prst="ellipse">
              <a:avLst/>
            </a:prstGeom>
            <a:solidFill>
              <a:srgbClr val="3231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" name="Google Shape;16;p2">
              <a:extLst>
                <a:ext uri="{FF2B5EF4-FFF2-40B4-BE49-F238E27FC236}">
                  <a16:creationId xmlns:a16="http://schemas.microsoft.com/office/drawing/2014/main" id="{C15A0A70-0685-4873-AC59-3892F8A8AC50}"/>
                </a:ext>
              </a:extLst>
            </p:cNvPr>
            <p:cNvSpPr/>
            <p:nvPr/>
          </p:nvSpPr>
          <p:spPr>
            <a:xfrm>
              <a:off x="309638" y="485688"/>
              <a:ext cx="108600" cy="108600"/>
            </a:xfrm>
            <a:prstGeom prst="ellipse">
              <a:avLst/>
            </a:prstGeom>
            <a:solidFill>
              <a:srgbClr val="3231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" name="Google Shape;17;p2">
              <a:extLst>
                <a:ext uri="{FF2B5EF4-FFF2-40B4-BE49-F238E27FC236}">
                  <a16:creationId xmlns:a16="http://schemas.microsoft.com/office/drawing/2014/main" id="{5E94ED28-87A3-4F8A-9AB3-04FB2CE2F582}"/>
                </a:ext>
              </a:extLst>
            </p:cNvPr>
            <p:cNvSpPr/>
            <p:nvPr/>
          </p:nvSpPr>
          <p:spPr>
            <a:xfrm>
              <a:off x="309638" y="4549188"/>
              <a:ext cx="108600" cy="108600"/>
            </a:xfrm>
            <a:prstGeom prst="ellipse">
              <a:avLst/>
            </a:prstGeom>
            <a:solidFill>
              <a:srgbClr val="3231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" name="Google Shape;18;p2">
              <a:extLst>
                <a:ext uri="{FF2B5EF4-FFF2-40B4-BE49-F238E27FC236}">
                  <a16:creationId xmlns:a16="http://schemas.microsoft.com/office/drawing/2014/main" id="{069E76A1-2001-4592-A610-7B731E85BAE3}"/>
                </a:ext>
              </a:extLst>
            </p:cNvPr>
            <p:cNvSpPr/>
            <p:nvPr/>
          </p:nvSpPr>
          <p:spPr>
            <a:xfrm>
              <a:off x="309638" y="3736488"/>
              <a:ext cx="108600" cy="108600"/>
            </a:xfrm>
            <a:prstGeom prst="ellipse">
              <a:avLst/>
            </a:prstGeom>
            <a:solidFill>
              <a:srgbClr val="3231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" name="Google Shape;19;p2">
              <a:extLst>
                <a:ext uri="{FF2B5EF4-FFF2-40B4-BE49-F238E27FC236}">
                  <a16:creationId xmlns:a16="http://schemas.microsoft.com/office/drawing/2014/main" id="{FC68C28A-B0B8-4FE2-8592-C4A67E575BB4}"/>
                </a:ext>
              </a:extLst>
            </p:cNvPr>
            <p:cNvSpPr/>
            <p:nvPr/>
          </p:nvSpPr>
          <p:spPr>
            <a:xfrm>
              <a:off x="309638" y="2923788"/>
              <a:ext cx="108600" cy="108600"/>
            </a:xfrm>
            <a:prstGeom prst="ellipse">
              <a:avLst/>
            </a:prstGeom>
            <a:solidFill>
              <a:srgbClr val="3231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" name="Google Shape;20;p2">
              <a:extLst>
                <a:ext uri="{FF2B5EF4-FFF2-40B4-BE49-F238E27FC236}">
                  <a16:creationId xmlns:a16="http://schemas.microsoft.com/office/drawing/2014/main" id="{52A9130B-185C-4021-8312-1D0B5B40595C}"/>
                </a:ext>
              </a:extLst>
            </p:cNvPr>
            <p:cNvSpPr/>
            <p:nvPr/>
          </p:nvSpPr>
          <p:spPr>
            <a:xfrm>
              <a:off x="309638" y="2111088"/>
              <a:ext cx="108600" cy="108600"/>
            </a:xfrm>
            <a:prstGeom prst="ellipse">
              <a:avLst/>
            </a:prstGeom>
            <a:solidFill>
              <a:srgbClr val="3231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49535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C446AA-9418-4C3E-901B-8E2806122E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997482-2CA6-4707-976E-6FD4B57BFE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17904" y="2980944"/>
            <a:ext cx="4334256" cy="31181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909652-DD12-479C-B639-9452CBA8C0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36792" y="2980944"/>
            <a:ext cx="4334256" cy="31181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0EC7A6-AFB1-4989-A0B4-B422D5B2C6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11/9/2022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D2117C-B497-4647-A66B-1887750FB5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E8C7AF-5092-416B-B61C-F41D3C573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8" name="Google Shape;9;p2">
            <a:extLst>
              <a:ext uri="{FF2B5EF4-FFF2-40B4-BE49-F238E27FC236}">
                <a16:creationId xmlns:a16="http://schemas.microsoft.com/office/drawing/2014/main" id="{72E28FE0-C355-4E7A-BCD4-4A20F6FFAD6C}"/>
              </a:ext>
            </a:extLst>
          </p:cNvPr>
          <p:cNvGrpSpPr/>
          <p:nvPr userDrawn="1"/>
        </p:nvGrpSpPr>
        <p:grpSpPr>
          <a:xfrm>
            <a:off x="1" y="0"/>
            <a:ext cx="12192000" cy="6858000"/>
            <a:chOff x="209375" y="211300"/>
            <a:chExt cx="8725075" cy="4723350"/>
          </a:xfrm>
        </p:grpSpPr>
        <p:grpSp>
          <p:nvGrpSpPr>
            <p:cNvPr id="9" name="Google Shape;10;p2">
              <a:extLst>
                <a:ext uri="{FF2B5EF4-FFF2-40B4-BE49-F238E27FC236}">
                  <a16:creationId xmlns:a16="http://schemas.microsoft.com/office/drawing/2014/main" id="{786B2286-62B3-4E36-B514-AE51C475D231}"/>
                </a:ext>
              </a:extLst>
            </p:cNvPr>
            <p:cNvGrpSpPr/>
            <p:nvPr/>
          </p:nvGrpSpPr>
          <p:grpSpPr>
            <a:xfrm>
              <a:off x="209375" y="211300"/>
              <a:ext cx="8725075" cy="4720800"/>
              <a:chOff x="209375" y="211300"/>
              <a:chExt cx="8725075" cy="4720800"/>
            </a:xfrm>
          </p:grpSpPr>
          <p:sp>
            <p:nvSpPr>
              <p:cNvPr id="18" name="Google Shape;11;p2">
                <a:extLst>
                  <a:ext uri="{FF2B5EF4-FFF2-40B4-BE49-F238E27FC236}">
                    <a16:creationId xmlns:a16="http://schemas.microsoft.com/office/drawing/2014/main" id="{1C2102AE-4AA9-49D2-9F30-01B1FD3C90E3}"/>
                  </a:ext>
                </a:extLst>
              </p:cNvPr>
              <p:cNvSpPr/>
              <p:nvPr/>
            </p:nvSpPr>
            <p:spPr>
              <a:xfrm>
                <a:off x="209550" y="211300"/>
                <a:ext cx="8724900" cy="47208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" name="Google Shape;12;p2">
                <a:extLst>
                  <a:ext uri="{FF2B5EF4-FFF2-40B4-BE49-F238E27FC236}">
                    <a16:creationId xmlns:a16="http://schemas.microsoft.com/office/drawing/2014/main" id="{17F962F5-D58B-4D54-A0B7-9C19645C5E6A}"/>
                  </a:ext>
                </a:extLst>
              </p:cNvPr>
              <p:cNvSpPr/>
              <p:nvPr/>
            </p:nvSpPr>
            <p:spPr>
              <a:xfrm>
                <a:off x="209375" y="211350"/>
                <a:ext cx="8725035" cy="4720703"/>
              </a:xfrm>
              <a:custGeom>
                <a:avLst/>
                <a:gdLst/>
                <a:ahLst/>
                <a:cxnLst/>
                <a:rect l="l" t="t" r="r" b="b"/>
                <a:pathLst>
                  <a:path w="275216" h="156509" extrusionOk="0">
                    <a:moveTo>
                      <a:pt x="6251" y="311"/>
                    </a:moveTo>
                    <a:lnTo>
                      <a:pt x="6251" y="6247"/>
                    </a:lnTo>
                    <a:lnTo>
                      <a:pt x="315" y="6247"/>
                    </a:lnTo>
                    <a:lnTo>
                      <a:pt x="315" y="311"/>
                    </a:lnTo>
                    <a:close/>
                    <a:moveTo>
                      <a:pt x="12498" y="311"/>
                    </a:moveTo>
                    <a:lnTo>
                      <a:pt x="12498" y="6247"/>
                    </a:lnTo>
                    <a:lnTo>
                      <a:pt x="6562" y="6247"/>
                    </a:lnTo>
                    <a:lnTo>
                      <a:pt x="6562" y="311"/>
                    </a:lnTo>
                    <a:close/>
                    <a:moveTo>
                      <a:pt x="18745" y="311"/>
                    </a:moveTo>
                    <a:lnTo>
                      <a:pt x="18745" y="6247"/>
                    </a:lnTo>
                    <a:lnTo>
                      <a:pt x="12810" y="6247"/>
                    </a:lnTo>
                    <a:lnTo>
                      <a:pt x="12810" y="311"/>
                    </a:lnTo>
                    <a:close/>
                    <a:moveTo>
                      <a:pt x="24992" y="311"/>
                    </a:moveTo>
                    <a:lnTo>
                      <a:pt x="24992" y="6247"/>
                    </a:lnTo>
                    <a:lnTo>
                      <a:pt x="19058" y="6247"/>
                    </a:lnTo>
                    <a:lnTo>
                      <a:pt x="19058" y="311"/>
                    </a:lnTo>
                    <a:close/>
                    <a:moveTo>
                      <a:pt x="31241" y="311"/>
                    </a:moveTo>
                    <a:lnTo>
                      <a:pt x="31241" y="6247"/>
                    </a:lnTo>
                    <a:lnTo>
                      <a:pt x="25305" y="6247"/>
                    </a:lnTo>
                    <a:lnTo>
                      <a:pt x="25305" y="311"/>
                    </a:lnTo>
                    <a:close/>
                    <a:moveTo>
                      <a:pt x="37489" y="311"/>
                    </a:moveTo>
                    <a:lnTo>
                      <a:pt x="37489" y="6247"/>
                    </a:lnTo>
                    <a:lnTo>
                      <a:pt x="31553" y="6247"/>
                    </a:lnTo>
                    <a:lnTo>
                      <a:pt x="31553" y="311"/>
                    </a:lnTo>
                    <a:close/>
                    <a:moveTo>
                      <a:pt x="43737" y="311"/>
                    </a:moveTo>
                    <a:lnTo>
                      <a:pt x="43737" y="6247"/>
                    </a:lnTo>
                    <a:lnTo>
                      <a:pt x="37802" y="6247"/>
                    </a:lnTo>
                    <a:lnTo>
                      <a:pt x="37802" y="311"/>
                    </a:lnTo>
                    <a:close/>
                    <a:moveTo>
                      <a:pt x="49985" y="311"/>
                    </a:moveTo>
                    <a:lnTo>
                      <a:pt x="49985" y="6247"/>
                    </a:lnTo>
                    <a:lnTo>
                      <a:pt x="44049" y="6247"/>
                    </a:lnTo>
                    <a:lnTo>
                      <a:pt x="44049" y="311"/>
                    </a:lnTo>
                    <a:close/>
                    <a:moveTo>
                      <a:pt x="56232" y="311"/>
                    </a:moveTo>
                    <a:lnTo>
                      <a:pt x="56232" y="6247"/>
                    </a:lnTo>
                    <a:lnTo>
                      <a:pt x="50296" y="6247"/>
                    </a:lnTo>
                    <a:lnTo>
                      <a:pt x="50296" y="311"/>
                    </a:lnTo>
                    <a:close/>
                    <a:moveTo>
                      <a:pt x="62480" y="311"/>
                    </a:moveTo>
                    <a:lnTo>
                      <a:pt x="62480" y="6247"/>
                    </a:lnTo>
                    <a:lnTo>
                      <a:pt x="56545" y="6247"/>
                    </a:lnTo>
                    <a:lnTo>
                      <a:pt x="56545" y="311"/>
                    </a:lnTo>
                    <a:close/>
                    <a:moveTo>
                      <a:pt x="68727" y="311"/>
                    </a:moveTo>
                    <a:lnTo>
                      <a:pt x="68727" y="6247"/>
                    </a:lnTo>
                    <a:lnTo>
                      <a:pt x="62792" y="6247"/>
                    </a:lnTo>
                    <a:lnTo>
                      <a:pt x="62792" y="311"/>
                    </a:lnTo>
                    <a:close/>
                    <a:moveTo>
                      <a:pt x="74975" y="311"/>
                    </a:moveTo>
                    <a:lnTo>
                      <a:pt x="74975" y="6247"/>
                    </a:lnTo>
                    <a:lnTo>
                      <a:pt x="69039" y="6247"/>
                    </a:lnTo>
                    <a:lnTo>
                      <a:pt x="69039" y="311"/>
                    </a:lnTo>
                    <a:close/>
                    <a:moveTo>
                      <a:pt x="81223" y="311"/>
                    </a:moveTo>
                    <a:lnTo>
                      <a:pt x="81223" y="6247"/>
                    </a:lnTo>
                    <a:lnTo>
                      <a:pt x="75286" y="6247"/>
                    </a:lnTo>
                    <a:lnTo>
                      <a:pt x="75286" y="311"/>
                    </a:lnTo>
                    <a:close/>
                    <a:moveTo>
                      <a:pt x="87470" y="311"/>
                    </a:moveTo>
                    <a:lnTo>
                      <a:pt x="87470" y="6247"/>
                    </a:lnTo>
                    <a:lnTo>
                      <a:pt x="81535" y="6247"/>
                    </a:lnTo>
                    <a:lnTo>
                      <a:pt x="81535" y="311"/>
                    </a:lnTo>
                    <a:close/>
                    <a:moveTo>
                      <a:pt x="93720" y="311"/>
                    </a:moveTo>
                    <a:lnTo>
                      <a:pt x="93720" y="6247"/>
                    </a:lnTo>
                    <a:lnTo>
                      <a:pt x="87784" y="6247"/>
                    </a:lnTo>
                    <a:lnTo>
                      <a:pt x="87784" y="311"/>
                    </a:lnTo>
                    <a:close/>
                    <a:moveTo>
                      <a:pt x="99967" y="311"/>
                    </a:moveTo>
                    <a:lnTo>
                      <a:pt x="99967" y="6247"/>
                    </a:lnTo>
                    <a:lnTo>
                      <a:pt x="94031" y="6247"/>
                    </a:lnTo>
                    <a:lnTo>
                      <a:pt x="94031" y="311"/>
                    </a:lnTo>
                    <a:close/>
                    <a:moveTo>
                      <a:pt x="106214" y="311"/>
                    </a:moveTo>
                    <a:lnTo>
                      <a:pt x="106214" y="6247"/>
                    </a:lnTo>
                    <a:lnTo>
                      <a:pt x="100280" y="6247"/>
                    </a:lnTo>
                    <a:lnTo>
                      <a:pt x="100280" y="311"/>
                    </a:lnTo>
                    <a:close/>
                    <a:moveTo>
                      <a:pt x="112461" y="311"/>
                    </a:moveTo>
                    <a:lnTo>
                      <a:pt x="112461" y="6247"/>
                    </a:lnTo>
                    <a:lnTo>
                      <a:pt x="106527" y="6247"/>
                    </a:lnTo>
                    <a:lnTo>
                      <a:pt x="106527" y="311"/>
                    </a:lnTo>
                    <a:close/>
                    <a:moveTo>
                      <a:pt x="118710" y="311"/>
                    </a:moveTo>
                    <a:lnTo>
                      <a:pt x="118710" y="6247"/>
                    </a:lnTo>
                    <a:lnTo>
                      <a:pt x="112774" y="6247"/>
                    </a:lnTo>
                    <a:lnTo>
                      <a:pt x="112774" y="311"/>
                    </a:lnTo>
                    <a:close/>
                    <a:moveTo>
                      <a:pt x="124957" y="311"/>
                    </a:moveTo>
                    <a:lnTo>
                      <a:pt x="124957" y="6247"/>
                    </a:lnTo>
                    <a:lnTo>
                      <a:pt x="119021" y="6247"/>
                    </a:lnTo>
                    <a:lnTo>
                      <a:pt x="119021" y="311"/>
                    </a:lnTo>
                    <a:close/>
                    <a:moveTo>
                      <a:pt x="131204" y="311"/>
                    </a:moveTo>
                    <a:lnTo>
                      <a:pt x="131204" y="6247"/>
                    </a:lnTo>
                    <a:lnTo>
                      <a:pt x="125270" y="6247"/>
                    </a:lnTo>
                    <a:lnTo>
                      <a:pt x="125270" y="311"/>
                    </a:lnTo>
                    <a:close/>
                    <a:moveTo>
                      <a:pt x="137451" y="311"/>
                    </a:moveTo>
                    <a:lnTo>
                      <a:pt x="137451" y="6247"/>
                    </a:lnTo>
                    <a:lnTo>
                      <a:pt x="131517" y="6247"/>
                    </a:lnTo>
                    <a:lnTo>
                      <a:pt x="131517" y="311"/>
                    </a:lnTo>
                    <a:close/>
                    <a:moveTo>
                      <a:pt x="143702" y="311"/>
                    </a:moveTo>
                    <a:lnTo>
                      <a:pt x="143702" y="6247"/>
                    </a:lnTo>
                    <a:lnTo>
                      <a:pt x="137766" y="6247"/>
                    </a:lnTo>
                    <a:lnTo>
                      <a:pt x="137766" y="311"/>
                    </a:lnTo>
                    <a:close/>
                    <a:moveTo>
                      <a:pt x="149949" y="311"/>
                    </a:moveTo>
                    <a:lnTo>
                      <a:pt x="149949" y="6247"/>
                    </a:lnTo>
                    <a:lnTo>
                      <a:pt x="144015" y="6247"/>
                    </a:lnTo>
                    <a:lnTo>
                      <a:pt x="144015" y="311"/>
                    </a:lnTo>
                    <a:close/>
                    <a:moveTo>
                      <a:pt x="156196" y="311"/>
                    </a:moveTo>
                    <a:lnTo>
                      <a:pt x="156196" y="6247"/>
                    </a:lnTo>
                    <a:lnTo>
                      <a:pt x="150262" y="6247"/>
                    </a:lnTo>
                    <a:lnTo>
                      <a:pt x="150262" y="311"/>
                    </a:lnTo>
                    <a:close/>
                    <a:moveTo>
                      <a:pt x="162445" y="311"/>
                    </a:moveTo>
                    <a:lnTo>
                      <a:pt x="162445" y="6247"/>
                    </a:lnTo>
                    <a:lnTo>
                      <a:pt x="156509" y="6247"/>
                    </a:lnTo>
                    <a:lnTo>
                      <a:pt x="156509" y="311"/>
                    </a:lnTo>
                    <a:close/>
                    <a:moveTo>
                      <a:pt x="168692" y="311"/>
                    </a:moveTo>
                    <a:lnTo>
                      <a:pt x="168692" y="6247"/>
                    </a:lnTo>
                    <a:lnTo>
                      <a:pt x="162756" y="6247"/>
                    </a:lnTo>
                    <a:lnTo>
                      <a:pt x="162756" y="311"/>
                    </a:lnTo>
                    <a:close/>
                    <a:moveTo>
                      <a:pt x="174939" y="311"/>
                    </a:moveTo>
                    <a:lnTo>
                      <a:pt x="174939" y="6247"/>
                    </a:lnTo>
                    <a:lnTo>
                      <a:pt x="169005" y="6247"/>
                    </a:lnTo>
                    <a:lnTo>
                      <a:pt x="169005" y="311"/>
                    </a:lnTo>
                    <a:close/>
                    <a:moveTo>
                      <a:pt x="181186" y="311"/>
                    </a:moveTo>
                    <a:lnTo>
                      <a:pt x="181186" y="6247"/>
                    </a:lnTo>
                    <a:lnTo>
                      <a:pt x="175252" y="6247"/>
                    </a:lnTo>
                    <a:lnTo>
                      <a:pt x="175252" y="311"/>
                    </a:lnTo>
                    <a:close/>
                    <a:moveTo>
                      <a:pt x="187435" y="311"/>
                    </a:moveTo>
                    <a:lnTo>
                      <a:pt x="187435" y="6247"/>
                    </a:lnTo>
                    <a:lnTo>
                      <a:pt x="181499" y="6247"/>
                    </a:lnTo>
                    <a:lnTo>
                      <a:pt x="181499" y="311"/>
                    </a:lnTo>
                    <a:close/>
                    <a:moveTo>
                      <a:pt x="193684" y="311"/>
                    </a:moveTo>
                    <a:lnTo>
                      <a:pt x="193684" y="6247"/>
                    </a:lnTo>
                    <a:lnTo>
                      <a:pt x="187749" y="6247"/>
                    </a:lnTo>
                    <a:lnTo>
                      <a:pt x="187749" y="311"/>
                    </a:lnTo>
                    <a:close/>
                    <a:moveTo>
                      <a:pt x="199931" y="311"/>
                    </a:moveTo>
                    <a:lnTo>
                      <a:pt x="199931" y="6247"/>
                    </a:lnTo>
                    <a:lnTo>
                      <a:pt x="193996" y="6247"/>
                    </a:lnTo>
                    <a:lnTo>
                      <a:pt x="193996" y="311"/>
                    </a:lnTo>
                    <a:close/>
                    <a:moveTo>
                      <a:pt x="206180" y="311"/>
                    </a:moveTo>
                    <a:lnTo>
                      <a:pt x="206180" y="6247"/>
                    </a:lnTo>
                    <a:lnTo>
                      <a:pt x="200244" y="6247"/>
                    </a:lnTo>
                    <a:lnTo>
                      <a:pt x="200244" y="311"/>
                    </a:lnTo>
                    <a:close/>
                    <a:moveTo>
                      <a:pt x="212427" y="311"/>
                    </a:moveTo>
                    <a:lnTo>
                      <a:pt x="212427" y="6247"/>
                    </a:lnTo>
                    <a:lnTo>
                      <a:pt x="206491" y="6247"/>
                    </a:lnTo>
                    <a:lnTo>
                      <a:pt x="206491" y="311"/>
                    </a:lnTo>
                    <a:close/>
                    <a:moveTo>
                      <a:pt x="218674" y="311"/>
                    </a:moveTo>
                    <a:lnTo>
                      <a:pt x="218674" y="6247"/>
                    </a:lnTo>
                    <a:lnTo>
                      <a:pt x="212739" y="6247"/>
                    </a:lnTo>
                    <a:lnTo>
                      <a:pt x="212739" y="311"/>
                    </a:lnTo>
                    <a:close/>
                    <a:moveTo>
                      <a:pt x="224921" y="311"/>
                    </a:moveTo>
                    <a:lnTo>
                      <a:pt x="224921" y="6247"/>
                    </a:lnTo>
                    <a:lnTo>
                      <a:pt x="218987" y="6247"/>
                    </a:lnTo>
                    <a:lnTo>
                      <a:pt x="218987" y="311"/>
                    </a:lnTo>
                    <a:close/>
                    <a:moveTo>
                      <a:pt x="231170" y="311"/>
                    </a:moveTo>
                    <a:lnTo>
                      <a:pt x="231170" y="6247"/>
                    </a:lnTo>
                    <a:lnTo>
                      <a:pt x="225234" y="6247"/>
                    </a:lnTo>
                    <a:lnTo>
                      <a:pt x="225234" y="311"/>
                    </a:lnTo>
                    <a:close/>
                    <a:moveTo>
                      <a:pt x="237417" y="311"/>
                    </a:moveTo>
                    <a:lnTo>
                      <a:pt x="237417" y="6247"/>
                    </a:lnTo>
                    <a:lnTo>
                      <a:pt x="231481" y="6247"/>
                    </a:lnTo>
                    <a:lnTo>
                      <a:pt x="231481" y="311"/>
                    </a:lnTo>
                    <a:close/>
                    <a:moveTo>
                      <a:pt x="243664" y="311"/>
                    </a:moveTo>
                    <a:lnTo>
                      <a:pt x="243664" y="6247"/>
                    </a:lnTo>
                    <a:lnTo>
                      <a:pt x="237729" y="6247"/>
                    </a:lnTo>
                    <a:lnTo>
                      <a:pt x="237729" y="311"/>
                    </a:lnTo>
                    <a:close/>
                    <a:moveTo>
                      <a:pt x="249914" y="311"/>
                    </a:moveTo>
                    <a:lnTo>
                      <a:pt x="249914" y="6247"/>
                    </a:lnTo>
                    <a:lnTo>
                      <a:pt x="243978" y="6247"/>
                    </a:lnTo>
                    <a:lnTo>
                      <a:pt x="243978" y="311"/>
                    </a:lnTo>
                    <a:close/>
                    <a:moveTo>
                      <a:pt x="256161" y="311"/>
                    </a:moveTo>
                    <a:lnTo>
                      <a:pt x="256161" y="6247"/>
                    </a:lnTo>
                    <a:lnTo>
                      <a:pt x="250225" y="6247"/>
                    </a:lnTo>
                    <a:lnTo>
                      <a:pt x="250225" y="311"/>
                    </a:lnTo>
                    <a:close/>
                    <a:moveTo>
                      <a:pt x="262409" y="311"/>
                    </a:moveTo>
                    <a:lnTo>
                      <a:pt x="262409" y="6247"/>
                    </a:lnTo>
                    <a:lnTo>
                      <a:pt x="256474" y="6247"/>
                    </a:lnTo>
                    <a:lnTo>
                      <a:pt x="256474" y="311"/>
                    </a:lnTo>
                    <a:close/>
                    <a:moveTo>
                      <a:pt x="268656" y="311"/>
                    </a:moveTo>
                    <a:lnTo>
                      <a:pt x="268656" y="6247"/>
                    </a:lnTo>
                    <a:lnTo>
                      <a:pt x="262721" y="6247"/>
                    </a:lnTo>
                    <a:lnTo>
                      <a:pt x="262721" y="311"/>
                    </a:lnTo>
                    <a:close/>
                    <a:moveTo>
                      <a:pt x="274904" y="311"/>
                    </a:moveTo>
                    <a:lnTo>
                      <a:pt x="274904" y="6247"/>
                    </a:lnTo>
                    <a:lnTo>
                      <a:pt x="268968" y="6247"/>
                    </a:lnTo>
                    <a:lnTo>
                      <a:pt x="268968" y="311"/>
                    </a:lnTo>
                    <a:close/>
                    <a:moveTo>
                      <a:pt x="6251" y="6560"/>
                    </a:moveTo>
                    <a:lnTo>
                      <a:pt x="6251" y="12494"/>
                    </a:lnTo>
                    <a:lnTo>
                      <a:pt x="315" y="12494"/>
                    </a:lnTo>
                    <a:lnTo>
                      <a:pt x="315" y="6560"/>
                    </a:lnTo>
                    <a:close/>
                    <a:moveTo>
                      <a:pt x="12498" y="6560"/>
                    </a:moveTo>
                    <a:lnTo>
                      <a:pt x="12498" y="12494"/>
                    </a:lnTo>
                    <a:lnTo>
                      <a:pt x="6562" y="12494"/>
                    </a:lnTo>
                    <a:lnTo>
                      <a:pt x="6562" y="6560"/>
                    </a:lnTo>
                    <a:close/>
                    <a:moveTo>
                      <a:pt x="18745" y="6560"/>
                    </a:moveTo>
                    <a:lnTo>
                      <a:pt x="18745" y="12494"/>
                    </a:lnTo>
                    <a:lnTo>
                      <a:pt x="12810" y="12494"/>
                    </a:lnTo>
                    <a:lnTo>
                      <a:pt x="12810" y="6560"/>
                    </a:lnTo>
                    <a:close/>
                    <a:moveTo>
                      <a:pt x="24992" y="6560"/>
                    </a:moveTo>
                    <a:lnTo>
                      <a:pt x="24992" y="12494"/>
                    </a:lnTo>
                    <a:lnTo>
                      <a:pt x="19058" y="12494"/>
                    </a:lnTo>
                    <a:lnTo>
                      <a:pt x="19058" y="6560"/>
                    </a:lnTo>
                    <a:close/>
                    <a:moveTo>
                      <a:pt x="31241" y="6560"/>
                    </a:moveTo>
                    <a:lnTo>
                      <a:pt x="31241" y="12494"/>
                    </a:lnTo>
                    <a:lnTo>
                      <a:pt x="25305" y="12494"/>
                    </a:lnTo>
                    <a:lnTo>
                      <a:pt x="25305" y="6560"/>
                    </a:lnTo>
                    <a:close/>
                    <a:moveTo>
                      <a:pt x="37489" y="6560"/>
                    </a:moveTo>
                    <a:lnTo>
                      <a:pt x="37489" y="12494"/>
                    </a:lnTo>
                    <a:lnTo>
                      <a:pt x="31553" y="12494"/>
                    </a:lnTo>
                    <a:lnTo>
                      <a:pt x="31553" y="6560"/>
                    </a:lnTo>
                    <a:close/>
                    <a:moveTo>
                      <a:pt x="43737" y="6560"/>
                    </a:moveTo>
                    <a:lnTo>
                      <a:pt x="43737" y="12494"/>
                    </a:lnTo>
                    <a:lnTo>
                      <a:pt x="37802" y="12494"/>
                    </a:lnTo>
                    <a:lnTo>
                      <a:pt x="37802" y="6560"/>
                    </a:lnTo>
                    <a:close/>
                    <a:moveTo>
                      <a:pt x="49985" y="6560"/>
                    </a:moveTo>
                    <a:lnTo>
                      <a:pt x="49985" y="12494"/>
                    </a:lnTo>
                    <a:lnTo>
                      <a:pt x="44049" y="12494"/>
                    </a:lnTo>
                    <a:lnTo>
                      <a:pt x="44049" y="6560"/>
                    </a:lnTo>
                    <a:close/>
                    <a:moveTo>
                      <a:pt x="56232" y="6560"/>
                    </a:moveTo>
                    <a:lnTo>
                      <a:pt x="56232" y="12494"/>
                    </a:lnTo>
                    <a:lnTo>
                      <a:pt x="50296" y="12494"/>
                    </a:lnTo>
                    <a:lnTo>
                      <a:pt x="50296" y="6560"/>
                    </a:lnTo>
                    <a:close/>
                    <a:moveTo>
                      <a:pt x="62480" y="6560"/>
                    </a:moveTo>
                    <a:lnTo>
                      <a:pt x="62480" y="12494"/>
                    </a:lnTo>
                    <a:lnTo>
                      <a:pt x="56545" y="12494"/>
                    </a:lnTo>
                    <a:lnTo>
                      <a:pt x="56545" y="6560"/>
                    </a:lnTo>
                    <a:close/>
                    <a:moveTo>
                      <a:pt x="68727" y="6560"/>
                    </a:moveTo>
                    <a:lnTo>
                      <a:pt x="68727" y="12494"/>
                    </a:lnTo>
                    <a:lnTo>
                      <a:pt x="62792" y="12494"/>
                    </a:lnTo>
                    <a:lnTo>
                      <a:pt x="62792" y="6560"/>
                    </a:lnTo>
                    <a:close/>
                    <a:moveTo>
                      <a:pt x="74975" y="6560"/>
                    </a:moveTo>
                    <a:lnTo>
                      <a:pt x="74975" y="12494"/>
                    </a:lnTo>
                    <a:lnTo>
                      <a:pt x="69039" y="12494"/>
                    </a:lnTo>
                    <a:lnTo>
                      <a:pt x="69039" y="6560"/>
                    </a:lnTo>
                    <a:close/>
                    <a:moveTo>
                      <a:pt x="81223" y="6560"/>
                    </a:moveTo>
                    <a:lnTo>
                      <a:pt x="81223" y="12494"/>
                    </a:lnTo>
                    <a:lnTo>
                      <a:pt x="75286" y="12494"/>
                    </a:lnTo>
                    <a:lnTo>
                      <a:pt x="75286" y="6560"/>
                    </a:lnTo>
                    <a:close/>
                    <a:moveTo>
                      <a:pt x="87470" y="6560"/>
                    </a:moveTo>
                    <a:lnTo>
                      <a:pt x="87470" y="12494"/>
                    </a:lnTo>
                    <a:lnTo>
                      <a:pt x="81535" y="12494"/>
                    </a:lnTo>
                    <a:lnTo>
                      <a:pt x="81535" y="6560"/>
                    </a:lnTo>
                    <a:close/>
                    <a:moveTo>
                      <a:pt x="93720" y="6560"/>
                    </a:moveTo>
                    <a:lnTo>
                      <a:pt x="93720" y="12494"/>
                    </a:lnTo>
                    <a:lnTo>
                      <a:pt x="87784" y="12494"/>
                    </a:lnTo>
                    <a:lnTo>
                      <a:pt x="87784" y="6560"/>
                    </a:lnTo>
                    <a:close/>
                    <a:moveTo>
                      <a:pt x="99967" y="6560"/>
                    </a:moveTo>
                    <a:lnTo>
                      <a:pt x="99967" y="12494"/>
                    </a:lnTo>
                    <a:lnTo>
                      <a:pt x="94031" y="12494"/>
                    </a:lnTo>
                    <a:lnTo>
                      <a:pt x="94031" y="6560"/>
                    </a:lnTo>
                    <a:close/>
                    <a:moveTo>
                      <a:pt x="106214" y="6560"/>
                    </a:moveTo>
                    <a:lnTo>
                      <a:pt x="106214" y="12494"/>
                    </a:lnTo>
                    <a:lnTo>
                      <a:pt x="100280" y="12494"/>
                    </a:lnTo>
                    <a:lnTo>
                      <a:pt x="100280" y="6560"/>
                    </a:lnTo>
                    <a:close/>
                    <a:moveTo>
                      <a:pt x="112461" y="6560"/>
                    </a:moveTo>
                    <a:lnTo>
                      <a:pt x="112461" y="12494"/>
                    </a:lnTo>
                    <a:lnTo>
                      <a:pt x="106527" y="12494"/>
                    </a:lnTo>
                    <a:lnTo>
                      <a:pt x="106527" y="6560"/>
                    </a:lnTo>
                    <a:close/>
                    <a:moveTo>
                      <a:pt x="118710" y="6560"/>
                    </a:moveTo>
                    <a:lnTo>
                      <a:pt x="118710" y="12494"/>
                    </a:lnTo>
                    <a:lnTo>
                      <a:pt x="112774" y="12494"/>
                    </a:lnTo>
                    <a:lnTo>
                      <a:pt x="112774" y="6560"/>
                    </a:lnTo>
                    <a:close/>
                    <a:moveTo>
                      <a:pt x="124957" y="6560"/>
                    </a:moveTo>
                    <a:lnTo>
                      <a:pt x="124957" y="12494"/>
                    </a:lnTo>
                    <a:lnTo>
                      <a:pt x="119021" y="12494"/>
                    </a:lnTo>
                    <a:lnTo>
                      <a:pt x="119021" y="6560"/>
                    </a:lnTo>
                    <a:close/>
                    <a:moveTo>
                      <a:pt x="131204" y="6560"/>
                    </a:moveTo>
                    <a:lnTo>
                      <a:pt x="131204" y="12494"/>
                    </a:lnTo>
                    <a:lnTo>
                      <a:pt x="125270" y="12494"/>
                    </a:lnTo>
                    <a:lnTo>
                      <a:pt x="125270" y="6560"/>
                    </a:lnTo>
                    <a:close/>
                    <a:moveTo>
                      <a:pt x="137451" y="6560"/>
                    </a:moveTo>
                    <a:lnTo>
                      <a:pt x="137451" y="12494"/>
                    </a:lnTo>
                    <a:lnTo>
                      <a:pt x="131517" y="12494"/>
                    </a:lnTo>
                    <a:lnTo>
                      <a:pt x="131517" y="6560"/>
                    </a:lnTo>
                    <a:close/>
                    <a:moveTo>
                      <a:pt x="143702" y="6560"/>
                    </a:moveTo>
                    <a:lnTo>
                      <a:pt x="143702" y="12494"/>
                    </a:lnTo>
                    <a:lnTo>
                      <a:pt x="137766" y="12494"/>
                    </a:lnTo>
                    <a:lnTo>
                      <a:pt x="137766" y="6560"/>
                    </a:lnTo>
                    <a:close/>
                    <a:moveTo>
                      <a:pt x="149949" y="6560"/>
                    </a:moveTo>
                    <a:lnTo>
                      <a:pt x="149949" y="12494"/>
                    </a:lnTo>
                    <a:lnTo>
                      <a:pt x="144015" y="12494"/>
                    </a:lnTo>
                    <a:lnTo>
                      <a:pt x="144015" y="6560"/>
                    </a:lnTo>
                    <a:close/>
                    <a:moveTo>
                      <a:pt x="156196" y="6560"/>
                    </a:moveTo>
                    <a:lnTo>
                      <a:pt x="156196" y="12494"/>
                    </a:lnTo>
                    <a:lnTo>
                      <a:pt x="150262" y="12494"/>
                    </a:lnTo>
                    <a:lnTo>
                      <a:pt x="150262" y="6560"/>
                    </a:lnTo>
                    <a:close/>
                    <a:moveTo>
                      <a:pt x="162445" y="6560"/>
                    </a:moveTo>
                    <a:lnTo>
                      <a:pt x="162445" y="12494"/>
                    </a:lnTo>
                    <a:lnTo>
                      <a:pt x="156509" y="12494"/>
                    </a:lnTo>
                    <a:lnTo>
                      <a:pt x="156509" y="6560"/>
                    </a:lnTo>
                    <a:close/>
                    <a:moveTo>
                      <a:pt x="168692" y="6560"/>
                    </a:moveTo>
                    <a:lnTo>
                      <a:pt x="168692" y="12494"/>
                    </a:lnTo>
                    <a:lnTo>
                      <a:pt x="162756" y="12494"/>
                    </a:lnTo>
                    <a:lnTo>
                      <a:pt x="162756" y="6560"/>
                    </a:lnTo>
                    <a:close/>
                    <a:moveTo>
                      <a:pt x="174939" y="6560"/>
                    </a:moveTo>
                    <a:lnTo>
                      <a:pt x="174939" y="12494"/>
                    </a:lnTo>
                    <a:lnTo>
                      <a:pt x="169005" y="12494"/>
                    </a:lnTo>
                    <a:lnTo>
                      <a:pt x="169005" y="6560"/>
                    </a:lnTo>
                    <a:close/>
                    <a:moveTo>
                      <a:pt x="181186" y="6560"/>
                    </a:moveTo>
                    <a:lnTo>
                      <a:pt x="181186" y="12494"/>
                    </a:lnTo>
                    <a:lnTo>
                      <a:pt x="175252" y="12494"/>
                    </a:lnTo>
                    <a:lnTo>
                      <a:pt x="175252" y="6560"/>
                    </a:lnTo>
                    <a:close/>
                    <a:moveTo>
                      <a:pt x="187435" y="6560"/>
                    </a:moveTo>
                    <a:lnTo>
                      <a:pt x="187435" y="12494"/>
                    </a:lnTo>
                    <a:lnTo>
                      <a:pt x="181499" y="12494"/>
                    </a:lnTo>
                    <a:lnTo>
                      <a:pt x="181499" y="6560"/>
                    </a:lnTo>
                    <a:close/>
                    <a:moveTo>
                      <a:pt x="193684" y="6560"/>
                    </a:moveTo>
                    <a:lnTo>
                      <a:pt x="193684" y="12494"/>
                    </a:lnTo>
                    <a:lnTo>
                      <a:pt x="187749" y="12494"/>
                    </a:lnTo>
                    <a:lnTo>
                      <a:pt x="187749" y="6560"/>
                    </a:lnTo>
                    <a:close/>
                    <a:moveTo>
                      <a:pt x="199931" y="6560"/>
                    </a:moveTo>
                    <a:lnTo>
                      <a:pt x="199931" y="12494"/>
                    </a:lnTo>
                    <a:lnTo>
                      <a:pt x="193996" y="12494"/>
                    </a:lnTo>
                    <a:lnTo>
                      <a:pt x="193996" y="6560"/>
                    </a:lnTo>
                    <a:close/>
                    <a:moveTo>
                      <a:pt x="206180" y="6560"/>
                    </a:moveTo>
                    <a:lnTo>
                      <a:pt x="206180" y="12494"/>
                    </a:lnTo>
                    <a:lnTo>
                      <a:pt x="200244" y="12494"/>
                    </a:lnTo>
                    <a:lnTo>
                      <a:pt x="200244" y="6560"/>
                    </a:lnTo>
                    <a:close/>
                    <a:moveTo>
                      <a:pt x="212427" y="6560"/>
                    </a:moveTo>
                    <a:lnTo>
                      <a:pt x="212427" y="12494"/>
                    </a:lnTo>
                    <a:lnTo>
                      <a:pt x="206491" y="12494"/>
                    </a:lnTo>
                    <a:lnTo>
                      <a:pt x="206491" y="6560"/>
                    </a:lnTo>
                    <a:close/>
                    <a:moveTo>
                      <a:pt x="218674" y="6560"/>
                    </a:moveTo>
                    <a:lnTo>
                      <a:pt x="218674" y="12494"/>
                    </a:lnTo>
                    <a:lnTo>
                      <a:pt x="212739" y="12494"/>
                    </a:lnTo>
                    <a:lnTo>
                      <a:pt x="212739" y="6560"/>
                    </a:lnTo>
                    <a:close/>
                    <a:moveTo>
                      <a:pt x="224921" y="6560"/>
                    </a:moveTo>
                    <a:lnTo>
                      <a:pt x="224921" y="12494"/>
                    </a:lnTo>
                    <a:lnTo>
                      <a:pt x="218987" y="12494"/>
                    </a:lnTo>
                    <a:lnTo>
                      <a:pt x="218987" y="6560"/>
                    </a:lnTo>
                    <a:close/>
                    <a:moveTo>
                      <a:pt x="231170" y="6560"/>
                    </a:moveTo>
                    <a:lnTo>
                      <a:pt x="231170" y="12494"/>
                    </a:lnTo>
                    <a:lnTo>
                      <a:pt x="225234" y="12494"/>
                    </a:lnTo>
                    <a:lnTo>
                      <a:pt x="225234" y="6560"/>
                    </a:lnTo>
                    <a:close/>
                    <a:moveTo>
                      <a:pt x="237417" y="6560"/>
                    </a:moveTo>
                    <a:lnTo>
                      <a:pt x="237417" y="12494"/>
                    </a:lnTo>
                    <a:lnTo>
                      <a:pt x="231481" y="12494"/>
                    </a:lnTo>
                    <a:lnTo>
                      <a:pt x="231481" y="6560"/>
                    </a:lnTo>
                    <a:close/>
                    <a:moveTo>
                      <a:pt x="243664" y="6560"/>
                    </a:moveTo>
                    <a:lnTo>
                      <a:pt x="243664" y="12494"/>
                    </a:lnTo>
                    <a:lnTo>
                      <a:pt x="237729" y="12494"/>
                    </a:lnTo>
                    <a:lnTo>
                      <a:pt x="237729" y="6560"/>
                    </a:lnTo>
                    <a:close/>
                    <a:moveTo>
                      <a:pt x="249914" y="6560"/>
                    </a:moveTo>
                    <a:lnTo>
                      <a:pt x="249914" y="12494"/>
                    </a:lnTo>
                    <a:lnTo>
                      <a:pt x="243978" y="12494"/>
                    </a:lnTo>
                    <a:lnTo>
                      <a:pt x="243978" y="6560"/>
                    </a:lnTo>
                    <a:close/>
                    <a:moveTo>
                      <a:pt x="256161" y="6560"/>
                    </a:moveTo>
                    <a:lnTo>
                      <a:pt x="256161" y="12494"/>
                    </a:lnTo>
                    <a:lnTo>
                      <a:pt x="250225" y="12494"/>
                    </a:lnTo>
                    <a:lnTo>
                      <a:pt x="250225" y="6560"/>
                    </a:lnTo>
                    <a:close/>
                    <a:moveTo>
                      <a:pt x="262409" y="6560"/>
                    </a:moveTo>
                    <a:lnTo>
                      <a:pt x="262409" y="12494"/>
                    </a:lnTo>
                    <a:lnTo>
                      <a:pt x="256474" y="12494"/>
                    </a:lnTo>
                    <a:lnTo>
                      <a:pt x="256474" y="6560"/>
                    </a:lnTo>
                    <a:close/>
                    <a:moveTo>
                      <a:pt x="268656" y="6560"/>
                    </a:moveTo>
                    <a:lnTo>
                      <a:pt x="268656" y="12494"/>
                    </a:lnTo>
                    <a:lnTo>
                      <a:pt x="262721" y="12494"/>
                    </a:lnTo>
                    <a:lnTo>
                      <a:pt x="262721" y="6560"/>
                    </a:lnTo>
                    <a:close/>
                    <a:moveTo>
                      <a:pt x="274904" y="6560"/>
                    </a:moveTo>
                    <a:lnTo>
                      <a:pt x="274904" y="12494"/>
                    </a:lnTo>
                    <a:lnTo>
                      <a:pt x="268968" y="12494"/>
                    </a:lnTo>
                    <a:lnTo>
                      <a:pt x="268968" y="6560"/>
                    </a:lnTo>
                    <a:close/>
                    <a:moveTo>
                      <a:pt x="6251" y="12807"/>
                    </a:moveTo>
                    <a:lnTo>
                      <a:pt x="6251" y="18742"/>
                    </a:lnTo>
                    <a:lnTo>
                      <a:pt x="315" y="18742"/>
                    </a:lnTo>
                    <a:lnTo>
                      <a:pt x="315" y="12807"/>
                    </a:lnTo>
                    <a:close/>
                    <a:moveTo>
                      <a:pt x="12498" y="12807"/>
                    </a:moveTo>
                    <a:lnTo>
                      <a:pt x="12498" y="18742"/>
                    </a:lnTo>
                    <a:lnTo>
                      <a:pt x="6562" y="18742"/>
                    </a:lnTo>
                    <a:lnTo>
                      <a:pt x="6562" y="12807"/>
                    </a:lnTo>
                    <a:close/>
                    <a:moveTo>
                      <a:pt x="18745" y="12807"/>
                    </a:moveTo>
                    <a:lnTo>
                      <a:pt x="18745" y="18742"/>
                    </a:lnTo>
                    <a:lnTo>
                      <a:pt x="12810" y="18742"/>
                    </a:lnTo>
                    <a:lnTo>
                      <a:pt x="12810" y="12807"/>
                    </a:lnTo>
                    <a:close/>
                    <a:moveTo>
                      <a:pt x="24992" y="12807"/>
                    </a:moveTo>
                    <a:lnTo>
                      <a:pt x="24992" y="18742"/>
                    </a:lnTo>
                    <a:lnTo>
                      <a:pt x="19058" y="18742"/>
                    </a:lnTo>
                    <a:lnTo>
                      <a:pt x="19058" y="12807"/>
                    </a:lnTo>
                    <a:close/>
                    <a:moveTo>
                      <a:pt x="31241" y="12807"/>
                    </a:moveTo>
                    <a:lnTo>
                      <a:pt x="31241" y="18742"/>
                    </a:lnTo>
                    <a:lnTo>
                      <a:pt x="25305" y="18742"/>
                    </a:lnTo>
                    <a:lnTo>
                      <a:pt x="25305" y="12807"/>
                    </a:lnTo>
                    <a:close/>
                    <a:moveTo>
                      <a:pt x="37489" y="12807"/>
                    </a:moveTo>
                    <a:lnTo>
                      <a:pt x="37489" y="18742"/>
                    </a:lnTo>
                    <a:lnTo>
                      <a:pt x="31553" y="18742"/>
                    </a:lnTo>
                    <a:lnTo>
                      <a:pt x="31553" y="12807"/>
                    </a:lnTo>
                    <a:close/>
                    <a:moveTo>
                      <a:pt x="43737" y="12807"/>
                    </a:moveTo>
                    <a:lnTo>
                      <a:pt x="43737" y="18742"/>
                    </a:lnTo>
                    <a:lnTo>
                      <a:pt x="37802" y="18742"/>
                    </a:lnTo>
                    <a:lnTo>
                      <a:pt x="37802" y="12807"/>
                    </a:lnTo>
                    <a:close/>
                    <a:moveTo>
                      <a:pt x="49985" y="12807"/>
                    </a:moveTo>
                    <a:lnTo>
                      <a:pt x="49985" y="18742"/>
                    </a:lnTo>
                    <a:lnTo>
                      <a:pt x="44049" y="18742"/>
                    </a:lnTo>
                    <a:lnTo>
                      <a:pt x="44049" y="12807"/>
                    </a:lnTo>
                    <a:close/>
                    <a:moveTo>
                      <a:pt x="56232" y="12807"/>
                    </a:moveTo>
                    <a:lnTo>
                      <a:pt x="56232" y="18742"/>
                    </a:lnTo>
                    <a:lnTo>
                      <a:pt x="50296" y="18742"/>
                    </a:lnTo>
                    <a:lnTo>
                      <a:pt x="50296" y="12807"/>
                    </a:lnTo>
                    <a:close/>
                    <a:moveTo>
                      <a:pt x="62480" y="12807"/>
                    </a:moveTo>
                    <a:lnTo>
                      <a:pt x="62480" y="18742"/>
                    </a:lnTo>
                    <a:lnTo>
                      <a:pt x="56545" y="18742"/>
                    </a:lnTo>
                    <a:lnTo>
                      <a:pt x="56545" y="12807"/>
                    </a:lnTo>
                    <a:close/>
                    <a:moveTo>
                      <a:pt x="68727" y="12807"/>
                    </a:moveTo>
                    <a:lnTo>
                      <a:pt x="68727" y="18742"/>
                    </a:lnTo>
                    <a:lnTo>
                      <a:pt x="62792" y="18742"/>
                    </a:lnTo>
                    <a:lnTo>
                      <a:pt x="62792" y="12807"/>
                    </a:lnTo>
                    <a:close/>
                    <a:moveTo>
                      <a:pt x="74975" y="12807"/>
                    </a:moveTo>
                    <a:lnTo>
                      <a:pt x="74975" y="18742"/>
                    </a:lnTo>
                    <a:lnTo>
                      <a:pt x="69039" y="18742"/>
                    </a:lnTo>
                    <a:lnTo>
                      <a:pt x="69039" y="12807"/>
                    </a:lnTo>
                    <a:close/>
                    <a:moveTo>
                      <a:pt x="81223" y="12807"/>
                    </a:moveTo>
                    <a:lnTo>
                      <a:pt x="81223" y="18742"/>
                    </a:lnTo>
                    <a:lnTo>
                      <a:pt x="75286" y="18742"/>
                    </a:lnTo>
                    <a:lnTo>
                      <a:pt x="75286" y="12807"/>
                    </a:lnTo>
                    <a:close/>
                    <a:moveTo>
                      <a:pt x="87470" y="12807"/>
                    </a:moveTo>
                    <a:lnTo>
                      <a:pt x="87470" y="18742"/>
                    </a:lnTo>
                    <a:lnTo>
                      <a:pt x="81535" y="18742"/>
                    </a:lnTo>
                    <a:lnTo>
                      <a:pt x="81535" y="12807"/>
                    </a:lnTo>
                    <a:close/>
                    <a:moveTo>
                      <a:pt x="93720" y="12807"/>
                    </a:moveTo>
                    <a:lnTo>
                      <a:pt x="93720" y="18742"/>
                    </a:lnTo>
                    <a:lnTo>
                      <a:pt x="87784" y="18742"/>
                    </a:lnTo>
                    <a:lnTo>
                      <a:pt x="87784" y="12807"/>
                    </a:lnTo>
                    <a:close/>
                    <a:moveTo>
                      <a:pt x="99967" y="12807"/>
                    </a:moveTo>
                    <a:lnTo>
                      <a:pt x="99967" y="18742"/>
                    </a:lnTo>
                    <a:lnTo>
                      <a:pt x="94031" y="18742"/>
                    </a:lnTo>
                    <a:lnTo>
                      <a:pt x="94031" y="12807"/>
                    </a:lnTo>
                    <a:close/>
                    <a:moveTo>
                      <a:pt x="106214" y="12807"/>
                    </a:moveTo>
                    <a:lnTo>
                      <a:pt x="106214" y="18742"/>
                    </a:lnTo>
                    <a:lnTo>
                      <a:pt x="100280" y="18742"/>
                    </a:lnTo>
                    <a:lnTo>
                      <a:pt x="100280" y="12807"/>
                    </a:lnTo>
                    <a:close/>
                    <a:moveTo>
                      <a:pt x="112461" y="12807"/>
                    </a:moveTo>
                    <a:lnTo>
                      <a:pt x="112461" y="18742"/>
                    </a:lnTo>
                    <a:lnTo>
                      <a:pt x="106527" y="18742"/>
                    </a:lnTo>
                    <a:lnTo>
                      <a:pt x="106527" y="12807"/>
                    </a:lnTo>
                    <a:close/>
                    <a:moveTo>
                      <a:pt x="118710" y="12807"/>
                    </a:moveTo>
                    <a:lnTo>
                      <a:pt x="118710" y="18742"/>
                    </a:lnTo>
                    <a:lnTo>
                      <a:pt x="112774" y="18742"/>
                    </a:lnTo>
                    <a:lnTo>
                      <a:pt x="112774" y="12807"/>
                    </a:lnTo>
                    <a:close/>
                    <a:moveTo>
                      <a:pt x="124957" y="12807"/>
                    </a:moveTo>
                    <a:lnTo>
                      <a:pt x="124957" y="18742"/>
                    </a:lnTo>
                    <a:lnTo>
                      <a:pt x="119021" y="18742"/>
                    </a:lnTo>
                    <a:lnTo>
                      <a:pt x="119021" y="12807"/>
                    </a:lnTo>
                    <a:close/>
                    <a:moveTo>
                      <a:pt x="131204" y="12807"/>
                    </a:moveTo>
                    <a:lnTo>
                      <a:pt x="131204" y="18742"/>
                    </a:lnTo>
                    <a:lnTo>
                      <a:pt x="125270" y="18742"/>
                    </a:lnTo>
                    <a:lnTo>
                      <a:pt x="125270" y="12807"/>
                    </a:lnTo>
                    <a:close/>
                    <a:moveTo>
                      <a:pt x="137451" y="12807"/>
                    </a:moveTo>
                    <a:lnTo>
                      <a:pt x="137451" y="18742"/>
                    </a:lnTo>
                    <a:lnTo>
                      <a:pt x="131517" y="18742"/>
                    </a:lnTo>
                    <a:lnTo>
                      <a:pt x="131517" y="12807"/>
                    </a:lnTo>
                    <a:close/>
                    <a:moveTo>
                      <a:pt x="143702" y="12807"/>
                    </a:moveTo>
                    <a:lnTo>
                      <a:pt x="143702" y="18742"/>
                    </a:lnTo>
                    <a:lnTo>
                      <a:pt x="137766" y="18742"/>
                    </a:lnTo>
                    <a:lnTo>
                      <a:pt x="137766" y="12807"/>
                    </a:lnTo>
                    <a:close/>
                    <a:moveTo>
                      <a:pt x="149949" y="12807"/>
                    </a:moveTo>
                    <a:lnTo>
                      <a:pt x="149949" y="18742"/>
                    </a:lnTo>
                    <a:lnTo>
                      <a:pt x="144015" y="18742"/>
                    </a:lnTo>
                    <a:lnTo>
                      <a:pt x="144015" y="12807"/>
                    </a:lnTo>
                    <a:close/>
                    <a:moveTo>
                      <a:pt x="156196" y="12807"/>
                    </a:moveTo>
                    <a:lnTo>
                      <a:pt x="156196" y="18742"/>
                    </a:lnTo>
                    <a:lnTo>
                      <a:pt x="150262" y="18742"/>
                    </a:lnTo>
                    <a:lnTo>
                      <a:pt x="150262" y="12807"/>
                    </a:lnTo>
                    <a:close/>
                    <a:moveTo>
                      <a:pt x="162445" y="12807"/>
                    </a:moveTo>
                    <a:lnTo>
                      <a:pt x="162445" y="18742"/>
                    </a:lnTo>
                    <a:lnTo>
                      <a:pt x="156509" y="18742"/>
                    </a:lnTo>
                    <a:lnTo>
                      <a:pt x="156509" y="12807"/>
                    </a:lnTo>
                    <a:close/>
                    <a:moveTo>
                      <a:pt x="168692" y="12807"/>
                    </a:moveTo>
                    <a:lnTo>
                      <a:pt x="168692" y="18742"/>
                    </a:lnTo>
                    <a:lnTo>
                      <a:pt x="162756" y="18742"/>
                    </a:lnTo>
                    <a:lnTo>
                      <a:pt x="162756" y="12807"/>
                    </a:lnTo>
                    <a:close/>
                    <a:moveTo>
                      <a:pt x="174939" y="12807"/>
                    </a:moveTo>
                    <a:lnTo>
                      <a:pt x="174939" y="18742"/>
                    </a:lnTo>
                    <a:lnTo>
                      <a:pt x="169005" y="18742"/>
                    </a:lnTo>
                    <a:lnTo>
                      <a:pt x="169005" y="12807"/>
                    </a:lnTo>
                    <a:close/>
                    <a:moveTo>
                      <a:pt x="181186" y="12807"/>
                    </a:moveTo>
                    <a:lnTo>
                      <a:pt x="181186" y="18742"/>
                    </a:lnTo>
                    <a:lnTo>
                      <a:pt x="175252" y="18742"/>
                    </a:lnTo>
                    <a:lnTo>
                      <a:pt x="175252" y="12807"/>
                    </a:lnTo>
                    <a:close/>
                    <a:moveTo>
                      <a:pt x="187435" y="12807"/>
                    </a:moveTo>
                    <a:lnTo>
                      <a:pt x="187435" y="18742"/>
                    </a:lnTo>
                    <a:lnTo>
                      <a:pt x="181499" y="18742"/>
                    </a:lnTo>
                    <a:lnTo>
                      <a:pt x="181499" y="12807"/>
                    </a:lnTo>
                    <a:close/>
                    <a:moveTo>
                      <a:pt x="193684" y="12807"/>
                    </a:moveTo>
                    <a:lnTo>
                      <a:pt x="193684" y="18742"/>
                    </a:lnTo>
                    <a:lnTo>
                      <a:pt x="187749" y="18742"/>
                    </a:lnTo>
                    <a:lnTo>
                      <a:pt x="187749" y="12807"/>
                    </a:lnTo>
                    <a:close/>
                    <a:moveTo>
                      <a:pt x="199931" y="12807"/>
                    </a:moveTo>
                    <a:lnTo>
                      <a:pt x="199931" y="18742"/>
                    </a:lnTo>
                    <a:lnTo>
                      <a:pt x="193996" y="18742"/>
                    </a:lnTo>
                    <a:lnTo>
                      <a:pt x="193996" y="12807"/>
                    </a:lnTo>
                    <a:close/>
                    <a:moveTo>
                      <a:pt x="206180" y="12807"/>
                    </a:moveTo>
                    <a:lnTo>
                      <a:pt x="206180" y="18742"/>
                    </a:lnTo>
                    <a:lnTo>
                      <a:pt x="200244" y="18742"/>
                    </a:lnTo>
                    <a:lnTo>
                      <a:pt x="200244" y="12807"/>
                    </a:lnTo>
                    <a:close/>
                    <a:moveTo>
                      <a:pt x="212427" y="12807"/>
                    </a:moveTo>
                    <a:lnTo>
                      <a:pt x="212427" y="18742"/>
                    </a:lnTo>
                    <a:lnTo>
                      <a:pt x="206491" y="18742"/>
                    </a:lnTo>
                    <a:lnTo>
                      <a:pt x="206491" y="12807"/>
                    </a:lnTo>
                    <a:close/>
                    <a:moveTo>
                      <a:pt x="218674" y="12807"/>
                    </a:moveTo>
                    <a:lnTo>
                      <a:pt x="218674" y="18742"/>
                    </a:lnTo>
                    <a:lnTo>
                      <a:pt x="212739" y="18742"/>
                    </a:lnTo>
                    <a:lnTo>
                      <a:pt x="212739" y="12807"/>
                    </a:lnTo>
                    <a:close/>
                    <a:moveTo>
                      <a:pt x="224921" y="12807"/>
                    </a:moveTo>
                    <a:lnTo>
                      <a:pt x="224921" y="18742"/>
                    </a:lnTo>
                    <a:lnTo>
                      <a:pt x="218987" y="18742"/>
                    </a:lnTo>
                    <a:lnTo>
                      <a:pt x="218987" y="12807"/>
                    </a:lnTo>
                    <a:close/>
                    <a:moveTo>
                      <a:pt x="231170" y="12807"/>
                    </a:moveTo>
                    <a:lnTo>
                      <a:pt x="231170" y="18742"/>
                    </a:lnTo>
                    <a:lnTo>
                      <a:pt x="225234" y="18742"/>
                    </a:lnTo>
                    <a:lnTo>
                      <a:pt x="225234" y="12807"/>
                    </a:lnTo>
                    <a:close/>
                    <a:moveTo>
                      <a:pt x="237417" y="12807"/>
                    </a:moveTo>
                    <a:lnTo>
                      <a:pt x="237417" y="18742"/>
                    </a:lnTo>
                    <a:lnTo>
                      <a:pt x="231481" y="18742"/>
                    </a:lnTo>
                    <a:lnTo>
                      <a:pt x="231481" y="12807"/>
                    </a:lnTo>
                    <a:close/>
                    <a:moveTo>
                      <a:pt x="243664" y="12807"/>
                    </a:moveTo>
                    <a:lnTo>
                      <a:pt x="243664" y="18742"/>
                    </a:lnTo>
                    <a:lnTo>
                      <a:pt x="237729" y="18742"/>
                    </a:lnTo>
                    <a:lnTo>
                      <a:pt x="237729" y="12807"/>
                    </a:lnTo>
                    <a:close/>
                    <a:moveTo>
                      <a:pt x="249914" y="12807"/>
                    </a:moveTo>
                    <a:lnTo>
                      <a:pt x="249914" y="18742"/>
                    </a:lnTo>
                    <a:lnTo>
                      <a:pt x="243978" y="18742"/>
                    </a:lnTo>
                    <a:lnTo>
                      <a:pt x="243978" y="12807"/>
                    </a:lnTo>
                    <a:close/>
                    <a:moveTo>
                      <a:pt x="256161" y="12807"/>
                    </a:moveTo>
                    <a:lnTo>
                      <a:pt x="256161" y="18742"/>
                    </a:lnTo>
                    <a:lnTo>
                      <a:pt x="250225" y="18742"/>
                    </a:lnTo>
                    <a:lnTo>
                      <a:pt x="250225" y="12807"/>
                    </a:lnTo>
                    <a:close/>
                    <a:moveTo>
                      <a:pt x="262409" y="12807"/>
                    </a:moveTo>
                    <a:lnTo>
                      <a:pt x="262409" y="18742"/>
                    </a:lnTo>
                    <a:lnTo>
                      <a:pt x="256474" y="18742"/>
                    </a:lnTo>
                    <a:lnTo>
                      <a:pt x="256474" y="12807"/>
                    </a:lnTo>
                    <a:close/>
                    <a:moveTo>
                      <a:pt x="268656" y="12807"/>
                    </a:moveTo>
                    <a:lnTo>
                      <a:pt x="268656" y="18742"/>
                    </a:lnTo>
                    <a:lnTo>
                      <a:pt x="262721" y="18742"/>
                    </a:lnTo>
                    <a:lnTo>
                      <a:pt x="262721" y="12807"/>
                    </a:lnTo>
                    <a:close/>
                    <a:moveTo>
                      <a:pt x="274904" y="12807"/>
                    </a:moveTo>
                    <a:lnTo>
                      <a:pt x="274904" y="18742"/>
                    </a:lnTo>
                    <a:lnTo>
                      <a:pt x="268968" y="18742"/>
                    </a:lnTo>
                    <a:lnTo>
                      <a:pt x="268968" y="12807"/>
                    </a:lnTo>
                    <a:close/>
                    <a:moveTo>
                      <a:pt x="6251" y="19054"/>
                    </a:moveTo>
                    <a:lnTo>
                      <a:pt x="6251" y="24990"/>
                    </a:lnTo>
                    <a:lnTo>
                      <a:pt x="315" y="24990"/>
                    </a:lnTo>
                    <a:lnTo>
                      <a:pt x="315" y="19054"/>
                    </a:lnTo>
                    <a:close/>
                    <a:moveTo>
                      <a:pt x="12498" y="19054"/>
                    </a:moveTo>
                    <a:lnTo>
                      <a:pt x="12498" y="24990"/>
                    </a:lnTo>
                    <a:lnTo>
                      <a:pt x="6562" y="24990"/>
                    </a:lnTo>
                    <a:lnTo>
                      <a:pt x="6562" y="19054"/>
                    </a:lnTo>
                    <a:close/>
                    <a:moveTo>
                      <a:pt x="18745" y="19054"/>
                    </a:moveTo>
                    <a:lnTo>
                      <a:pt x="18745" y="24990"/>
                    </a:lnTo>
                    <a:lnTo>
                      <a:pt x="12810" y="24990"/>
                    </a:lnTo>
                    <a:lnTo>
                      <a:pt x="12810" y="19054"/>
                    </a:lnTo>
                    <a:close/>
                    <a:moveTo>
                      <a:pt x="24992" y="19054"/>
                    </a:moveTo>
                    <a:lnTo>
                      <a:pt x="24992" y="24990"/>
                    </a:lnTo>
                    <a:lnTo>
                      <a:pt x="19058" y="24990"/>
                    </a:lnTo>
                    <a:lnTo>
                      <a:pt x="19058" y="19054"/>
                    </a:lnTo>
                    <a:close/>
                    <a:moveTo>
                      <a:pt x="31241" y="19054"/>
                    </a:moveTo>
                    <a:lnTo>
                      <a:pt x="31241" y="24990"/>
                    </a:lnTo>
                    <a:lnTo>
                      <a:pt x="25305" y="24990"/>
                    </a:lnTo>
                    <a:lnTo>
                      <a:pt x="25305" y="19054"/>
                    </a:lnTo>
                    <a:close/>
                    <a:moveTo>
                      <a:pt x="37489" y="19054"/>
                    </a:moveTo>
                    <a:lnTo>
                      <a:pt x="37489" y="24990"/>
                    </a:lnTo>
                    <a:lnTo>
                      <a:pt x="31553" y="24990"/>
                    </a:lnTo>
                    <a:lnTo>
                      <a:pt x="31553" y="19054"/>
                    </a:lnTo>
                    <a:close/>
                    <a:moveTo>
                      <a:pt x="43737" y="19054"/>
                    </a:moveTo>
                    <a:lnTo>
                      <a:pt x="43737" y="24990"/>
                    </a:lnTo>
                    <a:lnTo>
                      <a:pt x="37802" y="24990"/>
                    </a:lnTo>
                    <a:lnTo>
                      <a:pt x="37802" y="19054"/>
                    </a:lnTo>
                    <a:close/>
                    <a:moveTo>
                      <a:pt x="49985" y="19054"/>
                    </a:moveTo>
                    <a:lnTo>
                      <a:pt x="49985" y="24990"/>
                    </a:lnTo>
                    <a:lnTo>
                      <a:pt x="44049" y="24990"/>
                    </a:lnTo>
                    <a:lnTo>
                      <a:pt x="44049" y="19054"/>
                    </a:lnTo>
                    <a:close/>
                    <a:moveTo>
                      <a:pt x="56232" y="19054"/>
                    </a:moveTo>
                    <a:lnTo>
                      <a:pt x="56232" y="24990"/>
                    </a:lnTo>
                    <a:lnTo>
                      <a:pt x="50296" y="24990"/>
                    </a:lnTo>
                    <a:lnTo>
                      <a:pt x="50296" y="19054"/>
                    </a:lnTo>
                    <a:close/>
                    <a:moveTo>
                      <a:pt x="62480" y="19054"/>
                    </a:moveTo>
                    <a:lnTo>
                      <a:pt x="62480" y="24990"/>
                    </a:lnTo>
                    <a:lnTo>
                      <a:pt x="56545" y="24990"/>
                    </a:lnTo>
                    <a:lnTo>
                      <a:pt x="56545" y="19054"/>
                    </a:lnTo>
                    <a:close/>
                    <a:moveTo>
                      <a:pt x="68727" y="19054"/>
                    </a:moveTo>
                    <a:lnTo>
                      <a:pt x="68727" y="24990"/>
                    </a:lnTo>
                    <a:lnTo>
                      <a:pt x="62792" y="24990"/>
                    </a:lnTo>
                    <a:lnTo>
                      <a:pt x="62792" y="19054"/>
                    </a:lnTo>
                    <a:close/>
                    <a:moveTo>
                      <a:pt x="74975" y="19054"/>
                    </a:moveTo>
                    <a:lnTo>
                      <a:pt x="74975" y="24990"/>
                    </a:lnTo>
                    <a:lnTo>
                      <a:pt x="69039" y="24990"/>
                    </a:lnTo>
                    <a:lnTo>
                      <a:pt x="69039" y="19054"/>
                    </a:lnTo>
                    <a:close/>
                    <a:moveTo>
                      <a:pt x="81223" y="19054"/>
                    </a:moveTo>
                    <a:lnTo>
                      <a:pt x="81223" y="24990"/>
                    </a:lnTo>
                    <a:lnTo>
                      <a:pt x="75286" y="24990"/>
                    </a:lnTo>
                    <a:lnTo>
                      <a:pt x="75286" y="19054"/>
                    </a:lnTo>
                    <a:close/>
                    <a:moveTo>
                      <a:pt x="87470" y="19054"/>
                    </a:moveTo>
                    <a:lnTo>
                      <a:pt x="87470" y="24990"/>
                    </a:lnTo>
                    <a:lnTo>
                      <a:pt x="81535" y="24990"/>
                    </a:lnTo>
                    <a:lnTo>
                      <a:pt x="81535" y="19054"/>
                    </a:lnTo>
                    <a:close/>
                    <a:moveTo>
                      <a:pt x="93720" y="19054"/>
                    </a:moveTo>
                    <a:lnTo>
                      <a:pt x="93720" y="24990"/>
                    </a:lnTo>
                    <a:lnTo>
                      <a:pt x="87784" y="24990"/>
                    </a:lnTo>
                    <a:lnTo>
                      <a:pt x="87784" y="19054"/>
                    </a:lnTo>
                    <a:close/>
                    <a:moveTo>
                      <a:pt x="99967" y="19054"/>
                    </a:moveTo>
                    <a:lnTo>
                      <a:pt x="99967" y="24990"/>
                    </a:lnTo>
                    <a:lnTo>
                      <a:pt x="94031" y="24990"/>
                    </a:lnTo>
                    <a:lnTo>
                      <a:pt x="94031" y="19054"/>
                    </a:lnTo>
                    <a:close/>
                    <a:moveTo>
                      <a:pt x="106214" y="19054"/>
                    </a:moveTo>
                    <a:lnTo>
                      <a:pt x="106214" y="24990"/>
                    </a:lnTo>
                    <a:lnTo>
                      <a:pt x="100280" y="24990"/>
                    </a:lnTo>
                    <a:lnTo>
                      <a:pt x="100280" y="19054"/>
                    </a:lnTo>
                    <a:close/>
                    <a:moveTo>
                      <a:pt x="112461" y="19054"/>
                    </a:moveTo>
                    <a:lnTo>
                      <a:pt x="112461" y="24990"/>
                    </a:lnTo>
                    <a:lnTo>
                      <a:pt x="106527" y="24990"/>
                    </a:lnTo>
                    <a:lnTo>
                      <a:pt x="106527" y="19054"/>
                    </a:lnTo>
                    <a:close/>
                    <a:moveTo>
                      <a:pt x="118710" y="19054"/>
                    </a:moveTo>
                    <a:lnTo>
                      <a:pt x="118710" y="24990"/>
                    </a:lnTo>
                    <a:lnTo>
                      <a:pt x="112774" y="24990"/>
                    </a:lnTo>
                    <a:lnTo>
                      <a:pt x="112774" y="19054"/>
                    </a:lnTo>
                    <a:close/>
                    <a:moveTo>
                      <a:pt x="124957" y="19054"/>
                    </a:moveTo>
                    <a:lnTo>
                      <a:pt x="124957" y="24990"/>
                    </a:lnTo>
                    <a:lnTo>
                      <a:pt x="119021" y="24990"/>
                    </a:lnTo>
                    <a:lnTo>
                      <a:pt x="119021" y="19054"/>
                    </a:lnTo>
                    <a:close/>
                    <a:moveTo>
                      <a:pt x="131204" y="19054"/>
                    </a:moveTo>
                    <a:lnTo>
                      <a:pt x="131204" y="24990"/>
                    </a:lnTo>
                    <a:lnTo>
                      <a:pt x="125270" y="24990"/>
                    </a:lnTo>
                    <a:lnTo>
                      <a:pt x="125270" y="19054"/>
                    </a:lnTo>
                    <a:close/>
                    <a:moveTo>
                      <a:pt x="137451" y="19054"/>
                    </a:moveTo>
                    <a:lnTo>
                      <a:pt x="137451" y="24990"/>
                    </a:lnTo>
                    <a:lnTo>
                      <a:pt x="131517" y="24990"/>
                    </a:lnTo>
                    <a:lnTo>
                      <a:pt x="131517" y="19054"/>
                    </a:lnTo>
                    <a:close/>
                    <a:moveTo>
                      <a:pt x="143702" y="19054"/>
                    </a:moveTo>
                    <a:lnTo>
                      <a:pt x="143702" y="24990"/>
                    </a:lnTo>
                    <a:lnTo>
                      <a:pt x="137766" y="24990"/>
                    </a:lnTo>
                    <a:lnTo>
                      <a:pt x="137766" y="19054"/>
                    </a:lnTo>
                    <a:close/>
                    <a:moveTo>
                      <a:pt x="149949" y="19054"/>
                    </a:moveTo>
                    <a:lnTo>
                      <a:pt x="149949" y="24990"/>
                    </a:lnTo>
                    <a:lnTo>
                      <a:pt x="144015" y="24990"/>
                    </a:lnTo>
                    <a:lnTo>
                      <a:pt x="144015" y="19054"/>
                    </a:lnTo>
                    <a:close/>
                    <a:moveTo>
                      <a:pt x="156196" y="19054"/>
                    </a:moveTo>
                    <a:lnTo>
                      <a:pt x="156196" y="24990"/>
                    </a:lnTo>
                    <a:lnTo>
                      <a:pt x="150262" y="24990"/>
                    </a:lnTo>
                    <a:lnTo>
                      <a:pt x="150262" y="19054"/>
                    </a:lnTo>
                    <a:close/>
                    <a:moveTo>
                      <a:pt x="162445" y="19054"/>
                    </a:moveTo>
                    <a:lnTo>
                      <a:pt x="162445" y="24990"/>
                    </a:lnTo>
                    <a:lnTo>
                      <a:pt x="156509" y="24990"/>
                    </a:lnTo>
                    <a:lnTo>
                      <a:pt x="156509" y="19054"/>
                    </a:lnTo>
                    <a:close/>
                    <a:moveTo>
                      <a:pt x="168692" y="19054"/>
                    </a:moveTo>
                    <a:lnTo>
                      <a:pt x="168692" y="24990"/>
                    </a:lnTo>
                    <a:lnTo>
                      <a:pt x="162756" y="24990"/>
                    </a:lnTo>
                    <a:lnTo>
                      <a:pt x="162756" y="19054"/>
                    </a:lnTo>
                    <a:close/>
                    <a:moveTo>
                      <a:pt x="174939" y="19054"/>
                    </a:moveTo>
                    <a:lnTo>
                      <a:pt x="174939" y="24990"/>
                    </a:lnTo>
                    <a:lnTo>
                      <a:pt x="169005" y="24990"/>
                    </a:lnTo>
                    <a:lnTo>
                      <a:pt x="169005" y="19054"/>
                    </a:lnTo>
                    <a:close/>
                    <a:moveTo>
                      <a:pt x="181186" y="19054"/>
                    </a:moveTo>
                    <a:lnTo>
                      <a:pt x="181186" y="24990"/>
                    </a:lnTo>
                    <a:lnTo>
                      <a:pt x="175252" y="24990"/>
                    </a:lnTo>
                    <a:lnTo>
                      <a:pt x="175252" y="19054"/>
                    </a:lnTo>
                    <a:close/>
                    <a:moveTo>
                      <a:pt x="187435" y="19054"/>
                    </a:moveTo>
                    <a:lnTo>
                      <a:pt x="187435" y="24990"/>
                    </a:lnTo>
                    <a:lnTo>
                      <a:pt x="181499" y="24990"/>
                    </a:lnTo>
                    <a:lnTo>
                      <a:pt x="181499" y="19054"/>
                    </a:lnTo>
                    <a:close/>
                    <a:moveTo>
                      <a:pt x="193684" y="19054"/>
                    </a:moveTo>
                    <a:lnTo>
                      <a:pt x="193684" y="24990"/>
                    </a:lnTo>
                    <a:lnTo>
                      <a:pt x="187749" y="24990"/>
                    </a:lnTo>
                    <a:lnTo>
                      <a:pt x="187749" y="19054"/>
                    </a:lnTo>
                    <a:close/>
                    <a:moveTo>
                      <a:pt x="199931" y="19054"/>
                    </a:moveTo>
                    <a:lnTo>
                      <a:pt x="199931" y="24990"/>
                    </a:lnTo>
                    <a:lnTo>
                      <a:pt x="193996" y="24990"/>
                    </a:lnTo>
                    <a:lnTo>
                      <a:pt x="193996" y="19054"/>
                    </a:lnTo>
                    <a:close/>
                    <a:moveTo>
                      <a:pt x="206180" y="19054"/>
                    </a:moveTo>
                    <a:lnTo>
                      <a:pt x="206180" y="24990"/>
                    </a:lnTo>
                    <a:lnTo>
                      <a:pt x="200244" y="24990"/>
                    </a:lnTo>
                    <a:lnTo>
                      <a:pt x="200244" y="19054"/>
                    </a:lnTo>
                    <a:close/>
                    <a:moveTo>
                      <a:pt x="212427" y="19054"/>
                    </a:moveTo>
                    <a:lnTo>
                      <a:pt x="212427" y="24990"/>
                    </a:lnTo>
                    <a:lnTo>
                      <a:pt x="206491" y="24990"/>
                    </a:lnTo>
                    <a:lnTo>
                      <a:pt x="206491" y="19054"/>
                    </a:lnTo>
                    <a:close/>
                    <a:moveTo>
                      <a:pt x="218674" y="19054"/>
                    </a:moveTo>
                    <a:lnTo>
                      <a:pt x="218674" y="24990"/>
                    </a:lnTo>
                    <a:lnTo>
                      <a:pt x="212739" y="24990"/>
                    </a:lnTo>
                    <a:lnTo>
                      <a:pt x="212739" y="19054"/>
                    </a:lnTo>
                    <a:close/>
                    <a:moveTo>
                      <a:pt x="224921" y="19054"/>
                    </a:moveTo>
                    <a:lnTo>
                      <a:pt x="224921" y="24990"/>
                    </a:lnTo>
                    <a:lnTo>
                      <a:pt x="218987" y="24990"/>
                    </a:lnTo>
                    <a:lnTo>
                      <a:pt x="218987" y="19054"/>
                    </a:lnTo>
                    <a:close/>
                    <a:moveTo>
                      <a:pt x="231170" y="19054"/>
                    </a:moveTo>
                    <a:lnTo>
                      <a:pt x="231170" y="24990"/>
                    </a:lnTo>
                    <a:lnTo>
                      <a:pt x="225234" y="24990"/>
                    </a:lnTo>
                    <a:lnTo>
                      <a:pt x="225234" y="19054"/>
                    </a:lnTo>
                    <a:close/>
                    <a:moveTo>
                      <a:pt x="237417" y="19054"/>
                    </a:moveTo>
                    <a:lnTo>
                      <a:pt x="237417" y="24990"/>
                    </a:lnTo>
                    <a:lnTo>
                      <a:pt x="231481" y="24990"/>
                    </a:lnTo>
                    <a:lnTo>
                      <a:pt x="231481" y="19054"/>
                    </a:lnTo>
                    <a:close/>
                    <a:moveTo>
                      <a:pt x="243664" y="19054"/>
                    </a:moveTo>
                    <a:lnTo>
                      <a:pt x="243664" y="24990"/>
                    </a:lnTo>
                    <a:lnTo>
                      <a:pt x="237729" y="24990"/>
                    </a:lnTo>
                    <a:lnTo>
                      <a:pt x="237729" y="19054"/>
                    </a:lnTo>
                    <a:close/>
                    <a:moveTo>
                      <a:pt x="249911" y="19054"/>
                    </a:moveTo>
                    <a:lnTo>
                      <a:pt x="249911" y="24990"/>
                    </a:lnTo>
                    <a:lnTo>
                      <a:pt x="243977" y="24990"/>
                    </a:lnTo>
                    <a:lnTo>
                      <a:pt x="243977" y="19054"/>
                    </a:lnTo>
                    <a:close/>
                    <a:moveTo>
                      <a:pt x="256161" y="19054"/>
                    </a:moveTo>
                    <a:lnTo>
                      <a:pt x="256161" y="24990"/>
                    </a:lnTo>
                    <a:lnTo>
                      <a:pt x="250225" y="24990"/>
                    </a:lnTo>
                    <a:lnTo>
                      <a:pt x="250225" y="19054"/>
                    </a:lnTo>
                    <a:close/>
                    <a:moveTo>
                      <a:pt x="262409" y="19054"/>
                    </a:moveTo>
                    <a:lnTo>
                      <a:pt x="262409" y="24990"/>
                    </a:lnTo>
                    <a:lnTo>
                      <a:pt x="256474" y="24990"/>
                    </a:lnTo>
                    <a:lnTo>
                      <a:pt x="256474" y="19054"/>
                    </a:lnTo>
                    <a:close/>
                    <a:moveTo>
                      <a:pt x="268656" y="19054"/>
                    </a:moveTo>
                    <a:lnTo>
                      <a:pt x="268656" y="24990"/>
                    </a:lnTo>
                    <a:lnTo>
                      <a:pt x="262721" y="24990"/>
                    </a:lnTo>
                    <a:lnTo>
                      <a:pt x="262721" y="19054"/>
                    </a:lnTo>
                    <a:close/>
                    <a:moveTo>
                      <a:pt x="274904" y="19054"/>
                    </a:moveTo>
                    <a:lnTo>
                      <a:pt x="274904" y="24990"/>
                    </a:lnTo>
                    <a:lnTo>
                      <a:pt x="268968" y="24990"/>
                    </a:lnTo>
                    <a:lnTo>
                      <a:pt x="268968" y="19054"/>
                    </a:lnTo>
                    <a:close/>
                    <a:moveTo>
                      <a:pt x="6251" y="25301"/>
                    </a:moveTo>
                    <a:lnTo>
                      <a:pt x="6251" y="31237"/>
                    </a:lnTo>
                    <a:lnTo>
                      <a:pt x="315" y="31237"/>
                    </a:lnTo>
                    <a:lnTo>
                      <a:pt x="315" y="25301"/>
                    </a:lnTo>
                    <a:close/>
                    <a:moveTo>
                      <a:pt x="12498" y="25301"/>
                    </a:moveTo>
                    <a:lnTo>
                      <a:pt x="12498" y="31237"/>
                    </a:lnTo>
                    <a:lnTo>
                      <a:pt x="6562" y="31237"/>
                    </a:lnTo>
                    <a:lnTo>
                      <a:pt x="6562" y="25301"/>
                    </a:lnTo>
                    <a:close/>
                    <a:moveTo>
                      <a:pt x="18745" y="25301"/>
                    </a:moveTo>
                    <a:lnTo>
                      <a:pt x="18745" y="31237"/>
                    </a:lnTo>
                    <a:lnTo>
                      <a:pt x="12810" y="31237"/>
                    </a:lnTo>
                    <a:lnTo>
                      <a:pt x="12810" y="25301"/>
                    </a:lnTo>
                    <a:close/>
                    <a:moveTo>
                      <a:pt x="24992" y="25301"/>
                    </a:moveTo>
                    <a:lnTo>
                      <a:pt x="24992" y="31237"/>
                    </a:lnTo>
                    <a:lnTo>
                      <a:pt x="19058" y="31237"/>
                    </a:lnTo>
                    <a:lnTo>
                      <a:pt x="19058" y="25301"/>
                    </a:lnTo>
                    <a:close/>
                    <a:moveTo>
                      <a:pt x="31241" y="25301"/>
                    </a:moveTo>
                    <a:lnTo>
                      <a:pt x="31241" y="31237"/>
                    </a:lnTo>
                    <a:lnTo>
                      <a:pt x="25305" y="31237"/>
                    </a:lnTo>
                    <a:lnTo>
                      <a:pt x="25305" y="25301"/>
                    </a:lnTo>
                    <a:close/>
                    <a:moveTo>
                      <a:pt x="37489" y="25301"/>
                    </a:moveTo>
                    <a:lnTo>
                      <a:pt x="37489" y="31237"/>
                    </a:lnTo>
                    <a:lnTo>
                      <a:pt x="31553" y="31237"/>
                    </a:lnTo>
                    <a:lnTo>
                      <a:pt x="31553" y="25301"/>
                    </a:lnTo>
                    <a:close/>
                    <a:moveTo>
                      <a:pt x="43737" y="25301"/>
                    </a:moveTo>
                    <a:lnTo>
                      <a:pt x="43737" y="31237"/>
                    </a:lnTo>
                    <a:lnTo>
                      <a:pt x="37802" y="31237"/>
                    </a:lnTo>
                    <a:lnTo>
                      <a:pt x="37802" y="25301"/>
                    </a:lnTo>
                    <a:close/>
                    <a:moveTo>
                      <a:pt x="49985" y="25301"/>
                    </a:moveTo>
                    <a:lnTo>
                      <a:pt x="49985" y="31237"/>
                    </a:lnTo>
                    <a:lnTo>
                      <a:pt x="44049" y="31237"/>
                    </a:lnTo>
                    <a:lnTo>
                      <a:pt x="44049" y="25301"/>
                    </a:lnTo>
                    <a:close/>
                    <a:moveTo>
                      <a:pt x="56232" y="25301"/>
                    </a:moveTo>
                    <a:lnTo>
                      <a:pt x="56232" y="31237"/>
                    </a:lnTo>
                    <a:lnTo>
                      <a:pt x="50296" y="31237"/>
                    </a:lnTo>
                    <a:lnTo>
                      <a:pt x="50296" y="25301"/>
                    </a:lnTo>
                    <a:close/>
                    <a:moveTo>
                      <a:pt x="62480" y="25301"/>
                    </a:moveTo>
                    <a:lnTo>
                      <a:pt x="62480" y="31237"/>
                    </a:lnTo>
                    <a:lnTo>
                      <a:pt x="56545" y="31237"/>
                    </a:lnTo>
                    <a:lnTo>
                      <a:pt x="56545" y="25301"/>
                    </a:lnTo>
                    <a:close/>
                    <a:moveTo>
                      <a:pt x="68727" y="25301"/>
                    </a:moveTo>
                    <a:lnTo>
                      <a:pt x="68727" y="31237"/>
                    </a:lnTo>
                    <a:lnTo>
                      <a:pt x="62792" y="31237"/>
                    </a:lnTo>
                    <a:lnTo>
                      <a:pt x="62792" y="25301"/>
                    </a:lnTo>
                    <a:close/>
                    <a:moveTo>
                      <a:pt x="74975" y="25301"/>
                    </a:moveTo>
                    <a:lnTo>
                      <a:pt x="74975" y="31237"/>
                    </a:lnTo>
                    <a:lnTo>
                      <a:pt x="69039" y="31237"/>
                    </a:lnTo>
                    <a:lnTo>
                      <a:pt x="69039" y="25301"/>
                    </a:lnTo>
                    <a:close/>
                    <a:moveTo>
                      <a:pt x="81223" y="25301"/>
                    </a:moveTo>
                    <a:lnTo>
                      <a:pt x="81223" y="31237"/>
                    </a:lnTo>
                    <a:lnTo>
                      <a:pt x="75286" y="31237"/>
                    </a:lnTo>
                    <a:lnTo>
                      <a:pt x="75286" y="25301"/>
                    </a:lnTo>
                    <a:close/>
                    <a:moveTo>
                      <a:pt x="87470" y="25301"/>
                    </a:moveTo>
                    <a:lnTo>
                      <a:pt x="87470" y="31237"/>
                    </a:lnTo>
                    <a:lnTo>
                      <a:pt x="81535" y="31237"/>
                    </a:lnTo>
                    <a:lnTo>
                      <a:pt x="81535" y="25301"/>
                    </a:lnTo>
                    <a:close/>
                    <a:moveTo>
                      <a:pt x="93720" y="25301"/>
                    </a:moveTo>
                    <a:lnTo>
                      <a:pt x="93720" y="31237"/>
                    </a:lnTo>
                    <a:lnTo>
                      <a:pt x="87784" y="31237"/>
                    </a:lnTo>
                    <a:lnTo>
                      <a:pt x="87784" y="25301"/>
                    </a:lnTo>
                    <a:close/>
                    <a:moveTo>
                      <a:pt x="99967" y="25301"/>
                    </a:moveTo>
                    <a:lnTo>
                      <a:pt x="99967" y="31237"/>
                    </a:lnTo>
                    <a:lnTo>
                      <a:pt x="94031" y="31237"/>
                    </a:lnTo>
                    <a:lnTo>
                      <a:pt x="94031" y="25301"/>
                    </a:lnTo>
                    <a:close/>
                    <a:moveTo>
                      <a:pt x="106214" y="25301"/>
                    </a:moveTo>
                    <a:lnTo>
                      <a:pt x="106214" y="31237"/>
                    </a:lnTo>
                    <a:lnTo>
                      <a:pt x="100280" y="31237"/>
                    </a:lnTo>
                    <a:lnTo>
                      <a:pt x="100280" y="25301"/>
                    </a:lnTo>
                    <a:close/>
                    <a:moveTo>
                      <a:pt x="112461" y="25301"/>
                    </a:moveTo>
                    <a:lnTo>
                      <a:pt x="112461" y="31237"/>
                    </a:lnTo>
                    <a:lnTo>
                      <a:pt x="106527" y="31237"/>
                    </a:lnTo>
                    <a:lnTo>
                      <a:pt x="106527" y="25301"/>
                    </a:lnTo>
                    <a:close/>
                    <a:moveTo>
                      <a:pt x="118710" y="25301"/>
                    </a:moveTo>
                    <a:lnTo>
                      <a:pt x="118710" y="31237"/>
                    </a:lnTo>
                    <a:lnTo>
                      <a:pt x="112774" y="31237"/>
                    </a:lnTo>
                    <a:lnTo>
                      <a:pt x="112774" y="25301"/>
                    </a:lnTo>
                    <a:close/>
                    <a:moveTo>
                      <a:pt x="124957" y="25301"/>
                    </a:moveTo>
                    <a:lnTo>
                      <a:pt x="124957" y="31237"/>
                    </a:lnTo>
                    <a:lnTo>
                      <a:pt x="119021" y="31237"/>
                    </a:lnTo>
                    <a:lnTo>
                      <a:pt x="119021" y="25301"/>
                    </a:lnTo>
                    <a:close/>
                    <a:moveTo>
                      <a:pt x="131204" y="25301"/>
                    </a:moveTo>
                    <a:lnTo>
                      <a:pt x="131204" y="31237"/>
                    </a:lnTo>
                    <a:lnTo>
                      <a:pt x="125270" y="31237"/>
                    </a:lnTo>
                    <a:lnTo>
                      <a:pt x="125270" y="25301"/>
                    </a:lnTo>
                    <a:close/>
                    <a:moveTo>
                      <a:pt x="137451" y="25301"/>
                    </a:moveTo>
                    <a:lnTo>
                      <a:pt x="137451" y="31237"/>
                    </a:lnTo>
                    <a:lnTo>
                      <a:pt x="131517" y="31237"/>
                    </a:lnTo>
                    <a:lnTo>
                      <a:pt x="131517" y="25301"/>
                    </a:lnTo>
                    <a:close/>
                    <a:moveTo>
                      <a:pt x="143702" y="25301"/>
                    </a:moveTo>
                    <a:lnTo>
                      <a:pt x="143702" y="31237"/>
                    </a:lnTo>
                    <a:lnTo>
                      <a:pt x="137766" y="31237"/>
                    </a:lnTo>
                    <a:lnTo>
                      <a:pt x="137766" y="25301"/>
                    </a:lnTo>
                    <a:close/>
                    <a:moveTo>
                      <a:pt x="149949" y="25301"/>
                    </a:moveTo>
                    <a:lnTo>
                      <a:pt x="149949" y="31237"/>
                    </a:lnTo>
                    <a:lnTo>
                      <a:pt x="144015" y="31237"/>
                    </a:lnTo>
                    <a:lnTo>
                      <a:pt x="144015" y="25301"/>
                    </a:lnTo>
                    <a:close/>
                    <a:moveTo>
                      <a:pt x="156196" y="25301"/>
                    </a:moveTo>
                    <a:lnTo>
                      <a:pt x="156196" y="31237"/>
                    </a:lnTo>
                    <a:lnTo>
                      <a:pt x="150262" y="31237"/>
                    </a:lnTo>
                    <a:lnTo>
                      <a:pt x="150262" y="25301"/>
                    </a:lnTo>
                    <a:close/>
                    <a:moveTo>
                      <a:pt x="162445" y="25301"/>
                    </a:moveTo>
                    <a:lnTo>
                      <a:pt x="162445" y="31237"/>
                    </a:lnTo>
                    <a:lnTo>
                      <a:pt x="156509" y="31237"/>
                    </a:lnTo>
                    <a:lnTo>
                      <a:pt x="156509" y="25301"/>
                    </a:lnTo>
                    <a:close/>
                    <a:moveTo>
                      <a:pt x="168692" y="25301"/>
                    </a:moveTo>
                    <a:lnTo>
                      <a:pt x="168692" y="31237"/>
                    </a:lnTo>
                    <a:lnTo>
                      <a:pt x="162756" y="31237"/>
                    </a:lnTo>
                    <a:lnTo>
                      <a:pt x="162756" y="25301"/>
                    </a:lnTo>
                    <a:close/>
                    <a:moveTo>
                      <a:pt x="174939" y="25301"/>
                    </a:moveTo>
                    <a:lnTo>
                      <a:pt x="174939" y="31237"/>
                    </a:lnTo>
                    <a:lnTo>
                      <a:pt x="169005" y="31237"/>
                    </a:lnTo>
                    <a:lnTo>
                      <a:pt x="169005" y="25301"/>
                    </a:lnTo>
                    <a:close/>
                    <a:moveTo>
                      <a:pt x="181186" y="25301"/>
                    </a:moveTo>
                    <a:lnTo>
                      <a:pt x="181186" y="31237"/>
                    </a:lnTo>
                    <a:lnTo>
                      <a:pt x="175252" y="31237"/>
                    </a:lnTo>
                    <a:lnTo>
                      <a:pt x="175252" y="25301"/>
                    </a:lnTo>
                    <a:close/>
                    <a:moveTo>
                      <a:pt x="187435" y="25301"/>
                    </a:moveTo>
                    <a:lnTo>
                      <a:pt x="187435" y="31237"/>
                    </a:lnTo>
                    <a:lnTo>
                      <a:pt x="181499" y="31237"/>
                    </a:lnTo>
                    <a:lnTo>
                      <a:pt x="181499" y="25301"/>
                    </a:lnTo>
                    <a:close/>
                    <a:moveTo>
                      <a:pt x="193684" y="25301"/>
                    </a:moveTo>
                    <a:lnTo>
                      <a:pt x="193684" y="31237"/>
                    </a:lnTo>
                    <a:lnTo>
                      <a:pt x="187749" y="31237"/>
                    </a:lnTo>
                    <a:lnTo>
                      <a:pt x="187749" y="25301"/>
                    </a:lnTo>
                    <a:close/>
                    <a:moveTo>
                      <a:pt x="199931" y="25301"/>
                    </a:moveTo>
                    <a:lnTo>
                      <a:pt x="199931" y="31237"/>
                    </a:lnTo>
                    <a:lnTo>
                      <a:pt x="193996" y="31237"/>
                    </a:lnTo>
                    <a:lnTo>
                      <a:pt x="193996" y="25301"/>
                    </a:lnTo>
                    <a:close/>
                    <a:moveTo>
                      <a:pt x="206180" y="25301"/>
                    </a:moveTo>
                    <a:lnTo>
                      <a:pt x="206180" y="31237"/>
                    </a:lnTo>
                    <a:lnTo>
                      <a:pt x="200244" y="31237"/>
                    </a:lnTo>
                    <a:lnTo>
                      <a:pt x="200244" y="25301"/>
                    </a:lnTo>
                    <a:close/>
                    <a:moveTo>
                      <a:pt x="212427" y="25301"/>
                    </a:moveTo>
                    <a:lnTo>
                      <a:pt x="212427" y="31237"/>
                    </a:lnTo>
                    <a:lnTo>
                      <a:pt x="206491" y="31237"/>
                    </a:lnTo>
                    <a:lnTo>
                      <a:pt x="206491" y="25301"/>
                    </a:lnTo>
                    <a:close/>
                    <a:moveTo>
                      <a:pt x="218674" y="25301"/>
                    </a:moveTo>
                    <a:lnTo>
                      <a:pt x="218674" y="31237"/>
                    </a:lnTo>
                    <a:lnTo>
                      <a:pt x="212739" y="31237"/>
                    </a:lnTo>
                    <a:lnTo>
                      <a:pt x="212739" y="25301"/>
                    </a:lnTo>
                    <a:close/>
                    <a:moveTo>
                      <a:pt x="224921" y="25301"/>
                    </a:moveTo>
                    <a:lnTo>
                      <a:pt x="224921" y="31237"/>
                    </a:lnTo>
                    <a:lnTo>
                      <a:pt x="218987" y="31237"/>
                    </a:lnTo>
                    <a:lnTo>
                      <a:pt x="218987" y="25301"/>
                    </a:lnTo>
                    <a:close/>
                    <a:moveTo>
                      <a:pt x="231170" y="25301"/>
                    </a:moveTo>
                    <a:lnTo>
                      <a:pt x="231170" y="31237"/>
                    </a:lnTo>
                    <a:lnTo>
                      <a:pt x="225234" y="31237"/>
                    </a:lnTo>
                    <a:lnTo>
                      <a:pt x="225234" y="25301"/>
                    </a:lnTo>
                    <a:close/>
                    <a:moveTo>
                      <a:pt x="237417" y="25301"/>
                    </a:moveTo>
                    <a:lnTo>
                      <a:pt x="237417" y="31237"/>
                    </a:lnTo>
                    <a:lnTo>
                      <a:pt x="231481" y="31237"/>
                    </a:lnTo>
                    <a:lnTo>
                      <a:pt x="231481" y="25301"/>
                    </a:lnTo>
                    <a:close/>
                    <a:moveTo>
                      <a:pt x="243664" y="25301"/>
                    </a:moveTo>
                    <a:lnTo>
                      <a:pt x="243664" y="31237"/>
                    </a:lnTo>
                    <a:lnTo>
                      <a:pt x="237729" y="31237"/>
                    </a:lnTo>
                    <a:lnTo>
                      <a:pt x="237729" y="25301"/>
                    </a:lnTo>
                    <a:close/>
                    <a:moveTo>
                      <a:pt x="249911" y="25301"/>
                    </a:moveTo>
                    <a:lnTo>
                      <a:pt x="249911" y="31237"/>
                    </a:lnTo>
                    <a:lnTo>
                      <a:pt x="243977" y="31237"/>
                    </a:lnTo>
                    <a:lnTo>
                      <a:pt x="243977" y="25301"/>
                    </a:lnTo>
                    <a:close/>
                    <a:moveTo>
                      <a:pt x="256161" y="25301"/>
                    </a:moveTo>
                    <a:lnTo>
                      <a:pt x="256161" y="31237"/>
                    </a:lnTo>
                    <a:lnTo>
                      <a:pt x="250225" y="31237"/>
                    </a:lnTo>
                    <a:lnTo>
                      <a:pt x="250225" y="25301"/>
                    </a:lnTo>
                    <a:close/>
                    <a:moveTo>
                      <a:pt x="262409" y="25301"/>
                    </a:moveTo>
                    <a:lnTo>
                      <a:pt x="262409" y="31237"/>
                    </a:lnTo>
                    <a:lnTo>
                      <a:pt x="256474" y="31237"/>
                    </a:lnTo>
                    <a:lnTo>
                      <a:pt x="256474" y="25301"/>
                    </a:lnTo>
                    <a:close/>
                    <a:moveTo>
                      <a:pt x="268656" y="25301"/>
                    </a:moveTo>
                    <a:lnTo>
                      <a:pt x="268656" y="31237"/>
                    </a:lnTo>
                    <a:lnTo>
                      <a:pt x="262721" y="31237"/>
                    </a:lnTo>
                    <a:lnTo>
                      <a:pt x="262721" y="25301"/>
                    </a:lnTo>
                    <a:close/>
                    <a:moveTo>
                      <a:pt x="274904" y="25301"/>
                    </a:moveTo>
                    <a:lnTo>
                      <a:pt x="274904" y="31237"/>
                    </a:lnTo>
                    <a:lnTo>
                      <a:pt x="268968" y="31237"/>
                    </a:lnTo>
                    <a:lnTo>
                      <a:pt x="268968" y="25301"/>
                    </a:lnTo>
                    <a:close/>
                    <a:moveTo>
                      <a:pt x="6251" y="31548"/>
                    </a:moveTo>
                    <a:lnTo>
                      <a:pt x="6251" y="31550"/>
                    </a:lnTo>
                    <a:lnTo>
                      <a:pt x="6251" y="37484"/>
                    </a:lnTo>
                    <a:lnTo>
                      <a:pt x="315" y="37484"/>
                    </a:lnTo>
                    <a:lnTo>
                      <a:pt x="315" y="31548"/>
                    </a:lnTo>
                    <a:close/>
                    <a:moveTo>
                      <a:pt x="12498" y="31548"/>
                    </a:moveTo>
                    <a:lnTo>
                      <a:pt x="12498" y="31550"/>
                    </a:lnTo>
                    <a:lnTo>
                      <a:pt x="12498" y="37484"/>
                    </a:lnTo>
                    <a:lnTo>
                      <a:pt x="6562" y="37484"/>
                    </a:lnTo>
                    <a:lnTo>
                      <a:pt x="6562" y="31548"/>
                    </a:lnTo>
                    <a:close/>
                    <a:moveTo>
                      <a:pt x="18745" y="31548"/>
                    </a:moveTo>
                    <a:lnTo>
                      <a:pt x="18745" y="31550"/>
                    </a:lnTo>
                    <a:lnTo>
                      <a:pt x="18745" y="37484"/>
                    </a:lnTo>
                    <a:lnTo>
                      <a:pt x="12810" y="37484"/>
                    </a:lnTo>
                    <a:lnTo>
                      <a:pt x="12810" y="31548"/>
                    </a:lnTo>
                    <a:close/>
                    <a:moveTo>
                      <a:pt x="24992" y="31548"/>
                    </a:moveTo>
                    <a:lnTo>
                      <a:pt x="24992" y="31550"/>
                    </a:lnTo>
                    <a:lnTo>
                      <a:pt x="24992" y="37484"/>
                    </a:lnTo>
                    <a:lnTo>
                      <a:pt x="19058" y="37484"/>
                    </a:lnTo>
                    <a:lnTo>
                      <a:pt x="19058" y="31548"/>
                    </a:lnTo>
                    <a:close/>
                    <a:moveTo>
                      <a:pt x="31242" y="31548"/>
                    </a:moveTo>
                    <a:lnTo>
                      <a:pt x="31242" y="31550"/>
                    </a:lnTo>
                    <a:lnTo>
                      <a:pt x="31242" y="37484"/>
                    </a:lnTo>
                    <a:lnTo>
                      <a:pt x="25305" y="37484"/>
                    </a:lnTo>
                    <a:lnTo>
                      <a:pt x="25305" y="31548"/>
                    </a:lnTo>
                    <a:close/>
                    <a:moveTo>
                      <a:pt x="162445" y="31548"/>
                    </a:moveTo>
                    <a:lnTo>
                      <a:pt x="162445" y="31550"/>
                    </a:lnTo>
                    <a:lnTo>
                      <a:pt x="162445" y="37484"/>
                    </a:lnTo>
                    <a:lnTo>
                      <a:pt x="156509" y="37484"/>
                    </a:lnTo>
                    <a:lnTo>
                      <a:pt x="156509" y="31548"/>
                    </a:lnTo>
                    <a:close/>
                    <a:moveTo>
                      <a:pt x="168692" y="31548"/>
                    </a:moveTo>
                    <a:lnTo>
                      <a:pt x="168692" y="31550"/>
                    </a:lnTo>
                    <a:lnTo>
                      <a:pt x="168692" y="37484"/>
                    </a:lnTo>
                    <a:lnTo>
                      <a:pt x="162756" y="37484"/>
                    </a:lnTo>
                    <a:lnTo>
                      <a:pt x="162756" y="31548"/>
                    </a:lnTo>
                    <a:close/>
                    <a:moveTo>
                      <a:pt x="174939" y="31548"/>
                    </a:moveTo>
                    <a:lnTo>
                      <a:pt x="174939" y="31550"/>
                    </a:lnTo>
                    <a:lnTo>
                      <a:pt x="174939" y="37484"/>
                    </a:lnTo>
                    <a:lnTo>
                      <a:pt x="169005" y="37484"/>
                    </a:lnTo>
                    <a:lnTo>
                      <a:pt x="169005" y="31548"/>
                    </a:lnTo>
                    <a:close/>
                    <a:moveTo>
                      <a:pt x="181186" y="31548"/>
                    </a:moveTo>
                    <a:lnTo>
                      <a:pt x="181186" y="31550"/>
                    </a:lnTo>
                    <a:lnTo>
                      <a:pt x="181186" y="37484"/>
                    </a:lnTo>
                    <a:lnTo>
                      <a:pt x="175252" y="37484"/>
                    </a:lnTo>
                    <a:lnTo>
                      <a:pt x="175252" y="31548"/>
                    </a:lnTo>
                    <a:close/>
                    <a:moveTo>
                      <a:pt x="187435" y="31548"/>
                    </a:moveTo>
                    <a:lnTo>
                      <a:pt x="187435" y="31550"/>
                    </a:lnTo>
                    <a:lnTo>
                      <a:pt x="187435" y="37484"/>
                    </a:lnTo>
                    <a:lnTo>
                      <a:pt x="181499" y="37484"/>
                    </a:lnTo>
                    <a:lnTo>
                      <a:pt x="181499" y="31548"/>
                    </a:lnTo>
                    <a:close/>
                    <a:moveTo>
                      <a:pt x="37489" y="31552"/>
                    </a:moveTo>
                    <a:lnTo>
                      <a:pt x="37489" y="37486"/>
                    </a:lnTo>
                    <a:lnTo>
                      <a:pt x="31553" y="37486"/>
                    </a:lnTo>
                    <a:lnTo>
                      <a:pt x="31553" y="31552"/>
                    </a:lnTo>
                    <a:close/>
                    <a:moveTo>
                      <a:pt x="43737" y="31552"/>
                    </a:moveTo>
                    <a:lnTo>
                      <a:pt x="43737" y="37486"/>
                    </a:lnTo>
                    <a:lnTo>
                      <a:pt x="37802" y="37486"/>
                    </a:lnTo>
                    <a:lnTo>
                      <a:pt x="37802" y="31552"/>
                    </a:lnTo>
                    <a:close/>
                    <a:moveTo>
                      <a:pt x="49985" y="31552"/>
                    </a:moveTo>
                    <a:lnTo>
                      <a:pt x="49985" y="37486"/>
                    </a:lnTo>
                    <a:lnTo>
                      <a:pt x="44049" y="37486"/>
                    </a:lnTo>
                    <a:lnTo>
                      <a:pt x="44049" y="31552"/>
                    </a:lnTo>
                    <a:close/>
                    <a:moveTo>
                      <a:pt x="56232" y="31552"/>
                    </a:moveTo>
                    <a:lnTo>
                      <a:pt x="56232" y="37486"/>
                    </a:lnTo>
                    <a:lnTo>
                      <a:pt x="50296" y="37486"/>
                    </a:lnTo>
                    <a:lnTo>
                      <a:pt x="50296" y="31552"/>
                    </a:lnTo>
                    <a:close/>
                    <a:moveTo>
                      <a:pt x="62480" y="31552"/>
                    </a:moveTo>
                    <a:lnTo>
                      <a:pt x="62480" y="37486"/>
                    </a:lnTo>
                    <a:lnTo>
                      <a:pt x="56545" y="37486"/>
                    </a:lnTo>
                    <a:lnTo>
                      <a:pt x="56545" y="31552"/>
                    </a:lnTo>
                    <a:close/>
                    <a:moveTo>
                      <a:pt x="68727" y="31552"/>
                    </a:moveTo>
                    <a:lnTo>
                      <a:pt x="68727" y="37486"/>
                    </a:lnTo>
                    <a:lnTo>
                      <a:pt x="62792" y="37486"/>
                    </a:lnTo>
                    <a:lnTo>
                      <a:pt x="62792" y="31552"/>
                    </a:lnTo>
                    <a:close/>
                    <a:moveTo>
                      <a:pt x="74975" y="31552"/>
                    </a:moveTo>
                    <a:lnTo>
                      <a:pt x="74975" y="37486"/>
                    </a:lnTo>
                    <a:lnTo>
                      <a:pt x="69039" y="37486"/>
                    </a:lnTo>
                    <a:lnTo>
                      <a:pt x="69039" y="31552"/>
                    </a:lnTo>
                    <a:close/>
                    <a:moveTo>
                      <a:pt x="81223" y="31552"/>
                    </a:moveTo>
                    <a:lnTo>
                      <a:pt x="81223" y="37486"/>
                    </a:lnTo>
                    <a:lnTo>
                      <a:pt x="75286" y="37486"/>
                    </a:lnTo>
                    <a:lnTo>
                      <a:pt x="75286" y="31552"/>
                    </a:lnTo>
                    <a:close/>
                    <a:moveTo>
                      <a:pt x="87470" y="31552"/>
                    </a:moveTo>
                    <a:lnTo>
                      <a:pt x="87470" y="37486"/>
                    </a:lnTo>
                    <a:lnTo>
                      <a:pt x="81535" y="37486"/>
                    </a:lnTo>
                    <a:lnTo>
                      <a:pt x="81535" y="31552"/>
                    </a:lnTo>
                    <a:close/>
                    <a:moveTo>
                      <a:pt x="93720" y="31552"/>
                    </a:moveTo>
                    <a:lnTo>
                      <a:pt x="93720" y="37486"/>
                    </a:lnTo>
                    <a:lnTo>
                      <a:pt x="87784" y="37486"/>
                    </a:lnTo>
                    <a:lnTo>
                      <a:pt x="87784" y="31552"/>
                    </a:lnTo>
                    <a:close/>
                    <a:moveTo>
                      <a:pt x="99967" y="31552"/>
                    </a:moveTo>
                    <a:lnTo>
                      <a:pt x="99967" y="37486"/>
                    </a:lnTo>
                    <a:lnTo>
                      <a:pt x="94031" y="37486"/>
                    </a:lnTo>
                    <a:lnTo>
                      <a:pt x="94031" y="31552"/>
                    </a:lnTo>
                    <a:close/>
                    <a:moveTo>
                      <a:pt x="106214" y="31552"/>
                    </a:moveTo>
                    <a:lnTo>
                      <a:pt x="106214" y="37486"/>
                    </a:lnTo>
                    <a:lnTo>
                      <a:pt x="100280" y="37486"/>
                    </a:lnTo>
                    <a:lnTo>
                      <a:pt x="100280" y="31552"/>
                    </a:lnTo>
                    <a:close/>
                    <a:moveTo>
                      <a:pt x="112461" y="31552"/>
                    </a:moveTo>
                    <a:lnTo>
                      <a:pt x="112461" y="37486"/>
                    </a:lnTo>
                    <a:lnTo>
                      <a:pt x="106527" y="37486"/>
                    </a:lnTo>
                    <a:lnTo>
                      <a:pt x="106527" y="31552"/>
                    </a:lnTo>
                    <a:close/>
                    <a:moveTo>
                      <a:pt x="118710" y="31552"/>
                    </a:moveTo>
                    <a:lnTo>
                      <a:pt x="118710" y="37486"/>
                    </a:lnTo>
                    <a:lnTo>
                      <a:pt x="112774" y="37486"/>
                    </a:lnTo>
                    <a:lnTo>
                      <a:pt x="112774" y="31552"/>
                    </a:lnTo>
                    <a:close/>
                    <a:moveTo>
                      <a:pt x="124957" y="31552"/>
                    </a:moveTo>
                    <a:lnTo>
                      <a:pt x="124957" y="37486"/>
                    </a:lnTo>
                    <a:lnTo>
                      <a:pt x="119021" y="37486"/>
                    </a:lnTo>
                    <a:lnTo>
                      <a:pt x="119021" y="31552"/>
                    </a:lnTo>
                    <a:close/>
                    <a:moveTo>
                      <a:pt x="131204" y="31552"/>
                    </a:moveTo>
                    <a:lnTo>
                      <a:pt x="131204" y="37486"/>
                    </a:lnTo>
                    <a:lnTo>
                      <a:pt x="125270" y="37486"/>
                    </a:lnTo>
                    <a:lnTo>
                      <a:pt x="125270" y="31552"/>
                    </a:lnTo>
                    <a:close/>
                    <a:moveTo>
                      <a:pt x="137451" y="31552"/>
                    </a:moveTo>
                    <a:lnTo>
                      <a:pt x="137451" y="37486"/>
                    </a:lnTo>
                    <a:lnTo>
                      <a:pt x="131517" y="37486"/>
                    </a:lnTo>
                    <a:lnTo>
                      <a:pt x="131517" y="31552"/>
                    </a:lnTo>
                    <a:close/>
                    <a:moveTo>
                      <a:pt x="143702" y="31552"/>
                    </a:moveTo>
                    <a:lnTo>
                      <a:pt x="143702" y="37486"/>
                    </a:lnTo>
                    <a:lnTo>
                      <a:pt x="137766" y="37486"/>
                    </a:lnTo>
                    <a:lnTo>
                      <a:pt x="137766" y="31552"/>
                    </a:lnTo>
                    <a:close/>
                    <a:moveTo>
                      <a:pt x="149949" y="31552"/>
                    </a:moveTo>
                    <a:lnTo>
                      <a:pt x="149949" y="37486"/>
                    </a:lnTo>
                    <a:lnTo>
                      <a:pt x="144015" y="37486"/>
                    </a:lnTo>
                    <a:lnTo>
                      <a:pt x="144015" y="31552"/>
                    </a:lnTo>
                    <a:close/>
                    <a:moveTo>
                      <a:pt x="156196" y="31552"/>
                    </a:moveTo>
                    <a:lnTo>
                      <a:pt x="156196" y="37486"/>
                    </a:lnTo>
                    <a:lnTo>
                      <a:pt x="150262" y="37486"/>
                    </a:lnTo>
                    <a:lnTo>
                      <a:pt x="150262" y="31552"/>
                    </a:lnTo>
                    <a:close/>
                    <a:moveTo>
                      <a:pt x="193684" y="31552"/>
                    </a:moveTo>
                    <a:lnTo>
                      <a:pt x="193684" y="37486"/>
                    </a:lnTo>
                    <a:lnTo>
                      <a:pt x="187749" y="37486"/>
                    </a:lnTo>
                    <a:lnTo>
                      <a:pt x="187749" y="31552"/>
                    </a:lnTo>
                    <a:close/>
                    <a:moveTo>
                      <a:pt x="199931" y="31552"/>
                    </a:moveTo>
                    <a:lnTo>
                      <a:pt x="199931" y="37486"/>
                    </a:lnTo>
                    <a:lnTo>
                      <a:pt x="193996" y="37486"/>
                    </a:lnTo>
                    <a:lnTo>
                      <a:pt x="193996" y="31552"/>
                    </a:lnTo>
                    <a:close/>
                    <a:moveTo>
                      <a:pt x="206180" y="31552"/>
                    </a:moveTo>
                    <a:lnTo>
                      <a:pt x="206180" y="37486"/>
                    </a:lnTo>
                    <a:lnTo>
                      <a:pt x="200244" y="37486"/>
                    </a:lnTo>
                    <a:lnTo>
                      <a:pt x="200244" y="31552"/>
                    </a:lnTo>
                    <a:close/>
                    <a:moveTo>
                      <a:pt x="212427" y="31552"/>
                    </a:moveTo>
                    <a:lnTo>
                      <a:pt x="212427" y="37486"/>
                    </a:lnTo>
                    <a:lnTo>
                      <a:pt x="206491" y="37486"/>
                    </a:lnTo>
                    <a:lnTo>
                      <a:pt x="206491" y="31552"/>
                    </a:lnTo>
                    <a:close/>
                    <a:moveTo>
                      <a:pt x="218674" y="31552"/>
                    </a:moveTo>
                    <a:lnTo>
                      <a:pt x="218674" y="37486"/>
                    </a:lnTo>
                    <a:lnTo>
                      <a:pt x="212739" y="37486"/>
                    </a:lnTo>
                    <a:lnTo>
                      <a:pt x="212739" y="31552"/>
                    </a:lnTo>
                    <a:close/>
                    <a:moveTo>
                      <a:pt x="224921" y="31552"/>
                    </a:moveTo>
                    <a:lnTo>
                      <a:pt x="224921" y="37486"/>
                    </a:lnTo>
                    <a:lnTo>
                      <a:pt x="218987" y="37486"/>
                    </a:lnTo>
                    <a:lnTo>
                      <a:pt x="218987" y="31552"/>
                    </a:lnTo>
                    <a:close/>
                    <a:moveTo>
                      <a:pt x="231170" y="31552"/>
                    </a:moveTo>
                    <a:lnTo>
                      <a:pt x="231170" y="37486"/>
                    </a:lnTo>
                    <a:lnTo>
                      <a:pt x="225234" y="37486"/>
                    </a:lnTo>
                    <a:lnTo>
                      <a:pt x="225234" y="31552"/>
                    </a:lnTo>
                    <a:close/>
                    <a:moveTo>
                      <a:pt x="237417" y="31552"/>
                    </a:moveTo>
                    <a:lnTo>
                      <a:pt x="237417" y="37486"/>
                    </a:lnTo>
                    <a:lnTo>
                      <a:pt x="231481" y="37486"/>
                    </a:lnTo>
                    <a:lnTo>
                      <a:pt x="231481" y="31552"/>
                    </a:lnTo>
                    <a:close/>
                    <a:moveTo>
                      <a:pt x="243664" y="31552"/>
                    </a:moveTo>
                    <a:lnTo>
                      <a:pt x="243664" y="37486"/>
                    </a:lnTo>
                    <a:lnTo>
                      <a:pt x="237729" y="37486"/>
                    </a:lnTo>
                    <a:lnTo>
                      <a:pt x="237729" y="31552"/>
                    </a:lnTo>
                    <a:close/>
                    <a:moveTo>
                      <a:pt x="249911" y="31552"/>
                    </a:moveTo>
                    <a:lnTo>
                      <a:pt x="249911" y="37486"/>
                    </a:lnTo>
                    <a:lnTo>
                      <a:pt x="243977" y="37486"/>
                    </a:lnTo>
                    <a:lnTo>
                      <a:pt x="243977" y="31552"/>
                    </a:lnTo>
                    <a:close/>
                    <a:moveTo>
                      <a:pt x="256161" y="31552"/>
                    </a:moveTo>
                    <a:lnTo>
                      <a:pt x="256161" y="37486"/>
                    </a:lnTo>
                    <a:lnTo>
                      <a:pt x="250225" y="37486"/>
                    </a:lnTo>
                    <a:lnTo>
                      <a:pt x="250225" y="31552"/>
                    </a:lnTo>
                    <a:close/>
                    <a:moveTo>
                      <a:pt x="262409" y="31552"/>
                    </a:moveTo>
                    <a:lnTo>
                      <a:pt x="262409" y="37486"/>
                    </a:lnTo>
                    <a:lnTo>
                      <a:pt x="256474" y="37486"/>
                    </a:lnTo>
                    <a:lnTo>
                      <a:pt x="256474" y="31552"/>
                    </a:lnTo>
                    <a:close/>
                    <a:moveTo>
                      <a:pt x="268656" y="31552"/>
                    </a:moveTo>
                    <a:lnTo>
                      <a:pt x="268656" y="37486"/>
                    </a:lnTo>
                    <a:lnTo>
                      <a:pt x="262721" y="37486"/>
                    </a:lnTo>
                    <a:lnTo>
                      <a:pt x="262721" y="31552"/>
                    </a:lnTo>
                    <a:close/>
                    <a:moveTo>
                      <a:pt x="274904" y="31552"/>
                    </a:moveTo>
                    <a:lnTo>
                      <a:pt x="274904" y="37486"/>
                    </a:lnTo>
                    <a:lnTo>
                      <a:pt x="268968" y="37486"/>
                    </a:lnTo>
                    <a:lnTo>
                      <a:pt x="268968" y="31552"/>
                    </a:lnTo>
                    <a:close/>
                    <a:moveTo>
                      <a:pt x="6251" y="37799"/>
                    </a:moveTo>
                    <a:lnTo>
                      <a:pt x="6251" y="43735"/>
                    </a:lnTo>
                    <a:lnTo>
                      <a:pt x="315" y="43735"/>
                    </a:lnTo>
                    <a:lnTo>
                      <a:pt x="315" y="37799"/>
                    </a:lnTo>
                    <a:close/>
                    <a:moveTo>
                      <a:pt x="12498" y="37799"/>
                    </a:moveTo>
                    <a:lnTo>
                      <a:pt x="12498" y="43735"/>
                    </a:lnTo>
                    <a:lnTo>
                      <a:pt x="6562" y="43735"/>
                    </a:lnTo>
                    <a:lnTo>
                      <a:pt x="6562" y="37799"/>
                    </a:lnTo>
                    <a:close/>
                    <a:moveTo>
                      <a:pt x="18745" y="37799"/>
                    </a:moveTo>
                    <a:lnTo>
                      <a:pt x="18745" y="43735"/>
                    </a:lnTo>
                    <a:lnTo>
                      <a:pt x="12810" y="43735"/>
                    </a:lnTo>
                    <a:lnTo>
                      <a:pt x="12810" y="37799"/>
                    </a:lnTo>
                    <a:close/>
                    <a:moveTo>
                      <a:pt x="24992" y="37799"/>
                    </a:moveTo>
                    <a:lnTo>
                      <a:pt x="24992" y="43735"/>
                    </a:lnTo>
                    <a:lnTo>
                      <a:pt x="19058" y="43735"/>
                    </a:lnTo>
                    <a:lnTo>
                      <a:pt x="19058" y="37799"/>
                    </a:lnTo>
                    <a:close/>
                    <a:moveTo>
                      <a:pt x="31242" y="37799"/>
                    </a:moveTo>
                    <a:lnTo>
                      <a:pt x="31242" y="43735"/>
                    </a:lnTo>
                    <a:lnTo>
                      <a:pt x="25305" y="43735"/>
                    </a:lnTo>
                    <a:lnTo>
                      <a:pt x="25305" y="37799"/>
                    </a:lnTo>
                    <a:close/>
                    <a:moveTo>
                      <a:pt x="37489" y="37799"/>
                    </a:moveTo>
                    <a:lnTo>
                      <a:pt x="37489" y="43735"/>
                    </a:lnTo>
                    <a:lnTo>
                      <a:pt x="31553" y="43735"/>
                    </a:lnTo>
                    <a:lnTo>
                      <a:pt x="31553" y="37799"/>
                    </a:lnTo>
                    <a:close/>
                    <a:moveTo>
                      <a:pt x="43737" y="37799"/>
                    </a:moveTo>
                    <a:lnTo>
                      <a:pt x="43737" y="43735"/>
                    </a:lnTo>
                    <a:lnTo>
                      <a:pt x="37802" y="43735"/>
                    </a:lnTo>
                    <a:lnTo>
                      <a:pt x="37802" y="37799"/>
                    </a:lnTo>
                    <a:close/>
                    <a:moveTo>
                      <a:pt x="49985" y="37799"/>
                    </a:moveTo>
                    <a:lnTo>
                      <a:pt x="49985" y="43735"/>
                    </a:lnTo>
                    <a:lnTo>
                      <a:pt x="44049" y="43735"/>
                    </a:lnTo>
                    <a:lnTo>
                      <a:pt x="44049" y="37799"/>
                    </a:lnTo>
                    <a:close/>
                    <a:moveTo>
                      <a:pt x="56232" y="37799"/>
                    </a:moveTo>
                    <a:lnTo>
                      <a:pt x="56232" y="43735"/>
                    </a:lnTo>
                    <a:lnTo>
                      <a:pt x="50296" y="43735"/>
                    </a:lnTo>
                    <a:lnTo>
                      <a:pt x="50296" y="37799"/>
                    </a:lnTo>
                    <a:close/>
                    <a:moveTo>
                      <a:pt x="62480" y="37799"/>
                    </a:moveTo>
                    <a:lnTo>
                      <a:pt x="62480" y="43735"/>
                    </a:lnTo>
                    <a:lnTo>
                      <a:pt x="56545" y="43735"/>
                    </a:lnTo>
                    <a:lnTo>
                      <a:pt x="56545" y="37799"/>
                    </a:lnTo>
                    <a:close/>
                    <a:moveTo>
                      <a:pt x="68727" y="37799"/>
                    </a:moveTo>
                    <a:lnTo>
                      <a:pt x="68727" y="43735"/>
                    </a:lnTo>
                    <a:lnTo>
                      <a:pt x="62792" y="43735"/>
                    </a:lnTo>
                    <a:lnTo>
                      <a:pt x="62792" y="37799"/>
                    </a:lnTo>
                    <a:close/>
                    <a:moveTo>
                      <a:pt x="74975" y="37799"/>
                    </a:moveTo>
                    <a:lnTo>
                      <a:pt x="74975" y="43735"/>
                    </a:lnTo>
                    <a:lnTo>
                      <a:pt x="69039" y="43735"/>
                    </a:lnTo>
                    <a:lnTo>
                      <a:pt x="69039" y="37799"/>
                    </a:lnTo>
                    <a:close/>
                    <a:moveTo>
                      <a:pt x="81223" y="37799"/>
                    </a:moveTo>
                    <a:lnTo>
                      <a:pt x="81223" y="43735"/>
                    </a:lnTo>
                    <a:lnTo>
                      <a:pt x="75286" y="43735"/>
                    </a:lnTo>
                    <a:lnTo>
                      <a:pt x="75286" y="37799"/>
                    </a:lnTo>
                    <a:close/>
                    <a:moveTo>
                      <a:pt x="87470" y="37799"/>
                    </a:moveTo>
                    <a:lnTo>
                      <a:pt x="87470" y="43735"/>
                    </a:lnTo>
                    <a:lnTo>
                      <a:pt x="81535" y="43735"/>
                    </a:lnTo>
                    <a:lnTo>
                      <a:pt x="81535" y="37799"/>
                    </a:lnTo>
                    <a:close/>
                    <a:moveTo>
                      <a:pt x="93720" y="37799"/>
                    </a:moveTo>
                    <a:lnTo>
                      <a:pt x="93720" y="43735"/>
                    </a:lnTo>
                    <a:lnTo>
                      <a:pt x="87784" y="43735"/>
                    </a:lnTo>
                    <a:lnTo>
                      <a:pt x="87784" y="37799"/>
                    </a:lnTo>
                    <a:close/>
                    <a:moveTo>
                      <a:pt x="99967" y="37799"/>
                    </a:moveTo>
                    <a:lnTo>
                      <a:pt x="99967" y="43735"/>
                    </a:lnTo>
                    <a:lnTo>
                      <a:pt x="94031" y="43735"/>
                    </a:lnTo>
                    <a:lnTo>
                      <a:pt x="94031" y="37799"/>
                    </a:lnTo>
                    <a:close/>
                    <a:moveTo>
                      <a:pt x="106214" y="37799"/>
                    </a:moveTo>
                    <a:lnTo>
                      <a:pt x="106214" y="43735"/>
                    </a:lnTo>
                    <a:lnTo>
                      <a:pt x="100280" y="43735"/>
                    </a:lnTo>
                    <a:lnTo>
                      <a:pt x="100280" y="37799"/>
                    </a:lnTo>
                    <a:close/>
                    <a:moveTo>
                      <a:pt x="112461" y="37799"/>
                    </a:moveTo>
                    <a:lnTo>
                      <a:pt x="112461" y="43735"/>
                    </a:lnTo>
                    <a:lnTo>
                      <a:pt x="106527" y="43735"/>
                    </a:lnTo>
                    <a:lnTo>
                      <a:pt x="106527" y="37799"/>
                    </a:lnTo>
                    <a:close/>
                    <a:moveTo>
                      <a:pt x="118710" y="37799"/>
                    </a:moveTo>
                    <a:lnTo>
                      <a:pt x="118710" y="43735"/>
                    </a:lnTo>
                    <a:lnTo>
                      <a:pt x="112774" y="43735"/>
                    </a:lnTo>
                    <a:lnTo>
                      <a:pt x="112774" y="37799"/>
                    </a:lnTo>
                    <a:close/>
                    <a:moveTo>
                      <a:pt x="124957" y="37799"/>
                    </a:moveTo>
                    <a:lnTo>
                      <a:pt x="124957" y="43735"/>
                    </a:lnTo>
                    <a:lnTo>
                      <a:pt x="119021" y="43735"/>
                    </a:lnTo>
                    <a:lnTo>
                      <a:pt x="119021" y="37799"/>
                    </a:lnTo>
                    <a:close/>
                    <a:moveTo>
                      <a:pt x="131204" y="37799"/>
                    </a:moveTo>
                    <a:lnTo>
                      <a:pt x="131204" y="43735"/>
                    </a:lnTo>
                    <a:lnTo>
                      <a:pt x="125270" y="43735"/>
                    </a:lnTo>
                    <a:lnTo>
                      <a:pt x="125270" y="37799"/>
                    </a:lnTo>
                    <a:close/>
                    <a:moveTo>
                      <a:pt x="137451" y="37799"/>
                    </a:moveTo>
                    <a:lnTo>
                      <a:pt x="137451" y="43735"/>
                    </a:lnTo>
                    <a:lnTo>
                      <a:pt x="131517" y="43735"/>
                    </a:lnTo>
                    <a:lnTo>
                      <a:pt x="131517" y="37799"/>
                    </a:lnTo>
                    <a:close/>
                    <a:moveTo>
                      <a:pt x="143702" y="37799"/>
                    </a:moveTo>
                    <a:lnTo>
                      <a:pt x="143702" y="43735"/>
                    </a:lnTo>
                    <a:lnTo>
                      <a:pt x="137766" y="43735"/>
                    </a:lnTo>
                    <a:lnTo>
                      <a:pt x="137766" y="37799"/>
                    </a:lnTo>
                    <a:close/>
                    <a:moveTo>
                      <a:pt x="149949" y="37799"/>
                    </a:moveTo>
                    <a:lnTo>
                      <a:pt x="149949" y="43735"/>
                    </a:lnTo>
                    <a:lnTo>
                      <a:pt x="144015" y="43735"/>
                    </a:lnTo>
                    <a:lnTo>
                      <a:pt x="144015" y="37799"/>
                    </a:lnTo>
                    <a:close/>
                    <a:moveTo>
                      <a:pt x="156196" y="37799"/>
                    </a:moveTo>
                    <a:lnTo>
                      <a:pt x="156196" y="43735"/>
                    </a:lnTo>
                    <a:lnTo>
                      <a:pt x="150262" y="43735"/>
                    </a:lnTo>
                    <a:lnTo>
                      <a:pt x="150262" y="37799"/>
                    </a:lnTo>
                    <a:close/>
                    <a:moveTo>
                      <a:pt x="162445" y="37799"/>
                    </a:moveTo>
                    <a:lnTo>
                      <a:pt x="162445" y="43735"/>
                    </a:lnTo>
                    <a:lnTo>
                      <a:pt x="156509" y="43735"/>
                    </a:lnTo>
                    <a:lnTo>
                      <a:pt x="156509" y="37799"/>
                    </a:lnTo>
                    <a:close/>
                    <a:moveTo>
                      <a:pt x="168692" y="37799"/>
                    </a:moveTo>
                    <a:lnTo>
                      <a:pt x="168692" y="43735"/>
                    </a:lnTo>
                    <a:lnTo>
                      <a:pt x="162756" y="43735"/>
                    </a:lnTo>
                    <a:lnTo>
                      <a:pt x="162756" y="37799"/>
                    </a:lnTo>
                    <a:close/>
                    <a:moveTo>
                      <a:pt x="174939" y="37799"/>
                    </a:moveTo>
                    <a:lnTo>
                      <a:pt x="174939" y="43735"/>
                    </a:lnTo>
                    <a:lnTo>
                      <a:pt x="169005" y="43735"/>
                    </a:lnTo>
                    <a:lnTo>
                      <a:pt x="169005" y="37799"/>
                    </a:lnTo>
                    <a:close/>
                    <a:moveTo>
                      <a:pt x="181186" y="37799"/>
                    </a:moveTo>
                    <a:lnTo>
                      <a:pt x="181186" y="43735"/>
                    </a:lnTo>
                    <a:lnTo>
                      <a:pt x="175252" y="43735"/>
                    </a:lnTo>
                    <a:lnTo>
                      <a:pt x="175252" y="37799"/>
                    </a:lnTo>
                    <a:close/>
                    <a:moveTo>
                      <a:pt x="187435" y="37799"/>
                    </a:moveTo>
                    <a:lnTo>
                      <a:pt x="187435" y="43735"/>
                    </a:lnTo>
                    <a:lnTo>
                      <a:pt x="181499" y="43735"/>
                    </a:lnTo>
                    <a:lnTo>
                      <a:pt x="181499" y="37799"/>
                    </a:lnTo>
                    <a:close/>
                    <a:moveTo>
                      <a:pt x="193684" y="37799"/>
                    </a:moveTo>
                    <a:lnTo>
                      <a:pt x="193684" y="43735"/>
                    </a:lnTo>
                    <a:lnTo>
                      <a:pt x="187749" y="43735"/>
                    </a:lnTo>
                    <a:lnTo>
                      <a:pt x="187749" y="37799"/>
                    </a:lnTo>
                    <a:close/>
                    <a:moveTo>
                      <a:pt x="199931" y="37799"/>
                    </a:moveTo>
                    <a:lnTo>
                      <a:pt x="199931" y="43735"/>
                    </a:lnTo>
                    <a:lnTo>
                      <a:pt x="193996" y="43735"/>
                    </a:lnTo>
                    <a:lnTo>
                      <a:pt x="193996" y="37799"/>
                    </a:lnTo>
                    <a:close/>
                    <a:moveTo>
                      <a:pt x="206180" y="37799"/>
                    </a:moveTo>
                    <a:lnTo>
                      <a:pt x="206180" y="43735"/>
                    </a:lnTo>
                    <a:lnTo>
                      <a:pt x="200244" y="43735"/>
                    </a:lnTo>
                    <a:lnTo>
                      <a:pt x="200244" y="37799"/>
                    </a:lnTo>
                    <a:close/>
                    <a:moveTo>
                      <a:pt x="212427" y="37799"/>
                    </a:moveTo>
                    <a:lnTo>
                      <a:pt x="212427" y="43735"/>
                    </a:lnTo>
                    <a:lnTo>
                      <a:pt x="206491" y="43735"/>
                    </a:lnTo>
                    <a:lnTo>
                      <a:pt x="206491" y="37799"/>
                    </a:lnTo>
                    <a:close/>
                    <a:moveTo>
                      <a:pt x="218674" y="37799"/>
                    </a:moveTo>
                    <a:lnTo>
                      <a:pt x="218674" y="43735"/>
                    </a:lnTo>
                    <a:lnTo>
                      <a:pt x="212739" y="43735"/>
                    </a:lnTo>
                    <a:lnTo>
                      <a:pt x="212739" y="37799"/>
                    </a:lnTo>
                    <a:close/>
                    <a:moveTo>
                      <a:pt x="224921" y="37799"/>
                    </a:moveTo>
                    <a:lnTo>
                      <a:pt x="224921" y="43735"/>
                    </a:lnTo>
                    <a:lnTo>
                      <a:pt x="218987" y="43735"/>
                    </a:lnTo>
                    <a:lnTo>
                      <a:pt x="218987" y="37799"/>
                    </a:lnTo>
                    <a:close/>
                    <a:moveTo>
                      <a:pt x="231170" y="37799"/>
                    </a:moveTo>
                    <a:lnTo>
                      <a:pt x="231170" y="43735"/>
                    </a:lnTo>
                    <a:lnTo>
                      <a:pt x="225234" y="43735"/>
                    </a:lnTo>
                    <a:lnTo>
                      <a:pt x="225234" y="37799"/>
                    </a:lnTo>
                    <a:close/>
                    <a:moveTo>
                      <a:pt x="237417" y="37799"/>
                    </a:moveTo>
                    <a:lnTo>
                      <a:pt x="237417" y="43735"/>
                    </a:lnTo>
                    <a:lnTo>
                      <a:pt x="231481" y="43735"/>
                    </a:lnTo>
                    <a:lnTo>
                      <a:pt x="231481" y="37799"/>
                    </a:lnTo>
                    <a:close/>
                    <a:moveTo>
                      <a:pt x="243664" y="37799"/>
                    </a:moveTo>
                    <a:lnTo>
                      <a:pt x="243664" y="43735"/>
                    </a:lnTo>
                    <a:lnTo>
                      <a:pt x="237729" y="43735"/>
                    </a:lnTo>
                    <a:lnTo>
                      <a:pt x="237729" y="37799"/>
                    </a:lnTo>
                    <a:close/>
                    <a:moveTo>
                      <a:pt x="249911" y="37799"/>
                    </a:moveTo>
                    <a:lnTo>
                      <a:pt x="249911" y="43735"/>
                    </a:lnTo>
                    <a:lnTo>
                      <a:pt x="243977" y="43735"/>
                    </a:lnTo>
                    <a:lnTo>
                      <a:pt x="243977" y="37799"/>
                    </a:lnTo>
                    <a:close/>
                    <a:moveTo>
                      <a:pt x="256161" y="37799"/>
                    </a:moveTo>
                    <a:lnTo>
                      <a:pt x="256161" y="43735"/>
                    </a:lnTo>
                    <a:lnTo>
                      <a:pt x="250225" y="43735"/>
                    </a:lnTo>
                    <a:lnTo>
                      <a:pt x="250225" y="37799"/>
                    </a:lnTo>
                    <a:close/>
                    <a:moveTo>
                      <a:pt x="262409" y="37799"/>
                    </a:moveTo>
                    <a:lnTo>
                      <a:pt x="262409" y="43735"/>
                    </a:lnTo>
                    <a:lnTo>
                      <a:pt x="256474" y="43735"/>
                    </a:lnTo>
                    <a:lnTo>
                      <a:pt x="256474" y="37799"/>
                    </a:lnTo>
                    <a:close/>
                    <a:moveTo>
                      <a:pt x="268656" y="37799"/>
                    </a:moveTo>
                    <a:lnTo>
                      <a:pt x="268656" y="43735"/>
                    </a:lnTo>
                    <a:lnTo>
                      <a:pt x="262721" y="43735"/>
                    </a:lnTo>
                    <a:lnTo>
                      <a:pt x="262721" y="37799"/>
                    </a:lnTo>
                    <a:close/>
                    <a:moveTo>
                      <a:pt x="274904" y="37799"/>
                    </a:moveTo>
                    <a:lnTo>
                      <a:pt x="274904" y="43735"/>
                    </a:lnTo>
                    <a:lnTo>
                      <a:pt x="268968" y="43735"/>
                    </a:lnTo>
                    <a:lnTo>
                      <a:pt x="268968" y="37799"/>
                    </a:lnTo>
                    <a:close/>
                    <a:moveTo>
                      <a:pt x="6251" y="44046"/>
                    </a:moveTo>
                    <a:lnTo>
                      <a:pt x="6251" y="49982"/>
                    </a:lnTo>
                    <a:lnTo>
                      <a:pt x="315" y="49982"/>
                    </a:lnTo>
                    <a:lnTo>
                      <a:pt x="315" y="44046"/>
                    </a:lnTo>
                    <a:close/>
                    <a:moveTo>
                      <a:pt x="12498" y="44046"/>
                    </a:moveTo>
                    <a:lnTo>
                      <a:pt x="12498" y="49982"/>
                    </a:lnTo>
                    <a:lnTo>
                      <a:pt x="6562" y="49982"/>
                    </a:lnTo>
                    <a:lnTo>
                      <a:pt x="6562" y="44046"/>
                    </a:lnTo>
                    <a:close/>
                    <a:moveTo>
                      <a:pt x="18745" y="44046"/>
                    </a:moveTo>
                    <a:lnTo>
                      <a:pt x="18745" y="49982"/>
                    </a:lnTo>
                    <a:lnTo>
                      <a:pt x="12810" y="49982"/>
                    </a:lnTo>
                    <a:lnTo>
                      <a:pt x="12810" y="44046"/>
                    </a:lnTo>
                    <a:close/>
                    <a:moveTo>
                      <a:pt x="24992" y="44046"/>
                    </a:moveTo>
                    <a:lnTo>
                      <a:pt x="24992" y="49982"/>
                    </a:lnTo>
                    <a:lnTo>
                      <a:pt x="19058" y="49982"/>
                    </a:lnTo>
                    <a:lnTo>
                      <a:pt x="19058" y="44046"/>
                    </a:lnTo>
                    <a:close/>
                    <a:moveTo>
                      <a:pt x="31242" y="44046"/>
                    </a:moveTo>
                    <a:lnTo>
                      <a:pt x="31242" y="49982"/>
                    </a:lnTo>
                    <a:lnTo>
                      <a:pt x="25305" y="49982"/>
                    </a:lnTo>
                    <a:lnTo>
                      <a:pt x="25305" y="44046"/>
                    </a:lnTo>
                    <a:close/>
                    <a:moveTo>
                      <a:pt x="37489" y="44046"/>
                    </a:moveTo>
                    <a:lnTo>
                      <a:pt x="37489" y="49982"/>
                    </a:lnTo>
                    <a:lnTo>
                      <a:pt x="31553" y="49982"/>
                    </a:lnTo>
                    <a:lnTo>
                      <a:pt x="31553" y="44046"/>
                    </a:lnTo>
                    <a:close/>
                    <a:moveTo>
                      <a:pt x="43737" y="44046"/>
                    </a:moveTo>
                    <a:lnTo>
                      <a:pt x="43737" y="49982"/>
                    </a:lnTo>
                    <a:lnTo>
                      <a:pt x="37802" y="49982"/>
                    </a:lnTo>
                    <a:lnTo>
                      <a:pt x="37802" y="44046"/>
                    </a:lnTo>
                    <a:close/>
                    <a:moveTo>
                      <a:pt x="49985" y="44046"/>
                    </a:moveTo>
                    <a:lnTo>
                      <a:pt x="49985" y="49982"/>
                    </a:lnTo>
                    <a:lnTo>
                      <a:pt x="44049" y="49982"/>
                    </a:lnTo>
                    <a:lnTo>
                      <a:pt x="44049" y="44046"/>
                    </a:lnTo>
                    <a:close/>
                    <a:moveTo>
                      <a:pt x="56232" y="44046"/>
                    </a:moveTo>
                    <a:lnTo>
                      <a:pt x="56232" y="49982"/>
                    </a:lnTo>
                    <a:lnTo>
                      <a:pt x="50296" y="49982"/>
                    </a:lnTo>
                    <a:lnTo>
                      <a:pt x="50296" y="44046"/>
                    </a:lnTo>
                    <a:close/>
                    <a:moveTo>
                      <a:pt x="62480" y="44046"/>
                    </a:moveTo>
                    <a:lnTo>
                      <a:pt x="62480" y="49982"/>
                    </a:lnTo>
                    <a:lnTo>
                      <a:pt x="56545" y="49982"/>
                    </a:lnTo>
                    <a:lnTo>
                      <a:pt x="56545" y="44046"/>
                    </a:lnTo>
                    <a:close/>
                    <a:moveTo>
                      <a:pt x="68727" y="44046"/>
                    </a:moveTo>
                    <a:lnTo>
                      <a:pt x="68727" y="49982"/>
                    </a:lnTo>
                    <a:lnTo>
                      <a:pt x="62792" y="49982"/>
                    </a:lnTo>
                    <a:lnTo>
                      <a:pt x="62792" y="44046"/>
                    </a:lnTo>
                    <a:close/>
                    <a:moveTo>
                      <a:pt x="74975" y="44046"/>
                    </a:moveTo>
                    <a:lnTo>
                      <a:pt x="74975" y="49982"/>
                    </a:lnTo>
                    <a:lnTo>
                      <a:pt x="69039" y="49982"/>
                    </a:lnTo>
                    <a:lnTo>
                      <a:pt x="69039" y="44046"/>
                    </a:lnTo>
                    <a:close/>
                    <a:moveTo>
                      <a:pt x="81223" y="44046"/>
                    </a:moveTo>
                    <a:lnTo>
                      <a:pt x="81223" y="49982"/>
                    </a:lnTo>
                    <a:lnTo>
                      <a:pt x="75286" y="49982"/>
                    </a:lnTo>
                    <a:lnTo>
                      <a:pt x="75286" y="44046"/>
                    </a:lnTo>
                    <a:close/>
                    <a:moveTo>
                      <a:pt x="87470" y="44046"/>
                    </a:moveTo>
                    <a:lnTo>
                      <a:pt x="87470" y="49982"/>
                    </a:lnTo>
                    <a:lnTo>
                      <a:pt x="81535" y="49982"/>
                    </a:lnTo>
                    <a:lnTo>
                      <a:pt x="81535" y="44046"/>
                    </a:lnTo>
                    <a:close/>
                    <a:moveTo>
                      <a:pt x="93720" y="44046"/>
                    </a:moveTo>
                    <a:lnTo>
                      <a:pt x="93720" y="49982"/>
                    </a:lnTo>
                    <a:lnTo>
                      <a:pt x="87784" y="49982"/>
                    </a:lnTo>
                    <a:lnTo>
                      <a:pt x="87784" y="44046"/>
                    </a:lnTo>
                    <a:close/>
                    <a:moveTo>
                      <a:pt x="99967" y="44046"/>
                    </a:moveTo>
                    <a:lnTo>
                      <a:pt x="99967" y="49982"/>
                    </a:lnTo>
                    <a:lnTo>
                      <a:pt x="94031" y="49982"/>
                    </a:lnTo>
                    <a:lnTo>
                      <a:pt x="94031" y="44046"/>
                    </a:lnTo>
                    <a:close/>
                    <a:moveTo>
                      <a:pt x="106214" y="44046"/>
                    </a:moveTo>
                    <a:lnTo>
                      <a:pt x="106214" y="49982"/>
                    </a:lnTo>
                    <a:lnTo>
                      <a:pt x="100278" y="49982"/>
                    </a:lnTo>
                    <a:lnTo>
                      <a:pt x="100278" y="44046"/>
                    </a:lnTo>
                    <a:close/>
                    <a:moveTo>
                      <a:pt x="112461" y="44046"/>
                    </a:moveTo>
                    <a:lnTo>
                      <a:pt x="112461" y="49982"/>
                    </a:lnTo>
                    <a:lnTo>
                      <a:pt x="106527" y="49982"/>
                    </a:lnTo>
                    <a:lnTo>
                      <a:pt x="106527" y="44046"/>
                    </a:lnTo>
                    <a:close/>
                    <a:moveTo>
                      <a:pt x="118710" y="44046"/>
                    </a:moveTo>
                    <a:lnTo>
                      <a:pt x="118710" y="49982"/>
                    </a:lnTo>
                    <a:lnTo>
                      <a:pt x="112774" y="49982"/>
                    </a:lnTo>
                    <a:lnTo>
                      <a:pt x="112774" y="44046"/>
                    </a:lnTo>
                    <a:close/>
                    <a:moveTo>
                      <a:pt x="124957" y="44046"/>
                    </a:moveTo>
                    <a:lnTo>
                      <a:pt x="124957" y="49982"/>
                    </a:lnTo>
                    <a:lnTo>
                      <a:pt x="119021" y="49982"/>
                    </a:lnTo>
                    <a:lnTo>
                      <a:pt x="119021" y="44046"/>
                    </a:lnTo>
                    <a:close/>
                    <a:moveTo>
                      <a:pt x="131204" y="44046"/>
                    </a:moveTo>
                    <a:lnTo>
                      <a:pt x="131204" y="49982"/>
                    </a:lnTo>
                    <a:lnTo>
                      <a:pt x="125270" y="49982"/>
                    </a:lnTo>
                    <a:lnTo>
                      <a:pt x="125270" y="44046"/>
                    </a:lnTo>
                    <a:close/>
                    <a:moveTo>
                      <a:pt x="137451" y="44046"/>
                    </a:moveTo>
                    <a:lnTo>
                      <a:pt x="137451" y="49982"/>
                    </a:lnTo>
                    <a:lnTo>
                      <a:pt x="131517" y="49982"/>
                    </a:lnTo>
                    <a:lnTo>
                      <a:pt x="131517" y="44046"/>
                    </a:lnTo>
                    <a:close/>
                    <a:moveTo>
                      <a:pt x="143702" y="44046"/>
                    </a:moveTo>
                    <a:lnTo>
                      <a:pt x="143702" y="49982"/>
                    </a:lnTo>
                    <a:lnTo>
                      <a:pt x="137766" y="49982"/>
                    </a:lnTo>
                    <a:lnTo>
                      <a:pt x="137766" y="44046"/>
                    </a:lnTo>
                    <a:close/>
                    <a:moveTo>
                      <a:pt x="149949" y="44046"/>
                    </a:moveTo>
                    <a:lnTo>
                      <a:pt x="149949" y="49982"/>
                    </a:lnTo>
                    <a:lnTo>
                      <a:pt x="144015" y="49982"/>
                    </a:lnTo>
                    <a:lnTo>
                      <a:pt x="144015" y="44046"/>
                    </a:lnTo>
                    <a:close/>
                    <a:moveTo>
                      <a:pt x="156196" y="44046"/>
                    </a:moveTo>
                    <a:lnTo>
                      <a:pt x="156196" y="49982"/>
                    </a:lnTo>
                    <a:lnTo>
                      <a:pt x="150262" y="49982"/>
                    </a:lnTo>
                    <a:lnTo>
                      <a:pt x="150262" y="44046"/>
                    </a:lnTo>
                    <a:close/>
                    <a:moveTo>
                      <a:pt x="162445" y="44046"/>
                    </a:moveTo>
                    <a:lnTo>
                      <a:pt x="162445" y="49982"/>
                    </a:lnTo>
                    <a:lnTo>
                      <a:pt x="156509" y="49982"/>
                    </a:lnTo>
                    <a:lnTo>
                      <a:pt x="156509" y="44046"/>
                    </a:lnTo>
                    <a:close/>
                    <a:moveTo>
                      <a:pt x="168692" y="44046"/>
                    </a:moveTo>
                    <a:lnTo>
                      <a:pt x="168692" y="49982"/>
                    </a:lnTo>
                    <a:lnTo>
                      <a:pt x="162756" y="49982"/>
                    </a:lnTo>
                    <a:lnTo>
                      <a:pt x="162756" y="44046"/>
                    </a:lnTo>
                    <a:close/>
                    <a:moveTo>
                      <a:pt x="174939" y="44046"/>
                    </a:moveTo>
                    <a:lnTo>
                      <a:pt x="174939" y="49982"/>
                    </a:lnTo>
                    <a:lnTo>
                      <a:pt x="169005" y="49982"/>
                    </a:lnTo>
                    <a:lnTo>
                      <a:pt x="169005" y="44046"/>
                    </a:lnTo>
                    <a:close/>
                    <a:moveTo>
                      <a:pt x="181186" y="44046"/>
                    </a:moveTo>
                    <a:lnTo>
                      <a:pt x="181186" y="49982"/>
                    </a:lnTo>
                    <a:lnTo>
                      <a:pt x="175252" y="49982"/>
                    </a:lnTo>
                    <a:lnTo>
                      <a:pt x="175252" y="44046"/>
                    </a:lnTo>
                    <a:close/>
                    <a:moveTo>
                      <a:pt x="187435" y="44046"/>
                    </a:moveTo>
                    <a:lnTo>
                      <a:pt x="187435" y="49982"/>
                    </a:lnTo>
                    <a:lnTo>
                      <a:pt x="181499" y="49982"/>
                    </a:lnTo>
                    <a:lnTo>
                      <a:pt x="181499" y="44046"/>
                    </a:lnTo>
                    <a:close/>
                    <a:moveTo>
                      <a:pt x="193684" y="44046"/>
                    </a:moveTo>
                    <a:lnTo>
                      <a:pt x="193684" y="49982"/>
                    </a:lnTo>
                    <a:lnTo>
                      <a:pt x="187749" y="49982"/>
                    </a:lnTo>
                    <a:lnTo>
                      <a:pt x="187749" y="44046"/>
                    </a:lnTo>
                    <a:close/>
                    <a:moveTo>
                      <a:pt x="199931" y="44046"/>
                    </a:moveTo>
                    <a:lnTo>
                      <a:pt x="199931" y="49982"/>
                    </a:lnTo>
                    <a:lnTo>
                      <a:pt x="193996" y="49982"/>
                    </a:lnTo>
                    <a:lnTo>
                      <a:pt x="193996" y="44046"/>
                    </a:lnTo>
                    <a:close/>
                    <a:moveTo>
                      <a:pt x="206180" y="44046"/>
                    </a:moveTo>
                    <a:lnTo>
                      <a:pt x="206180" y="49982"/>
                    </a:lnTo>
                    <a:lnTo>
                      <a:pt x="200244" y="49982"/>
                    </a:lnTo>
                    <a:lnTo>
                      <a:pt x="200244" y="44046"/>
                    </a:lnTo>
                    <a:close/>
                    <a:moveTo>
                      <a:pt x="212427" y="44046"/>
                    </a:moveTo>
                    <a:lnTo>
                      <a:pt x="212427" y="49982"/>
                    </a:lnTo>
                    <a:lnTo>
                      <a:pt x="206491" y="49982"/>
                    </a:lnTo>
                    <a:lnTo>
                      <a:pt x="206491" y="44046"/>
                    </a:lnTo>
                    <a:close/>
                    <a:moveTo>
                      <a:pt x="218674" y="44046"/>
                    </a:moveTo>
                    <a:lnTo>
                      <a:pt x="218674" y="49982"/>
                    </a:lnTo>
                    <a:lnTo>
                      <a:pt x="212739" y="49982"/>
                    </a:lnTo>
                    <a:lnTo>
                      <a:pt x="212739" y="44046"/>
                    </a:lnTo>
                    <a:close/>
                    <a:moveTo>
                      <a:pt x="224921" y="44046"/>
                    </a:moveTo>
                    <a:lnTo>
                      <a:pt x="224921" y="49982"/>
                    </a:lnTo>
                    <a:lnTo>
                      <a:pt x="218987" y="49982"/>
                    </a:lnTo>
                    <a:lnTo>
                      <a:pt x="218987" y="44046"/>
                    </a:lnTo>
                    <a:close/>
                    <a:moveTo>
                      <a:pt x="231170" y="44046"/>
                    </a:moveTo>
                    <a:lnTo>
                      <a:pt x="231170" y="49982"/>
                    </a:lnTo>
                    <a:lnTo>
                      <a:pt x="225234" y="49982"/>
                    </a:lnTo>
                    <a:lnTo>
                      <a:pt x="225234" y="44046"/>
                    </a:lnTo>
                    <a:close/>
                    <a:moveTo>
                      <a:pt x="237417" y="44046"/>
                    </a:moveTo>
                    <a:lnTo>
                      <a:pt x="237417" y="49982"/>
                    </a:lnTo>
                    <a:lnTo>
                      <a:pt x="231481" y="49982"/>
                    </a:lnTo>
                    <a:lnTo>
                      <a:pt x="231481" y="44046"/>
                    </a:lnTo>
                    <a:close/>
                    <a:moveTo>
                      <a:pt x="243664" y="44046"/>
                    </a:moveTo>
                    <a:lnTo>
                      <a:pt x="243664" y="49982"/>
                    </a:lnTo>
                    <a:lnTo>
                      <a:pt x="237729" y="49982"/>
                    </a:lnTo>
                    <a:lnTo>
                      <a:pt x="237729" y="44046"/>
                    </a:lnTo>
                    <a:close/>
                    <a:moveTo>
                      <a:pt x="249911" y="44046"/>
                    </a:moveTo>
                    <a:lnTo>
                      <a:pt x="249911" y="49982"/>
                    </a:lnTo>
                    <a:lnTo>
                      <a:pt x="243977" y="49982"/>
                    </a:lnTo>
                    <a:lnTo>
                      <a:pt x="243977" y="44046"/>
                    </a:lnTo>
                    <a:close/>
                    <a:moveTo>
                      <a:pt x="256161" y="44046"/>
                    </a:moveTo>
                    <a:lnTo>
                      <a:pt x="256161" y="49982"/>
                    </a:lnTo>
                    <a:lnTo>
                      <a:pt x="250225" y="49982"/>
                    </a:lnTo>
                    <a:lnTo>
                      <a:pt x="250225" y="44046"/>
                    </a:lnTo>
                    <a:close/>
                    <a:moveTo>
                      <a:pt x="262409" y="44046"/>
                    </a:moveTo>
                    <a:lnTo>
                      <a:pt x="262409" y="49982"/>
                    </a:lnTo>
                    <a:lnTo>
                      <a:pt x="256474" y="49982"/>
                    </a:lnTo>
                    <a:lnTo>
                      <a:pt x="256474" y="44046"/>
                    </a:lnTo>
                    <a:close/>
                    <a:moveTo>
                      <a:pt x="268656" y="44046"/>
                    </a:moveTo>
                    <a:lnTo>
                      <a:pt x="268656" y="49982"/>
                    </a:lnTo>
                    <a:lnTo>
                      <a:pt x="262721" y="49982"/>
                    </a:lnTo>
                    <a:lnTo>
                      <a:pt x="262721" y="44046"/>
                    </a:lnTo>
                    <a:close/>
                    <a:moveTo>
                      <a:pt x="274904" y="44046"/>
                    </a:moveTo>
                    <a:lnTo>
                      <a:pt x="274904" y="49982"/>
                    </a:lnTo>
                    <a:lnTo>
                      <a:pt x="268968" y="49982"/>
                    </a:lnTo>
                    <a:lnTo>
                      <a:pt x="268968" y="44046"/>
                    </a:lnTo>
                    <a:close/>
                    <a:moveTo>
                      <a:pt x="6251" y="50295"/>
                    </a:moveTo>
                    <a:lnTo>
                      <a:pt x="6251" y="56229"/>
                    </a:lnTo>
                    <a:lnTo>
                      <a:pt x="315" y="56229"/>
                    </a:lnTo>
                    <a:lnTo>
                      <a:pt x="315" y="50295"/>
                    </a:lnTo>
                    <a:close/>
                    <a:moveTo>
                      <a:pt x="12498" y="50295"/>
                    </a:moveTo>
                    <a:lnTo>
                      <a:pt x="12498" y="56229"/>
                    </a:lnTo>
                    <a:lnTo>
                      <a:pt x="6562" y="56229"/>
                    </a:lnTo>
                    <a:lnTo>
                      <a:pt x="6562" y="50295"/>
                    </a:lnTo>
                    <a:close/>
                    <a:moveTo>
                      <a:pt x="18745" y="50295"/>
                    </a:moveTo>
                    <a:lnTo>
                      <a:pt x="18745" y="56229"/>
                    </a:lnTo>
                    <a:lnTo>
                      <a:pt x="12810" y="56229"/>
                    </a:lnTo>
                    <a:lnTo>
                      <a:pt x="12810" y="50295"/>
                    </a:lnTo>
                    <a:close/>
                    <a:moveTo>
                      <a:pt x="24992" y="50295"/>
                    </a:moveTo>
                    <a:lnTo>
                      <a:pt x="24992" y="56229"/>
                    </a:lnTo>
                    <a:lnTo>
                      <a:pt x="19058" y="56229"/>
                    </a:lnTo>
                    <a:lnTo>
                      <a:pt x="19058" y="50295"/>
                    </a:lnTo>
                    <a:close/>
                    <a:moveTo>
                      <a:pt x="31242" y="50295"/>
                    </a:moveTo>
                    <a:lnTo>
                      <a:pt x="31242" y="56229"/>
                    </a:lnTo>
                    <a:lnTo>
                      <a:pt x="25305" y="56229"/>
                    </a:lnTo>
                    <a:lnTo>
                      <a:pt x="25305" y="50295"/>
                    </a:lnTo>
                    <a:close/>
                    <a:moveTo>
                      <a:pt x="37489" y="50295"/>
                    </a:moveTo>
                    <a:lnTo>
                      <a:pt x="37489" y="56229"/>
                    </a:lnTo>
                    <a:lnTo>
                      <a:pt x="31553" y="56229"/>
                    </a:lnTo>
                    <a:lnTo>
                      <a:pt x="31553" y="50295"/>
                    </a:lnTo>
                    <a:close/>
                    <a:moveTo>
                      <a:pt x="43737" y="50295"/>
                    </a:moveTo>
                    <a:lnTo>
                      <a:pt x="43737" y="56229"/>
                    </a:lnTo>
                    <a:lnTo>
                      <a:pt x="37802" y="56229"/>
                    </a:lnTo>
                    <a:lnTo>
                      <a:pt x="37802" y="50295"/>
                    </a:lnTo>
                    <a:close/>
                    <a:moveTo>
                      <a:pt x="49985" y="50295"/>
                    </a:moveTo>
                    <a:lnTo>
                      <a:pt x="49985" y="56229"/>
                    </a:lnTo>
                    <a:lnTo>
                      <a:pt x="44049" y="56229"/>
                    </a:lnTo>
                    <a:lnTo>
                      <a:pt x="44049" y="50295"/>
                    </a:lnTo>
                    <a:close/>
                    <a:moveTo>
                      <a:pt x="56232" y="50295"/>
                    </a:moveTo>
                    <a:lnTo>
                      <a:pt x="56232" y="56229"/>
                    </a:lnTo>
                    <a:lnTo>
                      <a:pt x="50296" y="56229"/>
                    </a:lnTo>
                    <a:lnTo>
                      <a:pt x="50296" y="50295"/>
                    </a:lnTo>
                    <a:close/>
                    <a:moveTo>
                      <a:pt x="62480" y="50295"/>
                    </a:moveTo>
                    <a:lnTo>
                      <a:pt x="62480" y="56229"/>
                    </a:lnTo>
                    <a:lnTo>
                      <a:pt x="56545" y="56229"/>
                    </a:lnTo>
                    <a:lnTo>
                      <a:pt x="56545" y="50295"/>
                    </a:lnTo>
                    <a:close/>
                    <a:moveTo>
                      <a:pt x="68727" y="50295"/>
                    </a:moveTo>
                    <a:lnTo>
                      <a:pt x="68727" y="56229"/>
                    </a:lnTo>
                    <a:lnTo>
                      <a:pt x="62792" y="56229"/>
                    </a:lnTo>
                    <a:lnTo>
                      <a:pt x="62792" y="50295"/>
                    </a:lnTo>
                    <a:close/>
                    <a:moveTo>
                      <a:pt x="74975" y="50295"/>
                    </a:moveTo>
                    <a:lnTo>
                      <a:pt x="74975" y="56229"/>
                    </a:lnTo>
                    <a:lnTo>
                      <a:pt x="69039" y="56229"/>
                    </a:lnTo>
                    <a:lnTo>
                      <a:pt x="69039" y="50295"/>
                    </a:lnTo>
                    <a:close/>
                    <a:moveTo>
                      <a:pt x="81223" y="50295"/>
                    </a:moveTo>
                    <a:lnTo>
                      <a:pt x="81223" y="56229"/>
                    </a:lnTo>
                    <a:lnTo>
                      <a:pt x="75286" y="56229"/>
                    </a:lnTo>
                    <a:lnTo>
                      <a:pt x="75286" y="50295"/>
                    </a:lnTo>
                    <a:close/>
                    <a:moveTo>
                      <a:pt x="87470" y="50295"/>
                    </a:moveTo>
                    <a:lnTo>
                      <a:pt x="87470" y="56229"/>
                    </a:lnTo>
                    <a:lnTo>
                      <a:pt x="81535" y="56229"/>
                    </a:lnTo>
                    <a:lnTo>
                      <a:pt x="81535" y="50295"/>
                    </a:lnTo>
                    <a:close/>
                    <a:moveTo>
                      <a:pt x="93720" y="50295"/>
                    </a:moveTo>
                    <a:lnTo>
                      <a:pt x="93720" y="56229"/>
                    </a:lnTo>
                    <a:lnTo>
                      <a:pt x="87784" y="56229"/>
                    </a:lnTo>
                    <a:lnTo>
                      <a:pt x="87784" y="50295"/>
                    </a:lnTo>
                    <a:close/>
                    <a:moveTo>
                      <a:pt x="99967" y="50295"/>
                    </a:moveTo>
                    <a:lnTo>
                      <a:pt x="99967" y="56229"/>
                    </a:lnTo>
                    <a:lnTo>
                      <a:pt x="94031" y="56229"/>
                    </a:lnTo>
                    <a:lnTo>
                      <a:pt x="94031" y="50295"/>
                    </a:lnTo>
                    <a:close/>
                    <a:moveTo>
                      <a:pt x="106214" y="50295"/>
                    </a:moveTo>
                    <a:lnTo>
                      <a:pt x="106214" y="56229"/>
                    </a:lnTo>
                    <a:lnTo>
                      <a:pt x="100278" y="56229"/>
                    </a:lnTo>
                    <a:lnTo>
                      <a:pt x="100278" y="50295"/>
                    </a:lnTo>
                    <a:close/>
                    <a:moveTo>
                      <a:pt x="112461" y="50295"/>
                    </a:moveTo>
                    <a:lnTo>
                      <a:pt x="112461" y="56229"/>
                    </a:lnTo>
                    <a:lnTo>
                      <a:pt x="106527" y="56229"/>
                    </a:lnTo>
                    <a:lnTo>
                      <a:pt x="106527" y="50295"/>
                    </a:lnTo>
                    <a:close/>
                    <a:moveTo>
                      <a:pt x="118710" y="50295"/>
                    </a:moveTo>
                    <a:lnTo>
                      <a:pt x="118710" y="56229"/>
                    </a:lnTo>
                    <a:lnTo>
                      <a:pt x="112774" y="56229"/>
                    </a:lnTo>
                    <a:lnTo>
                      <a:pt x="112774" y="50295"/>
                    </a:lnTo>
                    <a:close/>
                    <a:moveTo>
                      <a:pt x="124957" y="50295"/>
                    </a:moveTo>
                    <a:lnTo>
                      <a:pt x="124957" y="56229"/>
                    </a:lnTo>
                    <a:lnTo>
                      <a:pt x="119021" y="56229"/>
                    </a:lnTo>
                    <a:lnTo>
                      <a:pt x="119021" y="50295"/>
                    </a:lnTo>
                    <a:close/>
                    <a:moveTo>
                      <a:pt x="131204" y="50295"/>
                    </a:moveTo>
                    <a:lnTo>
                      <a:pt x="131204" y="56229"/>
                    </a:lnTo>
                    <a:lnTo>
                      <a:pt x="125270" y="56229"/>
                    </a:lnTo>
                    <a:lnTo>
                      <a:pt x="125270" y="50295"/>
                    </a:lnTo>
                    <a:close/>
                    <a:moveTo>
                      <a:pt x="137451" y="50295"/>
                    </a:moveTo>
                    <a:lnTo>
                      <a:pt x="137451" y="56229"/>
                    </a:lnTo>
                    <a:lnTo>
                      <a:pt x="131517" y="56229"/>
                    </a:lnTo>
                    <a:lnTo>
                      <a:pt x="131517" y="50295"/>
                    </a:lnTo>
                    <a:close/>
                    <a:moveTo>
                      <a:pt x="143702" y="50295"/>
                    </a:moveTo>
                    <a:lnTo>
                      <a:pt x="143702" y="56229"/>
                    </a:lnTo>
                    <a:lnTo>
                      <a:pt x="137766" y="56229"/>
                    </a:lnTo>
                    <a:lnTo>
                      <a:pt x="137766" y="50295"/>
                    </a:lnTo>
                    <a:close/>
                    <a:moveTo>
                      <a:pt x="149949" y="50295"/>
                    </a:moveTo>
                    <a:lnTo>
                      <a:pt x="149949" y="56229"/>
                    </a:lnTo>
                    <a:lnTo>
                      <a:pt x="144015" y="56229"/>
                    </a:lnTo>
                    <a:lnTo>
                      <a:pt x="144015" y="50295"/>
                    </a:lnTo>
                    <a:close/>
                    <a:moveTo>
                      <a:pt x="156196" y="50295"/>
                    </a:moveTo>
                    <a:lnTo>
                      <a:pt x="156196" y="56229"/>
                    </a:lnTo>
                    <a:lnTo>
                      <a:pt x="150262" y="56229"/>
                    </a:lnTo>
                    <a:lnTo>
                      <a:pt x="150262" y="50295"/>
                    </a:lnTo>
                    <a:close/>
                    <a:moveTo>
                      <a:pt x="162445" y="50295"/>
                    </a:moveTo>
                    <a:lnTo>
                      <a:pt x="162445" y="56229"/>
                    </a:lnTo>
                    <a:lnTo>
                      <a:pt x="156509" y="56229"/>
                    </a:lnTo>
                    <a:lnTo>
                      <a:pt x="156509" y="50295"/>
                    </a:lnTo>
                    <a:close/>
                    <a:moveTo>
                      <a:pt x="168692" y="50295"/>
                    </a:moveTo>
                    <a:lnTo>
                      <a:pt x="168692" y="56229"/>
                    </a:lnTo>
                    <a:lnTo>
                      <a:pt x="162756" y="56229"/>
                    </a:lnTo>
                    <a:lnTo>
                      <a:pt x="162756" y="50295"/>
                    </a:lnTo>
                    <a:close/>
                    <a:moveTo>
                      <a:pt x="174939" y="50295"/>
                    </a:moveTo>
                    <a:lnTo>
                      <a:pt x="174939" y="56229"/>
                    </a:lnTo>
                    <a:lnTo>
                      <a:pt x="169005" y="56229"/>
                    </a:lnTo>
                    <a:lnTo>
                      <a:pt x="169005" y="50295"/>
                    </a:lnTo>
                    <a:close/>
                    <a:moveTo>
                      <a:pt x="181186" y="50295"/>
                    </a:moveTo>
                    <a:lnTo>
                      <a:pt x="181186" y="56229"/>
                    </a:lnTo>
                    <a:lnTo>
                      <a:pt x="175252" y="56229"/>
                    </a:lnTo>
                    <a:lnTo>
                      <a:pt x="175252" y="50295"/>
                    </a:lnTo>
                    <a:close/>
                    <a:moveTo>
                      <a:pt x="187435" y="50295"/>
                    </a:moveTo>
                    <a:lnTo>
                      <a:pt x="187435" y="56229"/>
                    </a:lnTo>
                    <a:lnTo>
                      <a:pt x="181499" y="56229"/>
                    </a:lnTo>
                    <a:lnTo>
                      <a:pt x="181499" y="50295"/>
                    </a:lnTo>
                    <a:close/>
                    <a:moveTo>
                      <a:pt x="193684" y="50295"/>
                    </a:moveTo>
                    <a:lnTo>
                      <a:pt x="193684" y="56229"/>
                    </a:lnTo>
                    <a:lnTo>
                      <a:pt x="187749" y="56229"/>
                    </a:lnTo>
                    <a:lnTo>
                      <a:pt x="187749" y="50295"/>
                    </a:lnTo>
                    <a:close/>
                    <a:moveTo>
                      <a:pt x="199931" y="50295"/>
                    </a:moveTo>
                    <a:lnTo>
                      <a:pt x="199931" y="56229"/>
                    </a:lnTo>
                    <a:lnTo>
                      <a:pt x="193996" y="56229"/>
                    </a:lnTo>
                    <a:lnTo>
                      <a:pt x="193996" y="50295"/>
                    </a:lnTo>
                    <a:close/>
                    <a:moveTo>
                      <a:pt x="206180" y="50295"/>
                    </a:moveTo>
                    <a:lnTo>
                      <a:pt x="206180" y="56229"/>
                    </a:lnTo>
                    <a:lnTo>
                      <a:pt x="200244" y="56229"/>
                    </a:lnTo>
                    <a:lnTo>
                      <a:pt x="200244" y="50295"/>
                    </a:lnTo>
                    <a:close/>
                    <a:moveTo>
                      <a:pt x="212427" y="50295"/>
                    </a:moveTo>
                    <a:lnTo>
                      <a:pt x="212427" y="56229"/>
                    </a:lnTo>
                    <a:lnTo>
                      <a:pt x="206491" y="56229"/>
                    </a:lnTo>
                    <a:lnTo>
                      <a:pt x="206491" y="50295"/>
                    </a:lnTo>
                    <a:close/>
                    <a:moveTo>
                      <a:pt x="218674" y="50295"/>
                    </a:moveTo>
                    <a:lnTo>
                      <a:pt x="218674" y="56229"/>
                    </a:lnTo>
                    <a:lnTo>
                      <a:pt x="212739" y="56229"/>
                    </a:lnTo>
                    <a:lnTo>
                      <a:pt x="212739" y="50295"/>
                    </a:lnTo>
                    <a:close/>
                    <a:moveTo>
                      <a:pt x="224921" y="50295"/>
                    </a:moveTo>
                    <a:lnTo>
                      <a:pt x="224921" y="56229"/>
                    </a:lnTo>
                    <a:lnTo>
                      <a:pt x="218987" y="56229"/>
                    </a:lnTo>
                    <a:lnTo>
                      <a:pt x="218987" y="50295"/>
                    </a:lnTo>
                    <a:close/>
                    <a:moveTo>
                      <a:pt x="231170" y="50295"/>
                    </a:moveTo>
                    <a:lnTo>
                      <a:pt x="231170" y="56229"/>
                    </a:lnTo>
                    <a:lnTo>
                      <a:pt x="225234" y="56229"/>
                    </a:lnTo>
                    <a:lnTo>
                      <a:pt x="225234" y="50295"/>
                    </a:lnTo>
                    <a:close/>
                    <a:moveTo>
                      <a:pt x="237417" y="50295"/>
                    </a:moveTo>
                    <a:lnTo>
                      <a:pt x="237417" y="56229"/>
                    </a:lnTo>
                    <a:lnTo>
                      <a:pt x="231481" y="56229"/>
                    </a:lnTo>
                    <a:lnTo>
                      <a:pt x="231481" y="50295"/>
                    </a:lnTo>
                    <a:close/>
                    <a:moveTo>
                      <a:pt x="243664" y="50295"/>
                    </a:moveTo>
                    <a:lnTo>
                      <a:pt x="243664" y="56229"/>
                    </a:lnTo>
                    <a:lnTo>
                      <a:pt x="237729" y="56229"/>
                    </a:lnTo>
                    <a:lnTo>
                      <a:pt x="237729" y="50295"/>
                    </a:lnTo>
                    <a:close/>
                    <a:moveTo>
                      <a:pt x="249911" y="50295"/>
                    </a:moveTo>
                    <a:lnTo>
                      <a:pt x="249911" y="56229"/>
                    </a:lnTo>
                    <a:lnTo>
                      <a:pt x="243977" y="56229"/>
                    </a:lnTo>
                    <a:lnTo>
                      <a:pt x="243977" y="50295"/>
                    </a:lnTo>
                    <a:close/>
                    <a:moveTo>
                      <a:pt x="256161" y="50295"/>
                    </a:moveTo>
                    <a:lnTo>
                      <a:pt x="256161" y="56229"/>
                    </a:lnTo>
                    <a:lnTo>
                      <a:pt x="250225" y="56229"/>
                    </a:lnTo>
                    <a:lnTo>
                      <a:pt x="250225" y="50295"/>
                    </a:lnTo>
                    <a:close/>
                    <a:moveTo>
                      <a:pt x="262409" y="50295"/>
                    </a:moveTo>
                    <a:lnTo>
                      <a:pt x="262409" y="56229"/>
                    </a:lnTo>
                    <a:lnTo>
                      <a:pt x="256474" y="56229"/>
                    </a:lnTo>
                    <a:lnTo>
                      <a:pt x="256474" y="50295"/>
                    </a:lnTo>
                    <a:close/>
                    <a:moveTo>
                      <a:pt x="268656" y="50295"/>
                    </a:moveTo>
                    <a:lnTo>
                      <a:pt x="268656" y="56229"/>
                    </a:lnTo>
                    <a:lnTo>
                      <a:pt x="262721" y="56229"/>
                    </a:lnTo>
                    <a:lnTo>
                      <a:pt x="262721" y="50295"/>
                    </a:lnTo>
                    <a:close/>
                    <a:moveTo>
                      <a:pt x="274904" y="50295"/>
                    </a:moveTo>
                    <a:lnTo>
                      <a:pt x="274904" y="56229"/>
                    </a:lnTo>
                    <a:lnTo>
                      <a:pt x="268968" y="56229"/>
                    </a:lnTo>
                    <a:lnTo>
                      <a:pt x="268968" y="50295"/>
                    </a:lnTo>
                    <a:close/>
                    <a:moveTo>
                      <a:pt x="6251" y="56542"/>
                    </a:moveTo>
                    <a:lnTo>
                      <a:pt x="6251" y="62476"/>
                    </a:lnTo>
                    <a:lnTo>
                      <a:pt x="315" y="62476"/>
                    </a:lnTo>
                    <a:lnTo>
                      <a:pt x="315" y="56542"/>
                    </a:lnTo>
                    <a:close/>
                    <a:moveTo>
                      <a:pt x="12498" y="56542"/>
                    </a:moveTo>
                    <a:lnTo>
                      <a:pt x="12498" y="62476"/>
                    </a:lnTo>
                    <a:lnTo>
                      <a:pt x="6562" y="62476"/>
                    </a:lnTo>
                    <a:lnTo>
                      <a:pt x="6562" y="56542"/>
                    </a:lnTo>
                    <a:close/>
                    <a:moveTo>
                      <a:pt x="18745" y="56542"/>
                    </a:moveTo>
                    <a:lnTo>
                      <a:pt x="18745" y="62476"/>
                    </a:lnTo>
                    <a:lnTo>
                      <a:pt x="12810" y="62476"/>
                    </a:lnTo>
                    <a:lnTo>
                      <a:pt x="12810" y="56542"/>
                    </a:lnTo>
                    <a:close/>
                    <a:moveTo>
                      <a:pt x="24992" y="56542"/>
                    </a:moveTo>
                    <a:lnTo>
                      <a:pt x="24992" y="62476"/>
                    </a:lnTo>
                    <a:lnTo>
                      <a:pt x="19058" y="62476"/>
                    </a:lnTo>
                    <a:lnTo>
                      <a:pt x="19058" y="56542"/>
                    </a:lnTo>
                    <a:close/>
                    <a:moveTo>
                      <a:pt x="31242" y="56542"/>
                    </a:moveTo>
                    <a:lnTo>
                      <a:pt x="31242" y="62476"/>
                    </a:lnTo>
                    <a:lnTo>
                      <a:pt x="25305" y="62476"/>
                    </a:lnTo>
                    <a:lnTo>
                      <a:pt x="25305" y="56542"/>
                    </a:lnTo>
                    <a:close/>
                    <a:moveTo>
                      <a:pt x="37489" y="56542"/>
                    </a:moveTo>
                    <a:lnTo>
                      <a:pt x="37489" y="62476"/>
                    </a:lnTo>
                    <a:lnTo>
                      <a:pt x="31553" y="62476"/>
                    </a:lnTo>
                    <a:lnTo>
                      <a:pt x="31553" y="56542"/>
                    </a:lnTo>
                    <a:close/>
                    <a:moveTo>
                      <a:pt x="43737" y="56542"/>
                    </a:moveTo>
                    <a:lnTo>
                      <a:pt x="43737" y="62476"/>
                    </a:lnTo>
                    <a:lnTo>
                      <a:pt x="37802" y="62476"/>
                    </a:lnTo>
                    <a:lnTo>
                      <a:pt x="37802" y="56542"/>
                    </a:lnTo>
                    <a:close/>
                    <a:moveTo>
                      <a:pt x="49985" y="56542"/>
                    </a:moveTo>
                    <a:lnTo>
                      <a:pt x="49985" y="62476"/>
                    </a:lnTo>
                    <a:lnTo>
                      <a:pt x="44049" y="62476"/>
                    </a:lnTo>
                    <a:lnTo>
                      <a:pt x="44049" y="56542"/>
                    </a:lnTo>
                    <a:close/>
                    <a:moveTo>
                      <a:pt x="56232" y="56542"/>
                    </a:moveTo>
                    <a:lnTo>
                      <a:pt x="56232" y="62476"/>
                    </a:lnTo>
                    <a:lnTo>
                      <a:pt x="50296" y="62476"/>
                    </a:lnTo>
                    <a:lnTo>
                      <a:pt x="50296" y="56542"/>
                    </a:lnTo>
                    <a:close/>
                    <a:moveTo>
                      <a:pt x="62480" y="56542"/>
                    </a:moveTo>
                    <a:lnTo>
                      <a:pt x="62480" y="62476"/>
                    </a:lnTo>
                    <a:lnTo>
                      <a:pt x="56545" y="62476"/>
                    </a:lnTo>
                    <a:lnTo>
                      <a:pt x="56545" y="56542"/>
                    </a:lnTo>
                    <a:close/>
                    <a:moveTo>
                      <a:pt x="68727" y="56542"/>
                    </a:moveTo>
                    <a:lnTo>
                      <a:pt x="68727" y="62476"/>
                    </a:lnTo>
                    <a:lnTo>
                      <a:pt x="62792" y="62476"/>
                    </a:lnTo>
                    <a:lnTo>
                      <a:pt x="62792" y="56542"/>
                    </a:lnTo>
                    <a:close/>
                    <a:moveTo>
                      <a:pt x="74975" y="56542"/>
                    </a:moveTo>
                    <a:lnTo>
                      <a:pt x="74975" y="62476"/>
                    </a:lnTo>
                    <a:lnTo>
                      <a:pt x="69039" y="62476"/>
                    </a:lnTo>
                    <a:lnTo>
                      <a:pt x="69039" y="56542"/>
                    </a:lnTo>
                    <a:close/>
                    <a:moveTo>
                      <a:pt x="81223" y="56542"/>
                    </a:moveTo>
                    <a:lnTo>
                      <a:pt x="81223" y="62476"/>
                    </a:lnTo>
                    <a:lnTo>
                      <a:pt x="75286" y="62476"/>
                    </a:lnTo>
                    <a:lnTo>
                      <a:pt x="75286" y="56542"/>
                    </a:lnTo>
                    <a:close/>
                    <a:moveTo>
                      <a:pt x="87470" y="56542"/>
                    </a:moveTo>
                    <a:lnTo>
                      <a:pt x="87470" y="62476"/>
                    </a:lnTo>
                    <a:lnTo>
                      <a:pt x="81535" y="62476"/>
                    </a:lnTo>
                    <a:lnTo>
                      <a:pt x="81535" y="56542"/>
                    </a:lnTo>
                    <a:close/>
                    <a:moveTo>
                      <a:pt x="93718" y="56542"/>
                    </a:moveTo>
                    <a:lnTo>
                      <a:pt x="93718" y="62476"/>
                    </a:lnTo>
                    <a:lnTo>
                      <a:pt x="87784" y="62476"/>
                    </a:lnTo>
                    <a:lnTo>
                      <a:pt x="87784" y="56542"/>
                    </a:lnTo>
                    <a:close/>
                    <a:moveTo>
                      <a:pt x="99967" y="56542"/>
                    </a:moveTo>
                    <a:lnTo>
                      <a:pt x="99967" y="62476"/>
                    </a:lnTo>
                    <a:lnTo>
                      <a:pt x="94031" y="62476"/>
                    </a:lnTo>
                    <a:lnTo>
                      <a:pt x="94031" y="56542"/>
                    </a:lnTo>
                    <a:close/>
                    <a:moveTo>
                      <a:pt x="106214" y="56542"/>
                    </a:moveTo>
                    <a:lnTo>
                      <a:pt x="106214" y="62476"/>
                    </a:lnTo>
                    <a:lnTo>
                      <a:pt x="100278" y="62476"/>
                    </a:lnTo>
                    <a:lnTo>
                      <a:pt x="100278" y="56542"/>
                    </a:lnTo>
                    <a:close/>
                    <a:moveTo>
                      <a:pt x="112461" y="56542"/>
                    </a:moveTo>
                    <a:lnTo>
                      <a:pt x="112461" y="62476"/>
                    </a:lnTo>
                    <a:lnTo>
                      <a:pt x="106527" y="62476"/>
                    </a:lnTo>
                    <a:lnTo>
                      <a:pt x="106527" y="56542"/>
                    </a:lnTo>
                    <a:close/>
                    <a:moveTo>
                      <a:pt x="118710" y="56542"/>
                    </a:moveTo>
                    <a:lnTo>
                      <a:pt x="118710" y="62476"/>
                    </a:lnTo>
                    <a:lnTo>
                      <a:pt x="112774" y="62476"/>
                    </a:lnTo>
                    <a:lnTo>
                      <a:pt x="112774" y="56542"/>
                    </a:lnTo>
                    <a:close/>
                    <a:moveTo>
                      <a:pt x="124957" y="56542"/>
                    </a:moveTo>
                    <a:lnTo>
                      <a:pt x="124957" y="62476"/>
                    </a:lnTo>
                    <a:lnTo>
                      <a:pt x="119021" y="62476"/>
                    </a:lnTo>
                    <a:lnTo>
                      <a:pt x="119021" y="56542"/>
                    </a:lnTo>
                    <a:close/>
                    <a:moveTo>
                      <a:pt x="131204" y="56542"/>
                    </a:moveTo>
                    <a:lnTo>
                      <a:pt x="131204" y="62476"/>
                    </a:lnTo>
                    <a:lnTo>
                      <a:pt x="125270" y="62476"/>
                    </a:lnTo>
                    <a:lnTo>
                      <a:pt x="125270" y="56542"/>
                    </a:lnTo>
                    <a:close/>
                    <a:moveTo>
                      <a:pt x="137451" y="56542"/>
                    </a:moveTo>
                    <a:lnTo>
                      <a:pt x="137451" y="62476"/>
                    </a:lnTo>
                    <a:lnTo>
                      <a:pt x="131517" y="62476"/>
                    </a:lnTo>
                    <a:lnTo>
                      <a:pt x="131517" y="56542"/>
                    </a:lnTo>
                    <a:close/>
                    <a:moveTo>
                      <a:pt x="143702" y="56542"/>
                    </a:moveTo>
                    <a:lnTo>
                      <a:pt x="143702" y="62476"/>
                    </a:lnTo>
                    <a:lnTo>
                      <a:pt x="137766" y="62476"/>
                    </a:lnTo>
                    <a:lnTo>
                      <a:pt x="137766" y="56542"/>
                    </a:lnTo>
                    <a:close/>
                    <a:moveTo>
                      <a:pt x="149949" y="56542"/>
                    </a:moveTo>
                    <a:lnTo>
                      <a:pt x="149949" y="62476"/>
                    </a:lnTo>
                    <a:lnTo>
                      <a:pt x="144015" y="62476"/>
                    </a:lnTo>
                    <a:lnTo>
                      <a:pt x="144015" y="56542"/>
                    </a:lnTo>
                    <a:close/>
                    <a:moveTo>
                      <a:pt x="156196" y="56542"/>
                    </a:moveTo>
                    <a:lnTo>
                      <a:pt x="156196" y="62476"/>
                    </a:lnTo>
                    <a:lnTo>
                      <a:pt x="150262" y="62476"/>
                    </a:lnTo>
                    <a:lnTo>
                      <a:pt x="150262" y="56542"/>
                    </a:lnTo>
                    <a:close/>
                    <a:moveTo>
                      <a:pt x="162445" y="56542"/>
                    </a:moveTo>
                    <a:lnTo>
                      <a:pt x="162445" y="62476"/>
                    </a:lnTo>
                    <a:lnTo>
                      <a:pt x="156509" y="62476"/>
                    </a:lnTo>
                    <a:lnTo>
                      <a:pt x="156509" y="56542"/>
                    </a:lnTo>
                    <a:close/>
                    <a:moveTo>
                      <a:pt x="168692" y="56542"/>
                    </a:moveTo>
                    <a:lnTo>
                      <a:pt x="168692" y="62476"/>
                    </a:lnTo>
                    <a:lnTo>
                      <a:pt x="162756" y="62476"/>
                    </a:lnTo>
                    <a:lnTo>
                      <a:pt x="162756" y="56542"/>
                    </a:lnTo>
                    <a:close/>
                    <a:moveTo>
                      <a:pt x="174939" y="56542"/>
                    </a:moveTo>
                    <a:lnTo>
                      <a:pt x="174939" y="62476"/>
                    </a:lnTo>
                    <a:lnTo>
                      <a:pt x="169005" y="62476"/>
                    </a:lnTo>
                    <a:lnTo>
                      <a:pt x="169005" y="56542"/>
                    </a:lnTo>
                    <a:close/>
                    <a:moveTo>
                      <a:pt x="181186" y="56542"/>
                    </a:moveTo>
                    <a:lnTo>
                      <a:pt x="181186" y="62476"/>
                    </a:lnTo>
                    <a:lnTo>
                      <a:pt x="175252" y="62476"/>
                    </a:lnTo>
                    <a:lnTo>
                      <a:pt x="175252" y="56542"/>
                    </a:lnTo>
                    <a:close/>
                    <a:moveTo>
                      <a:pt x="187435" y="56542"/>
                    </a:moveTo>
                    <a:lnTo>
                      <a:pt x="187435" y="62476"/>
                    </a:lnTo>
                    <a:lnTo>
                      <a:pt x="181499" y="62476"/>
                    </a:lnTo>
                    <a:lnTo>
                      <a:pt x="181499" y="56542"/>
                    </a:lnTo>
                    <a:close/>
                    <a:moveTo>
                      <a:pt x="193684" y="56542"/>
                    </a:moveTo>
                    <a:lnTo>
                      <a:pt x="193684" y="62476"/>
                    </a:lnTo>
                    <a:lnTo>
                      <a:pt x="187749" y="62476"/>
                    </a:lnTo>
                    <a:lnTo>
                      <a:pt x="187749" y="56542"/>
                    </a:lnTo>
                    <a:close/>
                    <a:moveTo>
                      <a:pt x="199931" y="56542"/>
                    </a:moveTo>
                    <a:lnTo>
                      <a:pt x="199931" y="62476"/>
                    </a:lnTo>
                    <a:lnTo>
                      <a:pt x="193996" y="62476"/>
                    </a:lnTo>
                    <a:lnTo>
                      <a:pt x="193996" y="56542"/>
                    </a:lnTo>
                    <a:close/>
                    <a:moveTo>
                      <a:pt x="206180" y="56542"/>
                    </a:moveTo>
                    <a:lnTo>
                      <a:pt x="206180" y="62476"/>
                    </a:lnTo>
                    <a:lnTo>
                      <a:pt x="200244" y="62476"/>
                    </a:lnTo>
                    <a:lnTo>
                      <a:pt x="200244" y="56542"/>
                    </a:lnTo>
                    <a:close/>
                    <a:moveTo>
                      <a:pt x="212427" y="56542"/>
                    </a:moveTo>
                    <a:lnTo>
                      <a:pt x="212427" y="62476"/>
                    </a:lnTo>
                    <a:lnTo>
                      <a:pt x="206491" y="62476"/>
                    </a:lnTo>
                    <a:lnTo>
                      <a:pt x="206491" y="56542"/>
                    </a:lnTo>
                    <a:close/>
                    <a:moveTo>
                      <a:pt x="218674" y="56542"/>
                    </a:moveTo>
                    <a:lnTo>
                      <a:pt x="218674" y="62476"/>
                    </a:lnTo>
                    <a:lnTo>
                      <a:pt x="212739" y="62476"/>
                    </a:lnTo>
                    <a:lnTo>
                      <a:pt x="212739" y="56542"/>
                    </a:lnTo>
                    <a:close/>
                    <a:moveTo>
                      <a:pt x="224921" y="56542"/>
                    </a:moveTo>
                    <a:lnTo>
                      <a:pt x="224921" y="62476"/>
                    </a:lnTo>
                    <a:lnTo>
                      <a:pt x="218987" y="62476"/>
                    </a:lnTo>
                    <a:lnTo>
                      <a:pt x="218987" y="56542"/>
                    </a:lnTo>
                    <a:close/>
                    <a:moveTo>
                      <a:pt x="231170" y="56542"/>
                    </a:moveTo>
                    <a:lnTo>
                      <a:pt x="231170" y="62476"/>
                    </a:lnTo>
                    <a:lnTo>
                      <a:pt x="225234" y="62476"/>
                    </a:lnTo>
                    <a:lnTo>
                      <a:pt x="225234" y="56542"/>
                    </a:lnTo>
                    <a:close/>
                    <a:moveTo>
                      <a:pt x="237417" y="56542"/>
                    </a:moveTo>
                    <a:lnTo>
                      <a:pt x="237417" y="62476"/>
                    </a:lnTo>
                    <a:lnTo>
                      <a:pt x="231481" y="62476"/>
                    </a:lnTo>
                    <a:lnTo>
                      <a:pt x="231481" y="56542"/>
                    </a:lnTo>
                    <a:close/>
                    <a:moveTo>
                      <a:pt x="243664" y="56542"/>
                    </a:moveTo>
                    <a:lnTo>
                      <a:pt x="243664" y="62476"/>
                    </a:lnTo>
                    <a:lnTo>
                      <a:pt x="237729" y="62476"/>
                    </a:lnTo>
                    <a:lnTo>
                      <a:pt x="237729" y="56542"/>
                    </a:lnTo>
                    <a:close/>
                    <a:moveTo>
                      <a:pt x="249911" y="56542"/>
                    </a:moveTo>
                    <a:lnTo>
                      <a:pt x="249911" y="62476"/>
                    </a:lnTo>
                    <a:lnTo>
                      <a:pt x="243977" y="62476"/>
                    </a:lnTo>
                    <a:lnTo>
                      <a:pt x="243977" y="56542"/>
                    </a:lnTo>
                    <a:close/>
                    <a:moveTo>
                      <a:pt x="256161" y="56542"/>
                    </a:moveTo>
                    <a:lnTo>
                      <a:pt x="256161" y="62476"/>
                    </a:lnTo>
                    <a:lnTo>
                      <a:pt x="250225" y="62476"/>
                    </a:lnTo>
                    <a:lnTo>
                      <a:pt x="250225" y="56542"/>
                    </a:lnTo>
                    <a:close/>
                    <a:moveTo>
                      <a:pt x="262409" y="56542"/>
                    </a:moveTo>
                    <a:lnTo>
                      <a:pt x="262409" y="62476"/>
                    </a:lnTo>
                    <a:lnTo>
                      <a:pt x="256474" y="62476"/>
                    </a:lnTo>
                    <a:lnTo>
                      <a:pt x="256474" y="56542"/>
                    </a:lnTo>
                    <a:close/>
                    <a:moveTo>
                      <a:pt x="268656" y="56542"/>
                    </a:moveTo>
                    <a:lnTo>
                      <a:pt x="268656" y="62476"/>
                    </a:lnTo>
                    <a:lnTo>
                      <a:pt x="262721" y="62476"/>
                    </a:lnTo>
                    <a:lnTo>
                      <a:pt x="262721" y="56542"/>
                    </a:lnTo>
                    <a:close/>
                    <a:moveTo>
                      <a:pt x="274904" y="56542"/>
                    </a:moveTo>
                    <a:lnTo>
                      <a:pt x="274904" y="62476"/>
                    </a:lnTo>
                    <a:lnTo>
                      <a:pt x="268968" y="62476"/>
                    </a:lnTo>
                    <a:lnTo>
                      <a:pt x="268968" y="56542"/>
                    </a:lnTo>
                    <a:close/>
                    <a:moveTo>
                      <a:pt x="6251" y="62789"/>
                    </a:moveTo>
                    <a:lnTo>
                      <a:pt x="6251" y="68725"/>
                    </a:lnTo>
                    <a:lnTo>
                      <a:pt x="315" y="68725"/>
                    </a:lnTo>
                    <a:lnTo>
                      <a:pt x="315" y="62789"/>
                    </a:lnTo>
                    <a:close/>
                    <a:moveTo>
                      <a:pt x="12498" y="62789"/>
                    </a:moveTo>
                    <a:lnTo>
                      <a:pt x="12498" y="68725"/>
                    </a:lnTo>
                    <a:lnTo>
                      <a:pt x="6562" y="68725"/>
                    </a:lnTo>
                    <a:lnTo>
                      <a:pt x="6562" y="62789"/>
                    </a:lnTo>
                    <a:close/>
                    <a:moveTo>
                      <a:pt x="18745" y="62789"/>
                    </a:moveTo>
                    <a:lnTo>
                      <a:pt x="18745" y="68725"/>
                    </a:lnTo>
                    <a:lnTo>
                      <a:pt x="12810" y="68725"/>
                    </a:lnTo>
                    <a:lnTo>
                      <a:pt x="12810" y="62789"/>
                    </a:lnTo>
                    <a:close/>
                    <a:moveTo>
                      <a:pt x="24992" y="62789"/>
                    </a:moveTo>
                    <a:lnTo>
                      <a:pt x="24992" y="68725"/>
                    </a:lnTo>
                    <a:lnTo>
                      <a:pt x="19058" y="68725"/>
                    </a:lnTo>
                    <a:lnTo>
                      <a:pt x="19058" y="62789"/>
                    </a:lnTo>
                    <a:close/>
                    <a:moveTo>
                      <a:pt x="31242" y="62789"/>
                    </a:moveTo>
                    <a:lnTo>
                      <a:pt x="31242" y="68725"/>
                    </a:lnTo>
                    <a:lnTo>
                      <a:pt x="25305" y="68725"/>
                    </a:lnTo>
                    <a:lnTo>
                      <a:pt x="25305" y="62789"/>
                    </a:lnTo>
                    <a:close/>
                    <a:moveTo>
                      <a:pt x="37489" y="62789"/>
                    </a:moveTo>
                    <a:lnTo>
                      <a:pt x="37489" y="68725"/>
                    </a:lnTo>
                    <a:lnTo>
                      <a:pt x="31553" y="68725"/>
                    </a:lnTo>
                    <a:lnTo>
                      <a:pt x="31553" y="62789"/>
                    </a:lnTo>
                    <a:close/>
                    <a:moveTo>
                      <a:pt x="43737" y="62789"/>
                    </a:moveTo>
                    <a:lnTo>
                      <a:pt x="43737" y="68725"/>
                    </a:lnTo>
                    <a:lnTo>
                      <a:pt x="37802" y="68725"/>
                    </a:lnTo>
                    <a:lnTo>
                      <a:pt x="37802" y="62789"/>
                    </a:lnTo>
                    <a:close/>
                    <a:moveTo>
                      <a:pt x="49985" y="62789"/>
                    </a:moveTo>
                    <a:lnTo>
                      <a:pt x="49985" y="68725"/>
                    </a:lnTo>
                    <a:lnTo>
                      <a:pt x="44049" y="68725"/>
                    </a:lnTo>
                    <a:lnTo>
                      <a:pt x="44049" y="62789"/>
                    </a:lnTo>
                    <a:close/>
                    <a:moveTo>
                      <a:pt x="56232" y="62789"/>
                    </a:moveTo>
                    <a:lnTo>
                      <a:pt x="56232" y="68725"/>
                    </a:lnTo>
                    <a:lnTo>
                      <a:pt x="50296" y="68725"/>
                    </a:lnTo>
                    <a:lnTo>
                      <a:pt x="50296" y="62789"/>
                    </a:lnTo>
                    <a:close/>
                    <a:moveTo>
                      <a:pt x="62480" y="62789"/>
                    </a:moveTo>
                    <a:lnTo>
                      <a:pt x="62480" y="68725"/>
                    </a:lnTo>
                    <a:lnTo>
                      <a:pt x="56545" y="68725"/>
                    </a:lnTo>
                    <a:lnTo>
                      <a:pt x="56545" y="62789"/>
                    </a:lnTo>
                    <a:close/>
                    <a:moveTo>
                      <a:pt x="68727" y="62789"/>
                    </a:moveTo>
                    <a:lnTo>
                      <a:pt x="68727" y="68725"/>
                    </a:lnTo>
                    <a:lnTo>
                      <a:pt x="62792" y="68725"/>
                    </a:lnTo>
                    <a:lnTo>
                      <a:pt x="62792" y="62789"/>
                    </a:lnTo>
                    <a:close/>
                    <a:moveTo>
                      <a:pt x="74975" y="62789"/>
                    </a:moveTo>
                    <a:lnTo>
                      <a:pt x="74975" y="68725"/>
                    </a:lnTo>
                    <a:lnTo>
                      <a:pt x="69039" y="68725"/>
                    </a:lnTo>
                    <a:lnTo>
                      <a:pt x="69039" y="62789"/>
                    </a:lnTo>
                    <a:close/>
                    <a:moveTo>
                      <a:pt x="81223" y="62789"/>
                    </a:moveTo>
                    <a:lnTo>
                      <a:pt x="81223" y="68725"/>
                    </a:lnTo>
                    <a:lnTo>
                      <a:pt x="75286" y="68725"/>
                    </a:lnTo>
                    <a:lnTo>
                      <a:pt x="75286" y="62789"/>
                    </a:lnTo>
                    <a:close/>
                    <a:moveTo>
                      <a:pt x="87470" y="62789"/>
                    </a:moveTo>
                    <a:lnTo>
                      <a:pt x="87470" y="68725"/>
                    </a:lnTo>
                    <a:lnTo>
                      <a:pt x="81535" y="68725"/>
                    </a:lnTo>
                    <a:lnTo>
                      <a:pt x="81535" y="62789"/>
                    </a:lnTo>
                    <a:close/>
                    <a:moveTo>
                      <a:pt x="93718" y="62789"/>
                    </a:moveTo>
                    <a:lnTo>
                      <a:pt x="93718" y="68725"/>
                    </a:lnTo>
                    <a:lnTo>
                      <a:pt x="87784" y="68725"/>
                    </a:lnTo>
                    <a:lnTo>
                      <a:pt x="87784" y="62789"/>
                    </a:lnTo>
                    <a:close/>
                    <a:moveTo>
                      <a:pt x="99967" y="62789"/>
                    </a:moveTo>
                    <a:lnTo>
                      <a:pt x="99967" y="68725"/>
                    </a:lnTo>
                    <a:lnTo>
                      <a:pt x="94031" y="68725"/>
                    </a:lnTo>
                    <a:lnTo>
                      <a:pt x="94031" y="62789"/>
                    </a:lnTo>
                    <a:close/>
                    <a:moveTo>
                      <a:pt x="106214" y="62789"/>
                    </a:moveTo>
                    <a:lnTo>
                      <a:pt x="106214" y="68725"/>
                    </a:lnTo>
                    <a:lnTo>
                      <a:pt x="100278" y="68725"/>
                    </a:lnTo>
                    <a:lnTo>
                      <a:pt x="100278" y="62789"/>
                    </a:lnTo>
                    <a:close/>
                    <a:moveTo>
                      <a:pt x="112461" y="62789"/>
                    </a:moveTo>
                    <a:lnTo>
                      <a:pt x="112461" y="68725"/>
                    </a:lnTo>
                    <a:lnTo>
                      <a:pt x="106527" y="68725"/>
                    </a:lnTo>
                    <a:lnTo>
                      <a:pt x="106527" y="62789"/>
                    </a:lnTo>
                    <a:close/>
                    <a:moveTo>
                      <a:pt x="118710" y="62789"/>
                    </a:moveTo>
                    <a:lnTo>
                      <a:pt x="118710" y="68725"/>
                    </a:lnTo>
                    <a:lnTo>
                      <a:pt x="112774" y="68725"/>
                    </a:lnTo>
                    <a:lnTo>
                      <a:pt x="112774" y="62789"/>
                    </a:lnTo>
                    <a:close/>
                    <a:moveTo>
                      <a:pt x="124957" y="62789"/>
                    </a:moveTo>
                    <a:lnTo>
                      <a:pt x="124957" y="68725"/>
                    </a:lnTo>
                    <a:lnTo>
                      <a:pt x="119021" y="68725"/>
                    </a:lnTo>
                    <a:lnTo>
                      <a:pt x="119021" y="62789"/>
                    </a:lnTo>
                    <a:close/>
                    <a:moveTo>
                      <a:pt x="131204" y="62789"/>
                    </a:moveTo>
                    <a:lnTo>
                      <a:pt x="131204" y="68725"/>
                    </a:lnTo>
                    <a:lnTo>
                      <a:pt x="125270" y="68725"/>
                    </a:lnTo>
                    <a:lnTo>
                      <a:pt x="125270" y="62789"/>
                    </a:lnTo>
                    <a:close/>
                    <a:moveTo>
                      <a:pt x="137451" y="62789"/>
                    </a:moveTo>
                    <a:lnTo>
                      <a:pt x="137451" y="68725"/>
                    </a:lnTo>
                    <a:lnTo>
                      <a:pt x="131517" y="68725"/>
                    </a:lnTo>
                    <a:lnTo>
                      <a:pt x="131517" y="62789"/>
                    </a:lnTo>
                    <a:close/>
                    <a:moveTo>
                      <a:pt x="143702" y="62789"/>
                    </a:moveTo>
                    <a:lnTo>
                      <a:pt x="143702" y="68725"/>
                    </a:lnTo>
                    <a:lnTo>
                      <a:pt x="137766" y="68725"/>
                    </a:lnTo>
                    <a:lnTo>
                      <a:pt x="137766" y="62789"/>
                    </a:lnTo>
                    <a:close/>
                    <a:moveTo>
                      <a:pt x="149949" y="62789"/>
                    </a:moveTo>
                    <a:lnTo>
                      <a:pt x="149949" y="68725"/>
                    </a:lnTo>
                    <a:lnTo>
                      <a:pt x="144015" y="68725"/>
                    </a:lnTo>
                    <a:lnTo>
                      <a:pt x="144015" y="62789"/>
                    </a:lnTo>
                    <a:close/>
                    <a:moveTo>
                      <a:pt x="156196" y="62789"/>
                    </a:moveTo>
                    <a:lnTo>
                      <a:pt x="156196" y="68725"/>
                    </a:lnTo>
                    <a:lnTo>
                      <a:pt x="150262" y="68725"/>
                    </a:lnTo>
                    <a:lnTo>
                      <a:pt x="150262" y="62789"/>
                    </a:lnTo>
                    <a:close/>
                    <a:moveTo>
                      <a:pt x="162445" y="62789"/>
                    </a:moveTo>
                    <a:lnTo>
                      <a:pt x="162445" y="68725"/>
                    </a:lnTo>
                    <a:lnTo>
                      <a:pt x="156509" y="68725"/>
                    </a:lnTo>
                    <a:lnTo>
                      <a:pt x="156509" y="62789"/>
                    </a:lnTo>
                    <a:close/>
                    <a:moveTo>
                      <a:pt x="168692" y="62789"/>
                    </a:moveTo>
                    <a:lnTo>
                      <a:pt x="168692" y="68725"/>
                    </a:lnTo>
                    <a:lnTo>
                      <a:pt x="162756" y="68725"/>
                    </a:lnTo>
                    <a:lnTo>
                      <a:pt x="162756" y="62789"/>
                    </a:lnTo>
                    <a:close/>
                    <a:moveTo>
                      <a:pt x="174939" y="62789"/>
                    </a:moveTo>
                    <a:lnTo>
                      <a:pt x="174939" y="68725"/>
                    </a:lnTo>
                    <a:lnTo>
                      <a:pt x="169005" y="68725"/>
                    </a:lnTo>
                    <a:lnTo>
                      <a:pt x="169005" y="62789"/>
                    </a:lnTo>
                    <a:close/>
                    <a:moveTo>
                      <a:pt x="181186" y="62789"/>
                    </a:moveTo>
                    <a:lnTo>
                      <a:pt x="181186" y="68725"/>
                    </a:lnTo>
                    <a:lnTo>
                      <a:pt x="175252" y="68725"/>
                    </a:lnTo>
                    <a:lnTo>
                      <a:pt x="175252" y="62789"/>
                    </a:lnTo>
                    <a:close/>
                    <a:moveTo>
                      <a:pt x="187435" y="62789"/>
                    </a:moveTo>
                    <a:lnTo>
                      <a:pt x="187435" y="68725"/>
                    </a:lnTo>
                    <a:lnTo>
                      <a:pt x="181499" y="68725"/>
                    </a:lnTo>
                    <a:lnTo>
                      <a:pt x="181499" y="62789"/>
                    </a:lnTo>
                    <a:close/>
                    <a:moveTo>
                      <a:pt x="193684" y="62789"/>
                    </a:moveTo>
                    <a:lnTo>
                      <a:pt x="193684" y="68725"/>
                    </a:lnTo>
                    <a:lnTo>
                      <a:pt x="187749" y="68725"/>
                    </a:lnTo>
                    <a:lnTo>
                      <a:pt x="187749" y="62789"/>
                    </a:lnTo>
                    <a:close/>
                    <a:moveTo>
                      <a:pt x="199931" y="62789"/>
                    </a:moveTo>
                    <a:lnTo>
                      <a:pt x="199931" y="68725"/>
                    </a:lnTo>
                    <a:lnTo>
                      <a:pt x="193996" y="68725"/>
                    </a:lnTo>
                    <a:lnTo>
                      <a:pt x="193996" y="62789"/>
                    </a:lnTo>
                    <a:close/>
                    <a:moveTo>
                      <a:pt x="206180" y="62789"/>
                    </a:moveTo>
                    <a:lnTo>
                      <a:pt x="206180" y="68725"/>
                    </a:lnTo>
                    <a:lnTo>
                      <a:pt x="200244" y="68725"/>
                    </a:lnTo>
                    <a:lnTo>
                      <a:pt x="200244" y="62789"/>
                    </a:lnTo>
                    <a:close/>
                    <a:moveTo>
                      <a:pt x="212427" y="62789"/>
                    </a:moveTo>
                    <a:lnTo>
                      <a:pt x="212427" y="68725"/>
                    </a:lnTo>
                    <a:lnTo>
                      <a:pt x="206491" y="68725"/>
                    </a:lnTo>
                    <a:lnTo>
                      <a:pt x="206491" y="62789"/>
                    </a:lnTo>
                    <a:close/>
                    <a:moveTo>
                      <a:pt x="218674" y="62789"/>
                    </a:moveTo>
                    <a:lnTo>
                      <a:pt x="218674" y="68725"/>
                    </a:lnTo>
                    <a:lnTo>
                      <a:pt x="212739" y="68725"/>
                    </a:lnTo>
                    <a:lnTo>
                      <a:pt x="212739" y="62789"/>
                    </a:lnTo>
                    <a:close/>
                    <a:moveTo>
                      <a:pt x="224921" y="62789"/>
                    </a:moveTo>
                    <a:lnTo>
                      <a:pt x="224921" y="68725"/>
                    </a:lnTo>
                    <a:lnTo>
                      <a:pt x="218987" y="68725"/>
                    </a:lnTo>
                    <a:lnTo>
                      <a:pt x="218987" y="62789"/>
                    </a:lnTo>
                    <a:close/>
                    <a:moveTo>
                      <a:pt x="231170" y="62789"/>
                    </a:moveTo>
                    <a:lnTo>
                      <a:pt x="231170" y="68725"/>
                    </a:lnTo>
                    <a:lnTo>
                      <a:pt x="225234" y="68725"/>
                    </a:lnTo>
                    <a:lnTo>
                      <a:pt x="225234" y="62789"/>
                    </a:lnTo>
                    <a:close/>
                    <a:moveTo>
                      <a:pt x="237417" y="62789"/>
                    </a:moveTo>
                    <a:lnTo>
                      <a:pt x="237417" y="68725"/>
                    </a:lnTo>
                    <a:lnTo>
                      <a:pt x="231481" y="68725"/>
                    </a:lnTo>
                    <a:lnTo>
                      <a:pt x="231481" y="62789"/>
                    </a:lnTo>
                    <a:close/>
                    <a:moveTo>
                      <a:pt x="243664" y="62789"/>
                    </a:moveTo>
                    <a:lnTo>
                      <a:pt x="243664" y="68725"/>
                    </a:lnTo>
                    <a:lnTo>
                      <a:pt x="237729" y="68725"/>
                    </a:lnTo>
                    <a:lnTo>
                      <a:pt x="237729" y="62789"/>
                    </a:lnTo>
                    <a:close/>
                    <a:moveTo>
                      <a:pt x="249911" y="62789"/>
                    </a:moveTo>
                    <a:lnTo>
                      <a:pt x="249911" y="68725"/>
                    </a:lnTo>
                    <a:lnTo>
                      <a:pt x="243977" y="68725"/>
                    </a:lnTo>
                    <a:lnTo>
                      <a:pt x="243977" y="62789"/>
                    </a:lnTo>
                    <a:close/>
                    <a:moveTo>
                      <a:pt x="256161" y="62789"/>
                    </a:moveTo>
                    <a:lnTo>
                      <a:pt x="256161" y="68725"/>
                    </a:lnTo>
                    <a:lnTo>
                      <a:pt x="250225" y="68725"/>
                    </a:lnTo>
                    <a:lnTo>
                      <a:pt x="250225" y="62789"/>
                    </a:lnTo>
                    <a:close/>
                    <a:moveTo>
                      <a:pt x="262409" y="62789"/>
                    </a:moveTo>
                    <a:lnTo>
                      <a:pt x="262409" y="68725"/>
                    </a:lnTo>
                    <a:lnTo>
                      <a:pt x="256474" y="68725"/>
                    </a:lnTo>
                    <a:lnTo>
                      <a:pt x="256474" y="62789"/>
                    </a:lnTo>
                    <a:close/>
                    <a:moveTo>
                      <a:pt x="268656" y="62789"/>
                    </a:moveTo>
                    <a:lnTo>
                      <a:pt x="268656" y="68725"/>
                    </a:lnTo>
                    <a:lnTo>
                      <a:pt x="262721" y="68725"/>
                    </a:lnTo>
                    <a:lnTo>
                      <a:pt x="262721" y="62789"/>
                    </a:lnTo>
                    <a:close/>
                    <a:moveTo>
                      <a:pt x="274904" y="62789"/>
                    </a:moveTo>
                    <a:lnTo>
                      <a:pt x="274904" y="68725"/>
                    </a:lnTo>
                    <a:lnTo>
                      <a:pt x="268968" y="68725"/>
                    </a:lnTo>
                    <a:lnTo>
                      <a:pt x="268968" y="62789"/>
                    </a:lnTo>
                    <a:close/>
                    <a:moveTo>
                      <a:pt x="6251" y="69036"/>
                    </a:moveTo>
                    <a:lnTo>
                      <a:pt x="6251" y="74972"/>
                    </a:lnTo>
                    <a:lnTo>
                      <a:pt x="315" y="74972"/>
                    </a:lnTo>
                    <a:lnTo>
                      <a:pt x="315" y="69036"/>
                    </a:lnTo>
                    <a:close/>
                    <a:moveTo>
                      <a:pt x="12498" y="69036"/>
                    </a:moveTo>
                    <a:lnTo>
                      <a:pt x="12498" y="74972"/>
                    </a:lnTo>
                    <a:lnTo>
                      <a:pt x="6562" y="74972"/>
                    </a:lnTo>
                    <a:lnTo>
                      <a:pt x="6562" y="69036"/>
                    </a:lnTo>
                    <a:close/>
                    <a:moveTo>
                      <a:pt x="18745" y="69036"/>
                    </a:moveTo>
                    <a:lnTo>
                      <a:pt x="18745" y="74972"/>
                    </a:lnTo>
                    <a:lnTo>
                      <a:pt x="12810" y="74972"/>
                    </a:lnTo>
                    <a:lnTo>
                      <a:pt x="12810" y="69036"/>
                    </a:lnTo>
                    <a:close/>
                    <a:moveTo>
                      <a:pt x="24992" y="69036"/>
                    </a:moveTo>
                    <a:lnTo>
                      <a:pt x="24992" y="74972"/>
                    </a:lnTo>
                    <a:lnTo>
                      <a:pt x="19058" y="74972"/>
                    </a:lnTo>
                    <a:lnTo>
                      <a:pt x="19058" y="69036"/>
                    </a:lnTo>
                    <a:close/>
                    <a:moveTo>
                      <a:pt x="31242" y="69036"/>
                    </a:moveTo>
                    <a:lnTo>
                      <a:pt x="31242" y="74972"/>
                    </a:lnTo>
                    <a:lnTo>
                      <a:pt x="25305" y="74972"/>
                    </a:lnTo>
                    <a:lnTo>
                      <a:pt x="25305" y="69036"/>
                    </a:lnTo>
                    <a:close/>
                    <a:moveTo>
                      <a:pt x="37489" y="69036"/>
                    </a:moveTo>
                    <a:lnTo>
                      <a:pt x="37489" y="74972"/>
                    </a:lnTo>
                    <a:lnTo>
                      <a:pt x="31553" y="74972"/>
                    </a:lnTo>
                    <a:lnTo>
                      <a:pt x="31553" y="69036"/>
                    </a:lnTo>
                    <a:close/>
                    <a:moveTo>
                      <a:pt x="43737" y="69036"/>
                    </a:moveTo>
                    <a:lnTo>
                      <a:pt x="43737" y="74972"/>
                    </a:lnTo>
                    <a:lnTo>
                      <a:pt x="37802" y="74972"/>
                    </a:lnTo>
                    <a:lnTo>
                      <a:pt x="37802" y="69036"/>
                    </a:lnTo>
                    <a:close/>
                    <a:moveTo>
                      <a:pt x="49985" y="69036"/>
                    </a:moveTo>
                    <a:lnTo>
                      <a:pt x="49985" y="74972"/>
                    </a:lnTo>
                    <a:lnTo>
                      <a:pt x="44049" y="74972"/>
                    </a:lnTo>
                    <a:lnTo>
                      <a:pt x="44049" y="69036"/>
                    </a:lnTo>
                    <a:close/>
                    <a:moveTo>
                      <a:pt x="56232" y="69036"/>
                    </a:moveTo>
                    <a:lnTo>
                      <a:pt x="56232" y="74972"/>
                    </a:lnTo>
                    <a:lnTo>
                      <a:pt x="50296" y="74972"/>
                    </a:lnTo>
                    <a:lnTo>
                      <a:pt x="50296" y="69036"/>
                    </a:lnTo>
                    <a:close/>
                    <a:moveTo>
                      <a:pt x="62480" y="69036"/>
                    </a:moveTo>
                    <a:lnTo>
                      <a:pt x="62480" y="74972"/>
                    </a:lnTo>
                    <a:lnTo>
                      <a:pt x="56545" y="74972"/>
                    </a:lnTo>
                    <a:lnTo>
                      <a:pt x="56545" y="69036"/>
                    </a:lnTo>
                    <a:close/>
                    <a:moveTo>
                      <a:pt x="68727" y="69036"/>
                    </a:moveTo>
                    <a:lnTo>
                      <a:pt x="68727" y="74972"/>
                    </a:lnTo>
                    <a:lnTo>
                      <a:pt x="62792" y="74972"/>
                    </a:lnTo>
                    <a:lnTo>
                      <a:pt x="62792" y="69036"/>
                    </a:lnTo>
                    <a:close/>
                    <a:moveTo>
                      <a:pt x="74975" y="69036"/>
                    </a:moveTo>
                    <a:lnTo>
                      <a:pt x="74975" y="74972"/>
                    </a:lnTo>
                    <a:lnTo>
                      <a:pt x="69039" y="74972"/>
                    </a:lnTo>
                    <a:lnTo>
                      <a:pt x="69039" y="69036"/>
                    </a:lnTo>
                    <a:close/>
                    <a:moveTo>
                      <a:pt x="81223" y="69036"/>
                    </a:moveTo>
                    <a:lnTo>
                      <a:pt x="81223" y="74972"/>
                    </a:lnTo>
                    <a:lnTo>
                      <a:pt x="75286" y="74972"/>
                    </a:lnTo>
                    <a:lnTo>
                      <a:pt x="75286" y="69036"/>
                    </a:lnTo>
                    <a:close/>
                    <a:moveTo>
                      <a:pt x="87470" y="69036"/>
                    </a:moveTo>
                    <a:lnTo>
                      <a:pt x="87470" y="74972"/>
                    </a:lnTo>
                    <a:lnTo>
                      <a:pt x="81535" y="74972"/>
                    </a:lnTo>
                    <a:lnTo>
                      <a:pt x="81535" y="69036"/>
                    </a:lnTo>
                    <a:close/>
                    <a:moveTo>
                      <a:pt x="93718" y="69036"/>
                    </a:moveTo>
                    <a:lnTo>
                      <a:pt x="93718" y="74972"/>
                    </a:lnTo>
                    <a:lnTo>
                      <a:pt x="87784" y="74972"/>
                    </a:lnTo>
                    <a:lnTo>
                      <a:pt x="87784" y="69036"/>
                    </a:lnTo>
                    <a:close/>
                    <a:moveTo>
                      <a:pt x="99967" y="69036"/>
                    </a:moveTo>
                    <a:lnTo>
                      <a:pt x="99967" y="74972"/>
                    </a:lnTo>
                    <a:lnTo>
                      <a:pt x="94031" y="74972"/>
                    </a:lnTo>
                    <a:lnTo>
                      <a:pt x="94031" y="69036"/>
                    </a:lnTo>
                    <a:close/>
                    <a:moveTo>
                      <a:pt x="106214" y="69036"/>
                    </a:moveTo>
                    <a:lnTo>
                      <a:pt x="106214" y="74972"/>
                    </a:lnTo>
                    <a:lnTo>
                      <a:pt x="100278" y="74972"/>
                    </a:lnTo>
                    <a:lnTo>
                      <a:pt x="100278" y="69036"/>
                    </a:lnTo>
                    <a:close/>
                    <a:moveTo>
                      <a:pt x="112461" y="69036"/>
                    </a:moveTo>
                    <a:lnTo>
                      <a:pt x="112461" y="74972"/>
                    </a:lnTo>
                    <a:lnTo>
                      <a:pt x="106527" y="74972"/>
                    </a:lnTo>
                    <a:lnTo>
                      <a:pt x="106527" y="69036"/>
                    </a:lnTo>
                    <a:close/>
                    <a:moveTo>
                      <a:pt x="118710" y="69036"/>
                    </a:moveTo>
                    <a:lnTo>
                      <a:pt x="118710" y="74972"/>
                    </a:lnTo>
                    <a:lnTo>
                      <a:pt x="112774" y="74972"/>
                    </a:lnTo>
                    <a:lnTo>
                      <a:pt x="112774" y="69036"/>
                    </a:lnTo>
                    <a:close/>
                    <a:moveTo>
                      <a:pt x="124957" y="69036"/>
                    </a:moveTo>
                    <a:lnTo>
                      <a:pt x="124957" y="74972"/>
                    </a:lnTo>
                    <a:lnTo>
                      <a:pt x="119021" y="74972"/>
                    </a:lnTo>
                    <a:lnTo>
                      <a:pt x="119021" y="69036"/>
                    </a:lnTo>
                    <a:close/>
                    <a:moveTo>
                      <a:pt x="131204" y="69036"/>
                    </a:moveTo>
                    <a:lnTo>
                      <a:pt x="131204" y="74972"/>
                    </a:lnTo>
                    <a:lnTo>
                      <a:pt x="125270" y="74972"/>
                    </a:lnTo>
                    <a:lnTo>
                      <a:pt x="125270" y="69036"/>
                    </a:lnTo>
                    <a:close/>
                    <a:moveTo>
                      <a:pt x="137451" y="69036"/>
                    </a:moveTo>
                    <a:lnTo>
                      <a:pt x="137451" y="74972"/>
                    </a:lnTo>
                    <a:lnTo>
                      <a:pt x="131517" y="74972"/>
                    </a:lnTo>
                    <a:lnTo>
                      <a:pt x="131517" y="69036"/>
                    </a:lnTo>
                    <a:close/>
                    <a:moveTo>
                      <a:pt x="143702" y="69036"/>
                    </a:moveTo>
                    <a:lnTo>
                      <a:pt x="143702" y="74972"/>
                    </a:lnTo>
                    <a:lnTo>
                      <a:pt x="137766" y="74972"/>
                    </a:lnTo>
                    <a:lnTo>
                      <a:pt x="137766" y="69036"/>
                    </a:lnTo>
                    <a:close/>
                    <a:moveTo>
                      <a:pt x="149949" y="69036"/>
                    </a:moveTo>
                    <a:lnTo>
                      <a:pt x="149949" y="74972"/>
                    </a:lnTo>
                    <a:lnTo>
                      <a:pt x="144015" y="74972"/>
                    </a:lnTo>
                    <a:lnTo>
                      <a:pt x="144015" y="69036"/>
                    </a:lnTo>
                    <a:close/>
                    <a:moveTo>
                      <a:pt x="156196" y="69036"/>
                    </a:moveTo>
                    <a:lnTo>
                      <a:pt x="156196" y="74972"/>
                    </a:lnTo>
                    <a:lnTo>
                      <a:pt x="150262" y="74972"/>
                    </a:lnTo>
                    <a:lnTo>
                      <a:pt x="150262" y="69036"/>
                    </a:lnTo>
                    <a:close/>
                    <a:moveTo>
                      <a:pt x="162445" y="69036"/>
                    </a:moveTo>
                    <a:lnTo>
                      <a:pt x="162445" y="74972"/>
                    </a:lnTo>
                    <a:lnTo>
                      <a:pt x="156509" y="74972"/>
                    </a:lnTo>
                    <a:lnTo>
                      <a:pt x="156509" y="69036"/>
                    </a:lnTo>
                    <a:close/>
                    <a:moveTo>
                      <a:pt x="168692" y="69036"/>
                    </a:moveTo>
                    <a:lnTo>
                      <a:pt x="168692" y="74972"/>
                    </a:lnTo>
                    <a:lnTo>
                      <a:pt x="162756" y="74972"/>
                    </a:lnTo>
                    <a:lnTo>
                      <a:pt x="162756" y="69036"/>
                    </a:lnTo>
                    <a:close/>
                    <a:moveTo>
                      <a:pt x="174939" y="69036"/>
                    </a:moveTo>
                    <a:lnTo>
                      <a:pt x="174939" y="74972"/>
                    </a:lnTo>
                    <a:lnTo>
                      <a:pt x="169005" y="74972"/>
                    </a:lnTo>
                    <a:lnTo>
                      <a:pt x="169005" y="69036"/>
                    </a:lnTo>
                    <a:close/>
                    <a:moveTo>
                      <a:pt x="181186" y="69036"/>
                    </a:moveTo>
                    <a:lnTo>
                      <a:pt x="181186" y="74972"/>
                    </a:lnTo>
                    <a:lnTo>
                      <a:pt x="175252" y="74972"/>
                    </a:lnTo>
                    <a:lnTo>
                      <a:pt x="175252" y="69036"/>
                    </a:lnTo>
                    <a:close/>
                    <a:moveTo>
                      <a:pt x="187435" y="69036"/>
                    </a:moveTo>
                    <a:lnTo>
                      <a:pt x="187435" y="74972"/>
                    </a:lnTo>
                    <a:lnTo>
                      <a:pt x="181499" y="74972"/>
                    </a:lnTo>
                    <a:lnTo>
                      <a:pt x="181499" y="69036"/>
                    </a:lnTo>
                    <a:close/>
                    <a:moveTo>
                      <a:pt x="193684" y="69036"/>
                    </a:moveTo>
                    <a:lnTo>
                      <a:pt x="193684" y="74972"/>
                    </a:lnTo>
                    <a:lnTo>
                      <a:pt x="187749" y="74972"/>
                    </a:lnTo>
                    <a:lnTo>
                      <a:pt x="187749" y="69036"/>
                    </a:lnTo>
                    <a:close/>
                    <a:moveTo>
                      <a:pt x="199931" y="69036"/>
                    </a:moveTo>
                    <a:lnTo>
                      <a:pt x="199931" y="74972"/>
                    </a:lnTo>
                    <a:lnTo>
                      <a:pt x="193996" y="74972"/>
                    </a:lnTo>
                    <a:lnTo>
                      <a:pt x="193996" y="69036"/>
                    </a:lnTo>
                    <a:close/>
                    <a:moveTo>
                      <a:pt x="206180" y="69036"/>
                    </a:moveTo>
                    <a:lnTo>
                      <a:pt x="206180" y="74972"/>
                    </a:lnTo>
                    <a:lnTo>
                      <a:pt x="200244" y="74972"/>
                    </a:lnTo>
                    <a:lnTo>
                      <a:pt x="200244" y="69036"/>
                    </a:lnTo>
                    <a:close/>
                    <a:moveTo>
                      <a:pt x="212427" y="69036"/>
                    </a:moveTo>
                    <a:lnTo>
                      <a:pt x="212427" y="74972"/>
                    </a:lnTo>
                    <a:lnTo>
                      <a:pt x="206491" y="74972"/>
                    </a:lnTo>
                    <a:lnTo>
                      <a:pt x="206491" y="69036"/>
                    </a:lnTo>
                    <a:close/>
                    <a:moveTo>
                      <a:pt x="218674" y="69036"/>
                    </a:moveTo>
                    <a:lnTo>
                      <a:pt x="218674" y="74972"/>
                    </a:lnTo>
                    <a:lnTo>
                      <a:pt x="212739" y="74972"/>
                    </a:lnTo>
                    <a:lnTo>
                      <a:pt x="212739" y="69036"/>
                    </a:lnTo>
                    <a:close/>
                    <a:moveTo>
                      <a:pt x="224921" y="69036"/>
                    </a:moveTo>
                    <a:lnTo>
                      <a:pt x="224921" y="74972"/>
                    </a:lnTo>
                    <a:lnTo>
                      <a:pt x="218987" y="74972"/>
                    </a:lnTo>
                    <a:lnTo>
                      <a:pt x="218987" y="69036"/>
                    </a:lnTo>
                    <a:close/>
                    <a:moveTo>
                      <a:pt x="231170" y="69036"/>
                    </a:moveTo>
                    <a:lnTo>
                      <a:pt x="231170" y="74972"/>
                    </a:lnTo>
                    <a:lnTo>
                      <a:pt x="225234" y="74972"/>
                    </a:lnTo>
                    <a:lnTo>
                      <a:pt x="225234" y="69036"/>
                    </a:lnTo>
                    <a:close/>
                    <a:moveTo>
                      <a:pt x="237417" y="69036"/>
                    </a:moveTo>
                    <a:lnTo>
                      <a:pt x="237417" y="74972"/>
                    </a:lnTo>
                    <a:lnTo>
                      <a:pt x="231481" y="74972"/>
                    </a:lnTo>
                    <a:lnTo>
                      <a:pt x="231481" y="69036"/>
                    </a:lnTo>
                    <a:close/>
                    <a:moveTo>
                      <a:pt x="243664" y="69036"/>
                    </a:moveTo>
                    <a:lnTo>
                      <a:pt x="243664" y="74972"/>
                    </a:lnTo>
                    <a:lnTo>
                      <a:pt x="237729" y="74972"/>
                    </a:lnTo>
                    <a:lnTo>
                      <a:pt x="237729" y="69036"/>
                    </a:lnTo>
                    <a:close/>
                    <a:moveTo>
                      <a:pt x="249911" y="69036"/>
                    </a:moveTo>
                    <a:lnTo>
                      <a:pt x="249911" y="74972"/>
                    </a:lnTo>
                    <a:lnTo>
                      <a:pt x="243977" y="74972"/>
                    </a:lnTo>
                    <a:lnTo>
                      <a:pt x="243977" y="69036"/>
                    </a:lnTo>
                    <a:close/>
                    <a:moveTo>
                      <a:pt x="256161" y="69036"/>
                    </a:moveTo>
                    <a:lnTo>
                      <a:pt x="256161" y="74972"/>
                    </a:lnTo>
                    <a:lnTo>
                      <a:pt x="250225" y="74972"/>
                    </a:lnTo>
                    <a:lnTo>
                      <a:pt x="250225" y="69036"/>
                    </a:lnTo>
                    <a:close/>
                    <a:moveTo>
                      <a:pt x="262409" y="69036"/>
                    </a:moveTo>
                    <a:lnTo>
                      <a:pt x="262409" y="74972"/>
                    </a:lnTo>
                    <a:lnTo>
                      <a:pt x="256474" y="74972"/>
                    </a:lnTo>
                    <a:lnTo>
                      <a:pt x="256474" y="69036"/>
                    </a:lnTo>
                    <a:close/>
                    <a:moveTo>
                      <a:pt x="268656" y="69036"/>
                    </a:moveTo>
                    <a:lnTo>
                      <a:pt x="268656" y="74972"/>
                    </a:lnTo>
                    <a:lnTo>
                      <a:pt x="262721" y="74972"/>
                    </a:lnTo>
                    <a:lnTo>
                      <a:pt x="262721" y="69036"/>
                    </a:lnTo>
                    <a:close/>
                    <a:moveTo>
                      <a:pt x="274904" y="69036"/>
                    </a:moveTo>
                    <a:lnTo>
                      <a:pt x="274904" y="74972"/>
                    </a:lnTo>
                    <a:lnTo>
                      <a:pt x="268968" y="74972"/>
                    </a:lnTo>
                    <a:lnTo>
                      <a:pt x="268968" y="69036"/>
                    </a:lnTo>
                    <a:close/>
                    <a:moveTo>
                      <a:pt x="6251" y="75285"/>
                    </a:moveTo>
                    <a:lnTo>
                      <a:pt x="6251" y="81219"/>
                    </a:lnTo>
                    <a:lnTo>
                      <a:pt x="315" y="81219"/>
                    </a:lnTo>
                    <a:lnTo>
                      <a:pt x="315" y="75285"/>
                    </a:lnTo>
                    <a:close/>
                    <a:moveTo>
                      <a:pt x="12498" y="75285"/>
                    </a:moveTo>
                    <a:lnTo>
                      <a:pt x="12498" y="81219"/>
                    </a:lnTo>
                    <a:lnTo>
                      <a:pt x="6562" y="81219"/>
                    </a:lnTo>
                    <a:lnTo>
                      <a:pt x="6562" y="75285"/>
                    </a:lnTo>
                    <a:close/>
                    <a:moveTo>
                      <a:pt x="18745" y="75285"/>
                    </a:moveTo>
                    <a:lnTo>
                      <a:pt x="18745" y="81219"/>
                    </a:lnTo>
                    <a:lnTo>
                      <a:pt x="12810" y="81219"/>
                    </a:lnTo>
                    <a:lnTo>
                      <a:pt x="12810" y="75285"/>
                    </a:lnTo>
                    <a:close/>
                    <a:moveTo>
                      <a:pt x="24992" y="75285"/>
                    </a:moveTo>
                    <a:lnTo>
                      <a:pt x="24992" y="81219"/>
                    </a:lnTo>
                    <a:lnTo>
                      <a:pt x="19058" y="81219"/>
                    </a:lnTo>
                    <a:lnTo>
                      <a:pt x="19058" y="75285"/>
                    </a:lnTo>
                    <a:close/>
                    <a:moveTo>
                      <a:pt x="31242" y="75285"/>
                    </a:moveTo>
                    <a:lnTo>
                      <a:pt x="31242" y="81219"/>
                    </a:lnTo>
                    <a:lnTo>
                      <a:pt x="25305" y="81219"/>
                    </a:lnTo>
                    <a:lnTo>
                      <a:pt x="25305" y="75285"/>
                    </a:lnTo>
                    <a:close/>
                    <a:moveTo>
                      <a:pt x="37489" y="75285"/>
                    </a:moveTo>
                    <a:lnTo>
                      <a:pt x="37489" y="81219"/>
                    </a:lnTo>
                    <a:lnTo>
                      <a:pt x="31553" y="81219"/>
                    </a:lnTo>
                    <a:lnTo>
                      <a:pt x="31553" y="75285"/>
                    </a:lnTo>
                    <a:close/>
                    <a:moveTo>
                      <a:pt x="43737" y="75285"/>
                    </a:moveTo>
                    <a:lnTo>
                      <a:pt x="43737" y="81219"/>
                    </a:lnTo>
                    <a:lnTo>
                      <a:pt x="37802" y="81219"/>
                    </a:lnTo>
                    <a:lnTo>
                      <a:pt x="37802" y="75285"/>
                    </a:lnTo>
                    <a:close/>
                    <a:moveTo>
                      <a:pt x="49985" y="75285"/>
                    </a:moveTo>
                    <a:lnTo>
                      <a:pt x="49985" y="81219"/>
                    </a:lnTo>
                    <a:lnTo>
                      <a:pt x="44049" y="81219"/>
                    </a:lnTo>
                    <a:lnTo>
                      <a:pt x="44049" y="75285"/>
                    </a:lnTo>
                    <a:close/>
                    <a:moveTo>
                      <a:pt x="56232" y="75285"/>
                    </a:moveTo>
                    <a:lnTo>
                      <a:pt x="56232" y="81219"/>
                    </a:lnTo>
                    <a:lnTo>
                      <a:pt x="50296" y="81219"/>
                    </a:lnTo>
                    <a:lnTo>
                      <a:pt x="50296" y="75285"/>
                    </a:lnTo>
                    <a:close/>
                    <a:moveTo>
                      <a:pt x="62480" y="75285"/>
                    </a:moveTo>
                    <a:lnTo>
                      <a:pt x="62480" y="81219"/>
                    </a:lnTo>
                    <a:lnTo>
                      <a:pt x="56545" y="81219"/>
                    </a:lnTo>
                    <a:lnTo>
                      <a:pt x="56545" y="75285"/>
                    </a:lnTo>
                    <a:close/>
                    <a:moveTo>
                      <a:pt x="68727" y="75285"/>
                    </a:moveTo>
                    <a:lnTo>
                      <a:pt x="68727" y="81219"/>
                    </a:lnTo>
                    <a:lnTo>
                      <a:pt x="62792" y="81219"/>
                    </a:lnTo>
                    <a:lnTo>
                      <a:pt x="62792" y="75285"/>
                    </a:lnTo>
                    <a:close/>
                    <a:moveTo>
                      <a:pt x="74975" y="75285"/>
                    </a:moveTo>
                    <a:lnTo>
                      <a:pt x="74975" y="81219"/>
                    </a:lnTo>
                    <a:lnTo>
                      <a:pt x="69039" y="81219"/>
                    </a:lnTo>
                    <a:lnTo>
                      <a:pt x="69039" y="75285"/>
                    </a:lnTo>
                    <a:close/>
                    <a:moveTo>
                      <a:pt x="81223" y="75285"/>
                    </a:moveTo>
                    <a:lnTo>
                      <a:pt x="81223" y="81219"/>
                    </a:lnTo>
                    <a:lnTo>
                      <a:pt x="75286" y="81219"/>
                    </a:lnTo>
                    <a:lnTo>
                      <a:pt x="75286" y="75285"/>
                    </a:lnTo>
                    <a:close/>
                    <a:moveTo>
                      <a:pt x="87470" y="75285"/>
                    </a:moveTo>
                    <a:lnTo>
                      <a:pt x="87470" y="81219"/>
                    </a:lnTo>
                    <a:lnTo>
                      <a:pt x="81535" y="81219"/>
                    </a:lnTo>
                    <a:lnTo>
                      <a:pt x="81535" y="75285"/>
                    </a:lnTo>
                    <a:close/>
                    <a:moveTo>
                      <a:pt x="93718" y="75285"/>
                    </a:moveTo>
                    <a:lnTo>
                      <a:pt x="93718" y="81219"/>
                    </a:lnTo>
                    <a:lnTo>
                      <a:pt x="87784" y="81219"/>
                    </a:lnTo>
                    <a:lnTo>
                      <a:pt x="87784" y="75285"/>
                    </a:lnTo>
                    <a:close/>
                    <a:moveTo>
                      <a:pt x="99967" y="75285"/>
                    </a:moveTo>
                    <a:lnTo>
                      <a:pt x="99967" y="81219"/>
                    </a:lnTo>
                    <a:lnTo>
                      <a:pt x="94031" y="81219"/>
                    </a:lnTo>
                    <a:lnTo>
                      <a:pt x="94031" y="75285"/>
                    </a:lnTo>
                    <a:close/>
                    <a:moveTo>
                      <a:pt x="106214" y="75285"/>
                    </a:moveTo>
                    <a:lnTo>
                      <a:pt x="106214" y="81219"/>
                    </a:lnTo>
                    <a:lnTo>
                      <a:pt x="100278" y="81219"/>
                    </a:lnTo>
                    <a:lnTo>
                      <a:pt x="100278" y="75285"/>
                    </a:lnTo>
                    <a:close/>
                    <a:moveTo>
                      <a:pt x="112461" y="75285"/>
                    </a:moveTo>
                    <a:lnTo>
                      <a:pt x="112461" y="81219"/>
                    </a:lnTo>
                    <a:lnTo>
                      <a:pt x="106527" y="81219"/>
                    </a:lnTo>
                    <a:lnTo>
                      <a:pt x="106527" y="75285"/>
                    </a:lnTo>
                    <a:close/>
                    <a:moveTo>
                      <a:pt x="118710" y="75285"/>
                    </a:moveTo>
                    <a:lnTo>
                      <a:pt x="118710" y="81219"/>
                    </a:lnTo>
                    <a:lnTo>
                      <a:pt x="112774" y="81219"/>
                    </a:lnTo>
                    <a:lnTo>
                      <a:pt x="112774" y="75285"/>
                    </a:lnTo>
                    <a:close/>
                    <a:moveTo>
                      <a:pt x="124957" y="75285"/>
                    </a:moveTo>
                    <a:lnTo>
                      <a:pt x="124957" y="81219"/>
                    </a:lnTo>
                    <a:lnTo>
                      <a:pt x="119021" y="81219"/>
                    </a:lnTo>
                    <a:lnTo>
                      <a:pt x="119021" y="75285"/>
                    </a:lnTo>
                    <a:close/>
                    <a:moveTo>
                      <a:pt x="131204" y="75285"/>
                    </a:moveTo>
                    <a:lnTo>
                      <a:pt x="131204" y="81219"/>
                    </a:lnTo>
                    <a:lnTo>
                      <a:pt x="125270" y="81219"/>
                    </a:lnTo>
                    <a:lnTo>
                      <a:pt x="125270" y="75285"/>
                    </a:lnTo>
                    <a:close/>
                    <a:moveTo>
                      <a:pt x="137451" y="75285"/>
                    </a:moveTo>
                    <a:lnTo>
                      <a:pt x="137451" y="81219"/>
                    </a:lnTo>
                    <a:lnTo>
                      <a:pt x="131517" y="81219"/>
                    </a:lnTo>
                    <a:lnTo>
                      <a:pt x="131517" y="75285"/>
                    </a:lnTo>
                    <a:close/>
                    <a:moveTo>
                      <a:pt x="143702" y="75285"/>
                    </a:moveTo>
                    <a:lnTo>
                      <a:pt x="143702" y="81219"/>
                    </a:lnTo>
                    <a:lnTo>
                      <a:pt x="137766" y="81219"/>
                    </a:lnTo>
                    <a:lnTo>
                      <a:pt x="137766" y="75285"/>
                    </a:lnTo>
                    <a:close/>
                    <a:moveTo>
                      <a:pt x="149949" y="75285"/>
                    </a:moveTo>
                    <a:lnTo>
                      <a:pt x="149949" y="81219"/>
                    </a:lnTo>
                    <a:lnTo>
                      <a:pt x="144015" y="81219"/>
                    </a:lnTo>
                    <a:lnTo>
                      <a:pt x="144015" y="75285"/>
                    </a:lnTo>
                    <a:close/>
                    <a:moveTo>
                      <a:pt x="156196" y="75285"/>
                    </a:moveTo>
                    <a:lnTo>
                      <a:pt x="156196" y="81219"/>
                    </a:lnTo>
                    <a:lnTo>
                      <a:pt x="150262" y="81219"/>
                    </a:lnTo>
                    <a:lnTo>
                      <a:pt x="150262" y="75285"/>
                    </a:lnTo>
                    <a:close/>
                    <a:moveTo>
                      <a:pt x="162445" y="75285"/>
                    </a:moveTo>
                    <a:lnTo>
                      <a:pt x="162445" y="81219"/>
                    </a:lnTo>
                    <a:lnTo>
                      <a:pt x="156509" y="81219"/>
                    </a:lnTo>
                    <a:lnTo>
                      <a:pt x="156509" y="75285"/>
                    </a:lnTo>
                    <a:close/>
                    <a:moveTo>
                      <a:pt x="168692" y="75285"/>
                    </a:moveTo>
                    <a:lnTo>
                      <a:pt x="168692" y="81219"/>
                    </a:lnTo>
                    <a:lnTo>
                      <a:pt x="162756" y="81219"/>
                    </a:lnTo>
                    <a:lnTo>
                      <a:pt x="162756" y="75285"/>
                    </a:lnTo>
                    <a:close/>
                    <a:moveTo>
                      <a:pt x="174939" y="75285"/>
                    </a:moveTo>
                    <a:lnTo>
                      <a:pt x="174939" y="81219"/>
                    </a:lnTo>
                    <a:lnTo>
                      <a:pt x="169005" y="81219"/>
                    </a:lnTo>
                    <a:lnTo>
                      <a:pt x="169005" y="75285"/>
                    </a:lnTo>
                    <a:close/>
                    <a:moveTo>
                      <a:pt x="181186" y="75285"/>
                    </a:moveTo>
                    <a:lnTo>
                      <a:pt x="181186" y="81219"/>
                    </a:lnTo>
                    <a:lnTo>
                      <a:pt x="175252" y="81219"/>
                    </a:lnTo>
                    <a:lnTo>
                      <a:pt x="175252" y="75285"/>
                    </a:lnTo>
                    <a:close/>
                    <a:moveTo>
                      <a:pt x="187435" y="75285"/>
                    </a:moveTo>
                    <a:lnTo>
                      <a:pt x="187435" y="81219"/>
                    </a:lnTo>
                    <a:lnTo>
                      <a:pt x="181499" y="81219"/>
                    </a:lnTo>
                    <a:lnTo>
                      <a:pt x="181499" y="75285"/>
                    </a:lnTo>
                    <a:close/>
                    <a:moveTo>
                      <a:pt x="193684" y="75285"/>
                    </a:moveTo>
                    <a:lnTo>
                      <a:pt x="193684" y="81219"/>
                    </a:lnTo>
                    <a:lnTo>
                      <a:pt x="187749" y="81219"/>
                    </a:lnTo>
                    <a:lnTo>
                      <a:pt x="187749" y="75285"/>
                    </a:lnTo>
                    <a:close/>
                    <a:moveTo>
                      <a:pt x="199931" y="75285"/>
                    </a:moveTo>
                    <a:lnTo>
                      <a:pt x="199931" y="81219"/>
                    </a:lnTo>
                    <a:lnTo>
                      <a:pt x="193996" y="81219"/>
                    </a:lnTo>
                    <a:lnTo>
                      <a:pt x="193996" y="75285"/>
                    </a:lnTo>
                    <a:close/>
                    <a:moveTo>
                      <a:pt x="206180" y="75285"/>
                    </a:moveTo>
                    <a:lnTo>
                      <a:pt x="206180" y="81219"/>
                    </a:lnTo>
                    <a:lnTo>
                      <a:pt x="200244" y="81219"/>
                    </a:lnTo>
                    <a:lnTo>
                      <a:pt x="200244" y="75285"/>
                    </a:lnTo>
                    <a:close/>
                    <a:moveTo>
                      <a:pt x="212427" y="75285"/>
                    </a:moveTo>
                    <a:lnTo>
                      <a:pt x="212427" y="81219"/>
                    </a:lnTo>
                    <a:lnTo>
                      <a:pt x="206491" y="81219"/>
                    </a:lnTo>
                    <a:lnTo>
                      <a:pt x="206491" y="75285"/>
                    </a:lnTo>
                    <a:close/>
                    <a:moveTo>
                      <a:pt x="218674" y="75285"/>
                    </a:moveTo>
                    <a:lnTo>
                      <a:pt x="218674" y="81219"/>
                    </a:lnTo>
                    <a:lnTo>
                      <a:pt x="212739" y="81219"/>
                    </a:lnTo>
                    <a:lnTo>
                      <a:pt x="212739" y="75285"/>
                    </a:lnTo>
                    <a:close/>
                    <a:moveTo>
                      <a:pt x="224921" y="75285"/>
                    </a:moveTo>
                    <a:lnTo>
                      <a:pt x="224921" y="81219"/>
                    </a:lnTo>
                    <a:lnTo>
                      <a:pt x="218987" y="81219"/>
                    </a:lnTo>
                    <a:lnTo>
                      <a:pt x="218987" y="75285"/>
                    </a:lnTo>
                    <a:close/>
                    <a:moveTo>
                      <a:pt x="231170" y="75285"/>
                    </a:moveTo>
                    <a:lnTo>
                      <a:pt x="231170" y="81219"/>
                    </a:lnTo>
                    <a:lnTo>
                      <a:pt x="225234" y="81219"/>
                    </a:lnTo>
                    <a:lnTo>
                      <a:pt x="225234" y="75285"/>
                    </a:lnTo>
                    <a:close/>
                    <a:moveTo>
                      <a:pt x="237417" y="75285"/>
                    </a:moveTo>
                    <a:lnTo>
                      <a:pt x="237417" y="81219"/>
                    </a:lnTo>
                    <a:lnTo>
                      <a:pt x="231481" y="81219"/>
                    </a:lnTo>
                    <a:lnTo>
                      <a:pt x="231481" y="75285"/>
                    </a:lnTo>
                    <a:close/>
                    <a:moveTo>
                      <a:pt x="243664" y="75285"/>
                    </a:moveTo>
                    <a:lnTo>
                      <a:pt x="243664" y="81219"/>
                    </a:lnTo>
                    <a:lnTo>
                      <a:pt x="237729" y="81219"/>
                    </a:lnTo>
                    <a:lnTo>
                      <a:pt x="237729" y="75285"/>
                    </a:lnTo>
                    <a:close/>
                    <a:moveTo>
                      <a:pt x="249911" y="75285"/>
                    </a:moveTo>
                    <a:lnTo>
                      <a:pt x="249911" y="81219"/>
                    </a:lnTo>
                    <a:lnTo>
                      <a:pt x="243977" y="81219"/>
                    </a:lnTo>
                    <a:lnTo>
                      <a:pt x="243977" y="75285"/>
                    </a:lnTo>
                    <a:close/>
                    <a:moveTo>
                      <a:pt x="256161" y="75285"/>
                    </a:moveTo>
                    <a:lnTo>
                      <a:pt x="256161" y="81219"/>
                    </a:lnTo>
                    <a:lnTo>
                      <a:pt x="250225" y="81219"/>
                    </a:lnTo>
                    <a:lnTo>
                      <a:pt x="250225" y="75285"/>
                    </a:lnTo>
                    <a:close/>
                    <a:moveTo>
                      <a:pt x="262409" y="75285"/>
                    </a:moveTo>
                    <a:lnTo>
                      <a:pt x="262409" y="81219"/>
                    </a:lnTo>
                    <a:lnTo>
                      <a:pt x="256474" y="81219"/>
                    </a:lnTo>
                    <a:lnTo>
                      <a:pt x="256474" y="75285"/>
                    </a:lnTo>
                    <a:close/>
                    <a:moveTo>
                      <a:pt x="268656" y="75285"/>
                    </a:moveTo>
                    <a:lnTo>
                      <a:pt x="268656" y="81219"/>
                    </a:lnTo>
                    <a:lnTo>
                      <a:pt x="262721" y="81219"/>
                    </a:lnTo>
                    <a:lnTo>
                      <a:pt x="262721" y="75285"/>
                    </a:lnTo>
                    <a:close/>
                    <a:moveTo>
                      <a:pt x="274904" y="75285"/>
                    </a:moveTo>
                    <a:lnTo>
                      <a:pt x="274904" y="81219"/>
                    </a:lnTo>
                    <a:lnTo>
                      <a:pt x="268968" y="81219"/>
                    </a:lnTo>
                    <a:lnTo>
                      <a:pt x="268968" y="75285"/>
                    </a:lnTo>
                    <a:close/>
                    <a:moveTo>
                      <a:pt x="6251" y="81532"/>
                    </a:moveTo>
                    <a:lnTo>
                      <a:pt x="6251" y="87466"/>
                    </a:lnTo>
                    <a:lnTo>
                      <a:pt x="315" y="87466"/>
                    </a:lnTo>
                    <a:lnTo>
                      <a:pt x="315" y="81532"/>
                    </a:lnTo>
                    <a:close/>
                    <a:moveTo>
                      <a:pt x="12498" y="81532"/>
                    </a:moveTo>
                    <a:lnTo>
                      <a:pt x="12498" y="87466"/>
                    </a:lnTo>
                    <a:lnTo>
                      <a:pt x="6562" y="87466"/>
                    </a:lnTo>
                    <a:lnTo>
                      <a:pt x="6562" y="81532"/>
                    </a:lnTo>
                    <a:close/>
                    <a:moveTo>
                      <a:pt x="18745" y="81532"/>
                    </a:moveTo>
                    <a:lnTo>
                      <a:pt x="18745" y="87466"/>
                    </a:lnTo>
                    <a:lnTo>
                      <a:pt x="12810" y="87466"/>
                    </a:lnTo>
                    <a:lnTo>
                      <a:pt x="12810" y="81532"/>
                    </a:lnTo>
                    <a:close/>
                    <a:moveTo>
                      <a:pt x="24992" y="81532"/>
                    </a:moveTo>
                    <a:lnTo>
                      <a:pt x="24992" y="87466"/>
                    </a:lnTo>
                    <a:lnTo>
                      <a:pt x="19058" y="87466"/>
                    </a:lnTo>
                    <a:lnTo>
                      <a:pt x="19058" y="81532"/>
                    </a:lnTo>
                    <a:close/>
                    <a:moveTo>
                      <a:pt x="31242" y="81532"/>
                    </a:moveTo>
                    <a:lnTo>
                      <a:pt x="31242" y="87466"/>
                    </a:lnTo>
                    <a:lnTo>
                      <a:pt x="25305" y="87466"/>
                    </a:lnTo>
                    <a:lnTo>
                      <a:pt x="25305" y="81532"/>
                    </a:lnTo>
                    <a:close/>
                    <a:moveTo>
                      <a:pt x="37489" y="81532"/>
                    </a:moveTo>
                    <a:lnTo>
                      <a:pt x="37489" y="87466"/>
                    </a:lnTo>
                    <a:lnTo>
                      <a:pt x="31553" y="87466"/>
                    </a:lnTo>
                    <a:lnTo>
                      <a:pt x="31553" y="81532"/>
                    </a:lnTo>
                    <a:close/>
                    <a:moveTo>
                      <a:pt x="43737" y="81532"/>
                    </a:moveTo>
                    <a:lnTo>
                      <a:pt x="43737" y="87466"/>
                    </a:lnTo>
                    <a:lnTo>
                      <a:pt x="37802" y="87466"/>
                    </a:lnTo>
                    <a:lnTo>
                      <a:pt x="37802" y="81532"/>
                    </a:lnTo>
                    <a:close/>
                    <a:moveTo>
                      <a:pt x="49985" y="81532"/>
                    </a:moveTo>
                    <a:lnTo>
                      <a:pt x="49985" y="87466"/>
                    </a:lnTo>
                    <a:lnTo>
                      <a:pt x="44049" y="87466"/>
                    </a:lnTo>
                    <a:lnTo>
                      <a:pt x="44049" y="81532"/>
                    </a:lnTo>
                    <a:close/>
                    <a:moveTo>
                      <a:pt x="56232" y="81532"/>
                    </a:moveTo>
                    <a:lnTo>
                      <a:pt x="56232" y="87466"/>
                    </a:lnTo>
                    <a:lnTo>
                      <a:pt x="50296" y="87466"/>
                    </a:lnTo>
                    <a:lnTo>
                      <a:pt x="50296" y="81532"/>
                    </a:lnTo>
                    <a:close/>
                    <a:moveTo>
                      <a:pt x="62480" y="81532"/>
                    </a:moveTo>
                    <a:lnTo>
                      <a:pt x="62480" y="87466"/>
                    </a:lnTo>
                    <a:lnTo>
                      <a:pt x="56545" y="87466"/>
                    </a:lnTo>
                    <a:lnTo>
                      <a:pt x="56545" y="81532"/>
                    </a:lnTo>
                    <a:close/>
                    <a:moveTo>
                      <a:pt x="68727" y="81532"/>
                    </a:moveTo>
                    <a:lnTo>
                      <a:pt x="68727" y="87466"/>
                    </a:lnTo>
                    <a:lnTo>
                      <a:pt x="62792" y="87466"/>
                    </a:lnTo>
                    <a:lnTo>
                      <a:pt x="62792" y="81532"/>
                    </a:lnTo>
                    <a:close/>
                    <a:moveTo>
                      <a:pt x="74975" y="81532"/>
                    </a:moveTo>
                    <a:lnTo>
                      <a:pt x="74975" y="87466"/>
                    </a:lnTo>
                    <a:lnTo>
                      <a:pt x="69039" y="87466"/>
                    </a:lnTo>
                    <a:lnTo>
                      <a:pt x="69039" y="81532"/>
                    </a:lnTo>
                    <a:close/>
                    <a:moveTo>
                      <a:pt x="81223" y="81532"/>
                    </a:moveTo>
                    <a:lnTo>
                      <a:pt x="81223" y="87466"/>
                    </a:lnTo>
                    <a:lnTo>
                      <a:pt x="75286" y="87466"/>
                    </a:lnTo>
                    <a:lnTo>
                      <a:pt x="75286" y="81532"/>
                    </a:lnTo>
                    <a:close/>
                    <a:moveTo>
                      <a:pt x="87470" y="81532"/>
                    </a:moveTo>
                    <a:lnTo>
                      <a:pt x="87470" y="87466"/>
                    </a:lnTo>
                    <a:lnTo>
                      <a:pt x="81535" y="87466"/>
                    </a:lnTo>
                    <a:lnTo>
                      <a:pt x="81535" y="81532"/>
                    </a:lnTo>
                    <a:close/>
                    <a:moveTo>
                      <a:pt x="93718" y="81532"/>
                    </a:moveTo>
                    <a:lnTo>
                      <a:pt x="93718" y="87466"/>
                    </a:lnTo>
                    <a:lnTo>
                      <a:pt x="87784" y="87466"/>
                    </a:lnTo>
                    <a:lnTo>
                      <a:pt x="87784" y="81532"/>
                    </a:lnTo>
                    <a:close/>
                    <a:moveTo>
                      <a:pt x="99967" y="81532"/>
                    </a:moveTo>
                    <a:lnTo>
                      <a:pt x="99967" y="87466"/>
                    </a:lnTo>
                    <a:lnTo>
                      <a:pt x="94031" y="87466"/>
                    </a:lnTo>
                    <a:lnTo>
                      <a:pt x="94031" y="81532"/>
                    </a:lnTo>
                    <a:close/>
                    <a:moveTo>
                      <a:pt x="106214" y="81532"/>
                    </a:moveTo>
                    <a:lnTo>
                      <a:pt x="106214" y="87466"/>
                    </a:lnTo>
                    <a:lnTo>
                      <a:pt x="100278" y="87466"/>
                    </a:lnTo>
                    <a:lnTo>
                      <a:pt x="100278" y="81532"/>
                    </a:lnTo>
                    <a:close/>
                    <a:moveTo>
                      <a:pt x="112461" y="81532"/>
                    </a:moveTo>
                    <a:lnTo>
                      <a:pt x="112461" y="87466"/>
                    </a:lnTo>
                    <a:lnTo>
                      <a:pt x="106527" y="87466"/>
                    </a:lnTo>
                    <a:lnTo>
                      <a:pt x="106527" y="81532"/>
                    </a:lnTo>
                    <a:close/>
                    <a:moveTo>
                      <a:pt x="118710" y="81532"/>
                    </a:moveTo>
                    <a:lnTo>
                      <a:pt x="118710" y="87466"/>
                    </a:lnTo>
                    <a:lnTo>
                      <a:pt x="112774" y="87466"/>
                    </a:lnTo>
                    <a:lnTo>
                      <a:pt x="112774" y="81532"/>
                    </a:lnTo>
                    <a:close/>
                    <a:moveTo>
                      <a:pt x="124957" y="81532"/>
                    </a:moveTo>
                    <a:lnTo>
                      <a:pt x="124957" y="87466"/>
                    </a:lnTo>
                    <a:lnTo>
                      <a:pt x="119021" y="87466"/>
                    </a:lnTo>
                    <a:lnTo>
                      <a:pt x="119021" y="81532"/>
                    </a:lnTo>
                    <a:close/>
                    <a:moveTo>
                      <a:pt x="131204" y="81532"/>
                    </a:moveTo>
                    <a:lnTo>
                      <a:pt x="131204" y="87466"/>
                    </a:lnTo>
                    <a:lnTo>
                      <a:pt x="125270" y="87466"/>
                    </a:lnTo>
                    <a:lnTo>
                      <a:pt x="125270" y="81532"/>
                    </a:lnTo>
                    <a:close/>
                    <a:moveTo>
                      <a:pt x="137451" y="81532"/>
                    </a:moveTo>
                    <a:lnTo>
                      <a:pt x="137451" y="87466"/>
                    </a:lnTo>
                    <a:lnTo>
                      <a:pt x="131517" y="87466"/>
                    </a:lnTo>
                    <a:lnTo>
                      <a:pt x="131517" y="81532"/>
                    </a:lnTo>
                    <a:close/>
                    <a:moveTo>
                      <a:pt x="143702" y="81532"/>
                    </a:moveTo>
                    <a:lnTo>
                      <a:pt x="143702" y="87466"/>
                    </a:lnTo>
                    <a:lnTo>
                      <a:pt x="137766" y="87466"/>
                    </a:lnTo>
                    <a:lnTo>
                      <a:pt x="137766" y="81532"/>
                    </a:lnTo>
                    <a:close/>
                    <a:moveTo>
                      <a:pt x="149949" y="81532"/>
                    </a:moveTo>
                    <a:lnTo>
                      <a:pt x="149949" y="87466"/>
                    </a:lnTo>
                    <a:lnTo>
                      <a:pt x="144015" y="87466"/>
                    </a:lnTo>
                    <a:lnTo>
                      <a:pt x="144015" y="81532"/>
                    </a:lnTo>
                    <a:close/>
                    <a:moveTo>
                      <a:pt x="156196" y="81532"/>
                    </a:moveTo>
                    <a:lnTo>
                      <a:pt x="156196" y="87466"/>
                    </a:lnTo>
                    <a:lnTo>
                      <a:pt x="150262" y="87466"/>
                    </a:lnTo>
                    <a:lnTo>
                      <a:pt x="150262" y="81532"/>
                    </a:lnTo>
                    <a:close/>
                    <a:moveTo>
                      <a:pt x="162445" y="81532"/>
                    </a:moveTo>
                    <a:lnTo>
                      <a:pt x="162445" y="87466"/>
                    </a:lnTo>
                    <a:lnTo>
                      <a:pt x="156509" y="87466"/>
                    </a:lnTo>
                    <a:lnTo>
                      <a:pt x="156509" y="81532"/>
                    </a:lnTo>
                    <a:close/>
                    <a:moveTo>
                      <a:pt x="168692" y="81532"/>
                    </a:moveTo>
                    <a:lnTo>
                      <a:pt x="168692" y="87466"/>
                    </a:lnTo>
                    <a:lnTo>
                      <a:pt x="162756" y="87466"/>
                    </a:lnTo>
                    <a:lnTo>
                      <a:pt x="162756" y="81532"/>
                    </a:lnTo>
                    <a:close/>
                    <a:moveTo>
                      <a:pt x="174939" y="81532"/>
                    </a:moveTo>
                    <a:lnTo>
                      <a:pt x="174939" y="87466"/>
                    </a:lnTo>
                    <a:lnTo>
                      <a:pt x="169005" y="87466"/>
                    </a:lnTo>
                    <a:lnTo>
                      <a:pt x="169005" y="81532"/>
                    </a:lnTo>
                    <a:close/>
                    <a:moveTo>
                      <a:pt x="181186" y="81532"/>
                    </a:moveTo>
                    <a:lnTo>
                      <a:pt x="181186" y="87466"/>
                    </a:lnTo>
                    <a:lnTo>
                      <a:pt x="175252" y="87466"/>
                    </a:lnTo>
                    <a:lnTo>
                      <a:pt x="175252" y="81532"/>
                    </a:lnTo>
                    <a:close/>
                    <a:moveTo>
                      <a:pt x="187435" y="81532"/>
                    </a:moveTo>
                    <a:lnTo>
                      <a:pt x="187435" y="87466"/>
                    </a:lnTo>
                    <a:lnTo>
                      <a:pt x="181499" y="87466"/>
                    </a:lnTo>
                    <a:lnTo>
                      <a:pt x="181499" y="81532"/>
                    </a:lnTo>
                    <a:close/>
                    <a:moveTo>
                      <a:pt x="193684" y="81532"/>
                    </a:moveTo>
                    <a:lnTo>
                      <a:pt x="193684" y="87466"/>
                    </a:lnTo>
                    <a:lnTo>
                      <a:pt x="187749" y="87466"/>
                    </a:lnTo>
                    <a:lnTo>
                      <a:pt x="187749" y="81532"/>
                    </a:lnTo>
                    <a:close/>
                    <a:moveTo>
                      <a:pt x="199931" y="81532"/>
                    </a:moveTo>
                    <a:lnTo>
                      <a:pt x="199931" y="87466"/>
                    </a:lnTo>
                    <a:lnTo>
                      <a:pt x="193996" y="87466"/>
                    </a:lnTo>
                    <a:lnTo>
                      <a:pt x="193996" y="81532"/>
                    </a:lnTo>
                    <a:close/>
                    <a:moveTo>
                      <a:pt x="206180" y="81532"/>
                    </a:moveTo>
                    <a:lnTo>
                      <a:pt x="206180" y="87466"/>
                    </a:lnTo>
                    <a:lnTo>
                      <a:pt x="200244" y="87466"/>
                    </a:lnTo>
                    <a:lnTo>
                      <a:pt x="200244" y="81532"/>
                    </a:lnTo>
                    <a:close/>
                    <a:moveTo>
                      <a:pt x="212427" y="81532"/>
                    </a:moveTo>
                    <a:lnTo>
                      <a:pt x="212427" y="87466"/>
                    </a:lnTo>
                    <a:lnTo>
                      <a:pt x="206491" y="87466"/>
                    </a:lnTo>
                    <a:lnTo>
                      <a:pt x="206491" y="81532"/>
                    </a:lnTo>
                    <a:close/>
                    <a:moveTo>
                      <a:pt x="218674" y="81532"/>
                    </a:moveTo>
                    <a:lnTo>
                      <a:pt x="218674" y="87466"/>
                    </a:lnTo>
                    <a:lnTo>
                      <a:pt x="212739" y="87466"/>
                    </a:lnTo>
                    <a:lnTo>
                      <a:pt x="212739" y="81532"/>
                    </a:lnTo>
                    <a:close/>
                    <a:moveTo>
                      <a:pt x="224921" y="81532"/>
                    </a:moveTo>
                    <a:lnTo>
                      <a:pt x="224921" y="87466"/>
                    </a:lnTo>
                    <a:lnTo>
                      <a:pt x="218987" y="87466"/>
                    </a:lnTo>
                    <a:lnTo>
                      <a:pt x="218987" y="81532"/>
                    </a:lnTo>
                    <a:close/>
                    <a:moveTo>
                      <a:pt x="231170" y="81532"/>
                    </a:moveTo>
                    <a:lnTo>
                      <a:pt x="231170" y="87466"/>
                    </a:lnTo>
                    <a:lnTo>
                      <a:pt x="225234" y="87466"/>
                    </a:lnTo>
                    <a:lnTo>
                      <a:pt x="225234" y="81532"/>
                    </a:lnTo>
                    <a:close/>
                    <a:moveTo>
                      <a:pt x="237417" y="81532"/>
                    </a:moveTo>
                    <a:lnTo>
                      <a:pt x="237417" y="87466"/>
                    </a:lnTo>
                    <a:lnTo>
                      <a:pt x="231481" y="87466"/>
                    </a:lnTo>
                    <a:lnTo>
                      <a:pt x="231481" y="81532"/>
                    </a:lnTo>
                    <a:close/>
                    <a:moveTo>
                      <a:pt x="243664" y="81532"/>
                    </a:moveTo>
                    <a:lnTo>
                      <a:pt x="243664" y="87466"/>
                    </a:lnTo>
                    <a:lnTo>
                      <a:pt x="237729" y="87466"/>
                    </a:lnTo>
                    <a:lnTo>
                      <a:pt x="237729" y="81532"/>
                    </a:lnTo>
                    <a:close/>
                    <a:moveTo>
                      <a:pt x="249911" y="81532"/>
                    </a:moveTo>
                    <a:lnTo>
                      <a:pt x="249911" y="87466"/>
                    </a:lnTo>
                    <a:lnTo>
                      <a:pt x="243977" y="87466"/>
                    </a:lnTo>
                    <a:lnTo>
                      <a:pt x="243977" y="81532"/>
                    </a:lnTo>
                    <a:close/>
                    <a:moveTo>
                      <a:pt x="256161" y="81532"/>
                    </a:moveTo>
                    <a:lnTo>
                      <a:pt x="256161" y="87466"/>
                    </a:lnTo>
                    <a:lnTo>
                      <a:pt x="250225" y="87466"/>
                    </a:lnTo>
                    <a:lnTo>
                      <a:pt x="250225" y="81532"/>
                    </a:lnTo>
                    <a:close/>
                    <a:moveTo>
                      <a:pt x="262409" y="81532"/>
                    </a:moveTo>
                    <a:lnTo>
                      <a:pt x="262409" y="87466"/>
                    </a:lnTo>
                    <a:lnTo>
                      <a:pt x="256474" y="87466"/>
                    </a:lnTo>
                    <a:lnTo>
                      <a:pt x="256474" y="81532"/>
                    </a:lnTo>
                    <a:close/>
                    <a:moveTo>
                      <a:pt x="268656" y="81532"/>
                    </a:moveTo>
                    <a:lnTo>
                      <a:pt x="268656" y="87466"/>
                    </a:lnTo>
                    <a:lnTo>
                      <a:pt x="262721" y="87466"/>
                    </a:lnTo>
                    <a:lnTo>
                      <a:pt x="262721" y="81532"/>
                    </a:lnTo>
                    <a:close/>
                    <a:moveTo>
                      <a:pt x="274904" y="81532"/>
                    </a:moveTo>
                    <a:lnTo>
                      <a:pt x="274904" y="87466"/>
                    </a:lnTo>
                    <a:lnTo>
                      <a:pt x="268968" y="87466"/>
                    </a:lnTo>
                    <a:lnTo>
                      <a:pt x="268968" y="81532"/>
                    </a:lnTo>
                    <a:close/>
                    <a:moveTo>
                      <a:pt x="6251" y="87779"/>
                    </a:moveTo>
                    <a:lnTo>
                      <a:pt x="6251" y="93713"/>
                    </a:lnTo>
                    <a:lnTo>
                      <a:pt x="315" y="93713"/>
                    </a:lnTo>
                    <a:lnTo>
                      <a:pt x="315" y="87779"/>
                    </a:lnTo>
                    <a:close/>
                    <a:moveTo>
                      <a:pt x="12498" y="87779"/>
                    </a:moveTo>
                    <a:lnTo>
                      <a:pt x="12498" y="93713"/>
                    </a:lnTo>
                    <a:lnTo>
                      <a:pt x="6562" y="93713"/>
                    </a:lnTo>
                    <a:lnTo>
                      <a:pt x="6562" y="87779"/>
                    </a:lnTo>
                    <a:close/>
                    <a:moveTo>
                      <a:pt x="18745" y="87779"/>
                    </a:moveTo>
                    <a:lnTo>
                      <a:pt x="18745" y="93713"/>
                    </a:lnTo>
                    <a:lnTo>
                      <a:pt x="12810" y="93713"/>
                    </a:lnTo>
                    <a:lnTo>
                      <a:pt x="12810" y="87779"/>
                    </a:lnTo>
                    <a:close/>
                    <a:moveTo>
                      <a:pt x="24992" y="87779"/>
                    </a:moveTo>
                    <a:lnTo>
                      <a:pt x="24992" y="93713"/>
                    </a:lnTo>
                    <a:lnTo>
                      <a:pt x="19058" y="93713"/>
                    </a:lnTo>
                    <a:lnTo>
                      <a:pt x="19058" y="87779"/>
                    </a:lnTo>
                    <a:close/>
                    <a:moveTo>
                      <a:pt x="31242" y="87779"/>
                    </a:moveTo>
                    <a:lnTo>
                      <a:pt x="31242" y="93713"/>
                    </a:lnTo>
                    <a:lnTo>
                      <a:pt x="25305" y="93713"/>
                    </a:lnTo>
                    <a:lnTo>
                      <a:pt x="25305" y="87779"/>
                    </a:lnTo>
                    <a:close/>
                    <a:moveTo>
                      <a:pt x="37489" y="87779"/>
                    </a:moveTo>
                    <a:lnTo>
                      <a:pt x="37489" y="93713"/>
                    </a:lnTo>
                    <a:lnTo>
                      <a:pt x="31553" y="93713"/>
                    </a:lnTo>
                    <a:lnTo>
                      <a:pt x="31553" y="87779"/>
                    </a:lnTo>
                    <a:close/>
                    <a:moveTo>
                      <a:pt x="43737" y="87779"/>
                    </a:moveTo>
                    <a:lnTo>
                      <a:pt x="43737" y="93713"/>
                    </a:lnTo>
                    <a:lnTo>
                      <a:pt x="37802" y="93713"/>
                    </a:lnTo>
                    <a:lnTo>
                      <a:pt x="37802" y="87779"/>
                    </a:lnTo>
                    <a:close/>
                    <a:moveTo>
                      <a:pt x="49985" y="87779"/>
                    </a:moveTo>
                    <a:lnTo>
                      <a:pt x="49985" y="93713"/>
                    </a:lnTo>
                    <a:lnTo>
                      <a:pt x="44049" y="93713"/>
                    </a:lnTo>
                    <a:lnTo>
                      <a:pt x="44049" y="87779"/>
                    </a:lnTo>
                    <a:close/>
                    <a:moveTo>
                      <a:pt x="56232" y="87779"/>
                    </a:moveTo>
                    <a:lnTo>
                      <a:pt x="56232" y="93713"/>
                    </a:lnTo>
                    <a:lnTo>
                      <a:pt x="50296" y="93713"/>
                    </a:lnTo>
                    <a:lnTo>
                      <a:pt x="50296" y="87779"/>
                    </a:lnTo>
                    <a:close/>
                    <a:moveTo>
                      <a:pt x="62480" y="87779"/>
                    </a:moveTo>
                    <a:lnTo>
                      <a:pt x="62480" y="93713"/>
                    </a:lnTo>
                    <a:lnTo>
                      <a:pt x="56545" y="93713"/>
                    </a:lnTo>
                    <a:lnTo>
                      <a:pt x="56545" y="87779"/>
                    </a:lnTo>
                    <a:close/>
                    <a:moveTo>
                      <a:pt x="68727" y="87779"/>
                    </a:moveTo>
                    <a:lnTo>
                      <a:pt x="68727" y="93713"/>
                    </a:lnTo>
                    <a:lnTo>
                      <a:pt x="62792" y="93713"/>
                    </a:lnTo>
                    <a:lnTo>
                      <a:pt x="62792" y="87779"/>
                    </a:lnTo>
                    <a:close/>
                    <a:moveTo>
                      <a:pt x="74975" y="87779"/>
                    </a:moveTo>
                    <a:lnTo>
                      <a:pt x="74975" y="93713"/>
                    </a:lnTo>
                    <a:lnTo>
                      <a:pt x="69039" y="93713"/>
                    </a:lnTo>
                    <a:lnTo>
                      <a:pt x="69039" y="87779"/>
                    </a:lnTo>
                    <a:close/>
                    <a:moveTo>
                      <a:pt x="81223" y="87779"/>
                    </a:moveTo>
                    <a:lnTo>
                      <a:pt x="81223" y="93713"/>
                    </a:lnTo>
                    <a:lnTo>
                      <a:pt x="75286" y="93713"/>
                    </a:lnTo>
                    <a:lnTo>
                      <a:pt x="75286" y="87779"/>
                    </a:lnTo>
                    <a:close/>
                    <a:moveTo>
                      <a:pt x="87470" y="87779"/>
                    </a:moveTo>
                    <a:lnTo>
                      <a:pt x="87470" y="93713"/>
                    </a:lnTo>
                    <a:lnTo>
                      <a:pt x="81535" y="93713"/>
                    </a:lnTo>
                    <a:lnTo>
                      <a:pt x="81535" y="87779"/>
                    </a:lnTo>
                    <a:close/>
                    <a:moveTo>
                      <a:pt x="93718" y="87779"/>
                    </a:moveTo>
                    <a:lnTo>
                      <a:pt x="93718" y="93713"/>
                    </a:lnTo>
                    <a:lnTo>
                      <a:pt x="87784" y="93713"/>
                    </a:lnTo>
                    <a:lnTo>
                      <a:pt x="87784" y="87779"/>
                    </a:lnTo>
                    <a:close/>
                    <a:moveTo>
                      <a:pt x="162445" y="87779"/>
                    </a:moveTo>
                    <a:lnTo>
                      <a:pt x="162445" y="93713"/>
                    </a:lnTo>
                    <a:lnTo>
                      <a:pt x="156509" y="93713"/>
                    </a:lnTo>
                    <a:lnTo>
                      <a:pt x="156509" y="87779"/>
                    </a:lnTo>
                    <a:close/>
                    <a:moveTo>
                      <a:pt x="168692" y="87779"/>
                    </a:moveTo>
                    <a:lnTo>
                      <a:pt x="168692" y="93713"/>
                    </a:lnTo>
                    <a:lnTo>
                      <a:pt x="162756" y="93713"/>
                    </a:lnTo>
                    <a:lnTo>
                      <a:pt x="162756" y="87779"/>
                    </a:lnTo>
                    <a:close/>
                    <a:moveTo>
                      <a:pt x="174939" y="87779"/>
                    </a:moveTo>
                    <a:lnTo>
                      <a:pt x="174939" y="93713"/>
                    </a:lnTo>
                    <a:lnTo>
                      <a:pt x="169005" y="93713"/>
                    </a:lnTo>
                    <a:lnTo>
                      <a:pt x="169005" y="87779"/>
                    </a:lnTo>
                    <a:close/>
                    <a:moveTo>
                      <a:pt x="181186" y="87779"/>
                    </a:moveTo>
                    <a:lnTo>
                      <a:pt x="181186" y="93713"/>
                    </a:lnTo>
                    <a:lnTo>
                      <a:pt x="175252" y="93713"/>
                    </a:lnTo>
                    <a:lnTo>
                      <a:pt x="175252" y="87779"/>
                    </a:lnTo>
                    <a:close/>
                    <a:moveTo>
                      <a:pt x="187435" y="87779"/>
                    </a:moveTo>
                    <a:lnTo>
                      <a:pt x="187435" y="93713"/>
                    </a:lnTo>
                    <a:lnTo>
                      <a:pt x="181499" y="93713"/>
                    </a:lnTo>
                    <a:lnTo>
                      <a:pt x="181499" y="87779"/>
                    </a:lnTo>
                    <a:close/>
                    <a:moveTo>
                      <a:pt x="193684" y="87779"/>
                    </a:moveTo>
                    <a:lnTo>
                      <a:pt x="193684" y="93713"/>
                    </a:lnTo>
                    <a:lnTo>
                      <a:pt x="187749" y="93713"/>
                    </a:lnTo>
                    <a:lnTo>
                      <a:pt x="187749" y="87779"/>
                    </a:lnTo>
                    <a:close/>
                    <a:moveTo>
                      <a:pt x="199931" y="87779"/>
                    </a:moveTo>
                    <a:lnTo>
                      <a:pt x="199931" y="93713"/>
                    </a:lnTo>
                    <a:lnTo>
                      <a:pt x="193996" y="93713"/>
                    </a:lnTo>
                    <a:lnTo>
                      <a:pt x="193996" y="87779"/>
                    </a:lnTo>
                    <a:close/>
                    <a:moveTo>
                      <a:pt x="206180" y="87779"/>
                    </a:moveTo>
                    <a:lnTo>
                      <a:pt x="206180" y="93713"/>
                    </a:lnTo>
                    <a:lnTo>
                      <a:pt x="200244" y="93713"/>
                    </a:lnTo>
                    <a:lnTo>
                      <a:pt x="200244" y="87779"/>
                    </a:lnTo>
                    <a:close/>
                    <a:moveTo>
                      <a:pt x="212427" y="87779"/>
                    </a:moveTo>
                    <a:lnTo>
                      <a:pt x="212427" y="93713"/>
                    </a:lnTo>
                    <a:lnTo>
                      <a:pt x="206491" y="93713"/>
                    </a:lnTo>
                    <a:lnTo>
                      <a:pt x="206491" y="87779"/>
                    </a:lnTo>
                    <a:close/>
                    <a:moveTo>
                      <a:pt x="99967" y="87781"/>
                    </a:moveTo>
                    <a:lnTo>
                      <a:pt x="99967" y="93717"/>
                    </a:lnTo>
                    <a:lnTo>
                      <a:pt x="94031" y="93717"/>
                    </a:lnTo>
                    <a:lnTo>
                      <a:pt x="94031" y="87781"/>
                    </a:lnTo>
                    <a:close/>
                    <a:moveTo>
                      <a:pt x="106214" y="87781"/>
                    </a:moveTo>
                    <a:lnTo>
                      <a:pt x="106214" y="93717"/>
                    </a:lnTo>
                    <a:lnTo>
                      <a:pt x="100278" y="93717"/>
                    </a:lnTo>
                    <a:lnTo>
                      <a:pt x="100278" y="87781"/>
                    </a:lnTo>
                    <a:close/>
                    <a:moveTo>
                      <a:pt x="112461" y="87781"/>
                    </a:moveTo>
                    <a:lnTo>
                      <a:pt x="112461" y="93717"/>
                    </a:lnTo>
                    <a:lnTo>
                      <a:pt x="106527" y="93717"/>
                    </a:lnTo>
                    <a:lnTo>
                      <a:pt x="106527" y="87781"/>
                    </a:lnTo>
                    <a:close/>
                    <a:moveTo>
                      <a:pt x="118710" y="87781"/>
                    </a:moveTo>
                    <a:lnTo>
                      <a:pt x="118710" y="93717"/>
                    </a:lnTo>
                    <a:lnTo>
                      <a:pt x="112774" y="93717"/>
                    </a:lnTo>
                    <a:lnTo>
                      <a:pt x="112774" y="87781"/>
                    </a:lnTo>
                    <a:close/>
                    <a:moveTo>
                      <a:pt x="124957" y="87781"/>
                    </a:moveTo>
                    <a:lnTo>
                      <a:pt x="124957" y="93717"/>
                    </a:lnTo>
                    <a:lnTo>
                      <a:pt x="119021" y="93717"/>
                    </a:lnTo>
                    <a:lnTo>
                      <a:pt x="119021" y="87781"/>
                    </a:lnTo>
                    <a:close/>
                    <a:moveTo>
                      <a:pt x="131204" y="87781"/>
                    </a:moveTo>
                    <a:lnTo>
                      <a:pt x="131204" y="93717"/>
                    </a:lnTo>
                    <a:lnTo>
                      <a:pt x="125270" y="93717"/>
                    </a:lnTo>
                    <a:lnTo>
                      <a:pt x="125270" y="87781"/>
                    </a:lnTo>
                    <a:close/>
                    <a:moveTo>
                      <a:pt x="137451" y="87781"/>
                    </a:moveTo>
                    <a:lnTo>
                      <a:pt x="137451" y="93717"/>
                    </a:lnTo>
                    <a:lnTo>
                      <a:pt x="131517" y="93717"/>
                    </a:lnTo>
                    <a:lnTo>
                      <a:pt x="131517" y="87781"/>
                    </a:lnTo>
                    <a:close/>
                    <a:moveTo>
                      <a:pt x="143702" y="87781"/>
                    </a:moveTo>
                    <a:lnTo>
                      <a:pt x="143702" y="93717"/>
                    </a:lnTo>
                    <a:lnTo>
                      <a:pt x="137766" y="93717"/>
                    </a:lnTo>
                    <a:lnTo>
                      <a:pt x="137766" y="87781"/>
                    </a:lnTo>
                    <a:close/>
                    <a:moveTo>
                      <a:pt x="149949" y="87781"/>
                    </a:moveTo>
                    <a:lnTo>
                      <a:pt x="149949" y="93717"/>
                    </a:lnTo>
                    <a:lnTo>
                      <a:pt x="144015" y="93717"/>
                    </a:lnTo>
                    <a:lnTo>
                      <a:pt x="144015" y="87781"/>
                    </a:lnTo>
                    <a:close/>
                    <a:moveTo>
                      <a:pt x="156196" y="87781"/>
                    </a:moveTo>
                    <a:lnTo>
                      <a:pt x="156196" y="93717"/>
                    </a:lnTo>
                    <a:lnTo>
                      <a:pt x="150262" y="93717"/>
                    </a:lnTo>
                    <a:lnTo>
                      <a:pt x="150262" y="87781"/>
                    </a:lnTo>
                    <a:close/>
                    <a:moveTo>
                      <a:pt x="218674" y="87781"/>
                    </a:moveTo>
                    <a:lnTo>
                      <a:pt x="218674" y="93717"/>
                    </a:lnTo>
                    <a:lnTo>
                      <a:pt x="212739" y="93717"/>
                    </a:lnTo>
                    <a:lnTo>
                      <a:pt x="212739" y="87781"/>
                    </a:lnTo>
                    <a:close/>
                    <a:moveTo>
                      <a:pt x="224921" y="87781"/>
                    </a:moveTo>
                    <a:lnTo>
                      <a:pt x="224921" y="93717"/>
                    </a:lnTo>
                    <a:lnTo>
                      <a:pt x="218987" y="93717"/>
                    </a:lnTo>
                    <a:lnTo>
                      <a:pt x="218987" y="87781"/>
                    </a:lnTo>
                    <a:close/>
                    <a:moveTo>
                      <a:pt x="231170" y="87781"/>
                    </a:moveTo>
                    <a:lnTo>
                      <a:pt x="231170" y="93717"/>
                    </a:lnTo>
                    <a:lnTo>
                      <a:pt x="225234" y="93717"/>
                    </a:lnTo>
                    <a:lnTo>
                      <a:pt x="225234" y="87781"/>
                    </a:lnTo>
                    <a:close/>
                    <a:moveTo>
                      <a:pt x="237417" y="87781"/>
                    </a:moveTo>
                    <a:lnTo>
                      <a:pt x="237417" y="93717"/>
                    </a:lnTo>
                    <a:lnTo>
                      <a:pt x="231481" y="93717"/>
                    </a:lnTo>
                    <a:lnTo>
                      <a:pt x="231481" y="87781"/>
                    </a:lnTo>
                    <a:close/>
                    <a:moveTo>
                      <a:pt x="243664" y="87781"/>
                    </a:moveTo>
                    <a:lnTo>
                      <a:pt x="243664" y="93717"/>
                    </a:lnTo>
                    <a:lnTo>
                      <a:pt x="237729" y="93717"/>
                    </a:lnTo>
                    <a:lnTo>
                      <a:pt x="237729" y="87781"/>
                    </a:lnTo>
                    <a:close/>
                    <a:moveTo>
                      <a:pt x="249911" y="87781"/>
                    </a:moveTo>
                    <a:lnTo>
                      <a:pt x="249911" y="93717"/>
                    </a:lnTo>
                    <a:lnTo>
                      <a:pt x="243977" y="93717"/>
                    </a:lnTo>
                    <a:lnTo>
                      <a:pt x="243977" y="87781"/>
                    </a:lnTo>
                    <a:close/>
                    <a:moveTo>
                      <a:pt x="256161" y="87781"/>
                    </a:moveTo>
                    <a:lnTo>
                      <a:pt x="256161" y="93717"/>
                    </a:lnTo>
                    <a:lnTo>
                      <a:pt x="250225" y="93717"/>
                    </a:lnTo>
                    <a:lnTo>
                      <a:pt x="250225" y="87781"/>
                    </a:lnTo>
                    <a:close/>
                    <a:moveTo>
                      <a:pt x="262409" y="87781"/>
                    </a:moveTo>
                    <a:lnTo>
                      <a:pt x="262409" y="93717"/>
                    </a:lnTo>
                    <a:lnTo>
                      <a:pt x="256474" y="93717"/>
                    </a:lnTo>
                    <a:lnTo>
                      <a:pt x="256474" y="87781"/>
                    </a:lnTo>
                    <a:close/>
                    <a:moveTo>
                      <a:pt x="268656" y="87781"/>
                    </a:moveTo>
                    <a:lnTo>
                      <a:pt x="268656" y="93717"/>
                    </a:lnTo>
                    <a:lnTo>
                      <a:pt x="262721" y="93717"/>
                    </a:lnTo>
                    <a:lnTo>
                      <a:pt x="262721" y="87781"/>
                    </a:lnTo>
                    <a:close/>
                    <a:moveTo>
                      <a:pt x="274904" y="87781"/>
                    </a:moveTo>
                    <a:lnTo>
                      <a:pt x="274904" y="93717"/>
                    </a:lnTo>
                    <a:lnTo>
                      <a:pt x="268968" y="93717"/>
                    </a:lnTo>
                    <a:lnTo>
                      <a:pt x="268968" y="87781"/>
                    </a:lnTo>
                    <a:close/>
                    <a:moveTo>
                      <a:pt x="6251" y="94028"/>
                    </a:moveTo>
                    <a:lnTo>
                      <a:pt x="6251" y="99964"/>
                    </a:lnTo>
                    <a:lnTo>
                      <a:pt x="315" y="99964"/>
                    </a:lnTo>
                    <a:lnTo>
                      <a:pt x="315" y="94028"/>
                    </a:lnTo>
                    <a:close/>
                    <a:moveTo>
                      <a:pt x="12498" y="94028"/>
                    </a:moveTo>
                    <a:lnTo>
                      <a:pt x="12498" y="99964"/>
                    </a:lnTo>
                    <a:lnTo>
                      <a:pt x="6562" y="99964"/>
                    </a:lnTo>
                    <a:lnTo>
                      <a:pt x="6562" y="94028"/>
                    </a:lnTo>
                    <a:close/>
                    <a:moveTo>
                      <a:pt x="18745" y="94028"/>
                    </a:moveTo>
                    <a:lnTo>
                      <a:pt x="18745" y="99964"/>
                    </a:lnTo>
                    <a:lnTo>
                      <a:pt x="12810" y="99964"/>
                    </a:lnTo>
                    <a:lnTo>
                      <a:pt x="12810" y="94028"/>
                    </a:lnTo>
                    <a:close/>
                    <a:moveTo>
                      <a:pt x="24992" y="94028"/>
                    </a:moveTo>
                    <a:lnTo>
                      <a:pt x="24992" y="99964"/>
                    </a:lnTo>
                    <a:lnTo>
                      <a:pt x="19058" y="99964"/>
                    </a:lnTo>
                    <a:lnTo>
                      <a:pt x="19058" y="94028"/>
                    </a:lnTo>
                    <a:close/>
                    <a:moveTo>
                      <a:pt x="31242" y="94028"/>
                    </a:moveTo>
                    <a:lnTo>
                      <a:pt x="31242" y="99964"/>
                    </a:lnTo>
                    <a:lnTo>
                      <a:pt x="25305" y="99964"/>
                    </a:lnTo>
                    <a:lnTo>
                      <a:pt x="25305" y="94028"/>
                    </a:lnTo>
                    <a:close/>
                    <a:moveTo>
                      <a:pt x="37489" y="94028"/>
                    </a:moveTo>
                    <a:lnTo>
                      <a:pt x="37489" y="99964"/>
                    </a:lnTo>
                    <a:lnTo>
                      <a:pt x="31553" y="99964"/>
                    </a:lnTo>
                    <a:lnTo>
                      <a:pt x="31553" y="94028"/>
                    </a:lnTo>
                    <a:close/>
                    <a:moveTo>
                      <a:pt x="43737" y="94028"/>
                    </a:moveTo>
                    <a:lnTo>
                      <a:pt x="43737" y="99964"/>
                    </a:lnTo>
                    <a:lnTo>
                      <a:pt x="37802" y="99964"/>
                    </a:lnTo>
                    <a:lnTo>
                      <a:pt x="37802" y="94028"/>
                    </a:lnTo>
                    <a:close/>
                    <a:moveTo>
                      <a:pt x="49985" y="94028"/>
                    </a:moveTo>
                    <a:lnTo>
                      <a:pt x="49985" y="99964"/>
                    </a:lnTo>
                    <a:lnTo>
                      <a:pt x="44049" y="99964"/>
                    </a:lnTo>
                    <a:lnTo>
                      <a:pt x="44049" y="94028"/>
                    </a:lnTo>
                    <a:close/>
                    <a:moveTo>
                      <a:pt x="56232" y="94028"/>
                    </a:moveTo>
                    <a:lnTo>
                      <a:pt x="56232" y="99964"/>
                    </a:lnTo>
                    <a:lnTo>
                      <a:pt x="50296" y="99964"/>
                    </a:lnTo>
                    <a:lnTo>
                      <a:pt x="50296" y="94028"/>
                    </a:lnTo>
                    <a:close/>
                    <a:moveTo>
                      <a:pt x="62480" y="94028"/>
                    </a:moveTo>
                    <a:lnTo>
                      <a:pt x="62480" y="99964"/>
                    </a:lnTo>
                    <a:lnTo>
                      <a:pt x="56545" y="99964"/>
                    </a:lnTo>
                    <a:lnTo>
                      <a:pt x="56545" y="94028"/>
                    </a:lnTo>
                    <a:close/>
                    <a:moveTo>
                      <a:pt x="68727" y="94028"/>
                    </a:moveTo>
                    <a:lnTo>
                      <a:pt x="68727" y="99964"/>
                    </a:lnTo>
                    <a:lnTo>
                      <a:pt x="62792" y="99964"/>
                    </a:lnTo>
                    <a:lnTo>
                      <a:pt x="62792" y="94028"/>
                    </a:lnTo>
                    <a:close/>
                    <a:moveTo>
                      <a:pt x="74975" y="94028"/>
                    </a:moveTo>
                    <a:lnTo>
                      <a:pt x="74975" y="99964"/>
                    </a:lnTo>
                    <a:lnTo>
                      <a:pt x="69039" y="99964"/>
                    </a:lnTo>
                    <a:lnTo>
                      <a:pt x="69039" y="94028"/>
                    </a:lnTo>
                    <a:close/>
                    <a:moveTo>
                      <a:pt x="81223" y="94028"/>
                    </a:moveTo>
                    <a:lnTo>
                      <a:pt x="81223" y="99964"/>
                    </a:lnTo>
                    <a:lnTo>
                      <a:pt x="75286" y="99964"/>
                    </a:lnTo>
                    <a:lnTo>
                      <a:pt x="75286" y="94028"/>
                    </a:lnTo>
                    <a:close/>
                    <a:moveTo>
                      <a:pt x="87470" y="94028"/>
                    </a:moveTo>
                    <a:lnTo>
                      <a:pt x="87470" y="99964"/>
                    </a:lnTo>
                    <a:lnTo>
                      <a:pt x="81535" y="99964"/>
                    </a:lnTo>
                    <a:lnTo>
                      <a:pt x="81535" y="94028"/>
                    </a:lnTo>
                    <a:close/>
                    <a:moveTo>
                      <a:pt x="93718" y="94028"/>
                    </a:moveTo>
                    <a:lnTo>
                      <a:pt x="93718" y="99964"/>
                    </a:lnTo>
                    <a:lnTo>
                      <a:pt x="87784" y="99964"/>
                    </a:lnTo>
                    <a:lnTo>
                      <a:pt x="87784" y="94028"/>
                    </a:lnTo>
                    <a:close/>
                    <a:moveTo>
                      <a:pt x="99967" y="94028"/>
                    </a:moveTo>
                    <a:lnTo>
                      <a:pt x="99967" y="99964"/>
                    </a:lnTo>
                    <a:lnTo>
                      <a:pt x="94031" y="99964"/>
                    </a:lnTo>
                    <a:lnTo>
                      <a:pt x="94031" y="94028"/>
                    </a:lnTo>
                    <a:close/>
                    <a:moveTo>
                      <a:pt x="106214" y="94029"/>
                    </a:moveTo>
                    <a:lnTo>
                      <a:pt x="106214" y="99964"/>
                    </a:lnTo>
                    <a:lnTo>
                      <a:pt x="100278" y="99964"/>
                    </a:lnTo>
                    <a:lnTo>
                      <a:pt x="100278" y="94029"/>
                    </a:lnTo>
                    <a:close/>
                    <a:moveTo>
                      <a:pt x="112461" y="94029"/>
                    </a:moveTo>
                    <a:lnTo>
                      <a:pt x="112461" y="99964"/>
                    </a:lnTo>
                    <a:lnTo>
                      <a:pt x="106527" y="99964"/>
                    </a:lnTo>
                    <a:lnTo>
                      <a:pt x="106527" y="94029"/>
                    </a:lnTo>
                    <a:close/>
                    <a:moveTo>
                      <a:pt x="118710" y="94029"/>
                    </a:moveTo>
                    <a:lnTo>
                      <a:pt x="118710" y="99964"/>
                    </a:lnTo>
                    <a:lnTo>
                      <a:pt x="112774" y="99964"/>
                    </a:lnTo>
                    <a:lnTo>
                      <a:pt x="112774" y="94029"/>
                    </a:lnTo>
                    <a:close/>
                    <a:moveTo>
                      <a:pt x="124957" y="94029"/>
                    </a:moveTo>
                    <a:lnTo>
                      <a:pt x="124957" y="99964"/>
                    </a:lnTo>
                    <a:lnTo>
                      <a:pt x="119021" y="99964"/>
                    </a:lnTo>
                    <a:lnTo>
                      <a:pt x="119021" y="94029"/>
                    </a:lnTo>
                    <a:close/>
                    <a:moveTo>
                      <a:pt x="131204" y="94029"/>
                    </a:moveTo>
                    <a:lnTo>
                      <a:pt x="131204" y="99964"/>
                    </a:lnTo>
                    <a:lnTo>
                      <a:pt x="125270" y="99964"/>
                    </a:lnTo>
                    <a:lnTo>
                      <a:pt x="125270" y="94029"/>
                    </a:lnTo>
                    <a:close/>
                    <a:moveTo>
                      <a:pt x="137451" y="94029"/>
                    </a:moveTo>
                    <a:lnTo>
                      <a:pt x="137451" y="99964"/>
                    </a:lnTo>
                    <a:lnTo>
                      <a:pt x="131517" y="99964"/>
                    </a:lnTo>
                    <a:lnTo>
                      <a:pt x="131517" y="94029"/>
                    </a:lnTo>
                    <a:close/>
                    <a:moveTo>
                      <a:pt x="143702" y="94029"/>
                    </a:moveTo>
                    <a:lnTo>
                      <a:pt x="143702" y="99964"/>
                    </a:lnTo>
                    <a:lnTo>
                      <a:pt x="137766" y="99964"/>
                    </a:lnTo>
                    <a:lnTo>
                      <a:pt x="137766" y="94029"/>
                    </a:lnTo>
                    <a:close/>
                    <a:moveTo>
                      <a:pt x="149949" y="94029"/>
                    </a:moveTo>
                    <a:lnTo>
                      <a:pt x="149949" y="99964"/>
                    </a:lnTo>
                    <a:lnTo>
                      <a:pt x="144015" y="99964"/>
                    </a:lnTo>
                    <a:lnTo>
                      <a:pt x="144015" y="94029"/>
                    </a:lnTo>
                    <a:close/>
                    <a:moveTo>
                      <a:pt x="156196" y="94029"/>
                    </a:moveTo>
                    <a:lnTo>
                      <a:pt x="156196" y="99964"/>
                    </a:lnTo>
                    <a:lnTo>
                      <a:pt x="150262" y="99964"/>
                    </a:lnTo>
                    <a:lnTo>
                      <a:pt x="150262" y="94029"/>
                    </a:lnTo>
                    <a:close/>
                    <a:moveTo>
                      <a:pt x="162445" y="94028"/>
                    </a:moveTo>
                    <a:lnTo>
                      <a:pt x="162445" y="99964"/>
                    </a:lnTo>
                    <a:lnTo>
                      <a:pt x="156509" y="99964"/>
                    </a:lnTo>
                    <a:lnTo>
                      <a:pt x="156509" y="94028"/>
                    </a:lnTo>
                    <a:close/>
                    <a:moveTo>
                      <a:pt x="168692" y="94028"/>
                    </a:moveTo>
                    <a:lnTo>
                      <a:pt x="168692" y="99964"/>
                    </a:lnTo>
                    <a:lnTo>
                      <a:pt x="162756" y="99964"/>
                    </a:lnTo>
                    <a:lnTo>
                      <a:pt x="162756" y="94028"/>
                    </a:lnTo>
                    <a:close/>
                    <a:moveTo>
                      <a:pt x="174939" y="94028"/>
                    </a:moveTo>
                    <a:lnTo>
                      <a:pt x="174939" y="99964"/>
                    </a:lnTo>
                    <a:lnTo>
                      <a:pt x="169005" y="99964"/>
                    </a:lnTo>
                    <a:lnTo>
                      <a:pt x="169005" y="94028"/>
                    </a:lnTo>
                    <a:close/>
                    <a:moveTo>
                      <a:pt x="181186" y="94028"/>
                    </a:moveTo>
                    <a:lnTo>
                      <a:pt x="181186" y="99964"/>
                    </a:lnTo>
                    <a:lnTo>
                      <a:pt x="175252" y="99964"/>
                    </a:lnTo>
                    <a:lnTo>
                      <a:pt x="175252" y="94028"/>
                    </a:lnTo>
                    <a:close/>
                    <a:moveTo>
                      <a:pt x="187435" y="94028"/>
                    </a:moveTo>
                    <a:lnTo>
                      <a:pt x="187435" y="99964"/>
                    </a:lnTo>
                    <a:lnTo>
                      <a:pt x="181499" y="99964"/>
                    </a:lnTo>
                    <a:lnTo>
                      <a:pt x="181499" y="94028"/>
                    </a:lnTo>
                    <a:close/>
                    <a:moveTo>
                      <a:pt x="193684" y="94028"/>
                    </a:moveTo>
                    <a:lnTo>
                      <a:pt x="193684" y="99964"/>
                    </a:lnTo>
                    <a:lnTo>
                      <a:pt x="187749" y="99964"/>
                    </a:lnTo>
                    <a:lnTo>
                      <a:pt x="187749" y="94028"/>
                    </a:lnTo>
                    <a:close/>
                    <a:moveTo>
                      <a:pt x="199931" y="94028"/>
                    </a:moveTo>
                    <a:lnTo>
                      <a:pt x="199931" y="99964"/>
                    </a:lnTo>
                    <a:lnTo>
                      <a:pt x="193996" y="99964"/>
                    </a:lnTo>
                    <a:lnTo>
                      <a:pt x="193996" y="94028"/>
                    </a:lnTo>
                    <a:close/>
                    <a:moveTo>
                      <a:pt x="206180" y="94028"/>
                    </a:moveTo>
                    <a:lnTo>
                      <a:pt x="206180" y="99964"/>
                    </a:lnTo>
                    <a:lnTo>
                      <a:pt x="200244" y="99964"/>
                    </a:lnTo>
                    <a:lnTo>
                      <a:pt x="200244" y="94028"/>
                    </a:lnTo>
                    <a:close/>
                    <a:moveTo>
                      <a:pt x="212427" y="94028"/>
                    </a:moveTo>
                    <a:lnTo>
                      <a:pt x="212427" y="99964"/>
                    </a:lnTo>
                    <a:lnTo>
                      <a:pt x="206491" y="99964"/>
                    </a:lnTo>
                    <a:lnTo>
                      <a:pt x="206491" y="94028"/>
                    </a:lnTo>
                    <a:close/>
                    <a:moveTo>
                      <a:pt x="218674" y="94028"/>
                    </a:moveTo>
                    <a:lnTo>
                      <a:pt x="218674" y="99964"/>
                    </a:lnTo>
                    <a:lnTo>
                      <a:pt x="212739" y="99964"/>
                    </a:lnTo>
                    <a:lnTo>
                      <a:pt x="212739" y="94028"/>
                    </a:lnTo>
                    <a:close/>
                    <a:moveTo>
                      <a:pt x="224921" y="94029"/>
                    </a:moveTo>
                    <a:lnTo>
                      <a:pt x="224921" y="99964"/>
                    </a:lnTo>
                    <a:lnTo>
                      <a:pt x="218987" y="99964"/>
                    </a:lnTo>
                    <a:lnTo>
                      <a:pt x="218987" y="94029"/>
                    </a:lnTo>
                    <a:close/>
                    <a:moveTo>
                      <a:pt x="231170" y="94029"/>
                    </a:moveTo>
                    <a:lnTo>
                      <a:pt x="231170" y="99964"/>
                    </a:lnTo>
                    <a:lnTo>
                      <a:pt x="225234" y="99964"/>
                    </a:lnTo>
                    <a:lnTo>
                      <a:pt x="225234" y="94029"/>
                    </a:lnTo>
                    <a:close/>
                    <a:moveTo>
                      <a:pt x="237417" y="94029"/>
                    </a:moveTo>
                    <a:lnTo>
                      <a:pt x="237417" y="99964"/>
                    </a:lnTo>
                    <a:lnTo>
                      <a:pt x="231481" y="99964"/>
                    </a:lnTo>
                    <a:lnTo>
                      <a:pt x="231481" y="94029"/>
                    </a:lnTo>
                    <a:close/>
                    <a:moveTo>
                      <a:pt x="243664" y="94029"/>
                    </a:moveTo>
                    <a:lnTo>
                      <a:pt x="243664" y="99964"/>
                    </a:lnTo>
                    <a:lnTo>
                      <a:pt x="237729" y="99964"/>
                    </a:lnTo>
                    <a:lnTo>
                      <a:pt x="237729" y="94029"/>
                    </a:lnTo>
                    <a:close/>
                    <a:moveTo>
                      <a:pt x="249911" y="94029"/>
                    </a:moveTo>
                    <a:lnTo>
                      <a:pt x="249911" y="99964"/>
                    </a:lnTo>
                    <a:lnTo>
                      <a:pt x="243977" y="99964"/>
                    </a:lnTo>
                    <a:lnTo>
                      <a:pt x="243977" y="94029"/>
                    </a:lnTo>
                    <a:close/>
                    <a:moveTo>
                      <a:pt x="256161" y="94029"/>
                    </a:moveTo>
                    <a:lnTo>
                      <a:pt x="256161" y="99964"/>
                    </a:lnTo>
                    <a:lnTo>
                      <a:pt x="250225" y="99964"/>
                    </a:lnTo>
                    <a:lnTo>
                      <a:pt x="250225" y="94029"/>
                    </a:lnTo>
                    <a:close/>
                    <a:moveTo>
                      <a:pt x="262409" y="94029"/>
                    </a:moveTo>
                    <a:lnTo>
                      <a:pt x="262409" y="99964"/>
                    </a:lnTo>
                    <a:lnTo>
                      <a:pt x="256474" y="99964"/>
                    </a:lnTo>
                    <a:lnTo>
                      <a:pt x="256474" y="94029"/>
                    </a:lnTo>
                    <a:close/>
                    <a:moveTo>
                      <a:pt x="268656" y="94029"/>
                    </a:moveTo>
                    <a:lnTo>
                      <a:pt x="268656" y="99964"/>
                    </a:lnTo>
                    <a:lnTo>
                      <a:pt x="262721" y="99964"/>
                    </a:lnTo>
                    <a:lnTo>
                      <a:pt x="262721" y="94029"/>
                    </a:lnTo>
                    <a:close/>
                    <a:moveTo>
                      <a:pt x="274904" y="94029"/>
                    </a:moveTo>
                    <a:lnTo>
                      <a:pt x="274904" y="99964"/>
                    </a:lnTo>
                    <a:lnTo>
                      <a:pt x="268968" y="99964"/>
                    </a:lnTo>
                    <a:lnTo>
                      <a:pt x="268968" y="94029"/>
                    </a:lnTo>
                    <a:close/>
                    <a:moveTo>
                      <a:pt x="6251" y="100276"/>
                    </a:moveTo>
                    <a:lnTo>
                      <a:pt x="6251" y="106211"/>
                    </a:lnTo>
                    <a:lnTo>
                      <a:pt x="315" y="106211"/>
                    </a:lnTo>
                    <a:lnTo>
                      <a:pt x="315" y="100276"/>
                    </a:lnTo>
                    <a:close/>
                    <a:moveTo>
                      <a:pt x="12498" y="100276"/>
                    </a:moveTo>
                    <a:lnTo>
                      <a:pt x="12498" y="106211"/>
                    </a:lnTo>
                    <a:lnTo>
                      <a:pt x="6562" y="106211"/>
                    </a:lnTo>
                    <a:lnTo>
                      <a:pt x="6562" y="100276"/>
                    </a:lnTo>
                    <a:close/>
                    <a:moveTo>
                      <a:pt x="18745" y="100276"/>
                    </a:moveTo>
                    <a:lnTo>
                      <a:pt x="18745" y="106211"/>
                    </a:lnTo>
                    <a:lnTo>
                      <a:pt x="12810" y="106211"/>
                    </a:lnTo>
                    <a:lnTo>
                      <a:pt x="12810" y="100276"/>
                    </a:lnTo>
                    <a:close/>
                    <a:moveTo>
                      <a:pt x="24992" y="100276"/>
                    </a:moveTo>
                    <a:lnTo>
                      <a:pt x="24992" y="106211"/>
                    </a:lnTo>
                    <a:lnTo>
                      <a:pt x="19058" y="106211"/>
                    </a:lnTo>
                    <a:lnTo>
                      <a:pt x="19058" y="100276"/>
                    </a:lnTo>
                    <a:close/>
                    <a:moveTo>
                      <a:pt x="31242" y="100276"/>
                    </a:moveTo>
                    <a:lnTo>
                      <a:pt x="31242" y="106211"/>
                    </a:lnTo>
                    <a:lnTo>
                      <a:pt x="25305" y="106211"/>
                    </a:lnTo>
                    <a:lnTo>
                      <a:pt x="25305" y="100276"/>
                    </a:lnTo>
                    <a:close/>
                    <a:moveTo>
                      <a:pt x="37489" y="100276"/>
                    </a:moveTo>
                    <a:lnTo>
                      <a:pt x="37489" y="106211"/>
                    </a:lnTo>
                    <a:lnTo>
                      <a:pt x="31553" y="106211"/>
                    </a:lnTo>
                    <a:lnTo>
                      <a:pt x="31553" y="100276"/>
                    </a:lnTo>
                    <a:close/>
                    <a:moveTo>
                      <a:pt x="43737" y="100276"/>
                    </a:moveTo>
                    <a:lnTo>
                      <a:pt x="43737" y="106211"/>
                    </a:lnTo>
                    <a:lnTo>
                      <a:pt x="37802" y="106211"/>
                    </a:lnTo>
                    <a:lnTo>
                      <a:pt x="37802" y="100276"/>
                    </a:lnTo>
                    <a:close/>
                    <a:moveTo>
                      <a:pt x="49985" y="100276"/>
                    </a:moveTo>
                    <a:lnTo>
                      <a:pt x="49985" y="106211"/>
                    </a:lnTo>
                    <a:lnTo>
                      <a:pt x="44049" y="106211"/>
                    </a:lnTo>
                    <a:lnTo>
                      <a:pt x="44049" y="100276"/>
                    </a:lnTo>
                    <a:close/>
                    <a:moveTo>
                      <a:pt x="56232" y="100276"/>
                    </a:moveTo>
                    <a:lnTo>
                      <a:pt x="56232" y="106211"/>
                    </a:lnTo>
                    <a:lnTo>
                      <a:pt x="50296" y="106211"/>
                    </a:lnTo>
                    <a:lnTo>
                      <a:pt x="50296" y="100276"/>
                    </a:lnTo>
                    <a:close/>
                    <a:moveTo>
                      <a:pt x="62480" y="100276"/>
                    </a:moveTo>
                    <a:lnTo>
                      <a:pt x="62480" y="106211"/>
                    </a:lnTo>
                    <a:lnTo>
                      <a:pt x="56545" y="106211"/>
                    </a:lnTo>
                    <a:lnTo>
                      <a:pt x="56545" y="100276"/>
                    </a:lnTo>
                    <a:close/>
                    <a:moveTo>
                      <a:pt x="68727" y="100276"/>
                    </a:moveTo>
                    <a:lnTo>
                      <a:pt x="68727" y="106211"/>
                    </a:lnTo>
                    <a:lnTo>
                      <a:pt x="62792" y="106211"/>
                    </a:lnTo>
                    <a:lnTo>
                      <a:pt x="62792" y="100276"/>
                    </a:lnTo>
                    <a:close/>
                    <a:moveTo>
                      <a:pt x="74975" y="100276"/>
                    </a:moveTo>
                    <a:lnTo>
                      <a:pt x="74975" y="106211"/>
                    </a:lnTo>
                    <a:lnTo>
                      <a:pt x="69039" y="106211"/>
                    </a:lnTo>
                    <a:lnTo>
                      <a:pt x="69039" y="100276"/>
                    </a:lnTo>
                    <a:close/>
                    <a:moveTo>
                      <a:pt x="81223" y="100276"/>
                    </a:moveTo>
                    <a:lnTo>
                      <a:pt x="81223" y="106211"/>
                    </a:lnTo>
                    <a:lnTo>
                      <a:pt x="75286" y="106211"/>
                    </a:lnTo>
                    <a:lnTo>
                      <a:pt x="75286" y="100276"/>
                    </a:lnTo>
                    <a:close/>
                    <a:moveTo>
                      <a:pt x="87470" y="100276"/>
                    </a:moveTo>
                    <a:lnTo>
                      <a:pt x="87470" y="106211"/>
                    </a:lnTo>
                    <a:lnTo>
                      <a:pt x="81535" y="106211"/>
                    </a:lnTo>
                    <a:lnTo>
                      <a:pt x="81535" y="100276"/>
                    </a:lnTo>
                    <a:close/>
                    <a:moveTo>
                      <a:pt x="93718" y="100276"/>
                    </a:moveTo>
                    <a:lnTo>
                      <a:pt x="93718" y="106211"/>
                    </a:lnTo>
                    <a:lnTo>
                      <a:pt x="87784" y="106211"/>
                    </a:lnTo>
                    <a:lnTo>
                      <a:pt x="87784" y="100276"/>
                    </a:lnTo>
                    <a:close/>
                    <a:moveTo>
                      <a:pt x="99967" y="100276"/>
                    </a:moveTo>
                    <a:lnTo>
                      <a:pt x="99967" y="106211"/>
                    </a:lnTo>
                    <a:lnTo>
                      <a:pt x="94031" y="106211"/>
                    </a:lnTo>
                    <a:lnTo>
                      <a:pt x="94031" y="100276"/>
                    </a:lnTo>
                    <a:close/>
                    <a:moveTo>
                      <a:pt x="106214" y="100276"/>
                    </a:moveTo>
                    <a:lnTo>
                      <a:pt x="106214" y="106211"/>
                    </a:lnTo>
                    <a:lnTo>
                      <a:pt x="100278" y="106211"/>
                    </a:lnTo>
                    <a:lnTo>
                      <a:pt x="100278" y="100276"/>
                    </a:lnTo>
                    <a:close/>
                    <a:moveTo>
                      <a:pt x="112461" y="100276"/>
                    </a:moveTo>
                    <a:lnTo>
                      <a:pt x="112461" y="106211"/>
                    </a:lnTo>
                    <a:lnTo>
                      <a:pt x="106527" y="106211"/>
                    </a:lnTo>
                    <a:lnTo>
                      <a:pt x="106527" y="100276"/>
                    </a:lnTo>
                    <a:close/>
                    <a:moveTo>
                      <a:pt x="118710" y="100276"/>
                    </a:moveTo>
                    <a:lnTo>
                      <a:pt x="118710" y="106211"/>
                    </a:lnTo>
                    <a:lnTo>
                      <a:pt x="112774" y="106211"/>
                    </a:lnTo>
                    <a:lnTo>
                      <a:pt x="112774" y="100276"/>
                    </a:lnTo>
                    <a:close/>
                    <a:moveTo>
                      <a:pt x="124957" y="100276"/>
                    </a:moveTo>
                    <a:lnTo>
                      <a:pt x="124957" y="106211"/>
                    </a:lnTo>
                    <a:lnTo>
                      <a:pt x="119021" y="106211"/>
                    </a:lnTo>
                    <a:lnTo>
                      <a:pt x="119021" y="100276"/>
                    </a:lnTo>
                    <a:close/>
                    <a:moveTo>
                      <a:pt x="131204" y="100276"/>
                    </a:moveTo>
                    <a:lnTo>
                      <a:pt x="131204" y="106211"/>
                    </a:lnTo>
                    <a:lnTo>
                      <a:pt x="125270" y="106211"/>
                    </a:lnTo>
                    <a:lnTo>
                      <a:pt x="125270" y="100276"/>
                    </a:lnTo>
                    <a:close/>
                    <a:moveTo>
                      <a:pt x="137451" y="100276"/>
                    </a:moveTo>
                    <a:lnTo>
                      <a:pt x="137451" y="106211"/>
                    </a:lnTo>
                    <a:lnTo>
                      <a:pt x="131517" y="106211"/>
                    </a:lnTo>
                    <a:lnTo>
                      <a:pt x="131517" y="100276"/>
                    </a:lnTo>
                    <a:close/>
                    <a:moveTo>
                      <a:pt x="143702" y="100276"/>
                    </a:moveTo>
                    <a:lnTo>
                      <a:pt x="143702" y="106211"/>
                    </a:lnTo>
                    <a:lnTo>
                      <a:pt x="137766" y="106211"/>
                    </a:lnTo>
                    <a:lnTo>
                      <a:pt x="137766" y="100276"/>
                    </a:lnTo>
                    <a:close/>
                    <a:moveTo>
                      <a:pt x="149949" y="100276"/>
                    </a:moveTo>
                    <a:lnTo>
                      <a:pt x="149949" y="106211"/>
                    </a:lnTo>
                    <a:lnTo>
                      <a:pt x="144015" y="106211"/>
                    </a:lnTo>
                    <a:lnTo>
                      <a:pt x="144015" y="100276"/>
                    </a:lnTo>
                    <a:close/>
                    <a:moveTo>
                      <a:pt x="156196" y="100276"/>
                    </a:moveTo>
                    <a:lnTo>
                      <a:pt x="156196" y="106211"/>
                    </a:lnTo>
                    <a:lnTo>
                      <a:pt x="150262" y="106211"/>
                    </a:lnTo>
                    <a:lnTo>
                      <a:pt x="150262" y="100276"/>
                    </a:lnTo>
                    <a:close/>
                    <a:moveTo>
                      <a:pt x="162445" y="100276"/>
                    </a:moveTo>
                    <a:lnTo>
                      <a:pt x="162445" y="106211"/>
                    </a:lnTo>
                    <a:lnTo>
                      <a:pt x="156509" y="106211"/>
                    </a:lnTo>
                    <a:lnTo>
                      <a:pt x="156509" y="100276"/>
                    </a:lnTo>
                    <a:close/>
                    <a:moveTo>
                      <a:pt x="168692" y="100276"/>
                    </a:moveTo>
                    <a:lnTo>
                      <a:pt x="168692" y="106211"/>
                    </a:lnTo>
                    <a:lnTo>
                      <a:pt x="162756" y="106211"/>
                    </a:lnTo>
                    <a:lnTo>
                      <a:pt x="162756" y="100276"/>
                    </a:lnTo>
                    <a:close/>
                    <a:moveTo>
                      <a:pt x="174939" y="100276"/>
                    </a:moveTo>
                    <a:lnTo>
                      <a:pt x="174939" y="106211"/>
                    </a:lnTo>
                    <a:lnTo>
                      <a:pt x="169005" y="106211"/>
                    </a:lnTo>
                    <a:lnTo>
                      <a:pt x="169005" y="100276"/>
                    </a:lnTo>
                    <a:close/>
                    <a:moveTo>
                      <a:pt x="181186" y="100276"/>
                    </a:moveTo>
                    <a:lnTo>
                      <a:pt x="181186" y="106211"/>
                    </a:lnTo>
                    <a:lnTo>
                      <a:pt x="175252" y="106211"/>
                    </a:lnTo>
                    <a:lnTo>
                      <a:pt x="175252" y="100276"/>
                    </a:lnTo>
                    <a:close/>
                    <a:moveTo>
                      <a:pt x="187435" y="100276"/>
                    </a:moveTo>
                    <a:lnTo>
                      <a:pt x="187435" y="106211"/>
                    </a:lnTo>
                    <a:lnTo>
                      <a:pt x="181499" y="106211"/>
                    </a:lnTo>
                    <a:lnTo>
                      <a:pt x="181499" y="100276"/>
                    </a:lnTo>
                    <a:close/>
                    <a:moveTo>
                      <a:pt x="193684" y="100276"/>
                    </a:moveTo>
                    <a:lnTo>
                      <a:pt x="193684" y="106211"/>
                    </a:lnTo>
                    <a:lnTo>
                      <a:pt x="187749" y="106211"/>
                    </a:lnTo>
                    <a:lnTo>
                      <a:pt x="187749" y="100276"/>
                    </a:lnTo>
                    <a:close/>
                    <a:moveTo>
                      <a:pt x="199931" y="100276"/>
                    </a:moveTo>
                    <a:lnTo>
                      <a:pt x="199931" y="106211"/>
                    </a:lnTo>
                    <a:lnTo>
                      <a:pt x="193996" y="106211"/>
                    </a:lnTo>
                    <a:lnTo>
                      <a:pt x="193996" y="100276"/>
                    </a:lnTo>
                    <a:close/>
                    <a:moveTo>
                      <a:pt x="206180" y="100276"/>
                    </a:moveTo>
                    <a:lnTo>
                      <a:pt x="206180" y="106211"/>
                    </a:lnTo>
                    <a:lnTo>
                      <a:pt x="200244" y="106211"/>
                    </a:lnTo>
                    <a:lnTo>
                      <a:pt x="200244" y="100276"/>
                    </a:lnTo>
                    <a:close/>
                    <a:moveTo>
                      <a:pt x="212427" y="100276"/>
                    </a:moveTo>
                    <a:lnTo>
                      <a:pt x="212427" y="106211"/>
                    </a:lnTo>
                    <a:lnTo>
                      <a:pt x="206491" y="106211"/>
                    </a:lnTo>
                    <a:lnTo>
                      <a:pt x="206491" y="100276"/>
                    </a:lnTo>
                    <a:close/>
                    <a:moveTo>
                      <a:pt x="218674" y="100276"/>
                    </a:moveTo>
                    <a:lnTo>
                      <a:pt x="218674" y="106211"/>
                    </a:lnTo>
                    <a:lnTo>
                      <a:pt x="212739" y="106211"/>
                    </a:lnTo>
                    <a:lnTo>
                      <a:pt x="212739" y="100276"/>
                    </a:lnTo>
                    <a:close/>
                    <a:moveTo>
                      <a:pt x="224921" y="100276"/>
                    </a:moveTo>
                    <a:lnTo>
                      <a:pt x="224921" y="106211"/>
                    </a:lnTo>
                    <a:lnTo>
                      <a:pt x="218987" y="106211"/>
                    </a:lnTo>
                    <a:lnTo>
                      <a:pt x="218987" y="100276"/>
                    </a:lnTo>
                    <a:close/>
                    <a:moveTo>
                      <a:pt x="231170" y="100276"/>
                    </a:moveTo>
                    <a:lnTo>
                      <a:pt x="231170" y="106211"/>
                    </a:lnTo>
                    <a:lnTo>
                      <a:pt x="225234" y="106211"/>
                    </a:lnTo>
                    <a:lnTo>
                      <a:pt x="225234" y="100276"/>
                    </a:lnTo>
                    <a:close/>
                    <a:moveTo>
                      <a:pt x="237417" y="100276"/>
                    </a:moveTo>
                    <a:lnTo>
                      <a:pt x="237417" y="106211"/>
                    </a:lnTo>
                    <a:lnTo>
                      <a:pt x="231481" y="106211"/>
                    </a:lnTo>
                    <a:lnTo>
                      <a:pt x="231481" y="100276"/>
                    </a:lnTo>
                    <a:close/>
                    <a:moveTo>
                      <a:pt x="243664" y="100276"/>
                    </a:moveTo>
                    <a:lnTo>
                      <a:pt x="243664" y="106211"/>
                    </a:lnTo>
                    <a:lnTo>
                      <a:pt x="237729" y="106211"/>
                    </a:lnTo>
                    <a:lnTo>
                      <a:pt x="237729" y="100276"/>
                    </a:lnTo>
                    <a:close/>
                    <a:moveTo>
                      <a:pt x="249911" y="100276"/>
                    </a:moveTo>
                    <a:lnTo>
                      <a:pt x="249911" y="106211"/>
                    </a:lnTo>
                    <a:lnTo>
                      <a:pt x="243977" y="106211"/>
                    </a:lnTo>
                    <a:lnTo>
                      <a:pt x="243977" y="100276"/>
                    </a:lnTo>
                    <a:close/>
                    <a:moveTo>
                      <a:pt x="256161" y="100276"/>
                    </a:moveTo>
                    <a:lnTo>
                      <a:pt x="256161" y="106211"/>
                    </a:lnTo>
                    <a:lnTo>
                      <a:pt x="250225" y="106211"/>
                    </a:lnTo>
                    <a:lnTo>
                      <a:pt x="250225" y="100276"/>
                    </a:lnTo>
                    <a:close/>
                    <a:moveTo>
                      <a:pt x="262409" y="100276"/>
                    </a:moveTo>
                    <a:lnTo>
                      <a:pt x="262409" y="106211"/>
                    </a:lnTo>
                    <a:lnTo>
                      <a:pt x="256474" y="106211"/>
                    </a:lnTo>
                    <a:lnTo>
                      <a:pt x="256474" y="100276"/>
                    </a:lnTo>
                    <a:close/>
                    <a:moveTo>
                      <a:pt x="268656" y="100276"/>
                    </a:moveTo>
                    <a:lnTo>
                      <a:pt x="268656" y="106211"/>
                    </a:lnTo>
                    <a:lnTo>
                      <a:pt x="262721" y="106211"/>
                    </a:lnTo>
                    <a:lnTo>
                      <a:pt x="262721" y="100276"/>
                    </a:lnTo>
                    <a:close/>
                    <a:moveTo>
                      <a:pt x="274904" y="100276"/>
                    </a:moveTo>
                    <a:lnTo>
                      <a:pt x="274904" y="106211"/>
                    </a:lnTo>
                    <a:lnTo>
                      <a:pt x="268968" y="106211"/>
                    </a:lnTo>
                    <a:lnTo>
                      <a:pt x="268968" y="100276"/>
                    </a:lnTo>
                    <a:close/>
                    <a:moveTo>
                      <a:pt x="6251" y="106523"/>
                    </a:moveTo>
                    <a:lnTo>
                      <a:pt x="6251" y="112460"/>
                    </a:lnTo>
                    <a:lnTo>
                      <a:pt x="315" y="112460"/>
                    </a:lnTo>
                    <a:lnTo>
                      <a:pt x="315" y="106523"/>
                    </a:lnTo>
                    <a:close/>
                    <a:moveTo>
                      <a:pt x="12498" y="106523"/>
                    </a:moveTo>
                    <a:lnTo>
                      <a:pt x="12498" y="112460"/>
                    </a:lnTo>
                    <a:lnTo>
                      <a:pt x="6562" y="112460"/>
                    </a:lnTo>
                    <a:lnTo>
                      <a:pt x="6562" y="106523"/>
                    </a:lnTo>
                    <a:close/>
                    <a:moveTo>
                      <a:pt x="18745" y="106523"/>
                    </a:moveTo>
                    <a:lnTo>
                      <a:pt x="18745" y="112460"/>
                    </a:lnTo>
                    <a:lnTo>
                      <a:pt x="12810" y="112460"/>
                    </a:lnTo>
                    <a:lnTo>
                      <a:pt x="12810" y="106523"/>
                    </a:lnTo>
                    <a:close/>
                    <a:moveTo>
                      <a:pt x="24992" y="106523"/>
                    </a:moveTo>
                    <a:lnTo>
                      <a:pt x="24992" y="112460"/>
                    </a:lnTo>
                    <a:lnTo>
                      <a:pt x="19058" y="112460"/>
                    </a:lnTo>
                    <a:lnTo>
                      <a:pt x="19058" y="106523"/>
                    </a:lnTo>
                    <a:close/>
                    <a:moveTo>
                      <a:pt x="31242" y="106523"/>
                    </a:moveTo>
                    <a:lnTo>
                      <a:pt x="31242" y="112460"/>
                    </a:lnTo>
                    <a:lnTo>
                      <a:pt x="25305" y="112460"/>
                    </a:lnTo>
                    <a:lnTo>
                      <a:pt x="25305" y="106523"/>
                    </a:lnTo>
                    <a:close/>
                    <a:moveTo>
                      <a:pt x="37489" y="106523"/>
                    </a:moveTo>
                    <a:lnTo>
                      <a:pt x="37489" y="112460"/>
                    </a:lnTo>
                    <a:lnTo>
                      <a:pt x="31553" y="112460"/>
                    </a:lnTo>
                    <a:lnTo>
                      <a:pt x="31553" y="106523"/>
                    </a:lnTo>
                    <a:close/>
                    <a:moveTo>
                      <a:pt x="43737" y="106523"/>
                    </a:moveTo>
                    <a:lnTo>
                      <a:pt x="43737" y="112460"/>
                    </a:lnTo>
                    <a:lnTo>
                      <a:pt x="37802" y="112460"/>
                    </a:lnTo>
                    <a:lnTo>
                      <a:pt x="37802" y="106523"/>
                    </a:lnTo>
                    <a:close/>
                    <a:moveTo>
                      <a:pt x="49985" y="106523"/>
                    </a:moveTo>
                    <a:lnTo>
                      <a:pt x="49985" y="112460"/>
                    </a:lnTo>
                    <a:lnTo>
                      <a:pt x="44049" y="112460"/>
                    </a:lnTo>
                    <a:lnTo>
                      <a:pt x="44049" y="106523"/>
                    </a:lnTo>
                    <a:close/>
                    <a:moveTo>
                      <a:pt x="56232" y="106523"/>
                    </a:moveTo>
                    <a:lnTo>
                      <a:pt x="56232" y="112460"/>
                    </a:lnTo>
                    <a:lnTo>
                      <a:pt x="50296" y="112460"/>
                    </a:lnTo>
                    <a:lnTo>
                      <a:pt x="50296" y="106523"/>
                    </a:lnTo>
                    <a:close/>
                    <a:moveTo>
                      <a:pt x="62480" y="106523"/>
                    </a:moveTo>
                    <a:lnTo>
                      <a:pt x="62480" y="112460"/>
                    </a:lnTo>
                    <a:lnTo>
                      <a:pt x="56545" y="112460"/>
                    </a:lnTo>
                    <a:lnTo>
                      <a:pt x="56545" y="106523"/>
                    </a:lnTo>
                    <a:close/>
                    <a:moveTo>
                      <a:pt x="68727" y="106523"/>
                    </a:moveTo>
                    <a:lnTo>
                      <a:pt x="68727" y="112460"/>
                    </a:lnTo>
                    <a:lnTo>
                      <a:pt x="62792" y="112460"/>
                    </a:lnTo>
                    <a:lnTo>
                      <a:pt x="62792" y="106523"/>
                    </a:lnTo>
                    <a:close/>
                    <a:moveTo>
                      <a:pt x="74975" y="106523"/>
                    </a:moveTo>
                    <a:lnTo>
                      <a:pt x="74975" y="112460"/>
                    </a:lnTo>
                    <a:lnTo>
                      <a:pt x="69039" y="112460"/>
                    </a:lnTo>
                    <a:lnTo>
                      <a:pt x="69039" y="106523"/>
                    </a:lnTo>
                    <a:close/>
                    <a:moveTo>
                      <a:pt x="81223" y="106523"/>
                    </a:moveTo>
                    <a:lnTo>
                      <a:pt x="81223" y="112460"/>
                    </a:lnTo>
                    <a:lnTo>
                      <a:pt x="75286" y="112460"/>
                    </a:lnTo>
                    <a:lnTo>
                      <a:pt x="75286" y="106523"/>
                    </a:lnTo>
                    <a:close/>
                    <a:moveTo>
                      <a:pt x="87470" y="106523"/>
                    </a:moveTo>
                    <a:lnTo>
                      <a:pt x="87470" y="112460"/>
                    </a:lnTo>
                    <a:lnTo>
                      <a:pt x="81535" y="112460"/>
                    </a:lnTo>
                    <a:lnTo>
                      <a:pt x="81535" y="106523"/>
                    </a:lnTo>
                    <a:close/>
                    <a:moveTo>
                      <a:pt x="93718" y="106523"/>
                    </a:moveTo>
                    <a:lnTo>
                      <a:pt x="93718" y="112460"/>
                    </a:lnTo>
                    <a:lnTo>
                      <a:pt x="87784" y="112460"/>
                    </a:lnTo>
                    <a:lnTo>
                      <a:pt x="87784" y="106523"/>
                    </a:lnTo>
                    <a:close/>
                    <a:moveTo>
                      <a:pt x="99967" y="106523"/>
                    </a:moveTo>
                    <a:lnTo>
                      <a:pt x="99967" y="112460"/>
                    </a:lnTo>
                    <a:lnTo>
                      <a:pt x="94031" y="112460"/>
                    </a:lnTo>
                    <a:lnTo>
                      <a:pt x="94031" y="106523"/>
                    </a:lnTo>
                    <a:close/>
                    <a:moveTo>
                      <a:pt x="106214" y="106523"/>
                    </a:moveTo>
                    <a:lnTo>
                      <a:pt x="106214" y="112460"/>
                    </a:lnTo>
                    <a:lnTo>
                      <a:pt x="100278" y="112460"/>
                    </a:lnTo>
                    <a:lnTo>
                      <a:pt x="100278" y="106523"/>
                    </a:lnTo>
                    <a:close/>
                    <a:moveTo>
                      <a:pt x="112461" y="106523"/>
                    </a:moveTo>
                    <a:lnTo>
                      <a:pt x="112461" y="112460"/>
                    </a:lnTo>
                    <a:lnTo>
                      <a:pt x="106527" y="112460"/>
                    </a:lnTo>
                    <a:lnTo>
                      <a:pt x="106527" y="106523"/>
                    </a:lnTo>
                    <a:close/>
                    <a:moveTo>
                      <a:pt x="118710" y="106523"/>
                    </a:moveTo>
                    <a:lnTo>
                      <a:pt x="118710" y="112460"/>
                    </a:lnTo>
                    <a:lnTo>
                      <a:pt x="112774" y="112460"/>
                    </a:lnTo>
                    <a:lnTo>
                      <a:pt x="112774" y="106523"/>
                    </a:lnTo>
                    <a:close/>
                    <a:moveTo>
                      <a:pt x="124957" y="106523"/>
                    </a:moveTo>
                    <a:lnTo>
                      <a:pt x="124957" y="112460"/>
                    </a:lnTo>
                    <a:lnTo>
                      <a:pt x="119021" y="112460"/>
                    </a:lnTo>
                    <a:lnTo>
                      <a:pt x="119021" y="106523"/>
                    </a:lnTo>
                    <a:close/>
                    <a:moveTo>
                      <a:pt x="131204" y="106523"/>
                    </a:moveTo>
                    <a:lnTo>
                      <a:pt x="131204" y="112460"/>
                    </a:lnTo>
                    <a:lnTo>
                      <a:pt x="125270" y="112460"/>
                    </a:lnTo>
                    <a:lnTo>
                      <a:pt x="125270" y="106523"/>
                    </a:lnTo>
                    <a:close/>
                    <a:moveTo>
                      <a:pt x="137451" y="106523"/>
                    </a:moveTo>
                    <a:lnTo>
                      <a:pt x="137451" y="112460"/>
                    </a:lnTo>
                    <a:lnTo>
                      <a:pt x="131517" y="112460"/>
                    </a:lnTo>
                    <a:lnTo>
                      <a:pt x="131517" y="106523"/>
                    </a:lnTo>
                    <a:close/>
                    <a:moveTo>
                      <a:pt x="143702" y="106523"/>
                    </a:moveTo>
                    <a:lnTo>
                      <a:pt x="143702" y="112460"/>
                    </a:lnTo>
                    <a:lnTo>
                      <a:pt x="137766" y="112460"/>
                    </a:lnTo>
                    <a:lnTo>
                      <a:pt x="137766" y="106523"/>
                    </a:lnTo>
                    <a:close/>
                    <a:moveTo>
                      <a:pt x="149949" y="106523"/>
                    </a:moveTo>
                    <a:lnTo>
                      <a:pt x="149949" y="112460"/>
                    </a:lnTo>
                    <a:lnTo>
                      <a:pt x="144015" y="112460"/>
                    </a:lnTo>
                    <a:lnTo>
                      <a:pt x="144015" y="106523"/>
                    </a:lnTo>
                    <a:close/>
                    <a:moveTo>
                      <a:pt x="156196" y="106523"/>
                    </a:moveTo>
                    <a:lnTo>
                      <a:pt x="156196" y="112460"/>
                    </a:lnTo>
                    <a:lnTo>
                      <a:pt x="150262" y="112460"/>
                    </a:lnTo>
                    <a:lnTo>
                      <a:pt x="150262" y="106523"/>
                    </a:lnTo>
                    <a:close/>
                    <a:moveTo>
                      <a:pt x="162445" y="106523"/>
                    </a:moveTo>
                    <a:lnTo>
                      <a:pt x="162445" y="112460"/>
                    </a:lnTo>
                    <a:lnTo>
                      <a:pt x="156509" y="112460"/>
                    </a:lnTo>
                    <a:lnTo>
                      <a:pt x="156509" y="106523"/>
                    </a:lnTo>
                    <a:close/>
                    <a:moveTo>
                      <a:pt x="168692" y="106523"/>
                    </a:moveTo>
                    <a:lnTo>
                      <a:pt x="168692" y="112460"/>
                    </a:lnTo>
                    <a:lnTo>
                      <a:pt x="162756" y="112460"/>
                    </a:lnTo>
                    <a:lnTo>
                      <a:pt x="162756" y="106523"/>
                    </a:lnTo>
                    <a:close/>
                    <a:moveTo>
                      <a:pt x="174939" y="106523"/>
                    </a:moveTo>
                    <a:lnTo>
                      <a:pt x="174939" y="112460"/>
                    </a:lnTo>
                    <a:lnTo>
                      <a:pt x="169005" y="112460"/>
                    </a:lnTo>
                    <a:lnTo>
                      <a:pt x="169005" y="106523"/>
                    </a:lnTo>
                    <a:close/>
                    <a:moveTo>
                      <a:pt x="181186" y="106523"/>
                    </a:moveTo>
                    <a:lnTo>
                      <a:pt x="181186" y="112460"/>
                    </a:lnTo>
                    <a:lnTo>
                      <a:pt x="175252" y="112460"/>
                    </a:lnTo>
                    <a:lnTo>
                      <a:pt x="175252" y="106523"/>
                    </a:lnTo>
                    <a:close/>
                    <a:moveTo>
                      <a:pt x="187435" y="106523"/>
                    </a:moveTo>
                    <a:lnTo>
                      <a:pt x="187435" y="112460"/>
                    </a:lnTo>
                    <a:lnTo>
                      <a:pt x="181499" y="112460"/>
                    </a:lnTo>
                    <a:lnTo>
                      <a:pt x="181499" y="106523"/>
                    </a:lnTo>
                    <a:close/>
                    <a:moveTo>
                      <a:pt x="193684" y="106523"/>
                    </a:moveTo>
                    <a:lnTo>
                      <a:pt x="193684" y="112460"/>
                    </a:lnTo>
                    <a:lnTo>
                      <a:pt x="187749" y="112460"/>
                    </a:lnTo>
                    <a:lnTo>
                      <a:pt x="187749" y="106523"/>
                    </a:lnTo>
                    <a:close/>
                    <a:moveTo>
                      <a:pt x="199931" y="106523"/>
                    </a:moveTo>
                    <a:lnTo>
                      <a:pt x="199931" y="112460"/>
                    </a:lnTo>
                    <a:lnTo>
                      <a:pt x="193996" y="112460"/>
                    </a:lnTo>
                    <a:lnTo>
                      <a:pt x="193996" y="106523"/>
                    </a:lnTo>
                    <a:close/>
                    <a:moveTo>
                      <a:pt x="206180" y="106523"/>
                    </a:moveTo>
                    <a:lnTo>
                      <a:pt x="206180" y="112460"/>
                    </a:lnTo>
                    <a:lnTo>
                      <a:pt x="200244" y="112460"/>
                    </a:lnTo>
                    <a:lnTo>
                      <a:pt x="200244" y="106523"/>
                    </a:lnTo>
                    <a:close/>
                    <a:moveTo>
                      <a:pt x="212427" y="106523"/>
                    </a:moveTo>
                    <a:lnTo>
                      <a:pt x="212427" y="112460"/>
                    </a:lnTo>
                    <a:lnTo>
                      <a:pt x="206491" y="112460"/>
                    </a:lnTo>
                    <a:lnTo>
                      <a:pt x="206491" y="106523"/>
                    </a:lnTo>
                    <a:close/>
                    <a:moveTo>
                      <a:pt x="218674" y="106523"/>
                    </a:moveTo>
                    <a:lnTo>
                      <a:pt x="218674" y="112460"/>
                    </a:lnTo>
                    <a:lnTo>
                      <a:pt x="212739" y="112460"/>
                    </a:lnTo>
                    <a:lnTo>
                      <a:pt x="212739" y="106523"/>
                    </a:lnTo>
                    <a:close/>
                    <a:moveTo>
                      <a:pt x="224921" y="106523"/>
                    </a:moveTo>
                    <a:lnTo>
                      <a:pt x="224921" y="112460"/>
                    </a:lnTo>
                    <a:lnTo>
                      <a:pt x="218987" y="112460"/>
                    </a:lnTo>
                    <a:lnTo>
                      <a:pt x="218987" y="106523"/>
                    </a:lnTo>
                    <a:close/>
                    <a:moveTo>
                      <a:pt x="231170" y="106523"/>
                    </a:moveTo>
                    <a:lnTo>
                      <a:pt x="231170" y="112460"/>
                    </a:lnTo>
                    <a:lnTo>
                      <a:pt x="225234" y="112460"/>
                    </a:lnTo>
                    <a:lnTo>
                      <a:pt x="225234" y="106523"/>
                    </a:lnTo>
                    <a:close/>
                    <a:moveTo>
                      <a:pt x="237417" y="106523"/>
                    </a:moveTo>
                    <a:lnTo>
                      <a:pt x="237417" y="112460"/>
                    </a:lnTo>
                    <a:lnTo>
                      <a:pt x="231481" y="112460"/>
                    </a:lnTo>
                    <a:lnTo>
                      <a:pt x="231481" y="106523"/>
                    </a:lnTo>
                    <a:close/>
                    <a:moveTo>
                      <a:pt x="243664" y="106523"/>
                    </a:moveTo>
                    <a:lnTo>
                      <a:pt x="243664" y="112460"/>
                    </a:lnTo>
                    <a:lnTo>
                      <a:pt x="237729" y="112460"/>
                    </a:lnTo>
                    <a:lnTo>
                      <a:pt x="237729" y="106523"/>
                    </a:lnTo>
                    <a:close/>
                    <a:moveTo>
                      <a:pt x="249911" y="106523"/>
                    </a:moveTo>
                    <a:lnTo>
                      <a:pt x="249911" y="112460"/>
                    </a:lnTo>
                    <a:lnTo>
                      <a:pt x="243977" y="112460"/>
                    </a:lnTo>
                    <a:lnTo>
                      <a:pt x="243977" y="106523"/>
                    </a:lnTo>
                    <a:close/>
                    <a:moveTo>
                      <a:pt x="256161" y="106523"/>
                    </a:moveTo>
                    <a:lnTo>
                      <a:pt x="256161" y="112460"/>
                    </a:lnTo>
                    <a:lnTo>
                      <a:pt x="250225" y="112460"/>
                    </a:lnTo>
                    <a:lnTo>
                      <a:pt x="250225" y="106523"/>
                    </a:lnTo>
                    <a:close/>
                    <a:moveTo>
                      <a:pt x="262409" y="106523"/>
                    </a:moveTo>
                    <a:lnTo>
                      <a:pt x="262409" y="112460"/>
                    </a:lnTo>
                    <a:lnTo>
                      <a:pt x="256474" y="112460"/>
                    </a:lnTo>
                    <a:lnTo>
                      <a:pt x="256474" y="106523"/>
                    </a:lnTo>
                    <a:close/>
                    <a:moveTo>
                      <a:pt x="268656" y="106523"/>
                    </a:moveTo>
                    <a:lnTo>
                      <a:pt x="268656" y="112460"/>
                    </a:lnTo>
                    <a:lnTo>
                      <a:pt x="262721" y="112460"/>
                    </a:lnTo>
                    <a:lnTo>
                      <a:pt x="262721" y="106523"/>
                    </a:lnTo>
                    <a:close/>
                    <a:moveTo>
                      <a:pt x="274904" y="106523"/>
                    </a:moveTo>
                    <a:lnTo>
                      <a:pt x="274904" y="112460"/>
                    </a:lnTo>
                    <a:lnTo>
                      <a:pt x="268968" y="112460"/>
                    </a:lnTo>
                    <a:lnTo>
                      <a:pt x="268968" y="106523"/>
                    </a:lnTo>
                    <a:close/>
                    <a:moveTo>
                      <a:pt x="6251" y="112771"/>
                    </a:moveTo>
                    <a:lnTo>
                      <a:pt x="6251" y="118707"/>
                    </a:lnTo>
                    <a:lnTo>
                      <a:pt x="315" y="118707"/>
                    </a:lnTo>
                    <a:lnTo>
                      <a:pt x="315" y="112771"/>
                    </a:lnTo>
                    <a:close/>
                    <a:moveTo>
                      <a:pt x="12498" y="112771"/>
                    </a:moveTo>
                    <a:lnTo>
                      <a:pt x="12498" y="118707"/>
                    </a:lnTo>
                    <a:lnTo>
                      <a:pt x="6562" y="118707"/>
                    </a:lnTo>
                    <a:lnTo>
                      <a:pt x="6562" y="112771"/>
                    </a:lnTo>
                    <a:close/>
                    <a:moveTo>
                      <a:pt x="18745" y="112771"/>
                    </a:moveTo>
                    <a:lnTo>
                      <a:pt x="18745" y="118707"/>
                    </a:lnTo>
                    <a:lnTo>
                      <a:pt x="12810" y="118707"/>
                    </a:lnTo>
                    <a:lnTo>
                      <a:pt x="12810" y="112771"/>
                    </a:lnTo>
                    <a:close/>
                    <a:moveTo>
                      <a:pt x="24992" y="112771"/>
                    </a:moveTo>
                    <a:lnTo>
                      <a:pt x="24992" y="118707"/>
                    </a:lnTo>
                    <a:lnTo>
                      <a:pt x="19058" y="118707"/>
                    </a:lnTo>
                    <a:lnTo>
                      <a:pt x="19058" y="112771"/>
                    </a:lnTo>
                    <a:close/>
                    <a:moveTo>
                      <a:pt x="31242" y="112771"/>
                    </a:moveTo>
                    <a:lnTo>
                      <a:pt x="31242" y="118707"/>
                    </a:lnTo>
                    <a:lnTo>
                      <a:pt x="25305" y="118707"/>
                    </a:lnTo>
                    <a:lnTo>
                      <a:pt x="25305" y="112771"/>
                    </a:lnTo>
                    <a:close/>
                    <a:moveTo>
                      <a:pt x="37489" y="112771"/>
                    </a:moveTo>
                    <a:lnTo>
                      <a:pt x="37489" y="118707"/>
                    </a:lnTo>
                    <a:lnTo>
                      <a:pt x="31553" y="118707"/>
                    </a:lnTo>
                    <a:lnTo>
                      <a:pt x="31553" y="112771"/>
                    </a:lnTo>
                    <a:close/>
                    <a:moveTo>
                      <a:pt x="43737" y="112771"/>
                    </a:moveTo>
                    <a:lnTo>
                      <a:pt x="43737" y="118707"/>
                    </a:lnTo>
                    <a:lnTo>
                      <a:pt x="37802" y="118707"/>
                    </a:lnTo>
                    <a:lnTo>
                      <a:pt x="37802" y="112771"/>
                    </a:lnTo>
                    <a:close/>
                    <a:moveTo>
                      <a:pt x="49985" y="112771"/>
                    </a:moveTo>
                    <a:lnTo>
                      <a:pt x="49985" y="118707"/>
                    </a:lnTo>
                    <a:lnTo>
                      <a:pt x="44049" y="118707"/>
                    </a:lnTo>
                    <a:lnTo>
                      <a:pt x="44049" y="112771"/>
                    </a:lnTo>
                    <a:close/>
                    <a:moveTo>
                      <a:pt x="56232" y="112771"/>
                    </a:moveTo>
                    <a:lnTo>
                      <a:pt x="56232" y="118707"/>
                    </a:lnTo>
                    <a:lnTo>
                      <a:pt x="50296" y="118707"/>
                    </a:lnTo>
                    <a:lnTo>
                      <a:pt x="50296" y="112771"/>
                    </a:lnTo>
                    <a:close/>
                    <a:moveTo>
                      <a:pt x="62480" y="112771"/>
                    </a:moveTo>
                    <a:lnTo>
                      <a:pt x="62480" y="118707"/>
                    </a:lnTo>
                    <a:lnTo>
                      <a:pt x="56545" y="118707"/>
                    </a:lnTo>
                    <a:lnTo>
                      <a:pt x="56545" y="112771"/>
                    </a:lnTo>
                    <a:close/>
                    <a:moveTo>
                      <a:pt x="68727" y="112771"/>
                    </a:moveTo>
                    <a:lnTo>
                      <a:pt x="68727" y="118707"/>
                    </a:lnTo>
                    <a:lnTo>
                      <a:pt x="62792" y="118707"/>
                    </a:lnTo>
                    <a:lnTo>
                      <a:pt x="62792" y="112771"/>
                    </a:lnTo>
                    <a:close/>
                    <a:moveTo>
                      <a:pt x="74975" y="112771"/>
                    </a:moveTo>
                    <a:lnTo>
                      <a:pt x="74975" y="118707"/>
                    </a:lnTo>
                    <a:lnTo>
                      <a:pt x="69039" y="118707"/>
                    </a:lnTo>
                    <a:lnTo>
                      <a:pt x="69039" y="112771"/>
                    </a:lnTo>
                    <a:close/>
                    <a:moveTo>
                      <a:pt x="81223" y="112771"/>
                    </a:moveTo>
                    <a:lnTo>
                      <a:pt x="81223" y="118707"/>
                    </a:lnTo>
                    <a:lnTo>
                      <a:pt x="75286" y="118707"/>
                    </a:lnTo>
                    <a:lnTo>
                      <a:pt x="75286" y="112771"/>
                    </a:lnTo>
                    <a:close/>
                    <a:moveTo>
                      <a:pt x="87470" y="112771"/>
                    </a:moveTo>
                    <a:lnTo>
                      <a:pt x="87470" y="118707"/>
                    </a:lnTo>
                    <a:lnTo>
                      <a:pt x="81535" y="118707"/>
                    </a:lnTo>
                    <a:lnTo>
                      <a:pt x="81535" y="112771"/>
                    </a:lnTo>
                    <a:close/>
                    <a:moveTo>
                      <a:pt x="93718" y="112771"/>
                    </a:moveTo>
                    <a:lnTo>
                      <a:pt x="93718" y="118707"/>
                    </a:lnTo>
                    <a:lnTo>
                      <a:pt x="87784" y="118707"/>
                    </a:lnTo>
                    <a:lnTo>
                      <a:pt x="87784" y="112771"/>
                    </a:lnTo>
                    <a:close/>
                    <a:moveTo>
                      <a:pt x="99967" y="112771"/>
                    </a:moveTo>
                    <a:lnTo>
                      <a:pt x="99967" y="118707"/>
                    </a:lnTo>
                    <a:lnTo>
                      <a:pt x="94031" y="118707"/>
                    </a:lnTo>
                    <a:lnTo>
                      <a:pt x="94031" y="112771"/>
                    </a:lnTo>
                    <a:close/>
                    <a:moveTo>
                      <a:pt x="106214" y="112771"/>
                    </a:moveTo>
                    <a:lnTo>
                      <a:pt x="106214" y="118707"/>
                    </a:lnTo>
                    <a:lnTo>
                      <a:pt x="100278" y="118707"/>
                    </a:lnTo>
                    <a:lnTo>
                      <a:pt x="100278" y="112771"/>
                    </a:lnTo>
                    <a:close/>
                    <a:moveTo>
                      <a:pt x="112461" y="112771"/>
                    </a:moveTo>
                    <a:lnTo>
                      <a:pt x="112461" y="118707"/>
                    </a:lnTo>
                    <a:lnTo>
                      <a:pt x="106527" y="118707"/>
                    </a:lnTo>
                    <a:lnTo>
                      <a:pt x="106527" y="112771"/>
                    </a:lnTo>
                    <a:close/>
                    <a:moveTo>
                      <a:pt x="118710" y="112771"/>
                    </a:moveTo>
                    <a:lnTo>
                      <a:pt x="118710" y="118707"/>
                    </a:lnTo>
                    <a:lnTo>
                      <a:pt x="112774" y="118707"/>
                    </a:lnTo>
                    <a:lnTo>
                      <a:pt x="112774" y="112771"/>
                    </a:lnTo>
                    <a:close/>
                    <a:moveTo>
                      <a:pt x="124957" y="112771"/>
                    </a:moveTo>
                    <a:lnTo>
                      <a:pt x="124957" y="118707"/>
                    </a:lnTo>
                    <a:lnTo>
                      <a:pt x="119021" y="118707"/>
                    </a:lnTo>
                    <a:lnTo>
                      <a:pt x="119021" y="112771"/>
                    </a:lnTo>
                    <a:close/>
                    <a:moveTo>
                      <a:pt x="131204" y="112771"/>
                    </a:moveTo>
                    <a:lnTo>
                      <a:pt x="131204" y="118707"/>
                    </a:lnTo>
                    <a:lnTo>
                      <a:pt x="125270" y="118707"/>
                    </a:lnTo>
                    <a:lnTo>
                      <a:pt x="125270" y="112771"/>
                    </a:lnTo>
                    <a:close/>
                    <a:moveTo>
                      <a:pt x="137451" y="112771"/>
                    </a:moveTo>
                    <a:lnTo>
                      <a:pt x="137451" y="118707"/>
                    </a:lnTo>
                    <a:lnTo>
                      <a:pt x="131517" y="118707"/>
                    </a:lnTo>
                    <a:lnTo>
                      <a:pt x="131517" y="112771"/>
                    </a:lnTo>
                    <a:close/>
                    <a:moveTo>
                      <a:pt x="143702" y="112771"/>
                    </a:moveTo>
                    <a:lnTo>
                      <a:pt x="143702" y="118707"/>
                    </a:lnTo>
                    <a:lnTo>
                      <a:pt x="137766" y="118707"/>
                    </a:lnTo>
                    <a:lnTo>
                      <a:pt x="137766" y="112771"/>
                    </a:lnTo>
                    <a:close/>
                    <a:moveTo>
                      <a:pt x="149949" y="112771"/>
                    </a:moveTo>
                    <a:lnTo>
                      <a:pt x="149949" y="118707"/>
                    </a:lnTo>
                    <a:lnTo>
                      <a:pt x="144015" y="118707"/>
                    </a:lnTo>
                    <a:lnTo>
                      <a:pt x="144015" y="112771"/>
                    </a:lnTo>
                    <a:close/>
                    <a:moveTo>
                      <a:pt x="156196" y="112771"/>
                    </a:moveTo>
                    <a:lnTo>
                      <a:pt x="156196" y="118707"/>
                    </a:lnTo>
                    <a:lnTo>
                      <a:pt x="150262" y="118707"/>
                    </a:lnTo>
                    <a:lnTo>
                      <a:pt x="150262" y="112771"/>
                    </a:lnTo>
                    <a:close/>
                    <a:moveTo>
                      <a:pt x="162445" y="112771"/>
                    </a:moveTo>
                    <a:lnTo>
                      <a:pt x="162445" y="118707"/>
                    </a:lnTo>
                    <a:lnTo>
                      <a:pt x="156509" y="118707"/>
                    </a:lnTo>
                    <a:lnTo>
                      <a:pt x="156509" y="112771"/>
                    </a:lnTo>
                    <a:close/>
                    <a:moveTo>
                      <a:pt x="168692" y="112771"/>
                    </a:moveTo>
                    <a:lnTo>
                      <a:pt x="168692" y="118707"/>
                    </a:lnTo>
                    <a:lnTo>
                      <a:pt x="162756" y="118707"/>
                    </a:lnTo>
                    <a:lnTo>
                      <a:pt x="162756" y="112771"/>
                    </a:lnTo>
                    <a:close/>
                    <a:moveTo>
                      <a:pt x="174939" y="112771"/>
                    </a:moveTo>
                    <a:lnTo>
                      <a:pt x="174939" y="118707"/>
                    </a:lnTo>
                    <a:lnTo>
                      <a:pt x="169005" y="118707"/>
                    </a:lnTo>
                    <a:lnTo>
                      <a:pt x="169005" y="112771"/>
                    </a:lnTo>
                    <a:close/>
                    <a:moveTo>
                      <a:pt x="181186" y="112771"/>
                    </a:moveTo>
                    <a:lnTo>
                      <a:pt x="181186" y="118707"/>
                    </a:lnTo>
                    <a:lnTo>
                      <a:pt x="175252" y="118707"/>
                    </a:lnTo>
                    <a:lnTo>
                      <a:pt x="175252" y="112771"/>
                    </a:lnTo>
                    <a:close/>
                    <a:moveTo>
                      <a:pt x="187435" y="112771"/>
                    </a:moveTo>
                    <a:lnTo>
                      <a:pt x="187435" y="118707"/>
                    </a:lnTo>
                    <a:lnTo>
                      <a:pt x="181499" y="118707"/>
                    </a:lnTo>
                    <a:lnTo>
                      <a:pt x="181499" y="112771"/>
                    </a:lnTo>
                    <a:close/>
                    <a:moveTo>
                      <a:pt x="193684" y="112771"/>
                    </a:moveTo>
                    <a:lnTo>
                      <a:pt x="193684" y="118707"/>
                    </a:lnTo>
                    <a:lnTo>
                      <a:pt x="187749" y="118707"/>
                    </a:lnTo>
                    <a:lnTo>
                      <a:pt x="187749" y="112771"/>
                    </a:lnTo>
                    <a:close/>
                    <a:moveTo>
                      <a:pt x="199931" y="112771"/>
                    </a:moveTo>
                    <a:lnTo>
                      <a:pt x="199931" y="118707"/>
                    </a:lnTo>
                    <a:lnTo>
                      <a:pt x="193996" y="118707"/>
                    </a:lnTo>
                    <a:lnTo>
                      <a:pt x="193996" y="112771"/>
                    </a:lnTo>
                    <a:close/>
                    <a:moveTo>
                      <a:pt x="206180" y="112771"/>
                    </a:moveTo>
                    <a:lnTo>
                      <a:pt x="206180" y="118707"/>
                    </a:lnTo>
                    <a:lnTo>
                      <a:pt x="200244" y="118707"/>
                    </a:lnTo>
                    <a:lnTo>
                      <a:pt x="200244" y="112771"/>
                    </a:lnTo>
                    <a:close/>
                    <a:moveTo>
                      <a:pt x="212427" y="112771"/>
                    </a:moveTo>
                    <a:lnTo>
                      <a:pt x="212427" y="118707"/>
                    </a:lnTo>
                    <a:lnTo>
                      <a:pt x="206491" y="118707"/>
                    </a:lnTo>
                    <a:lnTo>
                      <a:pt x="206491" y="112771"/>
                    </a:lnTo>
                    <a:close/>
                    <a:moveTo>
                      <a:pt x="218674" y="112771"/>
                    </a:moveTo>
                    <a:lnTo>
                      <a:pt x="218674" y="118707"/>
                    </a:lnTo>
                    <a:lnTo>
                      <a:pt x="212739" y="118707"/>
                    </a:lnTo>
                    <a:lnTo>
                      <a:pt x="212739" y="112771"/>
                    </a:lnTo>
                    <a:close/>
                    <a:moveTo>
                      <a:pt x="224921" y="112771"/>
                    </a:moveTo>
                    <a:lnTo>
                      <a:pt x="224921" y="118707"/>
                    </a:lnTo>
                    <a:lnTo>
                      <a:pt x="218987" y="118707"/>
                    </a:lnTo>
                    <a:lnTo>
                      <a:pt x="218987" y="112771"/>
                    </a:lnTo>
                    <a:close/>
                    <a:moveTo>
                      <a:pt x="231170" y="112771"/>
                    </a:moveTo>
                    <a:lnTo>
                      <a:pt x="231170" y="118707"/>
                    </a:lnTo>
                    <a:lnTo>
                      <a:pt x="225234" y="118707"/>
                    </a:lnTo>
                    <a:lnTo>
                      <a:pt x="225234" y="112771"/>
                    </a:lnTo>
                    <a:close/>
                    <a:moveTo>
                      <a:pt x="237417" y="112771"/>
                    </a:moveTo>
                    <a:lnTo>
                      <a:pt x="237417" y="118707"/>
                    </a:lnTo>
                    <a:lnTo>
                      <a:pt x="231481" y="118707"/>
                    </a:lnTo>
                    <a:lnTo>
                      <a:pt x="231481" y="112771"/>
                    </a:lnTo>
                    <a:close/>
                    <a:moveTo>
                      <a:pt x="243664" y="112771"/>
                    </a:moveTo>
                    <a:lnTo>
                      <a:pt x="243664" y="118707"/>
                    </a:lnTo>
                    <a:lnTo>
                      <a:pt x="237729" y="118707"/>
                    </a:lnTo>
                    <a:lnTo>
                      <a:pt x="237729" y="112771"/>
                    </a:lnTo>
                    <a:close/>
                    <a:moveTo>
                      <a:pt x="249911" y="112771"/>
                    </a:moveTo>
                    <a:lnTo>
                      <a:pt x="249911" y="118707"/>
                    </a:lnTo>
                    <a:lnTo>
                      <a:pt x="243977" y="118707"/>
                    </a:lnTo>
                    <a:lnTo>
                      <a:pt x="243977" y="112771"/>
                    </a:lnTo>
                    <a:close/>
                    <a:moveTo>
                      <a:pt x="256161" y="112771"/>
                    </a:moveTo>
                    <a:lnTo>
                      <a:pt x="256161" y="118707"/>
                    </a:lnTo>
                    <a:lnTo>
                      <a:pt x="250225" y="118707"/>
                    </a:lnTo>
                    <a:lnTo>
                      <a:pt x="250225" y="112771"/>
                    </a:lnTo>
                    <a:close/>
                    <a:moveTo>
                      <a:pt x="262409" y="112771"/>
                    </a:moveTo>
                    <a:lnTo>
                      <a:pt x="262409" y="118707"/>
                    </a:lnTo>
                    <a:lnTo>
                      <a:pt x="256474" y="118707"/>
                    </a:lnTo>
                    <a:lnTo>
                      <a:pt x="256474" y="112771"/>
                    </a:lnTo>
                    <a:close/>
                    <a:moveTo>
                      <a:pt x="268656" y="112771"/>
                    </a:moveTo>
                    <a:lnTo>
                      <a:pt x="268656" y="118707"/>
                    </a:lnTo>
                    <a:lnTo>
                      <a:pt x="262721" y="118707"/>
                    </a:lnTo>
                    <a:lnTo>
                      <a:pt x="262721" y="112771"/>
                    </a:lnTo>
                    <a:close/>
                    <a:moveTo>
                      <a:pt x="274904" y="112771"/>
                    </a:moveTo>
                    <a:lnTo>
                      <a:pt x="274904" y="118707"/>
                    </a:lnTo>
                    <a:lnTo>
                      <a:pt x="268968" y="118707"/>
                    </a:lnTo>
                    <a:lnTo>
                      <a:pt x="268968" y="112771"/>
                    </a:lnTo>
                    <a:close/>
                    <a:moveTo>
                      <a:pt x="6251" y="119019"/>
                    </a:moveTo>
                    <a:lnTo>
                      <a:pt x="6251" y="124954"/>
                    </a:lnTo>
                    <a:lnTo>
                      <a:pt x="315" y="124954"/>
                    </a:lnTo>
                    <a:lnTo>
                      <a:pt x="315" y="119019"/>
                    </a:lnTo>
                    <a:close/>
                    <a:moveTo>
                      <a:pt x="12498" y="119019"/>
                    </a:moveTo>
                    <a:lnTo>
                      <a:pt x="12498" y="124954"/>
                    </a:lnTo>
                    <a:lnTo>
                      <a:pt x="6562" y="124954"/>
                    </a:lnTo>
                    <a:lnTo>
                      <a:pt x="6562" y="119019"/>
                    </a:lnTo>
                    <a:close/>
                    <a:moveTo>
                      <a:pt x="18745" y="119019"/>
                    </a:moveTo>
                    <a:lnTo>
                      <a:pt x="18745" y="124954"/>
                    </a:lnTo>
                    <a:lnTo>
                      <a:pt x="12810" y="124954"/>
                    </a:lnTo>
                    <a:lnTo>
                      <a:pt x="12810" y="119019"/>
                    </a:lnTo>
                    <a:close/>
                    <a:moveTo>
                      <a:pt x="24992" y="119019"/>
                    </a:moveTo>
                    <a:lnTo>
                      <a:pt x="24992" y="124954"/>
                    </a:lnTo>
                    <a:lnTo>
                      <a:pt x="19058" y="124954"/>
                    </a:lnTo>
                    <a:lnTo>
                      <a:pt x="19058" y="119019"/>
                    </a:lnTo>
                    <a:close/>
                    <a:moveTo>
                      <a:pt x="31242" y="119019"/>
                    </a:moveTo>
                    <a:lnTo>
                      <a:pt x="31242" y="124954"/>
                    </a:lnTo>
                    <a:lnTo>
                      <a:pt x="25305" y="124954"/>
                    </a:lnTo>
                    <a:lnTo>
                      <a:pt x="25305" y="119019"/>
                    </a:lnTo>
                    <a:close/>
                    <a:moveTo>
                      <a:pt x="37489" y="119019"/>
                    </a:moveTo>
                    <a:lnTo>
                      <a:pt x="37489" y="124954"/>
                    </a:lnTo>
                    <a:lnTo>
                      <a:pt x="31553" y="124954"/>
                    </a:lnTo>
                    <a:lnTo>
                      <a:pt x="31553" y="119019"/>
                    </a:lnTo>
                    <a:close/>
                    <a:moveTo>
                      <a:pt x="43737" y="119019"/>
                    </a:moveTo>
                    <a:lnTo>
                      <a:pt x="43737" y="124954"/>
                    </a:lnTo>
                    <a:lnTo>
                      <a:pt x="37802" y="124954"/>
                    </a:lnTo>
                    <a:lnTo>
                      <a:pt x="37802" y="119019"/>
                    </a:lnTo>
                    <a:close/>
                    <a:moveTo>
                      <a:pt x="49985" y="119019"/>
                    </a:moveTo>
                    <a:lnTo>
                      <a:pt x="49985" y="124954"/>
                    </a:lnTo>
                    <a:lnTo>
                      <a:pt x="44049" y="124954"/>
                    </a:lnTo>
                    <a:lnTo>
                      <a:pt x="44049" y="119019"/>
                    </a:lnTo>
                    <a:close/>
                    <a:moveTo>
                      <a:pt x="56232" y="119019"/>
                    </a:moveTo>
                    <a:lnTo>
                      <a:pt x="56232" y="124954"/>
                    </a:lnTo>
                    <a:lnTo>
                      <a:pt x="50296" y="124954"/>
                    </a:lnTo>
                    <a:lnTo>
                      <a:pt x="50296" y="119019"/>
                    </a:lnTo>
                    <a:close/>
                    <a:moveTo>
                      <a:pt x="62480" y="119019"/>
                    </a:moveTo>
                    <a:lnTo>
                      <a:pt x="62480" y="124954"/>
                    </a:lnTo>
                    <a:lnTo>
                      <a:pt x="56545" y="124954"/>
                    </a:lnTo>
                    <a:lnTo>
                      <a:pt x="56545" y="119019"/>
                    </a:lnTo>
                    <a:close/>
                    <a:moveTo>
                      <a:pt x="68727" y="119019"/>
                    </a:moveTo>
                    <a:lnTo>
                      <a:pt x="68727" y="124954"/>
                    </a:lnTo>
                    <a:lnTo>
                      <a:pt x="62792" y="124954"/>
                    </a:lnTo>
                    <a:lnTo>
                      <a:pt x="62792" y="119019"/>
                    </a:lnTo>
                    <a:close/>
                    <a:moveTo>
                      <a:pt x="74975" y="119019"/>
                    </a:moveTo>
                    <a:lnTo>
                      <a:pt x="74975" y="124954"/>
                    </a:lnTo>
                    <a:lnTo>
                      <a:pt x="69039" y="124954"/>
                    </a:lnTo>
                    <a:lnTo>
                      <a:pt x="69039" y="119019"/>
                    </a:lnTo>
                    <a:close/>
                    <a:moveTo>
                      <a:pt x="81223" y="119019"/>
                    </a:moveTo>
                    <a:lnTo>
                      <a:pt x="81223" y="124954"/>
                    </a:lnTo>
                    <a:lnTo>
                      <a:pt x="75286" y="124954"/>
                    </a:lnTo>
                    <a:lnTo>
                      <a:pt x="75286" y="119019"/>
                    </a:lnTo>
                    <a:close/>
                    <a:moveTo>
                      <a:pt x="87470" y="119019"/>
                    </a:moveTo>
                    <a:lnTo>
                      <a:pt x="87470" y="124954"/>
                    </a:lnTo>
                    <a:lnTo>
                      <a:pt x="81535" y="124954"/>
                    </a:lnTo>
                    <a:lnTo>
                      <a:pt x="81535" y="119019"/>
                    </a:lnTo>
                    <a:close/>
                    <a:moveTo>
                      <a:pt x="93718" y="119019"/>
                    </a:moveTo>
                    <a:lnTo>
                      <a:pt x="93718" y="124954"/>
                    </a:lnTo>
                    <a:lnTo>
                      <a:pt x="87784" y="124954"/>
                    </a:lnTo>
                    <a:lnTo>
                      <a:pt x="87784" y="119019"/>
                    </a:lnTo>
                    <a:close/>
                    <a:moveTo>
                      <a:pt x="99967" y="119019"/>
                    </a:moveTo>
                    <a:lnTo>
                      <a:pt x="99967" y="124954"/>
                    </a:lnTo>
                    <a:lnTo>
                      <a:pt x="94031" y="124954"/>
                    </a:lnTo>
                    <a:lnTo>
                      <a:pt x="94031" y="119019"/>
                    </a:lnTo>
                    <a:close/>
                    <a:moveTo>
                      <a:pt x="106214" y="119019"/>
                    </a:moveTo>
                    <a:lnTo>
                      <a:pt x="106214" y="124954"/>
                    </a:lnTo>
                    <a:lnTo>
                      <a:pt x="100278" y="124954"/>
                    </a:lnTo>
                    <a:lnTo>
                      <a:pt x="100278" y="119019"/>
                    </a:lnTo>
                    <a:close/>
                    <a:moveTo>
                      <a:pt x="112461" y="119019"/>
                    </a:moveTo>
                    <a:lnTo>
                      <a:pt x="112461" y="124954"/>
                    </a:lnTo>
                    <a:lnTo>
                      <a:pt x="106527" y="124954"/>
                    </a:lnTo>
                    <a:lnTo>
                      <a:pt x="106527" y="119019"/>
                    </a:lnTo>
                    <a:close/>
                    <a:moveTo>
                      <a:pt x="118710" y="119019"/>
                    </a:moveTo>
                    <a:lnTo>
                      <a:pt x="118710" y="124954"/>
                    </a:lnTo>
                    <a:lnTo>
                      <a:pt x="112774" y="124954"/>
                    </a:lnTo>
                    <a:lnTo>
                      <a:pt x="112774" y="119019"/>
                    </a:lnTo>
                    <a:close/>
                    <a:moveTo>
                      <a:pt x="124957" y="119019"/>
                    </a:moveTo>
                    <a:lnTo>
                      <a:pt x="124957" y="124954"/>
                    </a:lnTo>
                    <a:lnTo>
                      <a:pt x="119021" y="124954"/>
                    </a:lnTo>
                    <a:lnTo>
                      <a:pt x="119021" y="119019"/>
                    </a:lnTo>
                    <a:close/>
                    <a:moveTo>
                      <a:pt x="131204" y="119019"/>
                    </a:moveTo>
                    <a:lnTo>
                      <a:pt x="131204" y="124954"/>
                    </a:lnTo>
                    <a:lnTo>
                      <a:pt x="125270" y="124954"/>
                    </a:lnTo>
                    <a:lnTo>
                      <a:pt x="125270" y="119019"/>
                    </a:lnTo>
                    <a:close/>
                    <a:moveTo>
                      <a:pt x="137451" y="119019"/>
                    </a:moveTo>
                    <a:lnTo>
                      <a:pt x="137451" y="124954"/>
                    </a:lnTo>
                    <a:lnTo>
                      <a:pt x="131517" y="124954"/>
                    </a:lnTo>
                    <a:lnTo>
                      <a:pt x="131517" y="119019"/>
                    </a:lnTo>
                    <a:close/>
                    <a:moveTo>
                      <a:pt x="143702" y="119019"/>
                    </a:moveTo>
                    <a:lnTo>
                      <a:pt x="143702" y="124954"/>
                    </a:lnTo>
                    <a:lnTo>
                      <a:pt x="137766" y="124954"/>
                    </a:lnTo>
                    <a:lnTo>
                      <a:pt x="137766" y="119019"/>
                    </a:lnTo>
                    <a:close/>
                    <a:moveTo>
                      <a:pt x="149949" y="119019"/>
                    </a:moveTo>
                    <a:lnTo>
                      <a:pt x="149949" y="124954"/>
                    </a:lnTo>
                    <a:lnTo>
                      <a:pt x="144015" y="124954"/>
                    </a:lnTo>
                    <a:lnTo>
                      <a:pt x="144015" y="119019"/>
                    </a:lnTo>
                    <a:close/>
                    <a:moveTo>
                      <a:pt x="156196" y="119019"/>
                    </a:moveTo>
                    <a:lnTo>
                      <a:pt x="156196" y="124954"/>
                    </a:lnTo>
                    <a:lnTo>
                      <a:pt x="150262" y="124954"/>
                    </a:lnTo>
                    <a:lnTo>
                      <a:pt x="150262" y="119019"/>
                    </a:lnTo>
                    <a:close/>
                    <a:moveTo>
                      <a:pt x="162445" y="119019"/>
                    </a:moveTo>
                    <a:lnTo>
                      <a:pt x="162445" y="124954"/>
                    </a:lnTo>
                    <a:lnTo>
                      <a:pt x="156509" y="124954"/>
                    </a:lnTo>
                    <a:lnTo>
                      <a:pt x="156509" y="119019"/>
                    </a:lnTo>
                    <a:close/>
                    <a:moveTo>
                      <a:pt x="168692" y="119019"/>
                    </a:moveTo>
                    <a:lnTo>
                      <a:pt x="168692" y="124954"/>
                    </a:lnTo>
                    <a:lnTo>
                      <a:pt x="162756" y="124954"/>
                    </a:lnTo>
                    <a:lnTo>
                      <a:pt x="162756" y="119019"/>
                    </a:lnTo>
                    <a:close/>
                    <a:moveTo>
                      <a:pt x="174939" y="119019"/>
                    </a:moveTo>
                    <a:lnTo>
                      <a:pt x="174939" y="124954"/>
                    </a:lnTo>
                    <a:lnTo>
                      <a:pt x="169005" y="124954"/>
                    </a:lnTo>
                    <a:lnTo>
                      <a:pt x="169005" y="119019"/>
                    </a:lnTo>
                    <a:close/>
                    <a:moveTo>
                      <a:pt x="181186" y="119019"/>
                    </a:moveTo>
                    <a:lnTo>
                      <a:pt x="181186" y="124954"/>
                    </a:lnTo>
                    <a:lnTo>
                      <a:pt x="175252" y="124954"/>
                    </a:lnTo>
                    <a:lnTo>
                      <a:pt x="175252" y="119019"/>
                    </a:lnTo>
                    <a:close/>
                    <a:moveTo>
                      <a:pt x="187435" y="119019"/>
                    </a:moveTo>
                    <a:lnTo>
                      <a:pt x="187435" y="124954"/>
                    </a:lnTo>
                    <a:lnTo>
                      <a:pt x="181499" y="124954"/>
                    </a:lnTo>
                    <a:lnTo>
                      <a:pt x="181499" y="119019"/>
                    </a:lnTo>
                    <a:close/>
                    <a:moveTo>
                      <a:pt x="193684" y="119019"/>
                    </a:moveTo>
                    <a:lnTo>
                      <a:pt x="193684" y="124954"/>
                    </a:lnTo>
                    <a:lnTo>
                      <a:pt x="187749" y="124954"/>
                    </a:lnTo>
                    <a:lnTo>
                      <a:pt x="187749" y="119019"/>
                    </a:lnTo>
                    <a:close/>
                    <a:moveTo>
                      <a:pt x="199931" y="119019"/>
                    </a:moveTo>
                    <a:lnTo>
                      <a:pt x="199931" y="124954"/>
                    </a:lnTo>
                    <a:lnTo>
                      <a:pt x="193996" y="124954"/>
                    </a:lnTo>
                    <a:lnTo>
                      <a:pt x="193996" y="119019"/>
                    </a:lnTo>
                    <a:close/>
                    <a:moveTo>
                      <a:pt x="206180" y="119019"/>
                    </a:moveTo>
                    <a:lnTo>
                      <a:pt x="206180" y="124954"/>
                    </a:lnTo>
                    <a:lnTo>
                      <a:pt x="200244" y="124954"/>
                    </a:lnTo>
                    <a:lnTo>
                      <a:pt x="200244" y="119019"/>
                    </a:lnTo>
                    <a:close/>
                    <a:moveTo>
                      <a:pt x="212427" y="119019"/>
                    </a:moveTo>
                    <a:lnTo>
                      <a:pt x="212427" y="124954"/>
                    </a:lnTo>
                    <a:lnTo>
                      <a:pt x="206491" y="124954"/>
                    </a:lnTo>
                    <a:lnTo>
                      <a:pt x="206491" y="119019"/>
                    </a:lnTo>
                    <a:close/>
                    <a:moveTo>
                      <a:pt x="218674" y="119019"/>
                    </a:moveTo>
                    <a:lnTo>
                      <a:pt x="218674" y="124954"/>
                    </a:lnTo>
                    <a:lnTo>
                      <a:pt x="212739" y="124954"/>
                    </a:lnTo>
                    <a:lnTo>
                      <a:pt x="212739" y="119019"/>
                    </a:lnTo>
                    <a:close/>
                    <a:moveTo>
                      <a:pt x="224921" y="119019"/>
                    </a:moveTo>
                    <a:lnTo>
                      <a:pt x="224921" y="124954"/>
                    </a:lnTo>
                    <a:lnTo>
                      <a:pt x="218987" y="124954"/>
                    </a:lnTo>
                    <a:lnTo>
                      <a:pt x="218987" y="119019"/>
                    </a:lnTo>
                    <a:close/>
                    <a:moveTo>
                      <a:pt x="231170" y="119019"/>
                    </a:moveTo>
                    <a:lnTo>
                      <a:pt x="231170" y="124954"/>
                    </a:lnTo>
                    <a:lnTo>
                      <a:pt x="225234" y="124954"/>
                    </a:lnTo>
                    <a:lnTo>
                      <a:pt x="225234" y="119019"/>
                    </a:lnTo>
                    <a:close/>
                    <a:moveTo>
                      <a:pt x="237417" y="119019"/>
                    </a:moveTo>
                    <a:lnTo>
                      <a:pt x="237417" y="124954"/>
                    </a:lnTo>
                    <a:lnTo>
                      <a:pt x="231481" y="124954"/>
                    </a:lnTo>
                    <a:lnTo>
                      <a:pt x="231481" y="119019"/>
                    </a:lnTo>
                    <a:close/>
                    <a:moveTo>
                      <a:pt x="243664" y="119019"/>
                    </a:moveTo>
                    <a:lnTo>
                      <a:pt x="243664" y="124954"/>
                    </a:lnTo>
                    <a:lnTo>
                      <a:pt x="237729" y="124954"/>
                    </a:lnTo>
                    <a:lnTo>
                      <a:pt x="237729" y="119019"/>
                    </a:lnTo>
                    <a:close/>
                    <a:moveTo>
                      <a:pt x="249911" y="119019"/>
                    </a:moveTo>
                    <a:lnTo>
                      <a:pt x="249911" y="124954"/>
                    </a:lnTo>
                    <a:lnTo>
                      <a:pt x="243977" y="124954"/>
                    </a:lnTo>
                    <a:lnTo>
                      <a:pt x="243977" y="119019"/>
                    </a:lnTo>
                    <a:close/>
                    <a:moveTo>
                      <a:pt x="256161" y="119019"/>
                    </a:moveTo>
                    <a:lnTo>
                      <a:pt x="256161" y="124954"/>
                    </a:lnTo>
                    <a:lnTo>
                      <a:pt x="250225" y="124954"/>
                    </a:lnTo>
                    <a:lnTo>
                      <a:pt x="250225" y="119019"/>
                    </a:lnTo>
                    <a:close/>
                    <a:moveTo>
                      <a:pt x="262409" y="119019"/>
                    </a:moveTo>
                    <a:lnTo>
                      <a:pt x="262409" y="124954"/>
                    </a:lnTo>
                    <a:lnTo>
                      <a:pt x="256474" y="124954"/>
                    </a:lnTo>
                    <a:lnTo>
                      <a:pt x="256474" y="119019"/>
                    </a:lnTo>
                    <a:close/>
                    <a:moveTo>
                      <a:pt x="268656" y="119019"/>
                    </a:moveTo>
                    <a:lnTo>
                      <a:pt x="268656" y="124954"/>
                    </a:lnTo>
                    <a:lnTo>
                      <a:pt x="262721" y="124954"/>
                    </a:lnTo>
                    <a:lnTo>
                      <a:pt x="262721" y="119019"/>
                    </a:lnTo>
                    <a:close/>
                    <a:moveTo>
                      <a:pt x="274904" y="119019"/>
                    </a:moveTo>
                    <a:lnTo>
                      <a:pt x="274904" y="124954"/>
                    </a:lnTo>
                    <a:lnTo>
                      <a:pt x="268968" y="124954"/>
                    </a:lnTo>
                    <a:lnTo>
                      <a:pt x="268968" y="119019"/>
                    </a:lnTo>
                    <a:close/>
                    <a:moveTo>
                      <a:pt x="6251" y="125266"/>
                    </a:moveTo>
                    <a:lnTo>
                      <a:pt x="6251" y="131201"/>
                    </a:lnTo>
                    <a:lnTo>
                      <a:pt x="315" y="131201"/>
                    </a:lnTo>
                    <a:lnTo>
                      <a:pt x="315" y="125266"/>
                    </a:lnTo>
                    <a:close/>
                    <a:moveTo>
                      <a:pt x="12498" y="125266"/>
                    </a:moveTo>
                    <a:lnTo>
                      <a:pt x="12498" y="131201"/>
                    </a:lnTo>
                    <a:lnTo>
                      <a:pt x="6562" y="131201"/>
                    </a:lnTo>
                    <a:lnTo>
                      <a:pt x="6562" y="125266"/>
                    </a:lnTo>
                    <a:close/>
                    <a:moveTo>
                      <a:pt x="18745" y="125266"/>
                    </a:moveTo>
                    <a:lnTo>
                      <a:pt x="18745" y="131201"/>
                    </a:lnTo>
                    <a:lnTo>
                      <a:pt x="12810" y="131201"/>
                    </a:lnTo>
                    <a:lnTo>
                      <a:pt x="12810" y="125266"/>
                    </a:lnTo>
                    <a:close/>
                    <a:moveTo>
                      <a:pt x="24992" y="125266"/>
                    </a:moveTo>
                    <a:lnTo>
                      <a:pt x="24992" y="131201"/>
                    </a:lnTo>
                    <a:lnTo>
                      <a:pt x="19058" y="131201"/>
                    </a:lnTo>
                    <a:lnTo>
                      <a:pt x="19058" y="125266"/>
                    </a:lnTo>
                    <a:close/>
                    <a:moveTo>
                      <a:pt x="31242" y="125266"/>
                    </a:moveTo>
                    <a:lnTo>
                      <a:pt x="31242" y="131201"/>
                    </a:lnTo>
                    <a:lnTo>
                      <a:pt x="25305" y="131201"/>
                    </a:lnTo>
                    <a:lnTo>
                      <a:pt x="25305" y="125266"/>
                    </a:lnTo>
                    <a:close/>
                    <a:moveTo>
                      <a:pt x="37489" y="125266"/>
                    </a:moveTo>
                    <a:lnTo>
                      <a:pt x="37489" y="131201"/>
                    </a:lnTo>
                    <a:lnTo>
                      <a:pt x="31553" y="131201"/>
                    </a:lnTo>
                    <a:lnTo>
                      <a:pt x="31553" y="125266"/>
                    </a:lnTo>
                    <a:close/>
                    <a:moveTo>
                      <a:pt x="43737" y="125266"/>
                    </a:moveTo>
                    <a:lnTo>
                      <a:pt x="43737" y="131201"/>
                    </a:lnTo>
                    <a:lnTo>
                      <a:pt x="37802" y="131201"/>
                    </a:lnTo>
                    <a:lnTo>
                      <a:pt x="37802" y="125266"/>
                    </a:lnTo>
                    <a:close/>
                    <a:moveTo>
                      <a:pt x="49985" y="125266"/>
                    </a:moveTo>
                    <a:lnTo>
                      <a:pt x="49985" y="131201"/>
                    </a:lnTo>
                    <a:lnTo>
                      <a:pt x="44049" y="131201"/>
                    </a:lnTo>
                    <a:lnTo>
                      <a:pt x="44049" y="125266"/>
                    </a:lnTo>
                    <a:close/>
                    <a:moveTo>
                      <a:pt x="56232" y="125266"/>
                    </a:moveTo>
                    <a:lnTo>
                      <a:pt x="56232" y="131201"/>
                    </a:lnTo>
                    <a:lnTo>
                      <a:pt x="50296" y="131201"/>
                    </a:lnTo>
                    <a:lnTo>
                      <a:pt x="50296" y="125266"/>
                    </a:lnTo>
                    <a:close/>
                    <a:moveTo>
                      <a:pt x="62480" y="125266"/>
                    </a:moveTo>
                    <a:lnTo>
                      <a:pt x="62480" y="131201"/>
                    </a:lnTo>
                    <a:lnTo>
                      <a:pt x="56545" y="131201"/>
                    </a:lnTo>
                    <a:lnTo>
                      <a:pt x="56545" y="125266"/>
                    </a:lnTo>
                    <a:close/>
                    <a:moveTo>
                      <a:pt x="68727" y="125266"/>
                    </a:moveTo>
                    <a:lnTo>
                      <a:pt x="68727" y="131201"/>
                    </a:lnTo>
                    <a:lnTo>
                      <a:pt x="62792" y="131201"/>
                    </a:lnTo>
                    <a:lnTo>
                      <a:pt x="62792" y="125266"/>
                    </a:lnTo>
                    <a:close/>
                    <a:moveTo>
                      <a:pt x="74975" y="125266"/>
                    </a:moveTo>
                    <a:lnTo>
                      <a:pt x="74975" y="131201"/>
                    </a:lnTo>
                    <a:lnTo>
                      <a:pt x="69039" y="131201"/>
                    </a:lnTo>
                    <a:lnTo>
                      <a:pt x="69039" y="125266"/>
                    </a:lnTo>
                    <a:close/>
                    <a:moveTo>
                      <a:pt x="81223" y="125266"/>
                    </a:moveTo>
                    <a:lnTo>
                      <a:pt x="81223" y="131201"/>
                    </a:lnTo>
                    <a:lnTo>
                      <a:pt x="75286" y="131201"/>
                    </a:lnTo>
                    <a:lnTo>
                      <a:pt x="75286" y="125266"/>
                    </a:lnTo>
                    <a:close/>
                    <a:moveTo>
                      <a:pt x="87470" y="125266"/>
                    </a:moveTo>
                    <a:lnTo>
                      <a:pt x="87470" y="131201"/>
                    </a:lnTo>
                    <a:lnTo>
                      <a:pt x="81535" y="131201"/>
                    </a:lnTo>
                    <a:lnTo>
                      <a:pt x="81535" y="125266"/>
                    </a:lnTo>
                    <a:close/>
                    <a:moveTo>
                      <a:pt x="93718" y="125266"/>
                    </a:moveTo>
                    <a:lnTo>
                      <a:pt x="93718" y="131201"/>
                    </a:lnTo>
                    <a:lnTo>
                      <a:pt x="87784" y="131201"/>
                    </a:lnTo>
                    <a:lnTo>
                      <a:pt x="87784" y="125266"/>
                    </a:lnTo>
                    <a:close/>
                    <a:moveTo>
                      <a:pt x="99967" y="125266"/>
                    </a:moveTo>
                    <a:lnTo>
                      <a:pt x="99967" y="131201"/>
                    </a:lnTo>
                    <a:lnTo>
                      <a:pt x="94031" y="131201"/>
                    </a:lnTo>
                    <a:lnTo>
                      <a:pt x="94031" y="125266"/>
                    </a:lnTo>
                    <a:close/>
                    <a:moveTo>
                      <a:pt x="106214" y="125266"/>
                    </a:moveTo>
                    <a:lnTo>
                      <a:pt x="106214" y="131201"/>
                    </a:lnTo>
                    <a:lnTo>
                      <a:pt x="100278" y="131201"/>
                    </a:lnTo>
                    <a:lnTo>
                      <a:pt x="100278" y="125266"/>
                    </a:lnTo>
                    <a:close/>
                    <a:moveTo>
                      <a:pt x="112461" y="125266"/>
                    </a:moveTo>
                    <a:lnTo>
                      <a:pt x="112461" y="131201"/>
                    </a:lnTo>
                    <a:lnTo>
                      <a:pt x="106527" y="131201"/>
                    </a:lnTo>
                    <a:lnTo>
                      <a:pt x="106527" y="125266"/>
                    </a:lnTo>
                    <a:close/>
                    <a:moveTo>
                      <a:pt x="118710" y="125266"/>
                    </a:moveTo>
                    <a:lnTo>
                      <a:pt x="118710" y="131201"/>
                    </a:lnTo>
                    <a:lnTo>
                      <a:pt x="112774" y="131201"/>
                    </a:lnTo>
                    <a:lnTo>
                      <a:pt x="112774" y="125266"/>
                    </a:lnTo>
                    <a:close/>
                    <a:moveTo>
                      <a:pt x="124957" y="125266"/>
                    </a:moveTo>
                    <a:lnTo>
                      <a:pt x="124957" y="131201"/>
                    </a:lnTo>
                    <a:lnTo>
                      <a:pt x="119021" y="131201"/>
                    </a:lnTo>
                    <a:lnTo>
                      <a:pt x="119021" y="125266"/>
                    </a:lnTo>
                    <a:close/>
                    <a:moveTo>
                      <a:pt x="131204" y="125266"/>
                    </a:moveTo>
                    <a:lnTo>
                      <a:pt x="131204" y="131201"/>
                    </a:lnTo>
                    <a:lnTo>
                      <a:pt x="125270" y="131201"/>
                    </a:lnTo>
                    <a:lnTo>
                      <a:pt x="125270" y="125266"/>
                    </a:lnTo>
                    <a:close/>
                    <a:moveTo>
                      <a:pt x="137451" y="125266"/>
                    </a:moveTo>
                    <a:lnTo>
                      <a:pt x="137451" y="131201"/>
                    </a:lnTo>
                    <a:lnTo>
                      <a:pt x="131517" y="131201"/>
                    </a:lnTo>
                    <a:lnTo>
                      <a:pt x="131517" y="125266"/>
                    </a:lnTo>
                    <a:close/>
                    <a:moveTo>
                      <a:pt x="143702" y="125266"/>
                    </a:moveTo>
                    <a:lnTo>
                      <a:pt x="143702" y="131201"/>
                    </a:lnTo>
                    <a:lnTo>
                      <a:pt x="137766" y="131201"/>
                    </a:lnTo>
                    <a:lnTo>
                      <a:pt x="137766" y="125266"/>
                    </a:lnTo>
                    <a:close/>
                    <a:moveTo>
                      <a:pt x="149949" y="125266"/>
                    </a:moveTo>
                    <a:lnTo>
                      <a:pt x="149949" y="131201"/>
                    </a:lnTo>
                    <a:lnTo>
                      <a:pt x="144015" y="131201"/>
                    </a:lnTo>
                    <a:lnTo>
                      <a:pt x="144015" y="125266"/>
                    </a:lnTo>
                    <a:close/>
                    <a:moveTo>
                      <a:pt x="156196" y="125266"/>
                    </a:moveTo>
                    <a:lnTo>
                      <a:pt x="156196" y="131201"/>
                    </a:lnTo>
                    <a:lnTo>
                      <a:pt x="150262" y="131201"/>
                    </a:lnTo>
                    <a:lnTo>
                      <a:pt x="150262" y="125266"/>
                    </a:lnTo>
                    <a:close/>
                    <a:moveTo>
                      <a:pt x="162445" y="125266"/>
                    </a:moveTo>
                    <a:lnTo>
                      <a:pt x="162445" y="131201"/>
                    </a:lnTo>
                    <a:lnTo>
                      <a:pt x="156509" y="131201"/>
                    </a:lnTo>
                    <a:lnTo>
                      <a:pt x="156509" y="125266"/>
                    </a:lnTo>
                    <a:close/>
                    <a:moveTo>
                      <a:pt x="168692" y="125266"/>
                    </a:moveTo>
                    <a:lnTo>
                      <a:pt x="168692" y="131201"/>
                    </a:lnTo>
                    <a:lnTo>
                      <a:pt x="162756" y="131201"/>
                    </a:lnTo>
                    <a:lnTo>
                      <a:pt x="162756" y="125266"/>
                    </a:lnTo>
                    <a:close/>
                    <a:moveTo>
                      <a:pt x="174939" y="125266"/>
                    </a:moveTo>
                    <a:lnTo>
                      <a:pt x="174939" y="131201"/>
                    </a:lnTo>
                    <a:lnTo>
                      <a:pt x="169005" y="131201"/>
                    </a:lnTo>
                    <a:lnTo>
                      <a:pt x="169005" y="125266"/>
                    </a:lnTo>
                    <a:close/>
                    <a:moveTo>
                      <a:pt x="181186" y="125266"/>
                    </a:moveTo>
                    <a:lnTo>
                      <a:pt x="181186" y="131201"/>
                    </a:lnTo>
                    <a:lnTo>
                      <a:pt x="175252" y="131201"/>
                    </a:lnTo>
                    <a:lnTo>
                      <a:pt x="175252" y="125266"/>
                    </a:lnTo>
                    <a:close/>
                    <a:moveTo>
                      <a:pt x="187435" y="125266"/>
                    </a:moveTo>
                    <a:lnTo>
                      <a:pt x="187435" y="131201"/>
                    </a:lnTo>
                    <a:lnTo>
                      <a:pt x="181499" y="131201"/>
                    </a:lnTo>
                    <a:lnTo>
                      <a:pt x="181499" y="125266"/>
                    </a:lnTo>
                    <a:close/>
                    <a:moveTo>
                      <a:pt x="193682" y="125266"/>
                    </a:moveTo>
                    <a:lnTo>
                      <a:pt x="193682" y="131201"/>
                    </a:lnTo>
                    <a:lnTo>
                      <a:pt x="187746" y="131201"/>
                    </a:lnTo>
                    <a:lnTo>
                      <a:pt x="187746" y="125266"/>
                    </a:lnTo>
                    <a:close/>
                    <a:moveTo>
                      <a:pt x="199931" y="125266"/>
                    </a:moveTo>
                    <a:lnTo>
                      <a:pt x="199931" y="131201"/>
                    </a:lnTo>
                    <a:lnTo>
                      <a:pt x="193996" y="131201"/>
                    </a:lnTo>
                    <a:lnTo>
                      <a:pt x="193996" y="125266"/>
                    </a:lnTo>
                    <a:close/>
                    <a:moveTo>
                      <a:pt x="206180" y="125266"/>
                    </a:moveTo>
                    <a:lnTo>
                      <a:pt x="206180" y="131201"/>
                    </a:lnTo>
                    <a:lnTo>
                      <a:pt x="200244" y="131201"/>
                    </a:lnTo>
                    <a:lnTo>
                      <a:pt x="200244" y="125266"/>
                    </a:lnTo>
                    <a:close/>
                    <a:moveTo>
                      <a:pt x="212427" y="125266"/>
                    </a:moveTo>
                    <a:lnTo>
                      <a:pt x="212427" y="131201"/>
                    </a:lnTo>
                    <a:lnTo>
                      <a:pt x="206491" y="131201"/>
                    </a:lnTo>
                    <a:lnTo>
                      <a:pt x="206491" y="125266"/>
                    </a:lnTo>
                    <a:close/>
                    <a:moveTo>
                      <a:pt x="218674" y="125266"/>
                    </a:moveTo>
                    <a:lnTo>
                      <a:pt x="218674" y="131201"/>
                    </a:lnTo>
                    <a:lnTo>
                      <a:pt x="212739" y="131201"/>
                    </a:lnTo>
                    <a:lnTo>
                      <a:pt x="212739" y="125266"/>
                    </a:lnTo>
                    <a:close/>
                    <a:moveTo>
                      <a:pt x="224921" y="125266"/>
                    </a:moveTo>
                    <a:lnTo>
                      <a:pt x="224921" y="131201"/>
                    </a:lnTo>
                    <a:lnTo>
                      <a:pt x="218987" y="131201"/>
                    </a:lnTo>
                    <a:lnTo>
                      <a:pt x="218987" y="125266"/>
                    </a:lnTo>
                    <a:close/>
                    <a:moveTo>
                      <a:pt x="231170" y="125266"/>
                    </a:moveTo>
                    <a:lnTo>
                      <a:pt x="231170" y="131201"/>
                    </a:lnTo>
                    <a:lnTo>
                      <a:pt x="225234" y="131201"/>
                    </a:lnTo>
                    <a:lnTo>
                      <a:pt x="225234" y="125266"/>
                    </a:lnTo>
                    <a:close/>
                    <a:moveTo>
                      <a:pt x="237417" y="125266"/>
                    </a:moveTo>
                    <a:lnTo>
                      <a:pt x="237417" y="131201"/>
                    </a:lnTo>
                    <a:lnTo>
                      <a:pt x="231481" y="131201"/>
                    </a:lnTo>
                    <a:lnTo>
                      <a:pt x="231481" y="125266"/>
                    </a:lnTo>
                    <a:close/>
                    <a:moveTo>
                      <a:pt x="243664" y="125266"/>
                    </a:moveTo>
                    <a:lnTo>
                      <a:pt x="243664" y="131201"/>
                    </a:lnTo>
                    <a:lnTo>
                      <a:pt x="237729" y="131201"/>
                    </a:lnTo>
                    <a:lnTo>
                      <a:pt x="237729" y="125266"/>
                    </a:lnTo>
                    <a:close/>
                    <a:moveTo>
                      <a:pt x="249911" y="125266"/>
                    </a:moveTo>
                    <a:lnTo>
                      <a:pt x="249911" y="131201"/>
                    </a:lnTo>
                    <a:lnTo>
                      <a:pt x="243977" y="131201"/>
                    </a:lnTo>
                    <a:lnTo>
                      <a:pt x="243977" y="125266"/>
                    </a:lnTo>
                    <a:close/>
                    <a:moveTo>
                      <a:pt x="256161" y="125266"/>
                    </a:moveTo>
                    <a:lnTo>
                      <a:pt x="256161" y="131201"/>
                    </a:lnTo>
                    <a:lnTo>
                      <a:pt x="250225" y="131201"/>
                    </a:lnTo>
                    <a:lnTo>
                      <a:pt x="250225" y="125266"/>
                    </a:lnTo>
                    <a:close/>
                    <a:moveTo>
                      <a:pt x="262409" y="125266"/>
                    </a:moveTo>
                    <a:lnTo>
                      <a:pt x="262409" y="131201"/>
                    </a:lnTo>
                    <a:lnTo>
                      <a:pt x="256474" y="131201"/>
                    </a:lnTo>
                    <a:lnTo>
                      <a:pt x="256474" y="125266"/>
                    </a:lnTo>
                    <a:close/>
                    <a:moveTo>
                      <a:pt x="268656" y="125266"/>
                    </a:moveTo>
                    <a:lnTo>
                      <a:pt x="268656" y="131201"/>
                    </a:lnTo>
                    <a:lnTo>
                      <a:pt x="262721" y="131201"/>
                    </a:lnTo>
                    <a:lnTo>
                      <a:pt x="262721" y="125266"/>
                    </a:lnTo>
                    <a:close/>
                    <a:moveTo>
                      <a:pt x="274904" y="125266"/>
                    </a:moveTo>
                    <a:lnTo>
                      <a:pt x="274904" y="131201"/>
                    </a:lnTo>
                    <a:lnTo>
                      <a:pt x="268968" y="131201"/>
                    </a:lnTo>
                    <a:lnTo>
                      <a:pt x="268968" y="125266"/>
                    </a:lnTo>
                    <a:close/>
                    <a:moveTo>
                      <a:pt x="6251" y="131513"/>
                    </a:moveTo>
                    <a:lnTo>
                      <a:pt x="6251" y="137449"/>
                    </a:lnTo>
                    <a:lnTo>
                      <a:pt x="315" y="137449"/>
                    </a:lnTo>
                    <a:lnTo>
                      <a:pt x="315" y="131513"/>
                    </a:lnTo>
                    <a:close/>
                    <a:moveTo>
                      <a:pt x="12498" y="131513"/>
                    </a:moveTo>
                    <a:lnTo>
                      <a:pt x="12498" y="137449"/>
                    </a:lnTo>
                    <a:lnTo>
                      <a:pt x="6562" y="137449"/>
                    </a:lnTo>
                    <a:lnTo>
                      <a:pt x="6562" y="131513"/>
                    </a:lnTo>
                    <a:close/>
                    <a:moveTo>
                      <a:pt x="18745" y="131513"/>
                    </a:moveTo>
                    <a:lnTo>
                      <a:pt x="18745" y="137449"/>
                    </a:lnTo>
                    <a:lnTo>
                      <a:pt x="12810" y="137449"/>
                    </a:lnTo>
                    <a:lnTo>
                      <a:pt x="12810" y="131513"/>
                    </a:lnTo>
                    <a:close/>
                    <a:moveTo>
                      <a:pt x="24992" y="131513"/>
                    </a:moveTo>
                    <a:lnTo>
                      <a:pt x="24992" y="137449"/>
                    </a:lnTo>
                    <a:lnTo>
                      <a:pt x="19058" y="137449"/>
                    </a:lnTo>
                    <a:lnTo>
                      <a:pt x="19058" y="131513"/>
                    </a:lnTo>
                    <a:close/>
                    <a:moveTo>
                      <a:pt x="31241" y="131513"/>
                    </a:moveTo>
                    <a:lnTo>
                      <a:pt x="31241" y="137449"/>
                    </a:lnTo>
                    <a:lnTo>
                      <a:pt x="25305" y="137449"/>
                    </a:lnTo>
                    <a:lnTo>
                      <a:pt x="25305" y="131513"/>
                    </a:lnTo>
                    <a:close/>
                    <a:moveTo>
                      <a:pt x="37489" y="131513"/>
                    </a:moveTo>
                    <a:lnTo>
                      <a:pt x="37489" y="137449"/>
                    </a:lnTo>
                    <a:lnTo>
                      <a:pt x="31553" y="137449"/>
                    </a:lnTo>
                    <a:lnTo>
                      <a:pt x="31553" y="131513"/>
                    </a:lnTo>
                    <a:close/>
                    <a:moveTo>
                      <a:pt x="43737" y="131513"/>
                    </a:moveTo>
                    <a:lnTo>
                      <a:pt x="43737" y="137449"/>
                    </a:lnTo>
                    <a:lnTo>
                      <a:pt x="37802" y="137449"/>
                    </a:lnTo>
                    <a:lnTo>
                      <a:pt x="37802" y="131513"/>
                    </a:lnTo>
                    <a:close/>
                    <a:moveTo>
                      <a:pt x="49985" y="131513"/>
                    </a:moveTo>
                    <a:lnTo>
                      <a:pt x="49985" y="137449"/>
                    </a:lnTo>
                    <a:lnTo>
                      <a:pt x="44049" y="137449"/>
                    </a:lnTo>
                    <a:lnTo>
                      <a:pt x="44049" y="131513"/>
                    </a:lnTo>
                    <a:close/>
                    <a:moveTo>
                      <a:pt x="56232" y="131513"/>
                    </a:moveTo>
                    <a:lnTo>
                      <a:pt x="56232" y="137449"/>
                    </a:lnTo>
                    <a:lnTo>
                      <a:pt x="50296" y="137449"/>
                    </a:lnTo>
                    <a:lnTo>
                      <a:pt x="50296" y="131513"/>
                    </a:lnTo>
                    <a:close/>
                    <a:moveTo>
                      <a:pt x="62480" y="131513"/>
                    </a:moveTo>
                    <a:lnTo>
                      <a:pt x="62480" y="137449"/>
                    </a:lnTo>
                    <a:lnTo>
                      <a:pt x="56545" y="137449"/>
                    </a:lnTo>
                    <a:lnTo>
                      <a:pt x="56545" y="131513"/>
                    </a:lnTo>
                    <a:close/>
                    <a:moveTo>
                      <a:pt x="68727" y="131513"/>
                    </a:moveTo>
                    <a:lnTo>
                      <a:pt x="68727" y="137449"/>
                    </a:lnTo>
                    <a:lnTo>
                      <a:pt x="62792" y="137449"/>
                    </a:lnTo>
                    <a:lnTo>
                      <a:pt x="62792" y="131513"/>
                    </a:lnTo>
                    <a:close/>
                    <a:moveTo>
                      <a:pt x="74975" y="131513"/>
                    </a:moveTo>
                    <a:lnTo>
                      <a:pt x="74975" y="137449"/>
                    </a:lnTo>
                    <a:lnTo>
                      <a:pt x="69039" y="137449"/>
                    </a:lnTo>
                    <a:lnTo>
                      <a:pt x="69039" y="131513"/>
                    </a:lnTo>
                    <a:close/>
                    <a:moveTo>
                      <a:pt x="81223" y="131513"/>
                    </a:moveTo>
                    <a:lnTo>
                      <a:pt x="81223" y="137449"/>
                    </a:lnTo>
                    <a:lnTo>
                      <a:pt x="75286" y="137449"/>
                    </a:lnTo>
                    <a:lnTo>
                      <a:pt x="75286" y="131513"/>
                    </a:lnTo>
                    <a:close/>
                    <a:moveTo>
                      <a:pt x="87470" y="131513"/>
                    </a:moveTo>
                    <a:lnTo>
                      <a:pt x="87470" y="137449"/>
                    </a:lnTo>
                    <a:lnTo>
                      <a:pt x="81535" y="137449"/>
                    </a:lnTo>
                    <a:lnTo>
                      <a:pt x="81535" y="131513"/>
                    </a:lnTo>
                    <a:close/>
                    <a:moveTo>
                      <a:pt x="93718" y="131513"/>
                    </a:moveTo>
                    <a:lnTo>
                      <a:pt x="93718" y="137449"/>
                    </a:lnTo>
                    <a:lnTo>
                      <a:pt x="87784" y="137449"/>
                    </a:lnTo>
                    <a:lnTo>
                      <a:pt x="87784" y="131513"/>
                    </a:lnTo>
                    <a:close/>
                    <a:moveTo>
                      <a:pt x="99967" y="131513"/>
                    </a:moveTo>
                    <a:lnTo>
                      <a:pt x="99967" y="137449"/>
                    </a:lnTo>
                    <a:lnTo>
                      <a:pt x="94031" y="137449"/>
                    </a:lnTo>
                    <a:lnTo>
                      <a:pt x="94031" y="131513"/>
                    </a:lnTo>
                    <a:close/>
                    <a:moveTo>
                      <a:pt x="106214" y="131513"/>
                    </a:moveTo>
                    <a:lnTo>
                      <a:pt x="106214" y="137449"/>
                    </a:lnTo>
                    <a:lnTo>
                      <a:pt x="100278" y="137449"/>
                    </a:lnTo>
                    <a:lnTo>
                      <a:pt x="100278" y="131513"/>
                    </a:lnTo>
                    <a:close/>
                    <a:moveTo>
                      <a:pt x="112461" y="131513"/>
                    </a:moveTo>
                    <a:lnTo>
                      <a:pt x="112461" y="137449"/>
                    </a:lnTo>
                    <a:lnTo>
                      <a:pt x="106527" y="137449"/>
                    </a:lnTo>
                    <a:lnTo>
                      <a:pt x="106527" y="131513"/>
                    </a:lnTo>
                    <a:close/>
                    <a:moveTo>
                      <a:pt x="118710" y="131513"/>
                    </a:moveTo>
                    <a:lnTo>
                      <a:pt x="118710" y="137449"/>
                    </a:lnTo>
                    <a:lnTo>
                      <a:pt x="112774" y="137449"/>
                    </a:lnTo>
                    <a:lnTo>
                      <a:pt x="112774" y="131513"/>
                    </a:lnTo>
                    <a:close/>
                    <a:moveTo>
                      <a:pt x="124957" y="131513"/>
                    </a:moveTo>
                    <a:lnTo>
                      <a:pt x="124957" y="137449"/>
                    </a:lnTo>
                    <a:lnTo>
                      <a:pt x="119021" y="137449"/>
                    </a:lnTo>
                    <a:lnTo>
                      <a:pt x="119021" y="131513"/>
                    </a:lnTo>
                    <a:close/>
                    <a:moveTo>
                      <a:pt x="131204" y="131513"/>
                    </a:moveTo>
                    <a:lnTo>
                      <a:pt x="131204" y="137449"/>
                    </a:lnTo>
                    <a:lnTo>
                      <a:pt x="125270" y="137449"/>
                    </a:lnTo>
                    <a:lnTo>
                      <a:pt x="125270" y="131513"/>
                    </a:lnTo>
                    <a:close/>
                    <a:moveTo>
                      <a:pt x="137451" y="131513"/>
                    </a:moveTo>
                    <a:lnTo>
                      <a:pt x="137451" y="137449"/>
                    </a:lnTo>
                    <a:lnTo>
                      <a:pt x="131517" y="137449"/>
                    </a:lnTo>
                    <a:lnTo>
                      <a:pt x="131517" y="131513"/>
                    </a:lnTo>
                    <a:close/>
                    <a:moveTo>
                      <a:pt x="143702" y="131513"/>
                    </a:moveTo>
                    <a:lnTo>
                      <a:pt x="143702" y="137449"/>
                    </a:lnTo>
                    <a:lnTo>
                      <a:pt x="137766" y="137449"/>
                    </a:lnTo>
                    <a:lnTo>
                      <a:pt x="137766" y="131513"/>
                    </a:lnTo>
                    <a:close/>
                    <a:moveTo>
                      <a:pt x="149949" y="131513"/>
                    </a:moveTo>
                    <a:lnTo>
                      <a:pt x="149949" y="137449"/>
                    </a:lnTo>
                    <a:lnTo>
                      <a:pt x="144015" y="137449"/>
                    </a:lnTo>
                    <a:lnTo>
                      <a:pt x="144015" y="131513"/>
                    </a:lnTo>
                    <a:close/>
                    <a:moveTo>
                      <a:pt x="156196" y="131513"/>
                    </a:moveTo>
                    <a:lnTo>
                      <a:pt x="156196" y="137449"/>
                    </a:lnTo>
                    <a:lnTo>
                      <a:pt x="150262" y="137449"/>
                    </a:lnTo>
                    <a:lnTo>
                      <a:pt x="150262" y="131513"/>
                    </a:lnTo>
                    <a:close/>
                    <a:moveTo>
                      <a:pt x="162445" y="131513"/>
                    </a:moveTo>
                    <a:lnTo>
                      <a:pt x="162445" y="137449"/>
                    </a:lnTo>
                    <a:lnTo>
                      <a:pt x="156509" y="137449"/>
                    </a:lnTo>
                    <a:lnTo>
                      <a:pt x="156509" y="131513"/>
                    </a:lnTo>
                    <a:close/>
                    <a:moveTo>
                      <a:pt x="168692" y="131513"/>
                    </a:moveTo>
                    <a:lnTo>
                      <a:pt x="168692" y="137449"/>
                    </a:lnTo>
                    <a:lnTo>
                      <a:pt x="162756" y="137449"/>
                    </a:lnTo>
                    <a:lnTo>
                      <a:pt x="162756" y="131513"/>
                    </a:lnTo>
                    <a:close/>
                    <a:moveTo>
                      <a:pt x="174939" y="131513"/>
                    </a:moveTo>
                    <a:lnTo>
                      <a:pt x="174939" y="137449"/>
                    </a:lnTo>
                    <a:lnTo>
                      <a:pt x="169005" y="137449"/>
                    </a:lnTo>
                    <a:lnTo>
                      <a:pt x="169005" y="131513"/>
                    </a:lnTo>
                    <a:close/>
                    <a:moveTo>
                      <a:pt x="181186" y="131513"/>
                    </a:moveTo>
                    <a:lnTo>
                      <a:pt x="181186" y="137449"/>
                    </a:lnTo>
                    <a:lnTo>
                      <a:pt x="175252" y="137449"/>
                    </a:lnTo>
                    <a:lnTo>
                      <a:pt x="175252" y="131513"/>
                    </a:lnTo>
                    <a:close/>
                    <a:moveTo>
                      <a:pt x="187433" y="131513"/>
                    </a:moveTo>
                    <a:lnTo>
                      <a:pt x="187433" y="137449"/>
                    </a:lnTo>
                    <a:lnTo>
                      <a:pt x="181499" y="137449"/>
                    </a:lnTo>
                    <a:lnTo>
                      <a:pt x="181499" y="131513"/>
                    </a:lnTo>
                    <a:close/>
                    <a:moveTo>
                      <a:pt x="193682" y="131513"/>
                    </a:moveTo>
                    <a:lnTo>
                      <a:pt x="193682" y="137449"/>
                    </a:lnTo>
                    <a:lnTo>
                      <a:pt x="187746" y="137449"/>
                    </a:lnTo>
                    <a:lnTo>
                      <a:pt x="187746" y="131513"/>
                    </a:lnTo>
                    <a:close/>
                    <a:moveTo>
                      <a:pt x="199931" y="131513"/>
                    </a:moveTo>
                    <a:lnTo>
                      <a:pt x="199931" y="137449"/>
                    </a:lnTo>
                    <a:lnTo>
                      <a:pt x="193996" y="137449"/>
                    </a:lnTo>
                    <a:lnTo>
                      <a:pt x="193996" y="131513"/>
                    </a:lnTo>
                    <a:close/>
                    <a:moveTo>
                      <a:pt x="206180" y="131513"/>
                    </a:moveTo>
                    <a:lnTo>
                      <a:pt x="206180" y="137449"/>
                    </a:lnTo>
                    <a:lnTo>
                      <a:pt x="200244" y="137449"/>
                    </a:lnTo>
                    <a:lnTo>
                      <a:pt x="200244" y="131513"/>
                    </a:lnTo>
                    <a:close/>
                    <a:moveTo>
                      <a:pt x="212427" y="131513"/>
                    </a:moveTo>
                    <a:lnTo>
                      <a:pt x="212427" y="137449"/>
                    </a:lnTo>
                    <a:lnTo>
                      <a:pt x="206491" y="137449"/>
                    </a:lnTo>
                    <a:lnTo>
                      <a:pt x="206491" y="131513"/>
                    </a:lnTo>
                    <a:close/>
                    <a:moveTo>
                      <a:pt x="218674" y="131513"/>
                    </a:moveTo>
                    <a:lnTo>
                      <a:pt x="218674" y="137449"/>
                    </a:lnTo>
                    <a:lnTo>
                      <a:pt x="212739" y="137449"/>
                    </a:lnTo>
                    <a:lnTo>
                      <a:pt x="212739" y="131513"/>
                    </a:lnTo>
                    <a:close/>
                    <a:moveTo>
                      <a:pt x="224921" y="131513"/>
                    </a:moveTo>
                    <a:lnTo>
                      <a:pt x="224921" y="137449"/>
                    </a:lnTo>
                    <a:lnTo>
                      <a:pt x="218987" y="137449"/>
                    </a:lnTo>
                    <a:lnTo>
                      <a:pt x="218987" y="131513"/>
                    </a:lnTo>
                    <a:close/>
                    <a:moveTo>
                      <a:pt x="231170" y="131513"/>
                    </a:moveTo>
                    <a:lnTo>
                      <a:pt x="231170" y="137449"/>
                    </a:lnTo>
                    <a:lnTo>
                      <a:pt x="225234" y="137449"/>
                    </a:lnTo>
                    <a:lnTo>
                      <a:pt x="225234" y="131513"/>
                    </a:lnTo>
                    <a:close/>
                    <a:moveTo>
                      <a:pt x="237417" y="131513"/>
                    </a:moveTo>
                    <a:lnTo>
                      <a:pt x="237417" y="137449"/>
                    </a:lnTo>
                    <a:lnTo>
                      <a:pt x="231481" y="137449"/>
                    </a:lnTo>
                    <a:lnTo>
                      <a:pt x="231481" y="131513"/>
                    </a:lnTo>
                    <a:close/>
                    <a:moveTo>
                      <a:pt x="243664" y="131513"/>
                    </a:moveTo>
                    <a:lnTo>
                      <a:pt x="243664" y="137449"/>
                    </a:lnTo>
                    <a:lnTo>
                      <a:pt x="237729" y="137449"/>
                    </a:lnTo>
                    <a:lnTo>
                      <a:pt x="237729" y="131513"/>
                    </a:lnTo>
                    <a:close/>
                    <a:moveTo>
                      <a:pt x="249911" y="131513"/>
                    </a:moveTo>
                    <a:lnTo>
                      <a:pt x="249911" y="137449"/>
                    </a:lnTo>
                    <a:lnTo>
                      <a:pt x="243977" y="137449"/>
                    </a:lnTo>
                    <a:lnTo>
                      <a:pt x="243977" y="131513"/>
                    </a:lnTo>
                    <a:close/>
                    <a:moveTo>
                      <a:pt x="256161" y="131513"/>
                    </a:moveTo>
                    <a:lnTo>
                      <a:pt x="256161" y="137449"/>
                    </a:lnTo>
                    <a:lnTo>
                      <a:pt x="250225" y="137449"/>
                    </a:lnTo>
                    <a:lnTo>
                      <a:pt x="250225" y="131513"/>
                    </a:lnTo>
                    <a:close/>
                    <a:moveTo>
                      <a:pt x="262409" y="131513"/>
                    </a:moveTo>
                    <a:lnTo>
                      <a:pt x="262409" y="137449"/>
                    </a:lnTo>
                    <a:lnTo>
                      <a:pt x="256474" y="137449"/>
                    </a:lnTo>
                    <a:lnTo>
                      <a:pt x="256474" y="131513"/>
                    </a:lnTo>
                    <a:close/>
                    <a:moveTo>
                      <a:pt x="268656" y="131513"/>
                    </a:moveTo>
                    <a:lnTo>
                      <a:pt x="268656" y="137449"/>
                    </a:lnTo>
                    <a:lnTo>
                      <a:pt x="262721" y="137449"/>
                    </a:lnTo>
                    <a:lnTo>
                      <a:pt x="262721" y="131513"/>
                    </a:lnTo>
                    <a:close/>
                    <a:moveTo>
                      <a:pt x="274904" y="131513"/>
                    </a:moveTo>
                    <a:lnTo>
                      <a:pt x="274904" y="137449"/>
                    </a:lnTo>
                    <a:lnTo>
                      <a:pt x="268968" y="137449"/>
                    </a:lnTo>
                    <a:lnTo>
                      <a:pt x="268968" y="131513"/>
                    </a:lnTo>
                    <a:close/>
                    <a:moveTo>
                      <a:pt x="6251" y="137760"/>
                    </a:moveTo>
                    <a:lnTo>
                      <a:pt x="6251" y="143697"/>
                    </a:lnTo>
                    <a:lnTo>
                      <a:pt x="315" y="143697"/>
                    </a:lnTo>
                    <a:lnTo>
                      <a:pt x="315" y="137760"/>
                    </a:lnTo>
                    <a:close/>
                    <a:moveTo>
                      <a:pt x="12498" y="137760"/>
                    </a:moveTo>
                    <a:lnTo>
                      <a:pt x="12498" y="143697"/>
                    </a:lnTo>
                    <a:lnTo>
                      <a:pt x="6562" y="143697"/>
                    </a:lnTo>
                    <a:lnTo>
                      <a:pt x="6562" y="137760"/>
                    </a:lnTo>
                    <a:close/>
                    <a:moveTo>
                      <a:pt x="18745" y="137760"/>
                    </a:moveTo>
                    <a:lnTo>
                      <a:pt x="18745" y="143697"/>
                    </a:lnTo>
                    <a:lnTo>
                      <a:pt x="12810" y="143697"/>
                    </a:lnTo>
                    <a:lnTo>
                      <a:pt x="12810" y="137760"/>
                    </a:lnTo>
                    <a:close/>
                    <a:moveTo>
                      <a:pt x="24992" y="137760"/>
                    </a:moveTo>
                    <a:lnTo>
                      <a:pt x="24992" y="143697"/>
                    </a:lnTo>
                    <a:lnTo>
                      <a:pt x="19058" y="143697"/>
                    </a:lnTo>
                    <a:lnTo>
                      <a:pt x="19058" y="137760"/>
                    </a:lnTo>
                    <a:close/>
                    <a:moveTo>
                      <a:pt x="31241" y="137760"/>
                    </a:moveTo>
                    <a:lnTo>
                      <a:pt x="31241" y="143697"/>
                    </a:lnTo>
                    <a:lnTo>
                      <a:pt x="25305" y="143697"/>
                    </a:lnTo>
                    <a:lnTo>
                      <a:pt x="25305" y="137760"/>
                    </a:lnTo>
                    <a:close/>
                    <a:moveTo>
                      <a:pt x="37489" y="137760"/>
                    </a:moveTo>
                    <a:lnTo>
                      <a:pt x="37489" y="143697"/>
                    </a:lnTo>
                    <a:lnTo>
                      <a:pt x="31553" y="143697"/>
                    </a:lnTo>
                    <a:lnTo>
                      <a:pt x="31553" y="137760"/>
                    </a:lnTo>
                    <a:close/>
                    <a:moveTo>
                      <a:pt x="43737" y="137760"/>
                    </a:moveTo>
                    <a:lnTo>
                      <a:pt x="43737" y="143697"/>
                    </a:lnTo>
                    <a:lnTo>
                      <a:pt x="37802" y="143697"/>
                    </a:lnTo>
                    <a:lnTo>
                      <a:pt x="37802" y="137760"/>
                    </a:lnTo>
                    <a:close/>
                    <a:moveTo>
                      <a:pt x="49985" y="137760"/>
                    </a:moveTo>
                    <a:lnTo>
                      <a:pt x="49985" y="143697"/>
                    </a:lnTo>
                    <a:lnTo>
                      <a:pt x="44049" y="143697"/>
                    </a:lnTo>
                    <a:lnTo>
                      <a:pt x="44049" y="137760"/>
                    </a:lnTo>
                    <a:close/>
                    <a:moveTo>
                      <a:pt x="56232" y="137760"/>
                    </a:moveTo>
                    <a:lnTo>
                      <a:pt x="56232" y="143697"/>
                    </a:lnTo>
                    <a:lnTo>
                      <a:pt x="50296" y="143697"/>
                    </a:lnTo>
                    <a:lnTo>
                      <a:pt x="50296" y="137760"/>
                    </a:lnTo>
                    <a:close/>
                    <a:moveTo>
                      <a:pt x="62480" y="137760"/>
                    </a:moveTo>
                    <a:lnTo>
                      <a:pt x="62480" y="143697"/>
                    </a:lnTo>
                    <a:lnTo>
                      <a:pt x="56545" y="143697"/>
                    </a:lnTo>
                    <a:lnTo>
                      <a:pt x="56545" y="137760"/>
                    </a:lnTo>
                    <a:close/>
                    <a:moveTo>
                      <a:pt x="68727" y="137760"/>
                    </a:moveTo>
                    <a:lnTo>
                      <a:pt x="68727" y="143697"/>
                    </a:lnTo>
                    <a:lnTo>
                      <a:pt x="62792" y="143697"/>
                    </a:lnTo>
                    <a:lnTo>
                      <a:pt x="62792" y="137760"/>
                    </a:lnTo>
                    <a:close/>
                    <a:moveTo>
                      <a:pt x="74975" y="137760"/>
                    </a:moveTo>
                    <a:lnTo>
                      <a:pt x="74975" y="143697"/>
                    </a:lnTo>
                    <a:lnTo>
                      <a:pt x="69039" y="143697"/>
                    </a:lnTo>
                    <a:lnTo>
                      <a:pt x="69039" y="137760"/>
                    </a:lnTo>
                    <a:close/>
                    <a:moveTo>
                      <a:pt x="81223" y="137760"/>
                    </a:moveTo>
                    <a:lnTo>
                      <a:pt x="81223" y="143697"/>
                    </a:lnTo>
                    <a:lnTo>
                      <a:pt x="75286" y="143697"/>
                    </a:lnTo>
                    <a:lnTo>
                      <a:pt x="75286" y="137760"/>
                    </a:lnTo>
                    <a:close/>
                    <a:moveTo>
                      <a:pt x="87470" y="137760"/>
                    </a:moveTo>
                    <a:lnTo>
                      <a:pt x="87470" y="143697"/>
                    </a:lnTo>
                    <a:lnTo>
                      <a:pt x="81535" y="143697"/>
                    </a:lnTo>
                    <a:lnTo>
                      <a:pt x="81535" y="137760"/>
                    </a:lnTo>
                    <a:close/>
                    <a:moveTo>
                      <a:pt x="93718" y="137760"/>
                    </a:moveTo>
                    <a:lnTo>
                      <a:pt x="93718" y="143697"/>
                    </a:lnTo>
                    <a:lnTo>
                      <a:pt x="87784" y="143697"/>
                    </a:lnTo>
                    <a:lnTo>
                      <a:pt x="87784" y="137760"/>
                    </a:lnTo>
                    <a:close/>
                    <a:moveTo>
                      <a:pt x="99967" y="137760"/>
                    </a:moveTo>
                    <a:lnTo>
                      <a:pt x="99967" y="143697"/>
                    </a:lnTo>
                    <a:lnTo>
                      <a:pt x="94031" y="143697"/>
                    </a:lnTo>
                    <a:lnTo>
                      <a:pt x="94031" y="137760"/>
                    </a:lnTo>
                    <a:close/>
                    <a:moveTo>
                      <a:pt x="106214" y="137760"/>
                    </a:moveTo>
                    <a:lnTo>
                      <a:pt x="106214" y="143697"/>
                    </a:lnTo>
                    <a:lnTo>
                      <a:pt x="100278" y="143697"/>
                    </a:lnTo>
                    <a:lnTo>
                      <a:pt x="100278" y="137760"/>
                    </a:lnTo>
                    <a:close/>
                    <a:moveTo>
                      <a:pt x="112461" y="137760"/>
                    </a:moveTo>
                    <a:lnTo>
                      <a:pt x="112461" y="143697"/>
                    </a:lnTo>
                    <a:lnTo>
                      <a:pt x="106527" y="143697"/>
                    </a:lnTo>
                    <a:lnTo>
                      <a:pt x="106527" y="137760"/>
                    </a:lnTo>
                    <a:close/>
                    <a:moveTo>
                      <a:pt x="118710" y="137760"/>
                    </a:moveTo>
                    <a:lnTo>
                      <a:pt x="118710" y="143697"/>
                    </a:lnTo>
                    <a:lnTo>
                      <a:pt x="112774" y="143697"/>
                    </a:lnTo>
                    <a:lnTo>
                      <a:pt x="112774" y="137760"/>
                    </a:lnTo>
                    <a:close/>
                    <a:moveTo>
                      <a:pt x="124957" y="137760"/>
                    </a:moveTo>
                    <a:lnTo>
                      <a:pt x="124957" y="143697"/>
                    </a:lnTo>
                    <a:lnTo>
                      <a:pt x="119021" y="143697"/>
                    </a:lnTo>
                    <a:lnTo>
                      <a:pt x="119021" y="137760"/>
                    </a:lnTo>
                    <a:close/>
                    <a:moveTo>
                      <a:pt x="131204" y="137760"/>
                    </a:moveTo>
                    <a:lnTo>
                      <a:pt x="131204" y="143697"/>
                    </a:lnTo>
                    <a:lnTo>
                      <a:pt x="125270" y="143697"/>
                    </a:lnTo>
                    <a:lnTo>
                      <a:pt x="125270" y="137760"/>
                    </a:lnTo>
                    <a:close/>
                    <a:moveTo>
                      <a:pt x="137451" y="137760"/>
                    </a:moveTo>
                    <a:lnTo>
                      <a:pt x="137451" y="143697"/>
                    </a:lnTo>
                    <a:lnTo>
                      <a:pt x="131517" y="143697"/>
                    </a:lnTo>
                    <a:lnTo>
                      <a:pt x="131517" y="137760"/>
                    </a:lnTo>
                    <a:close/>
                    <a:moveTo>
                      <a:pt x="143702" y="137760"/>
                    </a:moveTo>
                    <a:lnTo>
                      <a:pt x="143702" y="143697"/>
                    </a:lnTo>
                    <a:lnTo>
                      <a:pt x="137766" y="143697"/>
                    </a:lnTo>
                    <a:lnTo>
                      <a:pt x="137766" y="137760"/>
                    </a:lnTo>
                    <a:close/>
                    <a:moveTo>
                      <a:pt x="149949" y="137760"/>
                    </a:moveTo>
                    <a:lnTo>
                      <a:pt x="149949" y="143697"/>
                    </a:lnTo>
                    <a:lnTo>
                      <a:pt x="144015" y="143697"/>
                    </a:lnTo>
                    <a:lnTo>
                      <a:pt x="144015" y="137760"/>
                    </a:lnTo>
                    <a:close/>
                    <a:moveTo>
                      <a:pt x="156196" y="137760"/>
                    </a:moveTo>
                    <a:lnTo>
                      <a:pt x="156196" y="143697"/>
                    </a:lnTo>
                    <a:lnTo>
                      <a:pt x="150262" y="143697"/>
                    </a:lnTo>
                    <a:lnTo>
                      <a:pt x="150262" y="137760"/>
                    </a:lnTo>
                    <a:close/>
                    <a:moveTo>
                      <a:pt x="162445" y="137760"/>
                    </a:moveTo>
                    <a:lnTo>
                      <a:pt x="162445" y="143697"/>
                    </a:lnTo>
                    <a:lnTo>
                      <a:pt x="156509" y="143697"/>
                    </a:lnTo>
                    <a:lnTo>
                      <a:pt x="156509" y="137760"/>
                    </a:lnTo>
                    <a:close/>
                    <a:moveTo>
                      <a:pt x="168692" y="137760"/>
                    </a:moveTo>
                    <a:lnTo>
                      <a:pt x="168692" y="143697"/>
                    </a:lnTo>
                    <a:lnTo>
                      <a:pt x="162756" y="143697"/>
                    </a:lnTo>
                    <a:lnTo>
                      <a:pt x="162756" y="137760"/>
                    </a:lnTo>
                    <a:close/>
                    <a:moveTo>
                      <a:pt x="174939" y="137760"/>
                    </a:moveTo>
                    <a:lnTo>
                      <a:pt x="174939" y="143697"/>
                    </a:lnTo>
                    <a:lnTo>
                      <a:pt x="169005" y="143697"/>
                    </a:lnTo>
                    <a:lnTo>
                      <a:pt x="169005" y="137760"/>
                    </a:lnTo>
                    <a:close/>
                    <a:moveTo>
                      <a:pt x="181186" y="137760"/>
                    </a:moveTo>
                    <a:lnTo>
                      <a:pt x="181186" y="143697"/>
                    </a:lnTo>
                    <a:lnTo>
                      <a:pt x="175252" y="143697"/>
                    </a:lnTo>
                    <a:lnTo>
                      <a:pt x="175252" y="137760"/>
                    </a:lnTo>
                    <a:close/>
                    <a:moveTo>
                      <a:pt x="187433" y="137760"/>
                    </a:moveTo>
                    <a:lnTo>
                      <a:pt x="187433" y="143697"/>
                    </a:lnTo>
                    <a:lnTo>
                      <a:pt x="181499" y="143697"/>
                    </a:lnTo>
                    <a:lnTo>
                      <a:pt x="181499" y="137760"/>
                    </a:lnTo>
                    <a:close/>
                    <a:moveTo>
                      <a:pt x="193682" y="137760"/>
                    </a:moveTo>
                    <a:lnTo>
                      <a:pt x="193682" y="143697"/>
                    </a:lnTo>
                    <a:lnTo>
                      <a:pt x="187746" y="143697"/>
                    </a:lnTo>
                    <a:lnTo>
                      <a:pt x="187746" y="137760"/>
                    </a:lnTo>
                    <a:close/>
                    <a:moveTo>
                      <a:pt x="199931" y="137760"/>
                    </a:moveTo>
                    <a:lnTo>
                      <a:pt x="199931" y="143697"/>
                    </a:lnTo>
                    <a:lnTo>
                      <a:pt x="193996" y="143697"/>
                    </a:lnTo>
                    <a:lnTo>
                      <a:pt x="193996" y="137760"/>
                    </a:lnTo>
                    <a:close/>
                    <a:moveTo>
                      <a:pt x="206180" y="137760"/>
                    </a:moveTo>
                    <a:lnTo>
                      <a:pt x="206180" y="143697"/>
                    </a:lnTo>
                    <a:lnTo>
                      <a:pt x="200244" y="143697"/>
                    </a:lnTo>
                    <a:lnTo>
                      <a:pt x="200244" y="137760"/>
                    </a:lnTo>
                    <a:close/>
                    <a:moveTo>
                      <a:pt x="212427" y="137760"/>
                    </a:moveTo>
                    <a:lnTo>
                      <a:pt x="212427" y="143697"/>
                    </a:lnTo>
                    <a:lnTo>
                      <a:pt x="206491" y="143697"/>
                    </a:lnTo>
                    <a:lnTo>
                      <a:pt x="206491" y="137760"/>
                    </a:lnTo>
                    <a:close/>
                    <a:moveTo>
                      <a:pt x="218674" y="137760"/>
                    </a:moveTo>
                    <a:lnTo>
                      <a:pt x="218674" y="143697"/>
                    </a:lnTo>
                    <a:lnTo>
                      <a:pt x="212739" y="143697"/>
                    </a:lnTo>
                    <a:lnTo>
                      <a:pt x="212739" y="137760"/>
                    </a:lnTo>
                    <a:close/>
                    <a:moveTo>
                      <a:pt x="224921" y="137760"/>
                    </a:moveTo>
                    <a:lnTo>
                      <a:pt x="224921" y="143697"/>
                    </a:lnTo>
                    <a:lnTo>
                      <a:pt x="218987" y="143697"/>
                    </a:lnTo>
                    <a:lnTo>
                      <a:pt x="218987" y="137760"/>
                    </a:lnTo>
                    <a:close/>
                    <a:moveTo>
                      <a:pt x="231170" y="137760"/>
                    </a:moveTo>
                    <a:lnTo>
                      <a:pt x="231170" y="143697"/>
                    </a:lnTo>
                    <a:lnTo>
                      <a:pt x="225234" y="143697"/>
                    </a:lnTo>
                    <a:lnTo>
                      <a:pt x="225234" y="137760"/>
                    </a:lnTo>
                    <a:close/>
                    <a:moveTo>
                      <a:pt x="237417" y="137760"/>
                    </a:moveTo>
                    <a:lnTo>
                      <a:pt x="237417" y="143697"/>
                    </a:lnTo>
                    <a:lnTo>
                      <a:pt x="231481" y="143697"/>
                    </a:lnTo>
                    <a:lnTo>
                      <a:pt x="231481" y="137760"/>
                    </a:lnTo>
                    <a:close/>
                    <a:moveTo>
                      <a:pt x="243664" y="137760"/>
                    </a:moveTo>
                    <a:lnTo>
                      <a:pt x="243664" y="143697"/>
                    </a:lnTo>
                    <a:lnTo>
                      <a:pt x="237729" y="143697"/>
                    </a:lnTo>
                    <a:lnTo>
                      <a:pt x="237729" y="137760"/>
                    </a:lnTo>
                    <a:close/>
                    <a:moveTo>
                      <a:pt x="249911" y="137760"/>
                    </a:moveTo>
                    <a:lnTo>
                      <a:pt x="249911" y="143697"/>
                    </a:lnTo>
                    <a:lnTo>
                      <a:pt x="243977" y="143697"/>
                    </a:lnTo>
                    <a:lnTo>
                      <a:pt x="243977" y="137760"/>
                    </a:lnTo>
                    <a:close/>
                    <a:moveTo>
                      <a:pt x="256161" y="137760"/>
                    </a:moveTo>
                    <a:lnTo>
                      <a:pt x="256161" y="143697"/>
                    </a:lnTo>
                    <a:lnTo>
                      <a:pt x="250225" y="143697"/>
                    </a:lnTo>
                    <a:lnTo>
                      <a:pt x="250225" y="137760"/>
                    </a:lnTo>
                    <a:close/>
                    <a:moveTo>
                      <a:pt x="262409" y="137760"/>
                    </a:moveTo>
                    <a:lnTo>
                      <a:pt x="262409" y="143697"/>
                    </a:lnTo>
                    <a:lnTo>
                      <a:pt x="256474" y="143697"/>
                    </a:lnTo>
                    <a:lnTo>
                      <a:pt x="256474" y="137760"/>
                    </a:lnTo>
                    <a:close/>
                    <a:moveTo>
                      <a:pt x="268656" y="137760"/>
                    </a:moveTo>
                    <a:lnTo>
                      <a:pt x="268656" y="143697"/>
                    </a:lnTo>
                    <a:lnTo>
                      <a:pt x="262721" y="143697"/>
                    </a:lnTo>
                    <a:lnTo>
                      <a:pt x="262721" y="137760"/>
                    </a:lnTo>
                    <a:close/>
                    <a:moveTo>
                      <a:pt x="274904" y="137760"/>
                    </a:moveTo>
                    <a:lnTo>
                      <a:pt x="274904" y="143697"/>
                    </a:lnTo>
                    <a:lnTo>
                      <a:pt x="268968" y="143697"/>
                    </a:lnTo>
                    <a:lnTo>
                      <a:pt x="268968" y="137760"/>
                    </a:lnTo>
                    <a:close/>
                    <a:moveTo>
                      <a:pt x="6251" y="144011"/>
                    </a:moveTo>
                    <a:lnTo>
                      <a:pt x="6251" y="149945"/>
                    </a:lnTo>
                    <a:lnTo>
                      <a:pt x="315" y="149945"/>
                    </a:lnTo>
                    <a:lnTo>
                      <a:pt x="315" y="144011"/>
                    </a:lnTo>
                    <a:close/>
                    <a:moveTo>
                      <a:pt x="12498" y="144011"/>
                    </a:moveTo>
                    <a:lnTo>
                      <a:pt x="12498" y="149945"/>
                    </a:lnTo>
                    <a:lnTo>
                      <a:pt x="6562" y="149945"/>
                    </a:lnTo>
                    <a:lnTo>
                      <a:pt x="6562" y="144011"/>
                    </a:lnTo>
                    <a:close/>
                    <a:moveTo>
                      <a:pt x="18745" y="144011"/>
                    </a:moveTo>
                    <a:lnTo>
                      <a:pt x="18745" y="149945"/>
                    </a:lnTo>
                    <a:lnTo>
                      <a:pt x="12810" y="149945"/>
                    </a:lnTo>
                    <a:lnTo>
                      <a:pt x="12810" y="144011"/>
                    </a:lnTo>
                    <a:close/>
                    <a:moveTo>
                      <a:pt x="24992" y="144011"/>
                    </a:moveTo>
                    <a:lnTo>
                      <a:pt x="24992" y="149945"/>
                    </a:lnTo>
                    <a:lnTo>
                      <a:pt x="19058" y="149945"/>
                    </a:lnTo>
                    <a:lnTo>
                      <a:pt x="19058" y="144011"/>
                    </a:lnTo>
                    <a:close/>
                    <a:moveTo>
                      <a:pt x="31241" y="144011"/>
                    </a:moveTo>
                    <a:lnTo>
                      <a:pt x="31241" y="149945"/>
                    </a:lnTo>
                    <a:lnTo>
                      <a:pt x="25305" y="149945"/>
                    </a:lnTo>
                    <a:lnTo>
                      <a:pt x="25305" y="144011"/>
                    </a:lnTo>
                    <a:close/>
                    <a:moveTo>
                      <a:pt x="37489" y="144011"/>
                    </a:moveTo>
                    <a:lnTo>
                      <a:pt x="37489" y="149945"/>
                    </a:lnTo>
                    <a:lnTo>
                      <a:pt x="31553" y="149945"/>
                    </a:lnTo>
                    <a:lnTo>
                      <a:pt x="31553" y="144011"/>
                    </a:lnTo>
                    <a:close/>
                    <a:moveTo>
                      <a:pt x="43737" y="144011"/>
                    </a:moveTo>
                    <a:lnTo>
                      <a:pt x="43737" y="149945"/>
                    </a:lnTo>
                    <a:lnTo>
                      <a:pt x="37802" y="149945"/>
                    </a:lnTo>
                    <a:lnTo>
                      <a:pt x="37802" y="144011"/>
                    </a:lnTo>
                    <a:close/>
                    <a:moveTo>
                      <a:pt x="49985" y="144011"/>
                    </a:moveTo>
                    <a:lnTo>
                      <a:pt x="49985" y="149945"/>
                    </a:lnTo>
                    <a:lnTo>
                      <a:pt x="44049" y="149945"/>
                    </a:lnTo>
                    <a:lnTo>
                      <a:pt x="44049" y="144011"/>
                    </a:lnTo>
                    <a:close/>
                    <a:moveTo>
                      <a:pt x="56232" y="144011"/>
                    </a:moveTo>
                    <a:lnTo>
                      <a:pt x="56232" y="149945"/>
                    </a:lnTo>
                    <a:lnTo>
                      <a:pt x="50296" y="149945"/>
                    </a:lnTo>
                    <a:lnTo>
                      <a:pt x="50296" y="144011"/>
                    </a:lnTo>
                    <a:close/>
                    <a:moveTo>
                      <a:pt x="62480" y="144011"/>
                    </a:moveTo>
                    <a:lnTo>
                      <a:pt x="62480" y="149945"/>
                    </a:lnTo>
                    <a:lnTo>
                      <a:pt x="56545" y="149945"/>
                    </a:lnTo>
                    <a:lnTo>
                      <a:pt x="56545" y="144011"/>
                    </a:lnTo>
                    <a:close/>
                    <a:moveTo>
                      <a:pt x="68727" y="144011"/>
                    </a:moveTo>
                    <a:lnTo>
                      <a:pt x="68727" y="149945"/>
                    </a:lnTo>
                    <a:lnTo>
                      <a:pt x="62792" y="149945"/>
                    </a:lnTo>
                    <a:lnTo>
                      <a:pt x="62792" y="144011"/>
                    </a:lnTo>
                    <a:close/>
                    <a:moveTo>
                      <a:pt x="74975" y="144011"/>
                    </a:moveTo>
                    <a:lnTo>
                      <a:pt x="74975" y="149945"/>
                    </a:lnTo>
                    <a:lnTo>
                      <a:pt x="69039" y="149945"/>
                    </a:lnTo>
                    <a:lnTo>
                      <a:pt x="69039" y="144011"/>
                    </a:lnTo>
                    <a:close/>
                    <a:moveTo>
                      <a:pt x="81223" y="144011"/>
                    </a:moveTo>
                    <a:lnTo>
                      <a:pt x="81223" y="149945"/>
                    </a:lnTo>
                    <a:lnTo>
                      <a:pt x="75286" y="149945"/>
                    </a:lnTo>
                    <a:lnTo>
                      <a:pt x="75286" y="144011"/>
                    </a:lnTo>
                    <a:close/>
                    <a:moveTo>
                      <a:pt x="87470" y="144011"/>
                    </a:moveTo>
                    <a:lnTo>
                      <a:pt x="87470" y="149945"/>
                    </a:lnTo>
                    <a:lnTo>
                      <a:pt x="81535" y="149945"/>
                    </a:lnTo>
                    <a:lnTo>
                      <a:pt x="81535" y="144011"/>
                    </a:lnTo>
                    <a:close/>
                    <a:moveTo>
                      <a:pt x="93718" y="144011"/>
                    </a:moveTo>
                    <a:lnTo>
                      <a:pt x="93718" y="149945"/>
                    </a:lnTo>
                    <a:lnTo>
                      <a:pt x="87784" y="149945"/>
                    </a:lnTo>
                    <a:lnTo>
                      <a:pt x="87784" y="144011"/>
                    </a:lnTo>
                    <a:close/>
                    <a:moveTo>
                      <a:pt x="99967" y="144011"/>
                    </a:moveTo>
                    <a:lnTo>
                      <a:pt x="99967" y="149945"/>
                    </a:lnTo>
                    <a:lnTo>
                      <a:pt x="94031" y="149945"/>
                    </a:lnTo>
                    <a:lnTo>
                      <a:pt x="94031" y="144011"/>
                    </a:lnTo>
                    <a:close/>
                    <a:moveTo>
                      <a:pt x="106214" y="144011"/>
                    </a:moveTo>
                    <a:lnTo>
                      <a:pt x="106214" y="149945"/>
                    </a:lnTo>
                    <a:lnTo>
                      <a:pt x="100278" y="149945"/>
                    </a:lnTo>
                    <a:lnTo>
                      <a:pt x="100278" y="144011"/>
                    </a:lnTo>
                    <a:close/>
                    <a:moveTo>
                      <a:pt x="112461" y="144011"/>
                    </a:moveTo>
                    <a:lnTo>
                      <a:pt x="112461" y="149945"/>
                    </a:lnTo>
                    <a:lnTo>
                      <a:pt x="106527" y="149945"/>
                    </a:lnTo>
                    <a:lnTo>
                      <a:pt x="106527" y="144011"/>
                    </a:lnTo>
                    <a:close/>
                    <a:moveTo>
                      <a:pt x="118710" y="144011"/>
                    </a:moveTo>
                    <a:lnTo>
                      <a:pt x="118710" y="149945"/>
                    </a:lnTo>
                    <a:lnTo>
                      <a:pt x="112774" y="149945"/>
                    </a:lnTo>
                    <a:lnTo>
                      <a:pt x="112774" y="144011"/>
                    </a:lnTo>
                    <a:close/>
                    <a:moveTo>
                      <a:pt x="124957" y="144011"/>
                    </a:moveTo>
                    <a:lnTo>
                      <a:pt x="124957" y="149945"/>
                    </a:lnTo>
                    <a:lnTo>
                      <a:pt x="119021" y="149945"/>
                    </a:lnTo>
                    <a:lnTo>
                      <a:pt x="119021" y="144011"/>
                    </a:lnTo>
                    <a:close/>
                    <a:moveTo>
                      <a:pt x="131204" y="144011"/>
                    </a:moveTo>
                    <a:lnTo>
                      <a:pt x="131204" y="149945"/>
                    </a:lnTo>
                    <a:lnTo>
                      <a:pt x="125270" y="149945"/>
                    </a:lnTo>
                    <a:lnTo>
                      <a:pt x="125270" y="144011"/>
                    </a:lnTo>
                    <a:close/>
                    <a:moveTo>
                      <a:pt x="137451" y="144011"/>
                    </a:moveTo>
                    <a:lnTo>
                      <a:pt x="137451" y="149945"/>
                    </a:lnTo>
                    <a:lnTo>
                      <a:pt x="131517" y="149945"/>
                    </a:lnTo>
                    <a:lnTo>
                      <a:pt x="131517" y="144011"/>
                    </a:lnTo>
                    <a:close/>
                    <a:moveTo>
                      <a:pt x="143702" y="144011"/>
                    </a:moveTo>
                    <a:lnTo>
                      <a:pt x="143702" y="149945"/>
                    </a:lnTo>
                    <a:lnTo>
                      <a:pt x="137766" y="149945"/>
                    </a:lnTo>
                    <a:lnTo>
                      <a:pt x="137766" y="144011"/>
                    </a:lnTo>
                    <a:close/>
                    <a:moveTo>
                      <a:pt x="149949" y="144011"/>
                    </a:moveTo>
                    <a:lnTo>
                      <a:pt x="149949" y="149945"/>
                    </a:lnTo>
                    <a:lnTo>
                      <a:pt x="144015" y="149945"/>
                    </a:lnTo>
                    <a:lnTo>
                      <a:pt x="144015" y="144011"/>
                    </a:lnTo>
                    <a:close/>
                    <a:moveTo>
                      <a:pt x="156196" y="144011"/>
                    </a:moveTo>
                    <a:lnTo>
                      <a:pt x="156196" y="149945"/>
                    </a:lnTo>
                    <a:lnTo>
                      <a:pt x="150262" y="149945"/>
                    </a:lnTo>
                    <a:lnTo>
                      <a:pt x="150262" y="144011"/>
                    </a:lnTo>
                    <a:close/>
                    <a:moveTo>
                      <a:pt x="162445" y="144011"/>
                    </a:moveTo>
                    <a:lnTo>
                      <a:pt x="162445" y="149945"/>
                    </a:lnTo>
                    <a:lnTo>
                      <a:pt x="156509" y="149945"/>
                    </a:lnTo>
                    <a:lnTo>
                      <a:pt x="156509" y="144011"/>
                    </a:lnTo>
                    <a:close/>
                    <a:moveTo>
                      <a:pt x="168692" y="144011"/>
                    </a:moveTo>
                    <a:lnTo>
                      <a:pt x="168692" y="149945"/>
                    </a:lnTo>
                    <a:lnTo>
                      <a:pt x="162756" y="149945"/>
                    </a:lnTo>
                    <a:lnTo>
                      <a:pt x="162756" y="144011"/>
                    </a:lnTo>
                    <a:close/>
                    <a:moveTo>
                      <a:pt x="174939" y="144011"/>
                    </a:moveTo>
                    <a:lnTo>
                      <a:pt x="174939" y="149945"/>
                    </a:lnTo>
                    <a:lnTo>
                      <a:pt x="169005" y="149945"/>
                    </a:lnTo>
                    <a:lnTo>
                      <a:pt x="169005" y="144011"/>
                    </a:lnTo>
                    <a:close/>
                    <a:moveTo>
                      <a:pt x="181186" y="144011"/>
                    </a:moveTo>
                    <a:lnTo>
                      <a:pt x="181186" y="149945"/>
                    </a:lnTo>
                    <a:lnTo>
                      <a:pt x="175252" y="149945"/>
                    </a:lnTo>
                    <a:lnTo>
                      <a:pt x="175252" y="144011"/>
                    </a:lnTo>
                    <a:close/>
                    <a:moveTo>
                      <a:pt x="187433" y="144011"/>
                    </a:moveTo>
                    <a:lnTo>
                      <a:pt x="187433" y="149945"/>
                    </a:lnTo>
                    <a:lnTo>
                      <a:pt x="181499" y="149945"/>
                    </a:lnTo>
                    <a:lnTo>
                      <a:pt x="181499" y="144011"/>
                    </a:lnTo>
                    <a:close/>
                    <a:moveTo>
                      <a:pt x="193682" y="144011"/>
                    </a:moveTo>
                    <a:lnTo>
                      <a:pt x="193682" y="149945"/>
                    </a:lnTo>
                    <a:lnTo>
                      <a:pt x="187746" y="149945"/>
                    </a:lnTo>
                    <a:lnTo>
                      <a:pt x="187746" y="144011"/>
                    </a:lnTo>
                    <a:close/>
                    <a:moveTo>
                      <a:pt x="199931" y="144011"/>
                    </a:moveTo>
                    <a:lnTo>
                      <a:pt x="199931" y="149945"/>
                    </a:lnTo>
                    <a:lnTo>
                      <a:pt x="193996" y="149945"/>
                    </a:lnTo>
                    <a:lnTo>
                      <a:pt x="193996" y="144011"/>
                    </a:lnTo>
                    <a:close/>
                    <a:moveTo>
                      <a:pt x="206180" y="144011"/>
                    </a:moveTo>
                    <a:lnTo>
                      <a:pt x="206180" y="149945"/>
                    </a:lnTo>
                    <a:lnTo>
                      <a:pt x="200244" y="149945"/>
                    </a:lnTo>
                    <a:lnTo>
                      <a:pt x="200244" y="144011"/>
                    </a:lnTo>
                    <a:close/>
                    <a:moveTo>
                      <a:pt x="212427" y="144011"/>
                    </a:moveTo>
                    <a:lnTo>
                      <a:pt x="212427" y="149945"/>
                    </a:lnTo>
                    <a:lnTo>
                      <a:pt x="206491" y="149945"/>
                    </a:lnTo>
                    <a:lnTo>
                      <a:pt x="206491" y="144011"/>
                    </a:lnTo>
                    <a:close/>
                    <a:moveTo>
                      <a:pt x="218674" y="144011"/>
                    </a:moveTo>
                    <a:lnTo>
                      <a:pt x="218674" y="149945"/>
                    </a:lnTo>
                    <a:lnTo>
                      <a:pt x="212739" y="149945"/>
                    </a:lnTo>
                    <a:lnTo>
                      <a:pt x="212739" y="144011"/>
                    </a:lnTo>
                    <a:close/>
                    <a:moveTo>
                      <a:pt x="224921" y="144011"/>
                    </a:moveTo>
                    <a:lnTo>
                      <a:pt x="224921" y="149945"/>
                    </a:lnTo>
                    <a:lnTo>
                      <a:pt x="218987" y="149945"/>
                    </a:lnTo>
                    <a:lnTo>
                      <a:pt x="218987" y="144011"/>
                    </a:lnTo>
                    <a:close/>
                    <a:moveTo>
                      <a:pt x="231170" y="144011"/>
                    </a:moveTo>
                    <a:lnTo>
                      <a:pt x="231170" y="149945"/>
                    </a:lnTo>
                    <a:lnTo>
                      <a:pt x="225234" y="149945"/>
                    </a:lnTo>
                    <a:lnTo>
                      <a:pt x="225234" y="144011"/>
                    </a:lnTo>
                    <a:close/>
                    <a:moveTo>
                      <a:pt x="237417" y="144011"/>
                    </a:moveTo>
                    <a:lnTo>
                      <a:pt x="237417" y="149945"/>
                    </a:lnTo>
                    <a:lnTo>
                      <a:pt x="231481" y="149945"/>
                    </a:lnTo>
                    <a:lnTo>
                      <a:pt x="231481" y="144011"/>
                    </a:lnTo>
                    <a:close/>
                    <a:moveTo>
                      <a:pt x="243664" y="144011"/>
                    </a:moveTo>
                    <a:lnTo>
                      <a:pt x="243664" y="149945"/>
                    </a:lnTo>
                    <a:lnTo>
                      <a:pt x="237729" y="149945"/>
                    </a:lnTo>
                    <a:lnTo>
                      <a:pt x="237729" y="144011"/>
                    </a:lnTo>
                    <a:close/>
                    <a:moveTo>
                      <a:pt x="249911" y="144011"/>
                    </a:moveTo>
                    <a:lnTo>
                      <a:pt x="249911" y="149945"/>
                    </a:lnTo>
                    <a:lnTo>
                      <a:pt x="243977" y="149945"/>
                    </a:lnTo>
                    <a:lnTo>
                      <a:pt x="243977" y="144011"/>
                    </a:lnTo>
                    <a:close/>
                    <a:moveTo>
                      <a:pt x="256161" y="144011"/>
                    </a:moveTo>
                    <a:lnTo>
                      <a:pt x="256161" y="149945"/>
                    </a:lnTo>
                    <a:lnTo>
                      <a:pt x="250225" y="149945"/>
                    </a:lnTo>
                    <a:lnTo>
                      <a:pt x="250225" y="144011"/>
                    </a:lnTo>
                    <a:close/>
                    <a:moveTo>
                      <a:pt x="262409" y="144011"/>
                    </a:moveTo>
                    <a:lnTo>
                      <a:pt x="262409" y="149945"/>
                    </a:lnTo>
                    <a:lnTo>
                      <a:pt x="256474" y="149945"/>
                    </a:lnTo>
                    <a:lnTo>
                      <a:pt x="256474" y="144011"/>
                    </a:lnTo>
                    <a:close/>
                    <a:moveTo>
                      <a:pt x="268656" y="144011"/>
                    </a:moveTo>
                    <a:lnTo>
                      <a:pt x="268656" y="149945"/>
                    </a:lnTo>
                    <a:lnTo>
                      <a:pt x="262721" y="149945"/>
                    </a:lnTo>
                    <a:lnTo>
                      <a:pt x="262721" y="144011"/>
                    </a:lnTo>
                    <a:close/>
                    <a:moveTo>
                      <a:pt x="274904" y="144011"/>
                    </a:moveTo>
                    <a:lnTo>
                      <a:pt x="274904" y="149945"/>
                    </a:lnTo>
                    <a:lnTo>
                      <a:pt x="268968" y="149945"/>
                    </a:lnTo>
                    <a:lnTo>
                      <a:pt x="268968" y="144011"/>
                    </a:lnTo>
                    <a:close/>
                    <a:moveTo>
                      <a:pt x="6251" y="150258"/>
                    </a:moveTo>
                    <a:lnTo>
                      <a:pt x="6251" y="156192"/>
                    </a:lnTo>
                    <a:lnTo>
                      <a:pt x="315" y="156192"/>
                    </a:lnTo>
                    <a:lnTo>
                      <a:pt x="315" y="150258"/>
                    </a:lnTo>
                    <a:close/>
                    <a:moveTo>
                      <a:pt x="12498" y="150258"/>
                    </a:moveTo>
                    <a:lnTo>
                      <a:pt x="12498" y="156192"/>
                    </a:lnTo>
                    <a:lnTo>
                      <a:pt x="6562" y="156192"/>
                    </a:lnTo>
                    <a:lnTo>
                      <a:pt x="6562" y="150258"/>
                    </a:lnTo>
                    <a:close/>
                    <a:moveTo>
                      <a:pt x="18745" y="150258"/>
                    </a:moveTo>
                    <a:lnTo>
                      <a:pt x="18745" y="156192"/>
                    </a:lnTo>
                    <a:lnTo>
                      <a:pt x="12810" y="156192"/>
                    </a:lnTo>
                    <a:lnTo>
                      <a:pt x="12810" y="150258"/>
                    </a:lnTo>
                    <a:close/>
                    <a:moveTo>
                      <a:pt x="24992" y="150258"/>
                    </a:moveTo>
                    <a:lnTo>
                      <a:pt x="24992" y="156192"/>
                    </a:lnTo>
                    <a:lnTo>
                      <a:pt x="19058" y="156192"/>
                    </a:lnTo>
                    <a:lnTo>
                      <a:pt x="19058" y="150258"/>
                    </a:lnTo>
                    <a:close/>
                    <a:moveTo>
                      <a:pt x="31241" y="150258"/>
                    </a:moveTo>
                    <a:lnTo>
                      <a:pt x="31241" y="156192"/>
                    </a:lnTo>
                    <a:lnTo>
                      <a:pt x="25305" y="156192"/>
                    </a:lnTo>
                    <a:lnTo>
                      <a:pt x="25305" y="150258"/>
                    </a:lnTo>
                    <a:close/>
                    <a:moveTo>
                      <a:pt x="37489" y="150258"/>
                    </a:moveTo>
                    <a:lnTo>
                      <a:pt x="37489" y="156192"/>
                    </a:lnTo>
                    <a:lnTo>
                      <a:pt x="31553" y="156192"/>
                    </a:lnTo>
                    <a:lnTo>
                      <a:pt x="31553" y="150258"/>
                    </a:lnTo>
                    <a:close/>
                    <a:moveTo>
                      <a:pt x="43737" y="150258"/>
                    </a:moveTo>
                    <a:lnTo>
                      <a:pt x="43737" y="156192"/>
                    </a:lnTo>
                    <a:lnTo>
                      <a:pt x="37802" y="156192"/>
                    </a:lnTo>
                    <a:lnTo>
                      <a:pt x="37802" y="150258"/>
                    </a:lnTo>
                    <a:close/>
                    <a:moveTo>
                      <a:pt x="49985" y="150258"/>
                    </a:moveTo>
                    <a:lnTo>
                      <a:pt x="49985" y="156192"/>
                    </a:lnTo>
                    <a:lnTo>
                      <a:pt x="44049" y="156192"/>
                    </a:lnTo>
                    <a:lnTo>
                      <a:pt x="44049" y="150258"/>
                    </a:lnTo>
                    <a:close/>
                    <a:moveTo>
                      <a:pt x="56232" y="150258"/>
                    </a:moveTo>
                    <a:lnTo>
                      <a:pt x="56232" y="156192"/>
                    </a:lnTo>
                    <a:lnTo>
                      <a:pt x="50296" y="156192"/>
                    </a:lnTo>
                    <a:lnTo>
                      <a:pt x="50296" y="150258"/>
                    </a:lnTo>
                    <a:close/>
                    <a:moveTo>
                      <a:pt x="62480" y="150258"/>
                    </a:moveTo>
                    <a:lnTo>
                      <a:pt x="62480" y="156192"/>
                    </a:lnTo>
                    <a:lnTo>
                      <a:pt x="56545" y="156192"/>
                    </a:lnTo>
                    <a:lnTo>
                      <a:pt x="56545" y="150258"/>
                    </a:lnTo>
                    <a:close/>
                    <a:moveTo>
                      <a:pt x="68727" y="150258"/>
                    </a:moveTo>
                    <a:lnTo>
                      <a:pt x="68727" y="156192"/>
                    </a:lnTo>
                    <a:lnTo>
                      <a:pt x="62792" y="156192"/>
                    </a:lnTo>
                    <a:lnTo>
                      <a:pt x="62792" y="150258"/>
                    </a:lnTo>
                    <a:close/>
                    <a:moveTo>
                      <a:pt x="74975" y="150258"/>
                    </a:moveTo>
                    <a:lnTo>
                      <a:pt x="74975" y="156192"/>
                    </a:lnTo>
                    <a:lnTo>
                      <a:pt x="69039" y="156192"/>
                    </a:lnTo>
                    <a:lnTo>
                      <a:pt x="69039" y="150258"/>
                    </a:lnTo>
                    <a:close/>
                    <a:moveTo>
                      <a:pt x="81223" y="150258"/>
                    </a:moveTo>
                    <a:lnTo>
                      <a:pt x="81223" y="156192"/>
                    </a:lnTo>
                    <a:lnTo>
                      <a:pt x="75286" y="156192"/>
                    </a:lnTo>
                    <a:lnTo>
                      <a:pt x="75286" y="150258"/>
                    </a:lnTo>
                    <a:close/>
                    <a:moveTo>
                      <a:pt x="87470" y="150258"/>
                    </a:moveTo>
                    <a:lnTo>
                      <a:pt x="87470" y="156192"/>
                    </a:lnTo>
                    <a:lnTo>
                      <a:pt x="81535" y="156192"/>
                    </a:lnTo>
                    <a:lnTo>
                      <a:pt x="81535" y="150258"/>
                    </a:lnTo>
                    <a:close/>
                    <a:moveTo>
                      <a:pt x="93718" y="150258"/>
                    </a:moveTo>
                    <a:lnTo>
                      <a:pt x="93718" y="156192"/>
                    </a:lnTo>
                    <a:lnTo>
                      <a:pt x="87784" y="156192"/>
                    </a:lnTo>
                    <a:lnTo>
                      <a:pt x="87784" y="150258"/>
                    </a:lnTo>
                    <a:close/>
                    <a:moveTo>
                      <a:pt x="99967" y="150258"/>
                    </a:moveTo>
                    <a:lnTo>
                      <a:pt x="99967" y="156192"/>
                    </a:lnTo>
                    <a:lnTo>
                      <a:pt x="94031" y="156192"/>
                    </a:lnTo>
                    <a:lnTo>
                      <a:pt x="94031" y="150258"/>
                    </a:lnTo>
                    <a:close/>
                    <a:moveTo>
                      <a:pt x="106214" y="150258"/>
                    </a:moveTo>
                    <a:lnTo>
                      <a:pt x="106214" y="156192"/>
                    </a:lnTo>
                    <a:lnTo>
                      <a:pt x="100278" y="156192"/>
                    </a:lnTo>
                    <a:lnTo>
                      <a:pt x="100278" y="150258"/>
                    </a:lnTo>
                    <a:close/>
                    <a:moveTo>
                      <a:pt x="112461" y="150258"/>
                    </a:moveTo>
                    <a:lnTo>
                      <a:pt x="112461" y="156192"/>
                    </a:lnTo>
                    <a:lnTo>
                      <a:pt x="106527" y="156192"/>
                    </a:lnTo>
                    <a:lnTo>
                      <a:pt x="106527" y="150258"/>
                    </a:lnTo>
                    <a:close/>
                    <a:moveTo>
                      <a:pt x="118710" y="150258"/>
                    </a:moveTo>
                    <a:lnTo>
                      <a:pt x="118710" y="156192"/>
                    </a:lnTo>
                    <a:lnTo>
                      <a:pt x="112774" y="156192"/>
                    </a:lnTo>
                    <a:lnTo>
                      <a:pt x="112774" y="150258"/>
                    </a:lnTo>
                    <a:close/>
                    <a:moveTo>
                      <a:pt x="124957" y="150258"/>
                    </a:moveTo>
                    <a:lnTo>
                      <a:pt x="124957" y="156192"/>
                    </a:lnTo>
                    <a:lnTo>
                      <a:pt x="119021" y="156192"/>
                    </a:lnTo>
                    <a:lnTo>
                      <a:pt x="119021" y="150258"/>
                    </a:lnTo>
                    <a:close/>
                    <a:moveTo>
                      <a:pt x="131204" y="150258"/>
                    </a:moveTo>
                    <a:lnTo>
                      <a:pt x="131204" y="156192"/>
                    </a:lnTo>
                    <a:lnTo>
                      <a:pt x="125270" y="156192"/>
                    </a:lnTo>
                    <a:lnTo>
                      <a:pt x="125270" y="150258"/>
                    </a:lnTo>
                    <a:close/>
                    <a:moveTo>
                      <a:pt x="137451" y="150258"/>
                    </a:moveTo>
                    <a:lnTo>
                      <a:pt x="137451" y="156192"/>
                    </a:lnTo>
                    <a:lnTo>
                      <a:pt x="131517" y="156192"/>
                    </a:lnTo>
                    <a:lnTo>
                      <a:pt x="131517" y="150258"/>
                    </a:lnTo>
                    <a:close/>
                    <a:moveTo>
                      <a:pt x="143702" y="150258"/>
                    </a:moveTo>
                    <a:lnTo>
                      <a:pt x="143702" y="156192"/>
                    </a:lnTo>
                    <a:lnTo>
                      <a:pt x="137766" y="156192"/>
                    </a:lnTo>
                    <a:lnTo>
                      <a:pt x="137766" y="150258"/>
                    </a:lnTo>
                    <a:close/>
                    <a:moveTo>
                      <a:pt x="149949" y="150258"/>
                    </a:moveTo>
                    <a:lnTo>
                      <a:pt x="149949" y="156192"/>
                    </a:lnTo>
                    <a:lnTo>
                      <a:pt x="144015" y="156192"/>
                    </a:lnTo>
                    <a:lnTo>
                      <a:pt x="144015" y="150258"/>
                    </a:lnTo>
                    <a:close/>
                    <a:moveTo>
                      <a:pt x="156196" y="150258"/>
                    </a:moveTo>
                    <a:lnTo>
                      <a:pt x="156196" y="156192"/>
                    </a:lnTo>
                    <a:lnTo>
                      <a:pt x="150262" y="156192"/>
                    </a:lnTo>
                    <a:lnTo>
                      <a:pt x="150262" y="150258"/>
                    </a:lnTo>
                    <a:close/>
                    <a:moveTo>
                      <a:pt x="162445" y="150258"/>
                    </a:moveTo>
                    <a:lnTo>
                      <a:pt x="162445" y="156192"/>
                    </a:lnTo>
                    <a:lnTo>
                      <a:pt x="156509" y="156192"/>
                    </a:lnTo>
                    <a:lnTo>
                      <a:pt x="156509" y="150258"/>
                    </a:lnTo>
                    <a:close/>
                    <a:moveTo>
                      <a:pt x="168692" y="150258"/>
                    </a:moveTo>
                    <a:lnTo>
                      <a:pt x="168692" y="156192"/>
                    </a:lnTo>
                    <a:lnTo>
                      <a:pt x="162756" y="156192"/>
                    </a:lnTo>
                    <a:lnTo>
                      <a:pt x="162756" y="150258"/>
                    </a:lnTo>
                    <a:close/>
                    <a:moveTo>
                      <a:pt x="174939" y="150258"/>
                    </a:moveTo>
                    <a:lnTo>
                      <a:pt x="174939" y="156192"/>
                    </a:lnTo>
                    <a:lnTo>
                      <a:pt x="169005" y="156192"/>
                    </a:lnTo>
                    <a:lnTo>
                      <a:pt x="169005" y="150258"/>
                    </a:lnTo>
                    <a:close/>
                    <a:moveTo>
                      <a:pt x="181186" y="150258"/>
                    </a:moveTo>
                    <a:lnTo>
                      <a:pt x="181186" y="156192"/>
                    </a:lnTo>
                    <a:lnTo>
                      <a:pt x="175252" y="156192"/>
                    </a:lnTo>
                    <a:lnTo>
                      <a:pt x="175252" y="150258"/>
                    </a:lnTo>
                    <a:close/>
                    <a:moveTo>
                      <a:pt x="187433" y="150258"/>
                    </a:moveTo>
                    <a:lnTo>
                      <a:pt x="187433" y="156192"/>
                    </a:lnTo>
                    <a:lnTo>
                      <a:pt x="181499" y="156192"/>
                    </a:lnTo>
                    <a:lnTo>
                      <a:pt x="181499" y="150258"/>
                    </a:lnTo>
                    <a:close/>
                    <a:moveTo>
                      <a:pt x="193682" y="150258"/>
                    </a:moveTo>
                    <a:lnTo>
                      <a:pt x="193682" y="156192"/>
                    </a:lnTo>
                    <a:lnTo>
                      <a:pt x="187746" y="156192"/>
                    </a:lnTo>
                    <a:lnTo>
                      <a:pt x="187746" y="150258"/>
                    </a:lnTo>
                    <a:close/>
                    <a:moveTo>
                      <a:pt x="199931" y="150258"/>
                    </a:moveTo>
                    <a:lnTo>
                      <a:pt x="199931" y="156192"/>
                    </a:lnTo>
                    <a:lnTo>
                      <a:pt x="193996" y="156192"/>
                    </a:lnTo>
                    <a:lnTo>
                      <a:pt x="193996" y="150258"/>
                    </a:lnTo>
                    <a:close/>
                    <a:moveTo>
                      <a:pt x="206180" y="150258"/>
                    </a:moveTo>
                    <a:lnTo>
                      <a:pt x="206180" y="156192"/>
                    </a:lnTo>
                    <a:lnTo>
                      <a:pt x="200244" y="156192"/>
                    </a:lnTo>
                    <a:lnTo>
                      <a:pt x="200244" y="150258"/>
                    </a:lnTo>
                    <a:close/>
                    <a:moveTo>
                      <a:pt x="212427" y="150258"/>
                    </a:moveTo>
                    <a:lnTo>
                      <a:pt x="212427" y="156192"/>
                    </a:lnTo>
                    <a:lnTo>
                      <a:pt x="206491" y="156192"/>
                    </a:lnTo>
                    <a:lnTo>
                      <a:pt x="206491" y="150258"/>
                    </a:lnTo>
                    <a:close/>
                    <a:moveTo>
                      <a:pt x="218674" y="150258"/>
                    </a:moveTo>
                    <a:lnTo>
                      <a:pt x="218674" y="156192"/>
                    </a:lnTo>
                    <a:lnTo>
                      <a:pt x="212739" y="156192"/>
                    </a:lnTo>
                    <a:lnTo>
                      <a:pt x="212739" y="150258"/>
                    </a:lnTo>
                    <a:close/>
                    <a:moveTo>
                      <a:pt x="224921" y="150258"/>
                    </a:moveTo>
                    <a:lnTo>
                      <a:pt x="224921" y="156192"/>
                    </a:lnTo>
                    <a:lnTo>
                      <a:pt x="218987" y="156192"/>
                    </a:lnTo>
                    <a:lnTo>
                      <a:pt x="218987" y="150258"/>
                    </a:lnTo>
                    <a:close/>
                    <a:moveTo>
                      <a:pt x="231170" y="150258"/>
                    </a:moveTo>
                    <a:lnTo>
                      <a:pt x="231170" y="156192"/>
                    </a:lnTo>
                    <a:lnTo>
                      <a:pt x="225234" y="156192"/>
                    </a:lnTo>
                    <a:lnTo>
                      <a:pt x="225234" y="150258"/>
                    </a:lnTo>
                    <a:close/>
                    <a:moveTo>
                      <a:pt x="237417" y="150258"/>
                    </a:moveTo>
                    <a:lnTo>
                      <a:pt x="237417" y="156192"/>
                    </a:lnTo>
                    <a:lnTo>
                      <a:pt x="231481" y="156192"/>
                    </a:lnTo>
                    <a:lnTo>
                      <a:pt x="231481" y="150258"/>
                    </a:lnTo>
                    <a:close/>
                    <a:moveTo>
                      <a:pt x="243664" y="150258"/>
                    </a:moveTo>
                    <a:lnTo>
                      <a:pt x="243664" y="156192"/>
                    </a:lnTo>
                    <a:lnTo>
                      <a:pt x="237729" y="156192"/>
                    </a:lnTo>
                    <a:lnTo>
                      <a:pt x="237729" y="150258"/>
                    </a:lnTo>
                    <a:close/>
                    <a:moveTo>
                      <a:pt x="249911" y="150258"/>
                    </a:moveTo>
                    <a:lnTo>
                      <a:pt x="249911" y="156192"/>
                    </a:lnTo>
                    <a:lnTo>
                      <a:pt x="243977" y="156192"/>
                    </a:lnTo>
                    <a:lnTo>
                      <a:pt x="243977" y="150258"/>
                    </a:lnTo>
                    <a:close/>
                    <a:moveTo>
                      <a:pt x="256161" y="150258"/>
                    </a:moveTo>
                    <a:lnTo>
                      <a:pt x="256161" y="156192"/>
                    </a:lnTo>
                    <a:lnTo>
                      <a:pt x="250225" y="156192"/>
                    </a:lnTo>
                    <a:lnTo>
                      <a:pt x="250225" y="150258"/>
                    </a:lnTo>
                    <a:close/>
                    <a:moveTo>
                      <a:pt x="262409" y="150258"/>
                    </a:moveTo>
                    <a:lnTo>
                      <a:pt x="262409" y="156192"/>
                    </a:lnTo>
                    <a:lnTo>
                      <a:pt x="256474" y="156192"/>
                    </a:lnTo>
                    <a:lnTo>
                      <a:pt x="256474" y="150258"/>
                    </a:lnTo>
                    <a:close/>
                    <a:moveTo>
                      <a:pt x="268656" y="150258"/>
                    </a:moveTo>
                    <a:lnTo>
                      <a:pt x="268656" y="156192"/>
                    </a:lnTo>
                    <a:lnTo>
                      <a:pt x="262721" y="156192"/>
                    </a:lnTo>
                    <a:lnTo>
                      <a:pt x="262721" y="150258"/>
                    </a:lnTo>
                    <a:close/>
                    <a:moveTo>
                      <a:pt x="274904" y="150258"/>
                    </a:moveTo>
                    <a:lnTo>
                      <a:pt x="274904" y="156192"/>
                    </a:lnTo>
                    <a:lnTo>
                      <a:pt x="268968" y="156192"/>
                    </a:lnTo>
                    <a:lnTo>
                      <a:pt x="268968" y="150258"/>
                    </a:lnTo>
                    <a:close/>
                    <a:moveTo>
                      <a:pt x="158" y="0"/>
                    </a:moveTo>
                    <a:lnTo>
                      <a:pt x="158" y="157"/>
                    </a:lnTo>
                    <a:lnTo>
                      <a:pt x="0" y="157"/>
                    </a:lnTo>
                    <a:lnTo>
                      <a:pt x="0" y="156350"/>
                    </a:lnTo>
                    <a:lnTo>
                      <a:pt x="158" y="156350"/>
                    </a:lnTo>
                    <a:lnTo>
                      <a:pt x="158" y="156508"/>
                    </a:lnTo>
                    <a:lnTo>
                      <a:pt x="275059" y="156508"/>
                    </a:lnTo>
                    <a:lnTo>
                      <a:pt x="275059" y="156350"/>
                    </a:lnTo>
                    <a:lnTo>
                      <a:pt x="275215" y="156350"/>
                    </a:lnTo>
                    <a:lnTo>
                      <a:pt x="275215" y="155"/>
                    </a:lnTo>
                    <a:lnTo>
                      <a:pt x="275059" y="155"/>
                    </a:lnTo>
                    <a:lnTo>
                      <a:pt x="275059" y="0"/>
                    </a:lnTo>
                    <a:close/>
                  </a:path>
                </a:pathLst>
              </a:custGeom>
              <a:solidFill>
                <a:srgbClr val="FCEC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cxnSp>
          <p:nvCxnSpPr>
            <p:cNvPr id="10" name="Google Shape;13;p2">
              <a:extLst>
                <a:ext uri="{FF2B5EF4-FFF2-40B4-BE49-F238E27FC236}">
                  <a16:creationId xmlns:a16="http://schemas.microsoft.com/office/drawing/2014/main" id="{F239C5F3-21B3-4F20-99AD-CA1C7E7704C3}"/>
                </a:ext>
              </a:extLst>
            </p:cNvPr>
            <p:cNvCxnSpPr/>
            <p:nvPr/>
          </p:nvCxnSpPr>
          <p:spPr>
            <a:xfrm>
              <a:off x="607100" y="213850"/>
              <a:ext cx="0" cy="4720800"/>
            </a:xfrm>
            <a:prstGeom prst="straightConnector1">
              <a:avLst/>
            </a:prstGeom>
            <a:noFill/>
            <a:ln w="19050" cap="flat" cmpd="sng">
              <a:solidFill>
                <a:srgbClr val="F999A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" name="Google Shape;14;p2">
              <a:extLst>
                <a:ext uri="{FF2B5EF4-FFF2-40B4-BE49-F238E27FC236}">
                  <a16:creationId xmlns:a16="http://schemas.microsoft.com/office/drawing/2014/main" id="{5A9C7FB9-FB59-4FFE-BF97-B0FEE04EB7C8}"/>
                </a:ext>
              </a:extLst>
            </p:cNvPr>
            <p:cNvCxnSpPr/>
            <p:nvPr/>
          </p:nvCxnSpPr>
          <p:spPr>
            <a:xfrm>
              <a:off x="552800" y="213850"/>
              <a:ext cx="0" cy="4720800"/>
            </a:xfrm>
            <a:prstGeom prst="straightConnector1">
              <a:avLst/>
            </a:prstGeom>
            <a:noFill/>
            <a:ln w="19050" cap="flat" cmpd="sng">
              <a:solidFill>
                <a:srgbClr val="F999A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2" name="Google Shape;15;p2">
              <a:extLst>
                <a:ext uri="{FF2B5EF4-FFF2-40B4-BE49-F238E27FC236}">
                  <a16:creationId xmlns:a16="http://schemas.microsoft.com/office/drawing/2014/main" id="{C8BD9C81-0C9A-4745-AD92-CC9D340A1EA0}"/>
                </a:ext>
              </a:extLst>
            </p:cNvPr>
            <p:cNvSpPr/>
            <p:nvPr/>
          </p:nvSpPr>
          <p:spPr>
            <a:xfrm>
              <a:off x="309638" y="1298388"/>
              <a:ext cx="108600" cy="108600"/>
            </a:xfrm>
            <a:prstGeom prst="ellipse">
              <a:avLst/>
            </a:prstGeom>
            <a:solidFill>
              <a:srgbClr val="3231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" name="Google Shape;16;p2">
              <a:extLst>
                <a:ext uri="{FF2B5EF4-FFF2-40B4-BE49-F238E27FC236}">
                  <a16:creationId xmlns:a16="http://schemas.microsoft.com/office/drawing/2014/main" id="{F842C493-D868-46E6-8731-CB15435AACAB}"/>
                </a:ext>
              </a:extLst>
            </p:cNvPr>
            <p:cNvSpPr/>
            <p:nvPr/>
          </p:nvSpPr>
          <p:spPr>
            <a:xfrm>
              <a:off x="309638" y="485688"/>
              <a:ext cx="108600" cy="108600"/>
            </a:xfrm>
            <a:prstGeom prst="ellipse">
              <a:avLst/>
            </a:prstGeom>
            <a:solidFill>
              <a:srgbClr val="3231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" name="Google Shape;17;p2">
              <a:extLst>
                <a:ext uri="{FF2B5EF4-FFF2-40B4-BE49-F238E27FC236}">
                  <a16:creationId xmlns:a16="http://schemas.microsoft.com/office/drawing/2014/main" id="{4B197795-2784-44CA-BB44-1C0BDC3CF024}"/>
                </a:ext>
              </a:extLst>
            </p:cNvPr>
            <p:cNvSpPr/>
            <p:nvPr/>
          </p:nvSpPr>
          <p:spPr>
            <a:xfrm>
              <a:off x="309638" y="4549188"/>
              <a:ext cx="108600" cy="108600"/>
            </a:xfrm>
            <a:prstGeom prst="ellipse">
              <a:avLst/>
            </a:prstGeom>
            <a:solidFill>
              <a:srgbClr val="3231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" name="Google Shape;18;p2">
              <a:extLst>
                <a:ext uri="{FF2B5EF4-FFF2-40B4-BE49-F238E27FC236}">
                  <a16:creationId xmlns:a16="http://schemas.microsoft.com/office/drawing/2014/main" id="{FC44A2B3-0DAE-47B0-82EA-5C1CC22D4804}"/>
                </a:ext>
              </a:extLst>
            </p:cNvPr>
            <p:cNvSpPr/>
            <p:nvPr/>
          </p:nvSpPr>
          <p:spPr>
            <a:xfrm>
              <a:off x="309638" y="3736488"/>
              <a:ext cx="108600" cy="108600"/>
            </a:xfrm>
            <a:prstGeom prst="ellipse">
              <a:avLst/>
            </a:prstGeom>
            <a:solidFill>
              <a:srgbClr val="3231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" name="Google Shape;19;p2">
              <a:extLst>
                <a:ext uri="{FF2B5EF4-FFF2-40B4-BE49-F238E27FC236}">
                  <a16:creationId xmlns:a16="http://schemas.microsoft.com/office/drawing/2014/main" id="{A8BA1419-2853-4CFE-A705-97EC1A07A16F}"/>
                </a:ext>
              </a:extLst>
            </p:cNvPr>
            <p:cNvSpPr/>
            <p:nvPr/>
          </p:nvSpPr>
          <p:spPr>
            <a:xfrm>
              <a:off x="309638" y="2923788"/>
              <a:ext cx="108600" cy="108600"/>
            </a:xfrm>
            <a:prstGeom prst="ellipse">
              <a:avLst/>
            </a:prstGeom>
            <a:solidFill>
              <a:srgbClr val="3231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" name="Google Shape;20;p2">
              <a:extLst>
                <a:ext uri="{FF2B5EF4-FFF2-40B4-BE49-F238E27FC236}">
                  <a16:creationId xmlns:a16="http://schemas.microsoft.com/office/drawing/2014/main" id="{254FDDC6-A920-4265-9131-75C98D5CCBC0}"/>
                </a:ext>
              </a:extLst>
            </p:cNvPr>
            <p:cNvSpPr/>
            <p:nvPr/>
          </p:nvSpPr>
          <p:spPr>
            <a:xfrm>
              <a:off x="309638" y="2111088"/>
              <a:ext cx="108600" cy="108600"/>
            </a:xfrm>
            <a:prstGeom prst="ellipse">
              <a:avLst/>
            </a:prstGeom>
            <a:solidFill>
              <a:srgbClr val="3231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299827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90CDE0-3FEB-42A0-8BCC-7DADE7D4A6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17905" y="2944368"/>
            <a:ext cx="4334256" cy="606026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B778B8B-E9A3-44BE-85A6-3E316659A9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517904" y="3644987"/>
            <a:ext cx="4334256" cy="244964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0BF1BCA-A435-4779-A6FE-15207141F5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36792" y="2944368"/>
            <a:ext cx="4334256" cy="606026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49B1923-9749-49E3-88FA-75C326E671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36792" y="3644987"/>
            <a:ext cx="4334256" cy="244964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F3A70F0-5AFA-4C5A-812B-220C6A38D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11/9/2022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76AF721-83FE-4B57-B910-C395D23FDE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56A5893-52F1-44A1-AE8E-CF094DB41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D9D22302-83E3-4E22-93DF-1E5D463B64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94918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ED85A6-A4E6-4160-BE43-8146A9894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BA24A80-0792-4B3B-BB5A-8B2BD91095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11/9/2022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26116E-7A6D-485F-9FA2-25F94D4F40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309ADCC-C5F2-4D90-B153-93DF55858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66596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7862271-51F6-4122-9709-D279042F88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11/9/2022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2CFE08-03FE-487B-8963-9FAD3049CF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935A50-18AE-4CB1-BB10-1CBDD8A7C2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6722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11F683-796D-458C-9B32-A385D604D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7904" y="1517904"/>
            <a:ext cx="3145536" cy="1792224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B1F0BD-641B-4148-BCB3-2704218C80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0952" y="1517904"/>
            <a:ext cx="5330952" cy="458114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28C843-B846-4456-9720-71B7D4FF40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17904" y="3483864"/>
            <a:ext cx="3145536" cy="2615184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3A3A03-31BD-4E7E-879A-A1C7184970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11/9/2022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A39078-7D38-4851-A363-B6BC179A50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1FF25E-A25D-47AA-94EB-580A74F01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9242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EE83B4-9B31-4F73-9767-163636522F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7904" y="1517904"/>
            <a:ext cx="3145536" cy="1792224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C7CFC30-8163-47A0-A97F-3F2C3A3BE7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49240" y="764032"/>
            <a:ext cx="6089904" cy="5330952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F1B390-0C23-466E-987C-26420A5F09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17904" y="3483864"/>
            <a:ext cx="3145536" cy="2615184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C9CA7C-B9D0-4A72-8061-1E02AA15FE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11/9/2022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3EFC84-C9FE-4BFA-9B4E-4516A13625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01A469-3EFC-4F94-8482-378582E1C1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3136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B1D84C-7934-4E5B-B6E4-A1D6EC299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7904" y="1517904"/>
            <a:ext cx="9144000" cy="134416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6A990F-40AC-447A-964A-840C94A647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17904" y="2971800"/>
            <a:ext cx="9144000" cy="31272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D832A1-FFBA-48B6-B2D0-E5414F1283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805672" y="6400800"/>
            <a:ext cx="18653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pPr algn="r"/>
            <a:fld id="{3F9AFA87-1417-4992-ABD9-27C3BC8CC883}" type="datetimeFigureOut">
              <a:rPr lang="en-US" smtClean="0"/>
              <a:pPr algn="r"/>
              <a:t>11/9/2022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933EC1-4EE2-4453-841C-CFDFE70894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8952" y="6400800"/>
            <a:ext cx="60990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sz="10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CEBA78-E732-44EF-BA0B-FC42F79313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99648" y="6400800"/>
            <a:ext cx="5303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fld id="{CB1E4CB7-CB13-4810-BF18-BE31AFC64F93}" type="slidenum">
              <a:rPr lang="en-US" smtClean="0"/>
              <a:pPr/>
              <a:t>‹#›</a:t>
            </a:fld>
            <a:endParaRPr lang="en-US" sz="100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49306479-8C4D-4E4A-A330-DFC80A8A01BE}"/>
              </a:ext>
            </a:extLst>
          </p:cNvPr>
          <p:cNvSpPr/>
          <p:nvPr/>
        </p:nvSpPr>
        <p:spPr>
          <a:xfrm>
            <a:off x="0" y="0"/>
            <a:ext cx="12192000" cy="6105524"/>
          </a:xfrm>
          <a:custGeom>
            <a:avLst/>
            <a:gdLst>
              <a:gd name="connsiteX0" fmla="*/ 0 w 12192000"/>
              <a:gd name="connsiteY0" fmla="*/ 0 h 6105524"/>
              <a:gd name="connsiteX1" fmla="*/ 12192000 w 12192000"/>
              <a:gd name="connsiteY1" fmla="*/ 0 h 6105524"/>
              <a:gd name="connsiteX2" fmla="*/ 12192000 w 12192000"/>
              <a:gd name="connsiteY2" fmla="*/ 6105524 h 6105524"/>
              <a:gd name="connsiteX3" fmla="*/ 11435080 w 12192000"/>
              <a:gd name="connsiteY3" fmla="*/ 6105524 h 6105524"/>
              <a:gd name="connsiteX4" fmla="*/ 11435080 w 12192000"/>
              <a:gd name="connsiteY4" fmla="*/ 771523 h 6105524"/>
              <a:gd name="connsiteX5" fmla="*/ 767080 w 12192000"/>
              <a:gd name="connsiteY5" fmla="*/ 771523 h 6105524"/>
              <a:gd name="connsiteX6" fmla="*/ 767080 w 12192000"/>
              <a:gd name="connsiteY6" fmla="*/ 6105524 h 6105524"/>
              <a:gd name="connsiteX7" fmla="*/ 0 w 12192000"/>
              <a:gd name="connsiteY7" fmla="*/ 6105524 h 6105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105524">
                <a:moveTo>
                  <a:pt x="0" y="0"/>
                </a:moveTo>
                <a:lnTo>
                  <a:pt x="12192000" y="0"/>
                </a:lnTo>
                <a:lnTo>
                  <a:pt x="12192000" y="6105524"/>
                </a:lnTo>
                <a:lnTo>
                  <a:pt x="11435080" y="6105524"/>
                </a:lnTo>
                <a:lnTo>
                  <a:pt x="11435080" y="771523"/>
                </a:lnTo>
                <a:lnTo>
                  <a:pt x="767080" y="771523"/>
                </a:lnTo>
                <a:lnTo>
                  <a:pt x="767080" y="6105524"/>
                </a:lnTo>
                <a:lnTo>
                  <a:pt x="0" y="6105524"/>
                </a:lnTo>
                <a:close/>
              </a:path>
            </a:pathLst>
          </a:custGeom>
          <a:gradFill flip="none" rotWithShape="1">
            <a:gsLst>
              <a:gs pos="10000">
                <a:schemeClr val="accent5"/>
              </a:gs>
              <a:gs pos="90000">
                <a:schemeClr val="accent1"/>
              </a:gs>
              <a:gs pos="70000">
                <a:schemeClr val="accent2"/>
              </a:gs>
              <a:gs pos="30000">
                <a:schemeClr val="accent4"/>
              </a:gs>
              <a:gs pos="50000">
                <a:schemeClr val="accent3">
                  <a:lumMod val="60000"/>
                  <a:lumOff val="40000"/>
                </a:schemeClr>
              </a:gs>
            </a:gsLst>
            <a:lin ang="7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1" name="Google Shape;9;p2">
            <a:extLst>
              <a:ext uri="{FF2B5EF4-FFF2-40B4-BE49-F238E27FC236}">
                <a16:creationId xmlns:a16="http://schemas.microsoft.com/office/drawing/2014/main" id="{A8FC6C32-94B3-4131-B4EA-695FCEAE87D2}"/>
              </a:ext>
            </a:extLst>
          </p:cNvPr>
          <p:cNvGrpSpPr/>
          <p:nvPr userDrawn="1"/>
        </p:nvGrpSpPr>
        <p:grpSpPr>
          <a:xfrm>
            <a:off x="1" y="0"/>
            <a:ext cx="12192000" cy="6858000"/>
            <a:chOff x="209375" y="211300"/>
            <a:chExt cx="8725075" cy="4723350"/>
          </a:xfrm>
        </p:grpSpPr>
        <p:grpSp>
          <p:nvGrpSpPr>
            <p:cNvPr id="22" name="Google Shape;10;p2">
              <a:extLst>
                <a:ext uri="{FF2B5EF4-FFF2-40B4-BE49-F238E27FC236}">
                  <a16:creationId xmlns:a16="http://schemas.microsoft.com/office/drawing/2014/main" id="{1E958596-DE7E-42B3-8892-14ABD0D7736A}"/>
                </a:ext>
              </a:extLst>
            </p:cNvPr>
            <p:cNvGrpSpPr/>
            <p:nvPr/>
          </p:nvGrpSpPr>
          <p:grpSpPr>
            <a:xfrm>
              <a:off x="209375" y="211300"/>
              <a:ext cx="8725075" cy="4720800"/>
              <a:chOff x="209375" y="211300"/>
              <a:chExt cx="8725075" cy="4720800"/>
            </a:xfrm>
          </p:grpSpPr>
          <p:sp>
            <p:nvSpPr>
              <p:cNvPr id="31" name="Google Shape;11;p2">
                <a:extLst>
                  <a:ext uri="{FF2B5EF4-FFF2-40B4-BE49-F238E27FC236}">
                    <a16:creationId xmlns:a16="http://schemas.microsoft.com/office/drawing/2014/main" id="{7B2A69C5-EC8A-4D43-860D-F9BB2DEDBFC0}"/>
                  </a:ext>
                </a:extLst>
              </p:cNvPr>
              <p:cNvSpPr/>
              <p:nvPr/>
            </p:nvSpPr>
            <p:spPr>
              <a:xfrm>
                <a:off x="209550" y="211300"/>
                <a:ext cx="8724900" cy="47208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2" name="Google Shape;12;p2">
                <a:extLst>
                  <a:ext uri="{FF2B5EF4-FFF2-40B4-BE49-F238E27FC236}">
                    <a16:creationId xmlns:a16="http://schemas.microsoft.com/office/drawing/2014/main" id="{083E2530-67D3-4CB3-9BA5-3B871243FBE8}"/>
                  </a:ext>
                </a:extLst>
              </p:cNvPr>
              <p:cNvSpPr/>
              <p:nvPr/>
            </p:nvSpPr>
            <p:spPr>
              <a:xfrm>
                <a:off x="209375" y="211350"/>
                <a:ext cx="8725035" cy="4720703"/>
              </a:xfrm>
              <a:custGeom>
                <a:avLst/>
                <a:gdLst/>
                <a:ahLst/>
                <a:cxnLst/>
                <a:rect l="l" t="t" r="r" b="b"/>
                <a:pathLst>
                  <a:path w="275216" h="156509" extrusionOk="0">
                    <a:moveTo>
                      <a:pt x="6251" y="311"/>
                    </a:moveTo>
                    <a:lnTo>
                      <a:pt x="6251" y="6247"/>
                    </a:lnTo>
                    <a:lnTo>
                      <a:pt x="315" y="6247"/>
                    </a:lnTo>
                    <a:lnTo>
                      <a:pt x="315" y="311"/>
                    </a:lnTo>
                    <a:close/>
                    <a:moveTo>
                      <a:pt x="12498" y="311"/>
                    </a:moveTo>
                    <a:lnTo>
                      <a:pt x="12498" y="6247"/>
                    </a:lnTo>
                    <a:lnTo>
                      <a:pt x="6562" y="6247"/>
                    </a:lnTo>
                    <a:lnTo>
                      <a:pt x="6562" y="311"/>
                    </a:lnTo>
                    <a:close/>
                    <a:moveTo>
                      <a:pt x="18745" y="311"/>
                    </a:moveTo>
                    <a:lnTo>
                      <a:pt x="18745" y="6247"/>
                    </a:lnTo>
                    <a:lnTo>
                      <a:pt x="12810" y="6247"/>
                    </a:lnTo>
                    <a:lnTo>
                      <a:pt x="12810" y="311"/>
                    </a:lnTo>
                    <a:close/>
                    <a:moveTo>
                      <a:pt x="24992" y="311"/>
                    </a:moveTo>
                    <a:lnTo>
                      <a:pt x="24992" y="6247"/>
                    </a:lnTo>
                    <a:lnTo>
                      <a:pt x="19058" y="6247"/>
                    </a:lnTo>
                    <a:lnTo>
                      <a:pt x="19058" y="311"/>
                    </a:lnTo>
                    <a:close/>
                    <a:moveTo>
                      <a:pt x="31241" y="311"/>
                    </a:moveTo>
                    <a:lnTo>
                      <a:pt x="31241" y="6247"/>
                    </a:lnTo>
                    <a:lnTo>
                      <a:pt x="25305" y="6247"/>
                    </a:lnTo>
                    <a:lnTo>
                      <a:pt x="25305" y="311"/>
                    </a:lnTo>
                    <a:close/>
                    <a:moveTo>
                      <a:pt x="37489" y="311"/>
                    </a:moveTo>
                    <a:lnTo>
                      <a:pt x="37489" y="6247"/>
                    </a:lnTo>
                    <a:lnTo>
                      <a:pt x="31553" y="6247"/>
                    </a:lnTo>
                    <a:lnTo>
                      <a:pt x="31553" y="311"/>
                    </a:lnTo>
                    <a:close/>
                    <a:moveTo>
                      <a:pt x="43737" y="311"/>
                    </a:moveTo>
                    <a:lnTo>
                      <a:pt x="43737" y="6247"/>
                    </a:lnTo>
                    <a:lnTo>
                      <a:pt x="37802" y="6247"/>
                    </a:lnTo>
                    <a:lnTo>
                      <a:pt x="37802" y="311"/>
                    </a:lnTo>
                    <a:close/>
                    <a:moveTo>
                      <a:pt x="49985" y="311"/>
                    </a:moveTo>
                    <a:lnTo>
                      <a:pt x="49985" y="6247"/>
                    </a:lnTo>
                    <a:lnTo>
                      <a:pt x="44049" y="6247"/>
                    </a:lnTo>
                    <a:lnTo>
                      <a:pt x="44049" y="311"/>
                    </a:lnTo>
                    <a:close/>
                    <a:moveTo>
                      <a:pt x="56232" y="311"/>
                    </a:moveTo>
                    <a:lnTo>
                      <a:pt x="56232" y="6247"/>
                    </a:lnTo>
                    <a:lnTo>
                      <a:pt x="50296" y="6247"/>
                    </a:lnTo>
                    <a:lnTo>
                      <a:pt x="50296" y="311"/>
                    </a:lnTo>
                    <a:close/>
                    <a:moveTo>
                      <a:pt x="62480" y="311"/>
                    </a:moveTo>
                    <a:lnTo>
                      <a:pt x="62480" y="6247"/>
                    </a:lnTo>
                    <a:lnTo>
                      <a:pt x="56545" y="6247"/>
                    </a:lnTo>
                    <a:lnTo>
                      <a:pt x="56545" y="311"/>
                    </a:lnTo>
                    <a:close/>
                    <a:moveTo>
                      <a:pt x="68727" y="311"/>
                    </a:moveTo>
                    <a:lnTo>
                      <a:pt x="68727" y="6247"/>
                    </a:lnTo>
                    <a:lnTo>
                      <a:pt x="62792" y="6247"/>
                    </a:lnTo>
                    <a:lnTo>
                      <a:pt x="62792" y="311"/>
                    </a:lnTo>
                    <a:close/>
                    <a:moveTo>
                      <a:pt x="74975" y="311"/>
                    </a:moveTo>
                    <a:lnTo>
                      <a:pt x="74975" y="6247"/>
                    </a:lnTo>
                    <a:lnTo>
                      <a:pt x="69039" y="6247"/>
                    </a:lnTo>
                    <a:lnTo>
                      <a:pt x="69039" y="311"/>
                    </a:lnTo>
                    <a:close/>
                    <a:moveTo>
                      <a:pt x="81223" y="311"/>
                    </a:moveTo>
                    <a:lnTo>
                      <a:pt x="81223" y="6247"/>
                    </a:lnTo>
                    <a:lnTo>
                      <a:pt x="75286" y="6247"/>
                    </a:lnTo>
                    <a:lnTo>
                      <a:pt x="75286" y="311"/>
                    </a:lnTo>
                    <a:close/>
                    <a:moveTo>
                      <a:pt x="87470" y="311"/>
                    </a:moveTo>
                    <a:lnTo>
                      <a:pt x="87470" y="6247"/>
                    </a:lnTo>
                    <a:lnTo>
                      <a:pt x="81535" y="6247"/>
                    </a:lnTo>
                    <a:lnTo>
                      <a:pt x="81535" y="311"/>
                    </a:lnTo>
                    <a:close/>
                    <a:moveTo>
                      <a:pt x="93720" y="311"/>
                    </a:moveTo>
                    <a:lnTo>
                      <a:pt x="93720" y="6247"/>
                    </a:lnTo>
                    <a:lnTo>
                      <a:pt x="87784" y="6247"/>
                    </a:lnTo>
                    <a:lnTo>
                      <a:pt x="87784" y="311"/>
                    </a:lnTo>
                    <a:close/>
                    <a:moveTo>
                      <a:pt x="99967" y="311"/>
                    </a:moveTo>
                    <a:lnTo>
                      <a:pt x="99967" y="6247"/>
                    </a:lnTo>
                    <a:lnTo>
                      <a:pt x="94031" y="6247"/>
                    </a:lnTo>
                    <a:lnTo>
                      <a:pt x="94031" y="311"/>
                    </a:lnTo>
                    <a:close/>
                    <a:moveTo>
                      <a:pt x="106214" y="311"/>
                    </a:moveTo>
                    <a:lnTo>
                      <a:pt x="106214" y="6247"/>
                    </a:lnTo>
                    <a:lnTo>
                      <a:pt x="100280" y="6247"/>
                    </a:lnTo>
                    <a:lnTo>
                      <a:pt x="100280" y="311"/>
                    </a:lnTo>
                    <a:close/>
                    <a:moveTo>
                      <a:pt x="112461" y="311"/>
                    </a:moveTo>
                    <a:lnTo>
                      <a:pt x="112461" y="6247"/>
                    </a:lnTo>
                    <a:lnTo>
                      <a:pt x="106527" y="6247"/>
                    </a:lnTo>
                    <a:lnTo>
                      <a:pt x="106527" y="311"/>
                    </a:lnTo>
                    <a:close/>
                    <a:moveTo>
                      <a:pt x="118710" y="311"/>
                    </a:moveTo>
                    <a:lnTo>
                      <a:pt x="118710" y="6247"/>
                    </a:lnTo>
                    <a:lnTo>
                      <a:pt x="112774" y="6247"/>
                    </a:lnTo>
                    <a:lnTo>
                      <a:pt x="112774" y="311"/>
                    </a:lnTo>
                    <a:close/>
                    <a:moveTo>
                      <a:pt x="124957" y="311"/>
                    </a:moveTo>
                    <a:lnTo>
                      <a:pt x="124957" y="6247"/>
                    </a:lnTo>
                    <a:lnTo>
                      <a:pt x="119021" y="6247"/>
                    </a:lnTo>
                    <a:lnTo>
                      <a:pt x="119021" y="311"/>
                    </a:lnTo>
                    <a:close/>
                    <a:moveTo>
                      <a:pt x="131204" y="311"/>
                    </a:moveTo>
                    <a:lnTo>
                      <a:pt x="131204" y="6247"/>
                    </a:lnTo>
                    <a:lnTo>
                      <a:pt x="125270" y="6247"/>
                    </a:lnTo>
                    <a:lnTo>
                      <a:pt x="125270" y="311"/>
                    </a:lnTo>
                    <a:close/>
                    <a:moveTo>
                      <a:pt x="137451" y="311"/>
                    </a:moveTo>
                    <a:lnTo>
                      <a:pt x="137451" y="6247"/>
                    </a:lnTo>
                    <a:lnTo>
                      <a:pt x="131517" y="6247"/>
                    </a:lnTo>
                    <a:lnTo>
                      <a:pt x="131517" y="311"/>
                    </a:lnTo>
                    <a:close/>
                    <a:moveTo>
                      <a:pt x="143702" y="311"/>
                    </a:moveTo>
                    <a:lnTo>
                      <a:pt x="143702" y="6247"/>
                    </a:lnTo>
                    <a:lnTo>
                      <a:pt x="137766" y="6247"/>
                    </a:lnTo>
                    <a:lnTo>
                      <a:pt x="137766" y="311"/>
                    </a:lnTo>
                    <a:close/>
                    <a:moveTo>
                      <a:pt x="149949" y="311"/>
                    </a:moveTo>
                    <a:lnTo>
                      <a:pt x="149949" y="6247"/>
                    </a:lnTo>
                    <a:lnTo>
                      <a:pt x="144015" y="6247"/>
                    </a:lnTo>
                    <a:lnTo>
                      <a:pt x="144015" y="311"/>
                    </a:lnTo>
                    <a:close/>
                    <a:moveTo>
                      <a:pt x="156196" y="311"/>
                    </a:moveTo>
                    <a:lnTo>
                      <a:pt x="156196" y="6247"/>
                    </a:lnTo>
                    <a:lnTo>
                      <a:pt x="150262" y="6247"/>
                    </a:lnTo>
                    <a:lnTo>
                      <a:pt x="150262" y="311"/>
                    </a:lnTo>
                    <a:close/>
                    <a:moveTo>
                      <a:pt x="162445" y="311"/>
                    </a:moveTo>
                    <a:lnTo>
                      <a:pt x="162445" y="6247"/>
                    </a:lnTo>
                    <a:lnTo>
                      <a:pt x="156509" y="6247"/>
                    </a:lnTo>
                    <a:lnTo>
                      <a:pt x="156509" y="311"/>
                    </a:lnTo>
                    <a:close/>
                    <a:moveTo>
                      <a:pt x="168692" y="311"/>
                    </a:moveTo>
                    <a:lnTo>
                      <a:pt x="168692" y="6247"/>
                    </a:lnTo>
                    <a:lnTo>
                      <a:pt x="162756" y="6247"/>
                    </a:lnTo>
                    <a:lnTo>
                      <a:pt x="162756" y="311"/>
                    </a:lnTo>
                    <a:close/>
                    <a:moveTo>
                      <a:pt x="174939" y="311"/>
                    </a:moveTo>
                    <a:lnTo>
                      <a:pt x="174939" y="6247"/>
                    </a:lnTo>
                    <a:lnTo>
                      <a:pt x="169005" y="6247"/>
                    </a:lnTo>
                    <a:lnTo>
                      <a:pt x="169005" y="311"/>
                    </a:lnTo>
                    <a:close/>
                    <a:moveTo>
                      <a:pt x="181186" y="311"/>
                    </a:moveTo>
                    <a:lnTo>
                      <a:pt x="181186" y="6247"/>
                    </a:lnTo>
                    <a:lnTo>
                      <a:pt x="175252" y="6247"/>
                    </a:lnTo>
                    <a:lnTo>
                      <a:pt x="175252" y="311"/>
                    </a:lnTo>
                    <a:close/>
                    <a:moveTo>
                      <a:pt x="187435" y="311"/>
                    </a:moveTo>
                    <a:lnTo>
                      <a:pt x="187435" y="6247"/>
                    </a:lnTo>
                    <a:lnTo>
                      <a:pt x="181499" y="6247"/>
                    </a:lnTo>
                    <a:lnTo>
                      <a:pt x="181499" y="311"/>
                    </a:lnTo>
                    <a:close/>
                    <a:moveTo>
                      <a:pt x="193684" y="311"/>
                    </a:moveTo>
                    <a:lnTo>
                      <a:pt x="193684" y="6247"/>
                    </a:lnTo>
                    <a:lnTo>
                      <a:pt x="187749" y="6247"/>
                    </a:lnTo>
                    <a:lnTo>
                      <a:pt x="187749" y="311"/>
                    </a:lnTo>
                    <a:close/>
                    <a:moveTo>
                      <a:pt x="199931" y="311"/>
                    </a:moveTo>
                    <a:lnTo>
                      <a:pt x="199931" y="6247"/>
                    </a:lnTo>
                    <a:lnTo>
                      <a:pt x="193996" y="6247"/>
                    </a:lnTo>
                    <a:lnTo>
                      <a:pt x="193996" y="311"/>
                    </a:lnTo>
                    <a:close/>
                    <a:moveTo>
                      <a:pt x="206180" y="311"/>
                    </a:moveTo>
                    <a:lnTo>
                      <a:pt x="206180" y="6247"/>
                    </a:lnTo>
                    <a:lnTo>
                      <a:pt x="200244" y="6247"/>
                    </a:lnTo>
                    <a:lnTo>
                      <a:pt x="200244" y="311"/>
                    </a:lnTo>
                    <a:close/>
                    <a:moveTo>
                      <a:pt x="212427" y="311"/>
                    </a:moveTo>
                    <a:lnTo>
                      <a:pt x="212427" y="6247"/>
                    </a:lnTo>
                    <a:lnTo>
                      <a:pt x="206491" y="6247"/>
                    </a:lnTo>
                    <a:lnTo>
                      <a:pt x="206491" y="311"/>
                    </a:lnTo>
                    <a:close/>
                    <a:moveTo>
                      <a:pt x="218674" y="311"/>
                    </a:moveTo>
                    <a:lnTo>
                      <a:pt x="218674" y="6247"/>
                    </a:lnTo>
                    <a:lnTo>
                      <a:pt x="212739" y="6247"/>
                    </a:lnTo>
                    <a:lnTo>
                      <a:pt x="212739" y="311"/>
                    </a:lnTo>
                    <a:close/>
                    <a:moveTo>
                      <a:pt x="224921" y="311"/>
                    </a:moveTo>
                    <a:lnTo>
                      <a:pt x="224921" y="6247"/>
                    </a:lnTo>
                    <a:lnTo>
                      <a:pt x="218987" y="6247"/>
                    </a:lnTo>
                    <a:lnTo>
                      <a:pt x="218987" y="311"/>
                    </a:lnTo>
                    <a:close/>
                    <a:moveTo>
                      <a:pt x="231170" y="311"/>
                    </a:moveTo>
                    <a:lnTo>
                      <a:pt x="231170" y="6247"/>
                    </a:lnTo>
                    <a:lnTo>
                      <a:pt x="225234" y="6247"/>
                    </a:lnTo>
                    <a:lnTo>
                      <a:pt x="225234" y="311"/>
                    </a:lnTo>
                    <a:close/>
                    <a:moveTo>
                      <a:pt x="237417" y="311"/>
                    </a:moveTo>
                    <a:lnTo>
                      <a:pt x="237417" y="6247"/>
                    </a:lnTo>
                    <a:lnTo>
                      <a:pt x="231481" y="6247"/>
                    </a:lnTo>
                    <a:lnTo>
                      <a:pt x="231481" y="311"/>
                    </a:lnTo>
                    <a:close/>
                    <a:moveTo>
                      <a:pt x="243664" y="311"/>
                    </a:moveTo>
                    <a:lnTo>
                      <a:pt x="243664" y="6247"/>
                    </a:lnTo>
                    <a:lnTo>
                      <a:pt x="237729" y="6247"/>
                    </a:lnTo>
                    <a:lnTo>
                      <a:pt x="237729" y="311"/>
                    </a:lnTo>
                    <a:close/>
                    <a:moveTo>
                      <a:pt x="249914" y="311"/>
                    </a:moveTo>
                    <a:lnTo>
                      <a:pt x="249914" y="6247"/>
                    </a:lnTo>
                    <a:lnTo>
                      <a:pt x="243978" y="6247"/>
                    </a:lnTo>
                    <a:lnTo>
                      <a:pt x="243978" y="311"/>
                    </a:lnTo>
                    <a:close/>
                    <a:moveTo>
                      <a:pt x="256161" y="311"/>
                    </a:moveTo>
                    <a:lnTo>
                      <a:pt x="256161" y="6247"/>
                    </a:lnTo>
                    <a:lnTo>
                      <a:pt x="250225" y="6247"/>
                    </a:lnTo>
                    <a:lnTo>
                      <a:pt x="250225" y="311"/>
                    </a:lnTo>
                    <a:close/>
                    <a:moveTo>
                      <a:pt x="262409" y="311"/>
                    </a:moveTo>
                    <a:lnTo>
                      <a:pt x="262409" y="6247"/>
                    </a:lnTo>
                    <a:lnTo>
                      <a:pt x="256474" y="6247"/>
                    </a:lnTo>
                    <a:lnTo>
                      <a:pt x="256474" y="311"/>
                    </a:lnTo>
                    <a:close/>
                    <a:moveTo>
                      <a:pt x="268656" y="311"/>
                    </a:moveTo>
                    <a:lnTo>
                      <a:pt x="268656" y="6247"/>
                    </a:lnTo>
                    <a:lnTo>
                      <a:pt x="262721" y="6247"/>
                    </a:lnTo>
                    <a:lnTo>
                      <a:pt x="262721" y="311"/>
                    </a:lnTo>
                    <a:close/>
                    <a:moveTo>
                      <a:pt x="274904" y="311"/>
                    </a:moveTo>
                    <a:lnTo>
                      <a:pt x="274904" y="6247"/>
                    </a:lnTo>
                    <a:lnTo>
                      <a:pt x="268968" y="6247"/>
                    </a:lnTo>
                    <a:lnTo>
                      <a:pt x="268968" y="311"/>
                    </a:lnTo>
                    <a:close/>
                    <a:moveTo>
                      <a:pt x="6251" y="6560"/>
                    </a:moveTo>
                    <a:lnTo>
                      <a:pt x="6251" y="12494"/>
                    </a:lnTo>
                    <a:lnTo>
                      <a:pt x="315" y="12494"/>
                    </a:lnTo>
                    <a:lnTo>
                      <a:pt x="315" y="6560"/>
                    </a:lnTo>
                    <a:close/>
                    <a:moveTo>
                      <a:pt x="12498" y="6560"/>
                    </a:moveTo>
                    <a:lnTo>
                      <a:pt x="12498" y="12494"/>
                    </a:lnTo>
                    <a:lnTo>
                      <a:pt x="6562" y="12494"/>
                    </a:lnTo>
                    <a:lnTo>
                      <a:pt x="6562" y="6560"/>
                    </a:lnTo>
                    <a:close/>
                    <a:moveTo>
                      <a:pt x="18745" y="6560"/>
                    </a:moveTo>
                    <a:lnTo>
                      <a:pt x="18745" y="12494"/>
                    </a:lnTo>
                    <a:lnTo>
                      <a:pt x="12810" y="12494"/>
                    </a:lnTo>
                    <a:lnTo>
                      <a:pt x="12810" y="6560"/>
                    </a:lnTo>
                    <a:close/>
                    <a:moveTo>
                      <a:pt x="24992" y="6560"/>
                    </a:moveTo>
                    <a:lnTo>
                      <a:pt x="24992" y="12494"/>
                    </a:lnTo>
                    <a:lnTo>
                      <a:pt x="19058" y="12494"/>
                    </a:lnTo>
                    <a:lnTo>
                      <a:pt x="19058" y="6560"/>
                    </a:lnTo>
                    <a:close/>
                    <a:moveTo>
                      <a:pt x="31241" y="6560"/>
                    </a:moveTo>
                    <a:lnTo>
                      <a:pt x="31241" y="12494"/>
                    </a:lnTo>
                    <a:lnTo>
                      <a:pt x="25305" y="12494"/>
                    </a:lnTo>
                    <a:lnTo>
                      <a:pt x="25305" y="6560"/>
                    </a:lnTo>
                    <a:close/>
                    <a:moveTo>
                      <a:pt x="37489" y="6560"/>
                    </a:moveTo>
                    <a:lnTo>
                      <a:pt x="37489" y="12494"/>
                    </a:lnTo>
                    <a:lnTo>
                      <a:pt x="31553" y="12494"/>
                    </a:lnTo>
                    <a:lnTo>
                      <a:pt x="31553" y="6560"/>
                    </a:lnTo>
                    <a:close/>
                    <a:moveTo>
                      <a:pt x="43737" y="6560"/>
                    </a:moveTo>
                    <a:lnTo>
                      <a:pt x="43737" y="12494"/>
                    </a:lnTo>
                    <a:lnTo>
                      <a:pt x="37802" y="12494"/>
                    </a:lnTo>
                    <a:lnTo>
                      <a:pt x="37802" y="6560"/>
                    </a:lnTo>
                    <a:close/>
                    <a:moveTo>
                      <a:pt x="49985" y="6560"/>
                    </a:moveTo>
                    <a:lnTo>
                      <a:pt x="49985" y="12494"/>
                    </a:lnTo>
                    <a:lnTo>
                      <a:pt x="44049" y="12494"/>
                    </a:lnTo>
                    <a:lnTo>
                      <a:pt x="44049" y="6560"/>
                    </a:lnTo>
                    <a:close/>
                    <a:moveTo>
                      <a:pt x="56232" y="6560"/>
                    </a:moveTo>
                    <a:lnTo>
                      <a:pt x="56232" y="12494"/>
                    </a:lnTo>
                    <a:lnTo>
                      <a:pt x="50296" y="12494"/>
                    </a:lnTo>
                    <a:lnTo>
                      <a:pt x="50296" y="6560"/>
                    </a:lnTo>
                    <a:close/>
                    <a:moveTo>
                      <a:pt x="62480" y="6560"/>
                    </a:moveTo>
                    <a:lnTo>
                      <a:pt x="62480" y="12494"/>
                    </a:lnTo>
                    <a:lnTo>
                      <a:pt x="56545" y="12494"/>
                    </a:lnTo>
                    <a:lnTo>
                      <a:pt x="56545" y="6560"/>
                    </a:lnTo>
                    <a:close/>
                    <a:moveTo>
                      <a:pt x="68727" y="6560"/>
                    </a:moveTo>
                    <a:lnTo>
                      <a:pt x="68727" y="12494"/>
                    </a:lnTo>
                    <a:lnTo>
                      <a:pt x="62792" y="12494"/>
                    </a:lnTo>
                    <a:lnTo>
                      <a:pt x="62792" y="6560"/>
                    </a:lnTo>
                    <a:close/>
                    <a:moveTo>
                      <a:pt x="74975" y="6560"/>
                    </a:moveTo>
                    <a:lnTo>
                      <a:pt x="74975" y="12494"/>
                    </a:lnTo>
                    <a:lnTo>
                      <a:pt x="69039" y="12494"/>
                    </a:lnTo>
                    <a:lnTo>
                      <a:pt x="69039" y="6560"/>
                    </a:lnTo>
                    <a:close/>
                    <a:moveTo>
                      <a:pt x="81223" y="6560"/>
                    </a:moveTo>
                    <a:lnTo>
                      <a:pt x="81223" y="12494"/>
                    </a:lnTo>
                    <a:lnTo>
                      <a:pt x="75286" y="12494"/>
                    </a:lnTo>
                    <a:lnTo>
                      <a:pt x="75286" y="6560"/>
                    </a:lnTo>
                    <a:close/>
                    <a:moveTo>
                      <a:pt x="87470" y="6560"/>
                    </a:moveTo>
                    <a:lnTo>
                      <a:pt x="87470" y="12494"/>
                    </a:lnTo>
                    <a:lnTo>
                      <a:pt x="81535" y="12494"/>
                    </a:lnTo>
                    <a:lnTo>
                      <a:pt x="81535" y="6560"/>
                    </a:lnTo>
                    <a:close/>
                    <a:moveTo>
                      <a:pt x="93720" y="6560"/>
                    </a:moveTo>
                    <a:lnTo>
                      <a:pt x="93720" y="12494"/>
                    </a:lnTo>
                    <a:lnTo>
                      <a:pt x="87784" y="12494"/>
                    </a:lnTo>
                    <a:lnTo>
                      <a:pt x="87784" y="6560"/>
                    </a:lnTo>
                    <a:close/>
                    <a:moveTo>
                      <a:pt x="99967" y="6560"/>
                    </a:moveTo>
                    <a:lnTo>
                      <a:pt x="99967" y="12494"/>
                    </a:lnTo>
                    <a:lnTo>
                      <a:pt x="94031" y="12494"/>
                    </a:lnTo>
                    <a:lnTo>
                      <a:pt x="94031" y="6560"/>
                    </a:lnTo>
                    <a:close/>
                    <a:moveTo>
                      <a:pt x="106214" y="6560"/>
                    </a:moveTo>
                    <a:lnTo>
                      <a:pt x="106214" y="12494"/>
                    </a:lnTo>
                    <a:lnTo>
                      <a:pt x="100280" y="12494"/>
                    </a:lnTo>
                    <a:lnTo>
                      <a:pt x="100280" y="6560"/>
                    </a:lnTo>
                    <a:close/>
                    <a:moveTo>
                      <a:pt x="112461" y="6560"/>
                    </a:moveTo>
                    <a:lnTo>
                      <a:pt x="112461" y="12494"/>
                    </a:lnTo>
                    <a:lnTo>
                      <a:pt x="106527" y="12494"/>
                    </a:lnTo>
                    <a:lnTo>
                      <a:pt x="106527" y="6560"/>
                    </a:lnTo>
                    <a:close/>
                    <a:moveTo>
                      <a:pt x="118710" y="6560"/>
                    </a:moveTo>
                    <a:lnTo>
                      <a:pt x="118710" y="12494"/>
                    </a:lnTo>
                    <a:lnTo>
                      <a:pt x="112774" y="12494"/>
                    </a:lnTo>
                    <a:lnTo>
                      <a:pt x="112774" y="6560"/>
                    </a:lnTo>
                    <a:close/>
                    <a:moveTo>
                      <a:pt x="124957" y="6560"/>
                    </a:moveTo>
                    <a:lnTo>
                      <a:pt x="124957" y="12494"/>
                    </a:lnTo>
                    <a:lnTo>
                      <a:pt x="119021" y="12494"/>
                    </a:lnTo>
                    <a:lnTo>
                      <a:pt x="119021" y="6560"/>
                    </a:lnTo>
                    <a:close/>
                    <a:moveTo>
                      <a:pt x="131204" y="6560"/>
                    </a:moveTo>
                    <a:lnTo>
                      <a:pt x="131204" y="12494"/>
                    </a:lnTo>
                    <a:lnTo>
                      <a:pt x="125270" y="12494"/>
                    </a:lnTo>
                    <a:lnTo>
                      <a:pt x="125270" y="6560"/>
                    </a:lnTo>
                    <a:close/>
                    <a:moveTo>
                      <a:pt x="137451" y="6560"/>
                    </a:moveTo>
                    <a:lnTo>
                      <a:pt x="137451" y="12494"/>
                    </a:lnTo>
                    <a:lnTo>
                      <a:pt x="131517" y="12494"/>
                    </a:lnTo>
                    <a:lnTo>
                      <a:pt x="131517" y="6560"/>
                    </a:lnTo>
                    <a:close/>
                    <a:moveTo>
                      <a:pt x="143702" y="6560"/>
                    </a:moveTo>
                    <a:lnTo>
                      <a:pt x="143702" y="12494"/>
                    </a:lnTo>
                    <a:lnTo>
                      <a:pt x="137766" y="12494"/>
                    </a:lnTo>
                    <a:lnTo>
                      <a:pt x="137766" y="6560"/>
                    </a:lnTo>
                    <a:close/>
                    <a:moveTo>
                      <a:pt x="149949" y="6560"/>
                    </a:moveTo>
                    <a:lnTo>
                      <a:pt x="149949" y="12494"/>
                    </a:lnTo>
                    <a:lnTo>
                      <a:pt x="144015" y="12494"/>
                    </a:lnTo>
                    <a:lnTo>
                      <a:pt x="144015" y="6560"/>
                    </a:lnTo>
                    <a:close/>
                    <a:moveTo>
                      <a:pt x="156196" y="6560"/>
                    </a:moveTo>
                    <a:lnTo>
                      <a:pt x="156196" y="12494"/>
                    </a:lnTo>
                    <a:lnTo>
                      <a:pt x="150262" y="12494"/>
                    </a:lnTo>
                    <a:lnTo>
                      <a:pt x="150262" y="6560"/>
                    </a:lnTo>
                    <a:close/>
                    <a:moveTo>
                      <a:pt x="162445" y="6560"/>
                    </a:moveTo>
                    <a:lnTo>
                      <a:pt x="162445" y="12494"/>
                    </a:lnTo>
                    <a:lnTo>
                      <a:pt x="156509" y="12494"/>
                    </a:lnTo>
                    <a:lnTo>
                      <a:pt x="156509" y="6560"/>
                    </a:lnTo>
                    <a:close/>
                    <a:moveTo>
                      <a:pt x="168692" y="6560"/>
                    </a:moveTo>
                    <a:lnTo>
                      <a:pt x="168692" y="12494"/>
                    </a:lnTo>
                    <a:lnTo>
                      <a:pt x="162756" y="12494"/>
                    </a:lnTo>
                    <a:lnTo>
                      <a:pt x="162756" y="6560"/>
                    </a:lnTo>
                    <a:close/>
                    <a:moveTo>
                      <a:pt x="174939" y="6560"/>
                    </a:moveTo>
                    <a:lnTo>
                      <a:pt x="174939" y="12494"/>
                    </a:lnTo>
                    <a:lnTo>
                      <a:pt x="169005" y="12494"/>
                    </a:lnTo>
                    <a:lnTo>
                      <a:pt x="169005" y="6560"/>
                    </a:lnTo>
                    <a:close/>
                    <a:moveTo>
                      <a:pt x="181186" y="6560"/>
                    </a:moveTo>
                    <a:lnTo>
                      <a:pt x="181186" y="12494"/>
                    </a:lnTo>
                    <a:lnTo>
                      <a:pt x="175252" y="12494"/>
                    </a:lnTo>
                    <a:lnTo>
                      <a:pt x="175252" y="6560"/>
                    </a:lnTo>
                    <a:close/>
                    <a:moveTo>
                      <a:pt x="187435" y="6560"/>
                    </a:moveTo>
                    <a:lnTo>
                      <a:pt x="187435" y="12494"/>
                    </a:lnTo>
                    <a:lnTo>
                      <a:pt x="181499" y="12494"/>
                    </a:lnTo>
                    <a:lnTo>
                      <a:pt x="181499" y="6560"/>
                    </a:lnTo>
                    <a:close/>
                    <a:moveTo>
                      <a:pt x="193684" y="6560"/>
                    </a:moveTo>
                    <a:lnTo>
                      <a:pt x="193684" y="12494"/>
                    </a:lnTo>
                    <a:lnTo>
                      <a:pt x="187749" y="12494"/>
                    </a:lnTo>
                    <a:lnTo>
                      <a:pt x="187749" y="6560"/>
                    </a:lnTo>
                    <a:close/>
                    <a:moveTo>
                      <a:pt x="199931" y="6560"/>
                    </a:moveTo>
                    <a:lnTo>
                      <a:pt x="199931" y="12494"/>
                    </a:lnTo>
                    <a:lnTo>
                      <a:pt x="193996" y="12494"/>
                    </a:lnTo>
                    <a:lnTo>
                      <a:pt x="193996" y="6560"/>
                    </a:lnTo>
                    <a:close/>
                    <a:moveTo>
                      <a:pt x="206180" y="6560"/>
                    </a:moveTo>
                    <a:lnTo>
                      <a:pt x="206180" y="12494"/>
                    </a:lnTo>
                    <a:lnTo>
                      <a:pt x="200244" y="12494"/>
                    </a:lnTo>
                    <a:lnTo>
                      <a:pt x="200244" y="6560"/>
                    </a:lnTo>
                    <a:close/>
                    <a:moveTo>
                      <a:pt x="212427" y="6560"/>
                    </a:moveTo>
                    <a:lnTo>
                      <a:pt x="212427" y="12494"/>
                    </a:lnTo>
                    <a:lnTo>
                      <a:pt x="206491" y="12494"/>
                    </a:lnTo>
                    <a:lnTo>
                      <a:pt x="206491" y="6560"/>
                    </a:lnTo>
                    <a:close/>
                    <a:moveTo>
                      <a:pt x="218674" y="6560"/>
                    </a:moveTo>
                    <a:lnTo>
                      <a:pt x="218674" y="12494"/>
                    </a:lnTo>
                    <a:lnTo>
                      <a:pt x="212739" y="12494"/>
                    </a:lnTo>
                    <a:lnTo>
                      <a:pt x="212739" y="6560"/>
                    </a:lnTo>
                    <a:close/>
                    <a:moveTo>
                      <a:pt x="224921" y="6560"/>
                    </a:moveTo>
                    <a:lnTo>
                      <a:pt x="224921" y="12494"/>
                    </a:lnTo>
                    <a:lnTo>
                      <a:pt x="218987" y="12494"/>
                    </a:lnTo>
                    <a:lnTo>
                      <a:pt x="218987" y="6560"/>
                    </a:lnTo>
                    <a:close/>
                    <a:moveTo>
                      <a:pt x="231170" y="6560"/>
                    </a:moveTo>
                    <a:lnTo>
                      <a:pt x="231170" y="12494"/>
                    </a:lnTo>
                    <a:lnTo>
                      <a:pt x="225234" y="12494"/>
                    </a:lnTo>
                    <a:lnTo>
                      <a:pt x="225234" y="6560"/>
                    </a:lnTo>
                    <a:close/>
                    <a:moveTo>
                      <a:pt x="237417" y="6560"/>
                    </a:moveTo>
                    <a:lnTo>
                      <a:pt x="237417" y="12494"/>
                    </a:lnTo>
                    <a:lnTo>
                      <a:pt x="231481" y="12494"/>
                    </a:lnTo>
                    <a:lnTo>
                      <a:pt x="231481" y="6560"/>
                    </a:lnTo>
                    <a:close/>
                    <a:moveTo>
                      <a:pt x="243664" y="6560"/>
                    </a:moveTo>
                    <a:lnTo>
                      <a:pt x="243664" y="12494"/>
                    </a:lnTo>
                    <a:lnTo>
                      <a:pt x="237729" y="12494"/>
                    </a:lnTo>
                    <a:lnTo>
                      <a:pt x="237729" y="6560"/>
                    </a:lnTo>
                    <a:close/>
                    <a:moveTo>
                      <a:pt x="249914" y="6560"/>
                    </a:moveTo>
                    <a:lnTo>
                      <a:pt x="249914" y="12494"/>
                    </a:lnTo>
                    <a:lnTo>
                      <a:pt x="243978" y="12494"/>
                    </a:lnTo>
                    <a:lnTo>
                      <a:pt x="243978" y="6560"/>
                    </a:lnTo>
                    <a:close/>
                    <a:moveTo>
                      <a:pt x="256161" y="6560"/>
                    </a:moveTo>
                    <a:lnTo>
                      <a:pt x="256161" y="12494"/>
                    </a:lnTo>
                    <a:lnTo>
                      <a:pt x="250225" y="12494"/>
                    </a:lnTo>
                    <a:lnTo>
                      <a:pt x="250225" y="6560"/>
                    </a:lnTo>
                    <a:close/>
                    <a:moveTo>
                      <a:pt x="262409" y="6560"/>
                    </a:moveTo>
                    <a:lnTo>
                      <a:pt x="262409" y="12494"/>
                    </a:lnTo>
                    <a:lnTo>
                      <a:pt x="256474" y="12494"/>
                    </a:lnTo>
                    <a:lnTo>
                      <a:pt x="256474" y="6560"/>
                    </a:lnTo>
                    <a:close/>
                    <a:moveTo>
                      <a:pt x="268656" y="6560"/>
                    </a:moveTo>
                    <a:lnTo>
                      <a:pt x="268656" y="12494"/>
                    </a:lnTo>
                    <a:lnTo>
                      <a:pt x="262721" y="12494"/>
                    </a:lnTo>
                    <a:lnTo>
                      <a:pt x="262721" y="6560"/>
                    </a:lnTo>
                    <a:close/>
                    <a:moveTo>
                      <a:pt x="274904" y="6560"/>
                    </a:moveTo>
                    <a:lnTo>
                      <a:pt x="274904" y="12494"/>
                    </a:lnTo>
                    <a:lnTo>
                      <a:pt x="268968" y="12494"/>
                    </a:lnTo>
                    <a:lnTo>
                      <a:pt x="268968" y="6560"/>
                    </a:lnTo>
                    <a:close/>
                    <a:moveTo>
                      <a:pt x="6251" y="12807"/>
                    </a:moveTo>
                    <a:lnTo>
                      <a:pt x="6251" y="18742"/>
                    </a:lnTo>
                    <a:lnTo>
                      <a:pt x="315" y="18742"/>
                    </a:lnTo>
                    <a:lnTo>
                      <a:pt x="315" y="12807"/>
                    </a:lnTo>
                    <a:close/>
                    <a:moveTo>
                      <a:pt x="12498" y="12807"/>
                    </a:moveTo>
                    <a:lnTo>
                      <a:pt x="12498" y="18742"/>
                    </a:lnTo>
                    <a:lnTo>
                      <a:pt x="6562" y="18742"/>
                    </a:lnTo>
                    <a:lnTo>
                      <a:pt x="6562" y="12807"/>
                    </a:lnTo>
                    <a:close/>
                    <a:moveTo>
                      <a:pt x="18745" y="12807"/>
                    </a:moveTo>
                    <a:lnTo>
                      <a:pt x="18745" y="18742"/>
                    </a:lnTo>
                    <a:lnTo>
                      <a:pt x="12810" y="18742"/>
                    </a:lnTo>
                    <a:lnTo>
                      <a:pt x="12810" y="12807"/>
                    </a:lnTo>
                    <a:close/>
                    <a:moveTo>
                      <a:pt x="24992" y="12807"/>
                    </a:moveTo>
                    <a:lnTo>
                      <a:pt x="24992" y="18742"/>
                    </a:lnTo>
                    <a:lnTo>
                      <a:pt x="19058" y="18742"/>
                    </a:lnTo>
                    <a:lnTo>
                      <a:pt x="19058" y="12807"/>
                    </a:lnTo>
                    <a:close/>
                    <a:moveTo>
                      <a:pt x="31241" y="12807"/>
                    </a:moveTo>
                    <a:lnTo>
                      <a:pt x="31241" y="18742"/>
                    </a:lnTo>
                    <a:lnTo>
                      <a:pt x="25305" y="18742"/>
                    </a:lnTo>
                    <a:lnTo>
                      <a:pt x="25305" y="12807"/>
                    </a:lnTo>
                    <a:close/>
                    <a:moveTo>
                      <a:pt x="37489" y="12807"/>
                    </a:moveTo>
                    <a:lnTo>
                      <a:pt x="37489" y="18742"/>
                    </a:lnTo>
                    <a:lnTo>
                      <a:pt x="31553" y="18742"/>
                    </a:lnTo>
                    <a:lnTo>
                      <a:pt x="31553" y="12807"/>
                    </a:lnTo>
                    <a:close/>
                    <a:moveTo>
                      <a:pt x="43737" y="12807"/>
                    </a:moveTo>
                    <a:lnTo>
                      <a:pt x="43737" y="18742"/>
                    </a:lnTo>
                    <a:lnTo>
                      <a:pt x="37802" y="18742"/>
                    </a:lnTo>
                    <a:lnTo>
                      <a:pt x="37802" y="12807"/>
                    </a:lnTo>
                    <a:close/>
                    <a:moveTo>
                      <a:pt x="49985" y="12807"/>
                    </a:moveTo>
                    <a:lnTo>
                      <a:pt x="49985" y="18742"/>
                    </a:lnTo>
                    <a:lnTo>
                      <a:pt x="44049" y="18742"/>
                    </a:lnTo>
                    <a:lnTo>
                      <a:pt x="44049" y="12807"/>
                    </a:lnTo>
                    <a:close/>
                    <a:moveTo>
                      <a:pt x="56232" y="12807"/>
                    </a:moveTo>
                    <a:lnTo>
                      <a:pt x="56232" y="18742"/>
                    </a:lnTo>
                    <a:lnTo>
                      <a:pt x="50296" y="18742"/>
                    </a:lnTo>
                    <a:lnTo>
                      <a:pt x="50296" y="12807"/>
                    </a:lnTo>
                    <a:close/>
                    <a:moveTo>
                      <a:pt x="62480" y="12807"/>
                    </a:moveTo>
                    <a:lnTo>
                      <a:pt x="62480" y="18742"/>
                    </a:lnTo>
                    <a:lnTo>
                      <a:pt x="56545" y="18742"/>
                    </a:lnTo>
                    <a:lnTo>
                      <a:pt x="56545" y="12807"/>
                    </a:lnTo>
                    <a:close/>
                    <a:moveTo>
                      <a:pt x="68727" y="12807"/>
                    </a:moveTo>
                    <a:lnTo>
                      <a:pt x="68727" y="18742"/>
                    </a:lnTo>
                    <a:lnTo>
                      <a:pt x="62792" y="18742"/>
                    </a:lnTo>
                    <a:lnTo>
                      <a:pt x="62792" y="12807"/>
                    </a:lnTo>
                    <a:close/>
                    <a:moveTo>
                      <a:pt x="74975" y="12807"/>
                    </a:moveTo>
                    <a:lnTo>
                      <a:pt x="74975" y="18742"/>
                    </a:lnTo>
                    <a:lnTo>
                      <a:pt x="69039" y="18742"/>
                    </a:lnTo>
                    <a:lnTo>
                      <a:pt x="69039" y="12807"/>
                    </a:lnTo>
                    <a:close/>
                    <a:moveTo>
                      <a:pt x="81223" y="12807"/>
                    </a:moveTo>
                    <a:lnTo>
                      <a:pt x="81223" y="18742"/>
                    </a:lnTo>
                    <a:lnTo>
                      <a:pt x="75286" y="18742"/>
                    </a:lnTo>
                    <a:lnTo>
                      <a:pt x="75286" y="12807"/>
                    </a:lnTo>
                    <a:close/>
                    <a:moveTo>
                      <a:pt x="87470" y="12807"/>
                    </a:moveTo>
                    <a:lnTo>
                      <a:pt x="87470" y="18742"/>
                    </a:lnTo>
                    <a:lnTo>
                      <a:pt x="81535" y="18742"/>
                    </a:lnTo>
                    <a:lnTo>
                      <a:pt x="81535" y="12807"/>
                    </a:lnTo>
                    <a:close/>
                    <a:moveTo>
                      <a:pt x="93720" y="12807"/>
                    </a:moveTo>
                    <a:lnTo>
                      <a:pt x="93720" y="18742"/>
                    </a:lnTo>
                    <a:lnTo>
                      <a:pt x="87784" y="18742"/>
                    </a:lnTo>
                    <a:lnTo>
                      <a:pt x="87784" y="12807"/>
                    </a:lnTo>
                    <a:close/>
                    <a:moveTo>
                      <a:pt x="99967" y="12807"/>
                    </a:moveTo>
                    <a:lnTo>
                      <a:pt x="99967" y="18742"/>
                    </a:lnTo>
                    <a:lnTo>
                      <a:pt x="94031" y="18742"/>
                    </a:lnTo>
                    <a:lnTo>
                      <a:pt x="94031" y="12807"/>
                    </a:lnTo>
                    <a:close/>
                    <a:moveTo>
                      <a:pt x="106214" y="12807"/>
                    </a:moveTo>
                    <a:lnTo>
                      <a:pt x="106214" y="18742"/>
                    </a:lnTo>
                    <a:lnTo>
                      <a:pt x="100280" y="18742"/>
                    </a:lnTo>
                    <a:lnTo>
                      <a:pt x="100280" y="12807"/>
                    </a:lnTo>
                    <a:close/>
                    <a:moveTo>
                      <a:pt x="112461" y="12807"/>
                    </a:moveTo>
                    <a:lnTo>
                      <a:pt x="112461" y="18742"/>
                    </a:lnTo>
                    <a:lnTo>
                      <a:pt x="106527" y="18742"/>
                    </a:lnTo>
                    <a:lnTo>
                      <a:pt x="106527" y="12807"/>
                    </a:lnTo>
                    <a:close/>
                    <a:moveTo>
                      <a:pt x="118710" y="12807"/>
                    </a:moveTo>
                    <a:lnTo>
                      <a:pt x="118710" y="18742"/>
                    </a:lnTo>
                    <a:lnTo>
                      <a:pt x="112774" y="18742"/>
                    </a:lnTo>
                    <a:lnTo>
                      <a:pt x="112774" y="12807"/>
                    </a:lnTo>
                    <a:close/>
                    <a:moveTo>
                      <a:pt x="124957" y="12807"/>
                    </a:moveTo>
                    <a:lnTo>
                      <a:pt x="124957" y="18742"/>
                    </a:lnTo>
                    <a:lnTo>
                      <a:pt x="119021" y="18742"/>
                    </a:lnTo>
                    <a:lnTo>
                      <a:pt x="119021" y="12807"/>
                    </a:lnTo>
                    <a:close/>
                    <a:moveTo>
                      <a:pt x="131204" y="12807"/>
                    </a:moveTo>
                    <a:lnTo>
                      <a:pt x="131204" y="18742"/>
                    </a:lnTo>
                    <a:lnTo>
                      <a:pt x="125270" y="18742"/>
                    </a:lnTo>
                    <a:lnTo>
                      <a:pt x="125270" y="12807"/>
                    </a:lnTo>
                    <a:close/>
                    <a:moveTo>
                      <a:pt x="137451" y="12807"/>
                    </a:moveTo>
                    <a:lnTo>
                      <a:pt x="137451" y="18742"/>
                    </a:lnTo>
                    <a:lnTo>
                      <a:pt x="131517" y="18742"/>
                    </a:lnTo>
                    <a:lnTo>
                      <a:pt x="131517" y="12807"/>
                    </a:lnTo>
                    <a:close/>
                    <a:moveTo>
                      <a:pt x="143702" y="12807"/>
                    </a:moveTo>
                    <a:lnTo>
                      <a:pt x="143702" y="18742"/>
                    </a:lnTo>
                    <a:lnTo>
                      <a:pt x="137766" y="18742"/>
                    </a:lnTo>
                    <a:lnTo>
                      <a:pt x="137766" y="12807"/>
                    </a:lnTo>
                    <a:close/>
                    <a:moveTo>
                      <a:pt x="149949" y="12807"/>
                    </a:moveTo>
                    <a:lnTo>
                      <a:pt x="149949" y="18742"/>
                    </a:lnTo>
                    <a:lnTo>
                      <a:pt x="144015" y="18742"/>
                    </a:lnTo>
                    <a:lnTo>
                      <a:pt x="144015" y="12807"/>
                    </a:lnTo>
                    <a:close/>
                    <a:moveTo>
                      <a:pt x="156196" y="12807"/>
                    </a:moveTo>
                    <a:lnTo>
                      <a:pt x="156196" y="18742"/>
                    </a:lnTo>
                    <a:lnTo>
                      <a:pt x="150262" y="18742"/>
                    </a:lnTo>
                    <a:lnTo>
                      <a:pt x="150262" y="12807"/>
                    </a:lnTo>
                    <a:close/>
                    <a:moveTo>
                      <a:pt x="162445" y="12807"/>
                    </a:moveTo>
                    <a:lnTo>
                      <a:pt x="162445" y="18742"/>
                    </a:lnTo>
                    <a:lnTo>
                      <a:pt x="156509" y="18742"/>
                    </a:lnTo>
                    <a:lnTo>
                      <a:pt x="156509" y="12807"/>
                    </a:lnTo>
                    <a:close/>
                    <a:moveTo>
                      <a:pt x="168692" y="12807"/>
                    </a:moveTo>
                    <a:lnTo>
                      <a:pt x="168692" y="18742"/>
                    </a:lnTo>
                    <a:lnTo>
                      <a:pt x="162756" y="18742"/>
                    </a:lnTo>
                    <a:lnTo>
                      <a:pt x="162756" y="12807"/>
                    </a:lnTo>
                    <a:close/>
                    <a:moveTo>
                      <a:pt x="174939" y="12807"/>
                    </a:moveTo>
                    <a:lnTo>
                      <a:pt x="174939" y="18742"/>
                    </a:lnTo>
                    <a:lnTo>
                      <a:pt x="169005" y="18742"/>
                    </a:lnTo>
                    <a:lnTo>
                      <a:pt x="169005" y="12807"/>
                    </a:lnTo>
                    <a:close/>
                    <a:moveTo>
                      <a:pt x="181186" y="12807"/>
                    </a:moveTo>
                    <a:lnTo>
                      <a:pt x="181186" y="18742"/>
                    </a:lnTo>
                    <a:lnTo>
                      <a:pt x="175252" y="18742"/>
                    </a:lnTo>
                    <a:lnTo>
                      <a:pt x="175252" y="12807"/>
                    </a:lnTo>
                    <a:close/>
                    <a:moveTo>
                      <a:pt x="187435" y="12807"/>
                    </a:moveTo>
                    <a:lnTo>
                      <a:pt x="187435" y="18742"/>
                    </a:lnTo>
                    <a:lnTo>
                      <a:pt x="181499" y="18742"/>
                    </a:lnTo>
                    <a:lnTo>
                      <a:pt x="181499" y="12807"/>
                    </a:lnTo>
                    <a:close/>
                    <a:moveTo>
                      <a:pt x="193684" y="12807"/>
                    </a:moveTo>
                    <a:lnTo>
                      <a:pt x="193684" y="18742"/>
                    </a:lnTo>
                    <a:lnTo>
                      <a:pt x="187749" y="18742"/>
                    </a:lnTo>
                    <a:lnTo>
                      <a:pt x="187749" y="12807"/>
                    </a:lnTo>
                    <a:close/>
                    <a:moveTo>
                      <a:pt x="199931" y="12807"/>
                    </a:moveTo>
                    <a:lnTo>
                      <a:pt x="199931" y="18742"/>
                    </a:lnTo>
                    <a:lnTo>
                      <a:pt x="193996" y="18742"/>
                    </a:lnTo>
                    <a:lnTo>
                      <a:pt x="193996" y="12807"/>
                    </a:lnTo>
                    <a:close/>
                    <a:moveTo>
                      <a:pt x="206180" y="12807"/>
                    </a:moveTo>
                    <a:lnTo>
                      <a:pt x="206180" y="18742"/>
                    </a:lnTo>
                    <a:lnTo>
                      <a:pt x="200244" y="18742"/>
                    </a:lnTo>
                    <a:lnTo>
                      <a:pt x="200244" y="12807"/>
                    </a:lnTo>
                    <a:close/>
                    <a:moveTo>
                      <a:pt x="212427" y="12807"/>
                    </a:moveTo>
                    <a:lnTo>
                      <a:pt x="212427" y="18742"/>
                    </a:lnTo>
                    <a:lnTo>
                      <a:pt x="206491" y="18742"/>
                    </a:lnTo>
                    <a:lnTo>
                      <a:pt x="206491" y="12807"/>
                    </a:lnTo>
                    <a:close/>
                    <a:moveTo>
                      <a:pt x="218674" y="12807"/>
                    </a:moveTo>
                    <a:lnTo>
                      <a:pt x="218674" y="18742"/>
                    </a:lnTo>
                    <a:lnTo>
                      <a:pt x="212739" y="18742"/>
                    </a:lnTo>
                    <a:lnTo>
                      <a:pt x="212739" y="12807"/>
                    </a:lnTo>
                    <a:close/>
                    <a:moveTo>
                      <a:pt x="224921" y="12807"/>
                    </a:moveTo>
                    <a:lnTo>
                      <a:pt x="224921" y="18742"/>
                    </a:lnTo>
                    <a:lnTo>
                      <a:pt x="218987" y="18742"/>
                    </a:lnTo>
                    <a:lnTo>
                      <a:pt x="218987" y="12807"/>
                    </a:lnTo>
                    <a:close/>
                    <a:moveTo>
                      <a:pt x="231170" y="12807"/>
                    </a:moveTo>
                    <a:lnTo>
                      <a:pt x="231170" y="18742"/>
                    </a:lnTo>
                    <a:lnTo>
                      <a:pt x="225234" y="18742"/>
                    </a:lnTo>
                    <a:lnTo>
                      <a:pt x="225234" y="12807"/>
                    </a:lnTo>
                    <a:close/>
                    <a:moveTo>
                      <a:pt x="237417" y="12807"/>
                    </a:moveTo>
                    <a:lnTo>
                      <a:pt x="237417" y="18742"/>
                    </a:lnTo>
                    <a:lnTo>
                      <a:pt x="231481" y="18742"/>
                    </a:lnTo>
                    <a:lnTo>
                      <a:pt x="231481" y="12807"/>
                    </a:lnTo>
                    <a:close/>
                    <a:moveTo>
                      <a:pt x="243664" y="12807"/>
                    </a:moveTo>
                    <a:lnTo>
                      <a:pt x="243664" y="18742"/>
                    </a:lnTo>
                    <a:lnTo>
                      <a:pt x="237729" y="18742"/>
                    </a:lnTo>
                    <a:lnTo>
                      <a:pt x="237729" y="12807"/>
                    </a:lnTo>
                    <a:close/>
                    <a:moveTo>
                      <a:pt x="249914" y="12807"/>
                    </a:moveTo>
                    <a:lnTo>
                      <a:pt x="249914" y="18742"/>
                    </a:lnTo>
                    <a:lnTo>
                      <a:pt x="243978" y="18742"/>
                    </a:lnTo>
                    <a:lnTo>
                      <a:pt x="243978" y="12807"/>
                    </a:lnTo>
                    <a:close/>
                    <a:moveTo>
                      <a:pt x="256161" y="12807"/>
                    </a:moveTo>
                    <a:lnTo>
                      <a:pt x="256161" y="18742"/>
                    </a:lnTo>
                    <a:lnTo>
                      <a:pt x="250225" y="18742"/>
                    </a:lnTo>
                    <a:lnTo>
                      <a:pt x="250225" y="12807"/>
                    </a:lnTo>
                    <a:close/>
                    <a:moveTo>
                      <a:pt x="262409" y="12807"/>
                    </a:moveTo>
                    <a:lnTo>
                      <a:pt x="262409" y="18742"/>
                    </a:lnTo>
                    <a:lnTo>
                      <a:pt x="256474" y="18742"/>
                    </a:lnTo>
                    <a:lnTo>
                      <a:pt x="256474" y="12807"/>
                    </a:lnTo>
                    <a:close/>
                    <a:moveTo>
                      <a:pt x="268656" y="12807"/>
                    </a:moveTo>
                    <a:lnTo>
                      <a:pt x="268656" y="18742"/>
                    </a:lnTo>
                    <a:lnTo>
                      <a:pt x="262721" y="18742"/>
                    </a:lnTo>
                    <a:lnTo>
                      <a:pt x="262721" y="12807"/>
                    </a:lnTo>
                    <a:close/>
                    <a:moveTo>
                      <a:pt x="274904" y="12807"/>
                    </a:moveTo>
                    <a:lnTo>
                      <a:pt x="274904" y="18742"/>
                    </a:lnTo>
                    <a:lnTo>
                      <a:pt x="268968" y="18742"/>
                    </a:lnTo>
                    <a:lnTo>
                      <a:pt x="268968" y="12807"/>
                    </a:lnTo>
                    <a:close/>
                    <a:moveTo>
                      <a:pt x="6251" y="19054"/>
                    </a:moveTo>
                    <a:lnTo>
                      <a:pt x="6251" y="24990"/>
                    </a:lnTo>
                    <a:lnTo>
                      <a:pt x="315" y="24990"/>
                    </a:lnTo>
                    <a:lnTo>
                      <a:pt x="315" y="19054"/>
                    </a:lnTo>
                    <a:close/>
                    <a:moveTo>
                      <a:pt x="12498" y="19054"/>
                    </a:moveTo>
                    <a:lnTo>
                      <a:pt x="12498" y="24990"/>
                    </a:lnTo>
                    <a:lnTo>
                      <a:pt x="6562" y="24990"/>
                    </a:lnTo>
                    <a:lnTo>
                      <a:pt x="6562" y="19054"/>
                    </a:lnTo>
                    <a:close/>
                    <a:moveTo>
                      <a:pt x="18745" y="19054"/>
                    </a:moveTo>
                    <a:lnTo>
                      <a:pt x="18745" y="24990"/>
                    </a:lnTo>
                    <a:lnTo>
                      <a:pt x="12810" y="24990"/>
                    </a:lnTo>
                    <a:lnTo>
                      <a:pt x="12810" y="19054"/>
                    </a:lnTo>
                    <a:close/>
                    <a:moveTo>
                      <a:pt x="24992" y="19054"/>
                    </a:moveTo>
                    <a:lnTo>
                      <a:pt x="24992" y="24990"/>
                    </a:lnTo>
                    <a:lnTo>
                      <a:pt x="19058" y="24990"/>
                    </a:lnTo>
                    <a:lnTo>
                      <a:pt x="19058" y="19054"/>
                    </a:lnTo>
                    <a:close/>
                    <a:moveTo>
                      <a:pt x="31241" y="19054"/>
                    </a:moveTo>
                    <a:lnTo>
                      <a:pt x="31241" y="24990"/>
                    </a:lnTo>
                    <a:lnTo>
                      <a:pt x="25305" y="24990"/>
                    </a:lnTo>
                    <a:lnTo>
                      <a:pt x="25305" y="19054"/>
                    </a:lnTo>
                    <a:close/>
                    <a:moveTo>
                      <a:pt x="37489" y="19054"/>
                    </a:moveTo>
                    <a:lnTo>
                      <a:pt x="37489" y="24990"/>
                    </a:lnTo>
                    <a:lnTo>
                      <a:pt x="31553" y="24990"/>
                    </a:lnTo>
                    <a:lnTo>
                      <a:pt x="31553" y="19054"/>
                    </a:lnTo>
                    <a:close/>
                    <a:moveTo>
                      <a:pt x="43737" y="19054"/>
                    </a:moveTo>
                    <a:lnTo>
                      <a:pt x="43737" y="24990"/>
                    </a:lnTo>
                    <a:lnTo>
                      <a:pt x="37802" y="24990"/>
                    </a:lnTo>
                    <a:lnTo>
                      <a:pt x="37802" y="19054"/>
                    </a:lnTo>
                    <a:close/>
                    <a:moveTo>
                      <a:pt x="49985" y="19054"/>
                    </a:moveTo>
                    <a:lnTo>
                      <a:pt x="49985" y="24990"/>
                    </a:lnTo>
                    <a:lnTo>
                      <a:pt x="44049" y="24990"/>
                    </a:lnTo>
                    <a:lnTo>
                      <a:pt x="44049" y="19054"/>
                    </a:lnTo>
                    <a:close/>
                    <a:moveTo>
                      <a:pt x="56232" y="19054"/>
                    </a:moveTo>
                    <a:lnTo>
                      <a:pt x="56232" y="24990"/>
                    </a:lnTo>
                    <a:lnTo>
                      <a:pt x="50296" y="24990"/>
                    </a:lnTo>
                    <a:lnTo>
                      <a:pt x="50296" y="19054"/>
                    </a:lnTo>
                    <a:close/>
                    <a:moveTo>
                      <a:pt x="62480" y="19054"/>
                    </a:moveTo>
                    <a:lnTo>
                      <a:pt x="62480" y="24990"/>
                    </a:lnTo>
                    <a:lnTo>
                      <a:pt x="56545" y="24990"/>
                    </a:lnTo>
                    <a:lnTo>
                      <a:pt x="56545" y="19054"/>
                    </a:lnTo>
                    <a:close/>
                    <a:moveTo>
                      <a:pt x="68727" y="19054"/>
                    </a:moveTo>
                    <a:lnTo>
                      <a:pt x="68727" y="24990"/>
                    </a:lnTo>
                    <a:lnTo>
                      <a:pt x="62792" y="24990"/>
                    </a:lnTo>
                    <a:lnTo>
                      <a:pt x="62792" y="19054"/>
                    </a:lnTo>
                    <a:close/>
                    <a:moveTo>
                      <a:pt x="74975" y="19054"/>
                    </a:moveTo>
                    <a:lnTo>
                      <a:pt x="74975" y="24990"/>
                    </a:lnTo>
                    <a:lnTo>
                      <a:pt x="69039" y="24990"/>
                    </a:lnTo>
                    <a:lnTo>
                      <a:pt x="69039" y="19054"/>
                    </a:lnTo>
                    <a:close/>
                    <a:moveTo>
                      <a:pt x="81223" y="19054"/>
                    </a:moveTo>
                    <a:lnTo>
                      <a:pt x="81223" y="24990"/>
                    </a:lnTo>
                    <a:lnTo>
                      <a:pt x="75286" y="24990"/>
                    </a:lnTo>
                    <a:lnTo>
                      <a:pt x="75286" y="19054"/>
                    </a:lnTo>
                    <a:close/>
                    <a:moveTo>
                      <a:pt x="87470" y="19054"/>
                    </a:moveTo>
                    <a:lnTo>
                      <a:pt x="87470" y="24990"/>
                    </a:lnTo>
                    <a:lnTo>
                      <a:pt x="81535" y="24990"/>
                    </a:lnTo>
                    <a:lnTo>
                      <a:pt x="81535" y="19054"/>
                    </a:lnTo>
                    <a:close/>
                    <a:moveTo>
                      <a:pt x="93720" y="19054"/>
                    </a:moveTo>
                    <a:lnTo>
                      <a:pt x="93720" y="24990"/>
                    </a:lnTo>
                    <a:lnTo>
                      <a:pt x="87784" y="24990"/>
                    </a:lnTo>
                    <a:lnTo>
                      <a:pt x="87784" y="19054"/>
                    </a:lnTo>
                    <a:close/>
                    <a:moveTo>
                      <a:pt x="99967" y="19054"/>
                    </a:moveTo>
                    <a:lnTo>
                      <a:pt x="99967" y="24990"/>
                    </a:lnTo>
                    <a:lnTo>
                      <a:pt x="94031" y="24990"/>
                    </a:lnTo>
                    <a:lnTo>
                      <a:pt x="94031" y="19054"/>
                    </a:lnTo>
                    <a:close/>
                    <a:moveTo>
                      <a:pt x="106214" y="19054"/>
                    </a:moveTo>
                    <a:lnTo>
                      <a:pt x="106214" y="24990"/>
                    </a:lnTo>
                    <a:lnTo>
                      <a:pt x="100280" y="24990"/>
                    </a:lnTo>
                    <a:lnTo>
                      <a:pt x="100280" y="19054"/>
                    </a:lnTo>
                    <a:close/>
                    <a:moveTo>
                      <a:pt x="112461" y="19054"/>
                    </a:moveTo>
                    <a:lnTo>
                      <a:pt x="112461" y="24990"/>
                    </a:lnTo>
                    <a:lnTo>
                      <a:pt x="106527" y="24990"/>
                    </a:lnTo>
                    <a:lnTo>
                      <a:pt x="106527" y="19054"/>
                    </a:lnTo>
                    <a:close/>
                    <a:moveTo>
                      <a:pt x="118710" y="19054"/>
                    </a:moveTo>
                    <a:lnTo>
                      <a:pt x="118710" y="24990"/>
                    </a:lnTo>
                    <a:lnTo>
                      <a:pt x="112774" y="24990"/>
                    </a:lnTo>
                    <a:lnTo>
                      <a:pt x="112774" y="19054"/>
                    </a:lnTo>
                    <a:close/>
                    <a:moveTo>
                      <a:pt x="124957" y="19054"/>
                    </a:moveTo>
                    <a:lnTo>
                      <a:pt x="124957" y="24990"/>
                    </a:lnTo>
                    <a:lnTo>
                      <a:pt x="119021" y="24990"/>
                    </a:lnTo>
                    <a:lnTo>
                      <a:pt x="119021" y="19054"/>
                    </a:lnTo>
                    <a:close/>
                    <a:moveTo>
                      <a:pt x="131204" y="19054"/>
                    </a:moveTo>
                    <a:lnTo>
                      <a:pt x="131204" y="24990"/>
                    </a:lnTo>
                    <a:lnTo>
                      <a:pt x="125270" y="24990"/>
                    </a:lnTo>
                    <a:lnTo>
                      <a:pt x="125270" y="19054"/>
                    </a:lnTo>
                    <a:close/>
                    <a:moveTo>
                      <a:pt x="137451" y="19054"/>
                    </a:moveTo>
                    <a:lnTo>
                      <a:pt x="137451" y="24990"/>
                    </a:lnTo>
                    <a:lnTo>
                      <a:pt x="131517" y="24990"/>
                    </a:lnTo>
                    <a:lnTo>
                      <a:pt x="131517" y="19054"/>
                    </a:lnTo>
                    <a:close/>
                    <a:moveTo>
                      <a:pt x="143702" y="19054"/>
                    </a:moveTo>
                    <a:lnTo>
                      <a:pt x="143702" y="24990"/>
                    </a:lnTo>
                    <a:lnTo>
                      <a:pt x="137766" y="24990"/>
                    </a:lnTo>
                    <a:lnTo>
                      <a:pt x="137766" y="19054"/>
                    </a:lnTo>
                    <a:close/>
                    <a:moveTo>
                      <a:pt x="149949" y="19054"/>
                    </a:moveTo>
                    <a:lnTo>
                      <a:pt x="149949" y="24990"/>
                    </a:lnTo>
                    <a:lnTo>
                      <a:pt x="144015" y="24990"/>
                    </a:lnTo>
                    <a:lnTo>
                      <a:pt x="144015" y="19054"/>
                    </a:lnTo>
                    <a:close/>
                    <a:moveTo>
                      <a:pt x="156196" y="19054"/>
                    </a:moveTo>
                    <a:lnTo>
                      <a:pt x="156196" y="24990"/>
                    </a:lnTo>
                    <a:lnTo>
                      <a:pt x="150262" y="24990"/>
                    </a:lnTo>
                    <a:lnTo>
                      <a:pt x="150262" y="19054"/>
                    </a:lnTo>
                    <a:close/>
                    <a:moveTo>
                      <a:pt x="162445" y="19054"/>
                    </a:moveTo>
                    <a:lnTo>
                      <a:pt x="162445" y="24990"/>
                    </a:lnTo>
                    <a:lnTo>
                      <a:pt x="156509" y="24990"/>
                    </a:lnTo>
                    <a:lnTo>
                      <a:pt x="156509" y="19054"/>
                    </a:lnTo>
                    <a:close/>
                    <a:moveTo>
                      <a:pt x="168692" y="19054"/>
                    </a:moveTo>
                    <a:lnTo>
                      <a:pt x="168692" y="24990"/>
                    </a:lnTo>
                    <a:lnTo>
                      <a:pt x="162756" y="24990"/>
                    </a:lnTo>
                    <a:lnTo>
                      <a:pt x="162756" y="19054"/>
                    </a:lnTo>
                    <a:close/>
                    <a:moveTo>
                      <a:pt x="174939" y="19054"/>
                    </a:moveTo>
                    <a:lnTo>
                      <a:pt x="174939" y="24990"/>
                    </a:lnTo>
                    <a:lnTo>
                      <a:pt x="169005" y="24990"/>
                    </a:lnTo>
                    <a:lnTo>
                      <a:pt x="169005" y="19054"/>
                    </a:lnTo>
                    <a:close/>
                    <a:moveTo>
                      <a:pt x="181186" y="19054"/>
                    </a:moveTo>
                    <a:lnTo>
                      <a:pt x="181186" y="24990"/>
                    </a:lnTo>
                    <a:lnTo>
                      <a:pt x="175252" y="24990"/>
                    </a:lnTo>
                    <a:lnTo>
                      <a:pt x="175252" y="19054"/>
                    </a:lnTo>
                    <a:close/>
                    <a:moveTo>
                      <a:pt x="187435" y="19054"/>
                    </a:moveTo>
                    <a:lnTo>
                      <a:pt x="187435" y="24990"/>
                    </a:lnTo>
                    <a:lnTo>
                      <a:pt x="181499" y="24990"/>
                    </a:lnTo>
                    <a:lnTo>
                      <a:pt x="181499" y="19054"/>
                    </a:lnTo>
                    <a:close/>
                    <a:moveTo>
                      <a:pt x="193684" y="19054"/>
                    </a:moveTo>
                    <a:lnTo>
                      <a:pt x="193684" y="24990"/>
                    </a:lnTo>
                    <a:lnTo>
                      <a:pt x="187749" y="24990"/>
                    </a:lnTo>
                    <a:lnTo>
                      <a:pt x="187749" y="19054"/>
                    </a:lnTo>
                    <a:close/>
                    <a:moveTo>
                      <a:pt x="199931" y="19054"/>
                    </a:moveTo>
                    <a:lnTo>
                      <a:pt x="199931" y="24990"/>
                    </a:lnTo>
                    <a:lnTo>
                      <a:pt x="193996" y="24990"/>
                    </a:lnTo>
                    <a:lnTo>
                      <a:pt x="193996" y="19054"/>
                    </a:lnTo>
                    <a:close/>
                    <a:moveTo>
                      <a:pt x="206180" y="19054"/>
                    </a:moveTo>
                    <a:lnTo>
                      <a:pt x="206180" y="24990"/>
                    </a:lnTo>
                    <a:lnTo>
                      <a:pt x="200244" y="24990"/>
                    </a:lnTo>
                    <a:lnTo>
                      <a:pt x="200244" y="19054"/>
                    </a:lnTo>
                    <a:close/>
                    <a:moveTo>
                      <a:pt x="212427" y="19054"/>
                    </a:moveTo>
                    <a:lnTo>
                      <a:pt x="212427" y="24990"/>
                    </a:lnTo>
                    <a:lnTo>
                      <a:pt x="206491" y="24990"/>
                    </a:lnTo>
                    <a:lnTo>
                      <a:pt x="206491" y="19054"/>
                    </a:lnTo>
                    <a:close/>
                    <a:moveTo>
                      <a:pt x="218674" y="19054"/>
                    </a:moveTo>
                    <a:lnTo>
                      <a:pt x="218674" y="24990"/>
                    </a:lnTo>
                    <a:lnTo>
                      <a:pt x="212739" y="24990"/>
                    </a:lnTo>
                    <a:lnTo>
                      <a:pt x="212739" y="19054"/>
                    </a:lnTo>
                    <a:close/>
                    <a:moveTo>
                      <a:pt x="224921" y="19054"/>
                    </a:moveTo>
                    <a:lnTo>
                      <a:pt x="224921" y="24990"/>
                    </a:lnTo>
                    <a:lnTo>
                      <a:pt x="218987" y="24990"/>
                    </a:lnTo>
                    <a:lnTo>
                      <a:pt x="218987" y="19054"/>
                    </a:lnTo>
                    <a:close/>
                    <a:moveTo>
                      <a:pt x="231170" y="19054"/>
                    </a:moveTo>
                    <a:lnTo>
                      <a:pt x="231170" y="24990"/>
                    </a:lnTo>
                    <a:lnTo>
                      <a:pt x="225234" y="24990"/>
                    </a:lnTo>
                    <a:lnTo>
                      <a:pt x="225234" y="19054"/>
                    </a:lnTo>
                    <a:close/>
                    <a:moveTo>
                      <a:pt x="237417" y="19054"/>
                    </a:moveTo>
                    <a:lnTo>
                      <a:pt x="237417" y="24990"/>
                    </a:lnTo>
                    <a:lnTo>
                      <a:pt x="231481" y="24990"/>
                    </a:lnTo>
                    <a:lnTo>
                      <a:pt x="231481" y="19054"/>
                    </a:lnTo>
                    <a:close/>
                    <a:moveTo>
                      <a:pt x="243664" y="19054"/>
                    </a:moveTo>
                    <a:lnTo>
                      <a:pt x="243664" y="24990"/>
                    </a:lnTo>
                    <a:lnTo>
                      <a:pt x="237729" y="24990"/>
                    </a:lnTo>
                    <a:lnTo>
                      <a:pt x="237729" y="19054"/>
                    </a:lnTo>
                    <a:close/>
                    <a:moveTo>
                      <a:pt x="249911" y="19054"/>
                    </a:moveTo>
                    <a:lnTo>
                      <a:pt x="249911" y="24990"/>
                    </a:lnTo>
                    <a:lnTo>
                      <a:pt x="243977" y="24990"/>
                    </a:lnTo>
                    <a:lnTo>
                      <a:pt x="243977" y="19054"/>
                    </a:lnTo>
                    <a:close/>
                    <a:moveTo>
                      <a:pt x="256161" y="19054"/>
                    </a:moveTo>
                    <a:lnTo>
                      <a:pt x="256161" y="24990"/>
                    </a:lnTo>
                    <a:lnTo>
                      <a:pt x="250225" y="24990"/>
                    </a:lnTo>
                    <a:lnTo>
                      <a:pt x="250225" y="19054"/>
                    </a:lnTo>
                    <a:close/>
                    <a:moveTo>
                      <a:pt x="262409" y="19054"/>
                    </a:moveTo>
                    <a:lnTo>
                      <a:pt x="262409" y="24990"/>
                    </a:lnTo>
                    <a:lnTo>
                      <a:pt x="256474" y="24990"/>
                    </a:lnTo>
                    <a:lnTo>
                      <a:pt x="256474" y="19054"/>
                    </a:lnTo>
                    <a:close/>
                    <a:moveTo>
                      <a:pt x="268656" y="19054"/>
                    </a:moveTo>
                    <a:lnTo>
                      <a:pt x="268656" y="24990"/>
                    </a:lnTo>
                    <a:lnTo>
                      <a:pt x="262721" y="24990"/>
                    </a:lnTo>
                    <a:lnTo>
                      <a:pt x="262721" y="19054"/>
                    </a:lnTo>
                    <a:close/>
                    <a:moveTo>
                      <a:pt x="274904" y="19054"/>
                    </a:moveTo>
                    <a:lnTo>
                      <a:pt x="274904" y="24990"/>
                    </a:lnTo>
                    <a:lnTo>
                      <a:pt x="268968" y="24990"/>
                    </a:lnTo>
                    <a:lnTo>
                      <a:pt x="268968" y="19054"/>
                    </a:lnTo>
                    <a:close/>
                    <a:moveTo>
                      <a:pt x="6251" y="25301"/>
                    </a:moveTo>
                    <a:lnTo>
                      <a:pt x="6251" y="31237"/>
                    </a:lnTo>
                    <a:lnTo>
                      <a:pt x="315" y="31237"/>
                    </a:lnTo>
                    <a:lnTo>
                      <a:pt x="315" y="25301"/>
                    </a:lnTo>
                    <a:close/>
                    <a:moveTo>
                      <a:pt x="12498" y="25301"/>
                    </a:moveTo>
                    <a:lnTo>
                      <a:pt x="12498" y="31237"/>
                    </a:lnTo>
                    <a:lnTo>
                      <a:pt x="6562" y="31237"/>
                    </a:lnTo>
                    <a:lnTo>
                      <a:pt x="6562" y="25301"/>
                    </a:lnTo>
                    <a:close/>
                    <a:moveTo>
                      <a:pt x="18745" y="25301"/>
                    </a:moveTo>
                    <a:lnTo>
                      <a:pt x="18745" y="31237"/>
                    </a:lnTo>
                    <a:lnTo>
                      <a:pt x="12810" y="31237"/>
                    </a:lnTo>
                    <a:lnTo>
                      <a:pt x="12810" y="25301"/>
                    </a:lnTo>
                    <a:close/>
                    <a:moveTo>
                      <a:pt x="24992" y="25301"/>
                    </a:moveTo>
                    <a:lnTo>
                      <a:pt x="24992" y="31237"/>
                    </a:lnTo>
                    <a:lnTo>
                      <a:pt x="19058" y="31237"/>
                    </a:lnTo>
                    <a:lnTo>
                      <a:pt x="19058" y="25301"/>
                    </a:lnTo>
                    <a:close/>
                    <a:moveTo>
                      <a:pt x="31241" y="25301"/>
                    </a:moveTo>
                    <a:lnTo>
                      <a:pt x="31241" y="31237"/>
                    </a:lnTo>
                    <a:lnTo>
                      <a:pt x="25305" y="31237"/>
                    </a:lnTo>
                    <a:lnTo>
                      <a:pt x="25305" y="25301"/>
                    </a:lnTo>
                    <a:close/>
                    <a:moveTo>
                      <a:pt x="37489" y="25301"/>
                    </a:moveTo>
                    <a:lnTo>
                      <a:pt x="37489" y="31237"/>
                    </a:lnTo>
                    <a:lnTo>
                      <a:pt x="31553" y="31237"/>
                    </a:lnTo>
                    <a:lnTo>
                      <a:pt x="31553" y="25301"/>
                    </a:lnTo>
                    <a:close/>
                    <a:moveTo>
                      <a:pt x="43737" y="25301"/>
                    </a:moveTo>
                    <a:lnTo>
                      <a:pt x="43737" y="31237"/>
                    </a:lnTo>
                    <a:lnTo>
                      <a:pt x="37802" y="31237"/>
                    </a:lnTo>
                    <a:lnTo>
                      <a:pt x="37802" y="25301"/>
                    </a:lnTo>
                    <a:close/>
                    <a:moveTo>
                      <a:pt x="49985" y="25301"/>
                    </a:moveTo>
                    <a:lnTo>
                      <a:pt x="49985" y="31237"/>
                    </a:lnTo>
                    <a:lnTo>
                      <a:pt x="44049" y="31237"/>
                    </a:lnTo>
                    <a:lnTo>
                      <a:pt x="44049" y="25301"/>
                    </a:lnTo>
                    <a:close/>
                    <a:moveTo>
                      <a:pt x="56232" y="25301"/>
                    </a:moveTo>
                    <a:lnTo>
                      <a:pt x="56232" y="31237"/>
                    </a:lnTo>
                    <a:lnTo>
                      <a:pt x="50296" y="31237"/>
                    </a:lnTo>
                    <a:lnTo>
                      <a:pt x="50296" y="25301"/>
                    </a:lnTo>
                    <a:close/>
                    <a:moveTo>
                      <a:pt x="62480" y="25301"/>
                    </a:moveTo>
                    <a:lnTo>
                      <a:pt x="62480" y="31237"/>
                    </a:lnTo>
                    <a:lnTo>
                      <a:pt x="56545" y="31237"/>
                    </a:lnTo>
                    <a:lnTo>
                      <a:pt x="56545" y="25301"/>
                    </a:lnTo>
                    <a:close/>
                    <a:moveTo>
                      <a:pt x="68727" y="25301"/>
                    </a:moveTo>
                    <a:lnTo>
                      <a:pt x="68727" y="31237"/>
                    </a:lnTo>
                    <a:lnTo>
                      <a:pt x="62792" y="31237"/>
                    </a:lnTo>
                    <a:lnTo>
                      <a:pt x="62792" y="25301"/>
                    </a:lnTo>
                    <a:close/>
                    <a:moveTo>
                      <a:pt x="74975" y="25301"/>
                    </a:moveTo>
                    <a:lnTo>
                      <a:pt x="74975" y="31237"/>
                    </a:lnTo>
                    <a:lnTo>
                      <a:pt x="69039" y="31237"/>
                    </a:lnTo>
                    <a:lnTo>
                      <a:pt x="69039" y="25301"/>
                    </a:lnTo>
                    <a:close/>
                    <a:moveTo>
                      <a:pt x="81223" y="25301"/>
                    </a:moveTo>
                    <a:lnTo>
                      <a:pt x="81223" y="31237"/>
                    </a:lnTo>
                    <a:lnTo>
                      <a:pt x="75286" y="31237"/>
                    </a:lnTo>
                    <a:lnTo>
                      <a:pt x="75286" y="25301"/>
                    </a:lnTo>
                    <a:close/>
                    <a:moveTo>
                      <a:pt x="87470" y="25301"/>
                    </a:moveTo>
                    <a:lnTo>
                      <a:pt x="87470" y="31237"/>
                    </a:lnTo>
                    <a:lnTo>
                      <a:pt x="81535" y="31237"/>
                    </a:lnTo>
                    <a:lnTo>
                      <a:pt x="81535" y="25301"/>
                    </a:lnTo>
                    <a:close/>
                    <a:moveTo>
                      <a:pt x="93720" y="25301"/>
                    </a:moveTo>
                    <a:lnTo>
                      <a:pt x="93720" y="31237"/>
                    </a:lnTo>
                    <a:lnTo>
                      <a:pt x="87784" y="31237"/>
                    </a:lnTo>
                    <a:lnTo>
                      <a:pt x="87784" y="25301"/>
                    </a:lnTo>
                    <a:close/>
                    <a:moveTo>
                      <a:pt x="99967" y="25301"/>
                    </a:moveTo>
                    <a:lnTo>
                      <a:pt x="99967" y="31237"/>
                    </a:lnTo>
                    <a:lnTo>
                      <a:pt x="94031" y="31237"/>
                    </a:lnTo>
                    <a:lnTo>
                      <a:pt x="94031" y="25301"/>
                    </a:lnTo>
                    <a:close/>
                    <a:moveTo>
                      <a:pt x="106214" y="25301"/>
                    </a:moveTo>
                    <a:lnTo>
                      <a:pt x="106214" y="31237"/>
                    </a:lnTo>
                    <a:lnTo>
                      <a:pt x="100280" y="31237"/>
                    </a:lnTo>
                    <a:lnTo>
                      <a:pt x="100280" y="25301"/>
                    </a:lnTo>
                    <a:close/>
                    <a:moveTo>
                      <a:pt x="112461" y="25301"/>
                    </a:moveTo>
                    <a:lnTo>
                      <a:pt x="112461" y="31237"/>
                    </a:lnTo>
                    <a:lnTo>
                      <a:pt x="106527" y="31237"/>
                    </a:lnTo>
                    <a:lnTo>
                      <a:pt x="106527" y="25301"/>
                    </a:lnTo>
                    <a:close/>
                    <a:moveTo>
                      <a:pt x="118710" y="25301"/>
                    </a:moveTo>
                    <a:lnTo>
                      <a:pt x="118710" y="31237"/>
                    </a:lnTo>
                    <a:lnTo>
                      <a:pt x="112774" y="31237"/>
                    </a:lnTo>
                    <a:lnTo>
                      <a:pt x="112774" y="25301"/>
                    </a:lnTo>
                    <a:close/>
                    <a:moveTo>
                      <a:pt x="124957" y="25301"/>
                    </a:moveTo>
                    <a:lnTo>
                      <a:pt x="124957" y="31237"/>
                    </a:lnTo>
                    <a:lnTo>
                      <a:pt x="119021" y="31237"/>
                    </a:lnTo>
                    <a:lnTo>
                      <a:pt x="119021" y="25301"/>
                    </a:lnTo>
                    <a:close/>
                    <a:moveTo>
                      <a:pt x="131204" y="25301"/>
                    </a:moveTo>
                    <a:lnTo>
                      <a:pt x="131204" y="31237"/>
                    </a:lnTo>
                    <a:lnTo>
                      <a:pt x="125270" y="31237"/>
                    </a:lnTo>
                    <a:lnTo>
                      <a:pt x="125270" y="25301"/>
                    </a:lnTo>
                    <a:close/>
                    <a:moveTo>
                      <a:pt x="137451" y="25301"/>
                    </a:moveTo>
                    <a:lnTo>
                      <a:pt x="137451" y="31237"/>
                    </a:lnTo>
                    <a:lnTo>
                      <a:pt x="131517" y="31237"/>
                    </a:lnTo>
                    <a:lnTo>
                      <a:pt x="131517" y="25301"/>
                    </a:lnTo>
                    <a:close/>
                    <a:moveTo>
                      <a:pt x="143702" y="25301"/>
                    </a:moveTo>
                    <a:lnTo>
                      <a:pt x="143702" y="31237"/>
                    </a:lnTo>
                    <a:lnTo>
                      <a:pt x="137766" y="31237"/>
                    </a:lnTo>
                    <a:lnTo>
                      <a:pt x="137766" y="25301"/>
                    </a:lnTo>
                    <a:close/>
                    <a:moveTo>
                      <a:pt x="149949" y="25301"/>
                    </a:moveTo>
                    <a:lnTo>
                      <a:pt x="149949" y="31237"/>
                    </a:lnTo>
                    <a:lnTo>
                      <a:pt x="144015" y="31237"/>
                    </a:lnTo>
                    <a:lnTo>
                      <a:pt x="144015" y="25301"/>
                    </a:lnTo>
                    <a:close/>
                    <a:moveTo>
                      <a:pt x="156196" y="25301"/>
                    </a:moveTo>
                    <a:lnTo>
                      <a:pt x="156196" y="31237"/>
                    </a:lnTo>
                    <a:lnTo>
                      <a:pt x="150262" y="31237"/>
                    </a:lnTo>
                    <a:lnTo>
                      <a:pt x="150262" y="25301"/>
                    </a:lnTo>
                    <a:close/>
                    <a:moveTo>
                      <a:pt x="162445" y="25301"/>
                    </a:moveTo>
                    <a:lnTo>
                      <a:pt x="162445" y="31237"/>
                    </a:lnTo>
                    <a:lnTo>
                      <a:pt x="156509" y="31237"/>
                    </a:lnTo>
                    <a:lnTo>
                      <a:pt x="156509" y="25301"/>
                    </a:lnTo>
                    <a:close/>
                    <a:moveTo>
                      <a:pt x="168692" y="25301"/>
                    </a:moveTo>
                    <a:lnTo>
                      <a:pt x="168692" y="31237"/>
                    </a:lnTo>
                    <a:lnTo>
                      <a:pt x="162756" y="31237"/>
                    </a:lnTo>
                    <a:lnTo>
                      <a:pt x="162756" y="25301"/>
                    </a:lnTo>
                    <a:close/>
                    <a:moveTo>
                      <a:pt x="174939" y="25301"/>
                    </a:moveTo>
                    <a:lnTo>
                      <a:pt x="174939" y="31237"/>
                    </a:lnTo>
                    <a:lnTo>
                      <a:pt x="169005" y="31237"/>
                    </a:lnTo>
                    <a:lnTo>
                      <a:pt x="169005" y="25301"/>
                    </a:lnTo>
                    <a:close/>
                    <a:moveTo>
                      <a:pt x="181186" y="25301"/>
                    </a:moveTo>
                    <a:lnTo>
                      <a:pt x="181186" y="31237"/>
                    </a:lnTo>
                    <a:lnTo>
                      <a:pt x="175252" y="31237"/>
                    </a:lnTo>
                    <a:lnTo>
                      <a:pt x="175252" y="25301"/>
                    </a:lnTo>
                    <a:close/>
                    <a:moveTo>
                      <a:pt x="187435" y="25301"/>
                    </a:moveTo>
                    <a:lnTo>
                      <a:pt x="187435" y="31237"/>
                    </a:lnTo>
                    <a:lnTo>
                      <a:pt x="181499" y="31237"/>
                    </a:lnTo>
                    <a:lnTo>
                      <a:pt x="181499" y="25301"/>
                    </a:lnTo>
                    <a:close/>
                    <a:moveTo>
                      <a:pt x="193684" y="25301"/>
                    </a:moveTo>
                    <a:lnTo>
                      <a:pt x="193684" y="31237"/>
                    </a:lnTo>
                    <a:lnTo>
                      <a:pt x="187749" y="31237"/>
                    </a:lnTo>
                    <a:lnTo>
                      <a:pt x="187749" y="25301"/>
                    </a:lnTo>
                    <a:close/>
                    <a:moveTo>
                      <a:pt x="199931" y="25301"/>
                    </a:moveTo>
                    <a:lnTo>
                      <a:pt x="199931" y="31237"/>
                    </a:lnTo>
                    <a:lnTo>
                      <a:pt x="193996" y="31237"/>
                    </a:lnTo>
                    <a:lnTo>
                      <a:pt x="193996" y="25301"/>
                    </a:lnTo>
                    <a:close/>
                    <a:moveTo>
                      <a:pt x="206180" y="25301"/>
                    </a:moveTo>
                    <a:lnTo>
                      <a:pt x="206180" y="31237"/>
                    </a:lnTo>
                    <a:lnTo>
                      <a:pt x="200244" y="31237"/>
                    </a:lnTo>
                    <a:lnTo>
                      <a:pt x="200244" y="25301"/>
                    </a:lnTo>
                    <a:close/>
                    <a:moveTo>
                      <a:pt x="212427" y="25301"/>
                    </a:moveTo>
                    <a:lnTo>
                      <a:pt x="212427" y="31237"/>
                    </a:lnTo>
                    <a:lnTo>
                      <a:pt x="206491" y="31237"/>
                    </a:lnTo>
                    <a:lnTo>
                      <a:pt x="206491" y="25301"/>
                    </a:lnTo>
                    <a:close/>
                    <a:moveTo>
                      <a:pt x="218674" y="25301"/>
                    </a:moveTo>
                    <a:lnTo>
                      <a:pt x="218674" y="31237"/>
                    </a:lnTo>
                    <a:lnTo>
                      <a:pt x="212739" y="31237"/>
                    </a:lnTo>
                    <a:lnTo>
                      <a:pt x="212739" y="25301"/>
                    </a:lnTo>
                    <a:close/>
                    <a:moveTo>
                      <a:pt x="224921" y="25301"/>
                    </a:moveTo>
                    <a:lnTo>
                      <a:pt x="224921" y="31237"/>
                    </a:lnTo>
                    <a:lnTo>
                      <a:pt x="218987" y="31237"/>
                    </a:lnTo>
                    <a:lnTo>
                      <a:pt x="218987" y="25301"/>
                    </a:lnTo>
                    <a:close/>
                    <a:moveTo>
                      <a:pt x="231170" y="25301"/>
                    </a:moveTo>
                    <a:lnTo>
                      <a:pt x="231170" y="31237"/>
                    </a:lnTo>
                    <a:lnTo>
                      <a:pt x="225234" y="31237"/>
                    </a:lnTo>
                    <a:lnTo>
                      <a:pt x="225234" y="25301"/>
                    </a:lnTo>
                    <a:close/>
                    <a:moveTo>
                      <a:pt x="237417" y="25301"/>
                    </a:moveTo>
                    <a:lnTo>
                      <a:pt x="237417" y="31237"/>
                    </a:lnTo>
                    <a:lnTo>
                      <a:pt x="231481" y="31237"/>
                    </a:lnTo>
                    <a:lnTo>
                      <a:pt x="231481" y="25301"/>
                    </a:lnTo>
                    <a:close/>
                    <a:moveTo>
                      <a:pt x="243664" y="25301"/>
                    </a:moveTo>
                    <a:lnTo>
                      <a:pt x="243664" y="31237"/>
                    </a:lnTo>
                    <a:lnTo>
                      <a:pt x="237729" y="31237"/>
                    </a:lnTo>
                    <a:lnTo>
                      <a:pt x="237729" y="25301"/>
                    </a:lnTo>
                    <a:close/>
                    <a:moveTo>
                      <a:pt x="249911" y="25301"/>
                    </a:moveTo>
                    <a:lnTo>
                      <a:pt x="249911" y="31237"/>
                    </a:lnTo>
                    <a:lnTo>
                      <a:pt x="243977" y="31237"/>
                    </a:lnTo>
                    <a:lnTo>
                      <a:pt x="243977" y="25301"/>
                    </a:lnTo>
                    <a:close/>
                    <a:moveTo>
                      <a:pt x="256161" y="25301"/>
                    </a:moveTo>
                    <a:lnTo>
                      <a:pt x="256161" y="31237"/>
                    </a:lnTo>
                    <a:lnTo>
                      <a:pt x="250225" y="31237"/>
                    </a:lnTo>
                    <a:lnTo>
                      <a:pt x="250225" y="25301"/>
                    </a:lnTo>
                    <a:close/>
                    <a:moveTo>
                      <a:pt x="262409" y="25301"/>
                    </a:moveTo>
                    <a:lnTo>
                      <a:pt x="262409" y="31237"/>
                    </a:lnTo>
                    <a:lnTo>
                      <a:pt x="256474" y="31237"/>
                    </a:lnTo>
                    <a:lnTo>
                      <a:pt x="256474" y="25301"/>
                    </a:lnTo>
                    <a:close/>
                    <a:moveTo>
                      <a:pt x="268656" y="25301"/>
                    </a:moveTo>
                    <a:lnTo>
                      <a:pt x="268656" y="31237"/>
                    </a:lnTo>
                    <a:lnTo>
                      <a:pt x="262721" y="31237"/>
                    </a:lnTo>
                    <a:lnTo>
                      <a:pt x="262721" y="25301"/>
                    </a:lnTo>
                    <a:close/>
                    <a:moveTo>
                      <a:pt x="274904" y="25301"/>
                    </a:moveTo>
                    <a:lnTo>
                      <a:pt x="274904" y="31237"/>
                    </a:lnTo>
                    <a:lnTo>
                      <a:pt x="268968" y="31237"/>
                    </a:lnTo>
                    <a:lnTo>
                      <a:pt x="268968" y="25301"/>
                    </a:lnTo>
                    <a:close/>
                    <a:moveTo>
                      <a:pt x="6251" y="31548"/>
                    </a:moveTo>
                    <a:lnTo>
                      <a:pt x="6251" y="31550"/>
                    </a:lnTo>
                    <a:lnTo>
                      <a:pt x="6251" y="37484"/>
                    </a:lnTo>
                    <a:lnTo>
                      <a:pt x="315" y="37484"/>
                    </a:lnTo>
                    <a:lnTo>
                      <a:pt x="315" y="31548"/>
                    </a:lnTo>
                    <a:close/>
                    <a:moveTo>
                      <a:pt x="12498" y="31548"/>
                    </a:moveTo>
                    <a:lnTo>
                      <a:pt x="12498" y="31550"/>
                    </a:lnTo>
                    <a:lnTo>
                      <a:pt x="12498" y="37484"/>
                    </a:lnTo>
                    <a:lnTo>
                      <a:pt x="6562" y="37484"/>
                    </a:lnTo>
                    <a:lnTo>
                      <a:pt x="6562" y="31548"/>
                    </a:lnTo>
                    <a:close/>
                    <a:moveTo>
                      <a:pt x="18745" y="31548"/>
                    </a:moveTo>
                    <a:lnTo>
                      <a:pt x="18745" y="31550"/>
                    </a:lnTo>
                    <a:lnTo>
                      <a:pt x="18745" y="37484"/>
                    </a:lnTo>
                    <a:lnTo>
                      <a:pt x="12810" y="37484"/>
                    </a:lnTo>
                    <a:lnTo>
                      <a:pt x="12810" y="31548"/>
                    </a:lnTo>
                    <a:close/>
                    <a:moveTo>
                      <a:pt x="24992" y="31548"/>
                    </a:moveTo>
                    <a:lnTo>
                      <a:pt x="24992" y="31550"/>
                    </a:lnTo>
                    <a:lnTo>
                      <a:pt x="24992" y="37484"/>
                    </a:lnTo>
                    <a:lnTo>
                      <a:pt x="19058" y="37484"/>
                    </a:lnTo>
                    <a:lnTo>
                      <a:pt x="19058" y="31548"/>
                    </a:lnTo>
                    <a:close/>
                    <a:moveTo>
                      <a:pt x="31242" y="31548"/>
                    </a:moveTo>
                    <a:lnTo>
                      <a:pt x="31242" y="31550"/>
                    </a:lnTo>
                    <a:lnTo>
                      <a:pt x="31242" y="37484"/>
                    </a:lnTo>
                    <a:lnTo>
                      <a:pt x="25305" y="37484"/>
                    </a:lnTo>
                    <a:lnTo>
                      <a:pt x="25305" y="31548"/>
                    </a:lnTo>
                    <a:close/>
                    <a:moveTo>
                      <a:pt x="162445" y="31548"/>
                    </a:moveTo>
                    <a:lnTo>
                      <a:pt x="162445" y="31550"/>
                    </a:lnTo>
                    <a:lnTo>
                      <a:pt x="162445" y="37484"/>
                    </a:lnTo>
                    <a:lnTo>
                      <a:pt x="156509" y="37484"/>
                    </a:lnTo>
                    <a:lnTo>
                      <a:pt x="156509" y="31548"/>
                    </a:lnTo>
                    <a:close/>
                    <a:moveTo>
                      <a:pt x="168692" y="31548"/>
                    </a:moveTo>
                    <a:lnTo>
                      <a:pt x="168692" y="31550"/>
                    </a:lnTo>
                    <a:lnTo>
                      <a:pt x="168692" y="37484"/>
                    </a:lnTo>
                    <a:lnTo>
                      <a:pt x="162756" y="37484"/>
                    </a:lnTo>
                    <a:lnTo>
                      <a:pt x="162756" y="31548"/>
                    </a:lnTo>
                    <a:close/>
                    <a:moveTo>
                      <a:pt x="174939" y="31548"/>
                    </a:moveTo>
                    <a:lnTo>
                      <a:pt x="174939" y="31550"/>
                    </a:lnTo>
                    <a:lnTo>
                      <a:pt x="174939" y="37484"/>
                    </a:lnTo>
                    <a:lnTo>
                      <a:pt x="169005" y="37484"/>
                    </a:lnTo>
                    <a:lnTo>
                      <a:pt x="169005" y="31548"/>
                    </a:lnTo>
                    <a:close/>
                    <a:moveTo>
                      <a:pt x="181186" y="31548"/>
                    </a:moveTo>
                    <a:lnTo>
                      <a:pt x="181186" y="31550"/>
                    </a:lnTo>
                    <a:lnTo>
                      <a:pt x="181186" y="37484"/>
                    </a:lnTo>
                    <a:lnTo>
                      <a:pt x="175252" y="37484"/>
                    </a:lnTo>
                    <a:lnTo>
                      <a:pt x="175252" y="31548"/>
                    </a:lnTo>
                    <a:close/>
                    <a:moveTo>
                      <a:pt x="187435" y="31548"/>
                    </a:moveTo>
                    <a:lnTo>
                      <a:pt x="187435" y="31550"/>
                    </a:lnTo>
                    <a:lnTo>
                      <a:pt x="187435" y="37484"/>
                    </a:lnTo>
                    <a:lnTo>
                      <a:pt x="181499" y="37484"/>
                    </a:lnTo>
                    <a:lnTo>
                      <a:pt x="181499" y="31548"/>
                    </a:lnTo>
                    <a:close/>
                    <a:moveTo>
                      <a:pt x="37489" y="31552"/>
                    </a:moveTo>
                    <a:lnTo>
                      <a:pt x="37489" y="37486"/>
                    </a:lnTo>
                    <a:lnTo>
                      <a:pt x="31553" y="37486"/>
                    </a:lnTo>
                    <a:lnTo>
                      <a:pt x="31553" y="31552"/>
                    </a:lnTo>
                    <a:close/>
                    <a:moveTo>
                      <a:pt x="43737" y="31552"/>
                    </a:moveTo>
                    <a:lnTo>
                      <a:pt x="43737" y="37486"/>
                    </a:lnTo>
                    <a:lnTo>
                      <a:pt x="37802" y="37486"/>
                    </a:lnTo>
                    <a:lnTo>
                      <a:pt x="37802" y="31552"/>
                    </a:lnTo>
                    <a:close/>
                    <a:moveTo>
                      <a:pt x="49985" y="31552"/>
                    </a:moveTo>
                    <a:lnTo>
                      <a:pt x="49985" y="37486"/>
                    </a:lnTo>
                    <a:lnTo>
                      <a:pt x="44049" y="37486"/>
                    </a:lnTo>
                    <a:lnTo>
                      <a:pt x="44049" y="31552"/>
                    </a:lnTo>
                    <a:close/>
                    <a:moveTo>
                      <a:pt x="56232" y="31552"/>
                    </a:moveTo>
                    <a:lnTo>
                      <a:pt x="56232" y="37486"/>
                    </a:lnTo>
                    <a:lnTo>
                      <a:pt x="50296" y="37486"/>
                    </a:lnTo>
                    <a:lnTo>
                      <a:pt x="50296" y="31552"/>
                    </a:lnTo>
                    <a:close/>
                    <a:moveTo>
                      <a:pt x="62480" y="31552"/>
                    </a:moveTo>
                    <a:lnTo>
                      <a:pt x="62480" y="37486"/>
                    </a:lnTo>
                    <a:lnTo>
                      <a:pt x="56545" y="37486"/>
                    </a:lnTo>
                    <a:lnTo>
                      <a:pt x="56545" y="31552"/>
                    </a:lnTo>
                    <a:close/>
                    <a:moveTo>
                      <a:pt x="68727" y="31552"/>
                    </a:moveTo>
                    <a:lnTo>
                      <a:pt x="68727" y="37486"/>
                    </a:lnTo>
                    <a:lnTo>
                      <a:pt x="62792" y="37486"/>
                    </a:lnTo>
                    <a:lnTo>
                      <a:pt x="62792" y="31552"/>
                    </a:lnTo>
                    <a:close/>
                    <a:moveTo>
                      <a:pt x="74975" y="31552"/>
                    </a:moveTo>
                    <a:lnTo>
                      <a:pt x="74975" y="37486"/>
                    </a:lnTo>
                    <a:lnTo>
                      <a:pt x="69039" y="37486"/>
                    </a:lnTo>
                    <a:lnTo>
                      <a:pt x="69039" y="31552"/>
                    </a:lnTo>
                    <a:close/>
                    <a:moveTo>
                      <a:pt x="81223" y="31552"/>
                    </a:moveTo>
                    <a:lnTo>
                      <a:pt x="81223" y="37486"/>
                    </a:lnTo>
                    <a:lnTo>
                      <a:pt x="75286" y="37486"/>
                    </a:lnTo>
                    <a:lnTo>
                      <a:pt x="75286" y="31552"/>
                    </a:lnTo>
                    <a:close/>
                    <a:moveTo>
                      <a:pt x="87470" y="31552"/>
                    </a:moveTo>
                    <a:lnTo>
                      <a:pt x="87470" y="37486"/>
                    </a:lnTo>
                    <a:lnTo>
                      <a:pt x="81535" y="37486"/>
                    </a:lnTo>
                    <a:lnTo>
                      <a:pt x="81535" y="31552"/>
                    </a:lnTo>
                    <a:close/>
                    <a:moveTo>
                      <a:pt x="93720" y="31552"/>
                    </a:moveTo>
                    <a:lnTo>
                      <a:pt x="93720" y="37486"/>
                    </a:lnTo>
                    <a:lnTo>
                      <a:pt x="87784" y="37486"/>
                    </a:lnTo>
                    <a:lnTo>
                      <a:pt x="87784" y="31552"/>
                    </a:lnTo>
                    <a:close/>
                    <a:moveTo>
                      <a:pt x="99967" y="31552"/>
                    </a:moveTo>
                    <a:lnTo>
                      <a:pt x="99967" y="37486"/>
                    </a:lnTo>
                    <a:lnTo>
                      <a:pt x="94031" y="37486"/>
                    </a:lnTo>
                    <a:lnTo>
                      <a:pt x="94031" y="31552"/>
                    </a:lnTo>
                    <a:close/>
                    <a:moveTo>
                      <a:pt x="106214" y="31552"/>
                    </a:moveTo>
                    <a:lnTo>
                      <a:pt x="106214" y="37486"/>
                    </a:lnTo>
                    <a:lnTo>
                      <a:pt x="100280" y="37486"/>
                    </a:lnTo>
                    <a:lnTo>
                      <a:pt x="100280" y="31552"/>
                    </a:lnTo>
                    <a:close/>
                    <a:moveTo>
                      <a:pt x="112461" y="31552"/>
                    </a:moveTo>
                    <a:lnTo>
                      <a:pt x="112461" y="37486"/>
                    </a:lnTo>
                    <a:lnTo>
                      <a:pt x="106527" y="37486"/>
                    </a:lnTo>
                    <a:lnTo>
                      <a:pt x="106527" y="31552"/>
                    </a:lnTo>
                    <a:close/>
                    <a:moveTo>
                      <a:pt x="118710" y="31552"/>
                    </a:moveTo>
                    <a:lnTo>
                      <a:pt x="118710" y="37486"/>
                    </a:lnTo>
                    <a:lnTo>
                      <a:pt x="112774" y="37486"/>
                    </a:lnTo>
                    <a:lnTo>
                      <a:pt x="112774" y="31552"/>
                    </a:lnTo>
                    <a:close/>
                    <a:moveTo>
                      <a:pt x="124957" y="31552"/>
                    </a:moveTo>
                    <a:lnTo>
                      <a:pt x="124957" y="37486"/>
                    </a:lnTo>
                    <a:lnTo>
                      <a:pt x="119021" y="37486"/>
                    </a:lnTo>
                    <a:lnTo>
                      <a:pt x="119021" y="31552"/>
                    </a:lnTo>
                    <a:close/>
                    <a:moveTo>
                      <a:pt x="131204" y="31552"/>
                    </a:moveTo>
                    <a:lnTo>
                      <a:pt x="131204" y="37486"/>
                    </a:lnTo>
                    <a:lnTo>
                      <a:pt x="125270" y="37486"/>
                    </a:lnTo>
                    <a:lnTo>
                      <a:pt x="125270" y="31552"/>
                    </a:lnTo>
                    <a:close/>
                    <a:moveTo>
                      <a:pt x="137451" y="31552"/>
                    </a:moveTo>
                    <a:lnTo>
                      <a:pt x="137451" y="37486"/>
                    </a:lnTo>
                    <a:lnTo>
                      <a:pt x="131517" y="37486"/>
                    </a:lnTo>
                    <a:lnTo>
                      <a:pt x="131517" y="31552"/>
                    </a:lnTo>
                    <a:close/>
                    <a:moveTo>
                      <a:pt x="143702" y="31552"/>
                    </a:moveTo>
                    <a:lnTo>
                      <a:pt x="143702" y="37486"/>
                    </a:lnTo>
                    <a:lnTo>
                      <a:pt x="137766" y="37486"/>
                    </a:lnTo>
                    <a:lnTo>
                      <a:pt x="137766" y="31552"/>
                    </a:lnTo>
                    <a:close/>
                    <a:moveTo>
                      <a:pt x="149949" y="31552"/>
                    </a:moveTo>
                    <a:lnTo>
                      <a:pt x="149949" y="37486"/>
                    </a:lnTo>
                    <a:lnTo>
                      <a:pt x="144015" y="37486"/>
                    </a:lnTo>
                    <a:lnTo>
                      <a:pt x="144015" y="31552"/>
                    </a:lnTo>
                    <a:close/>
                    <a:moveTo>
                      <a:pt x="156196" y="31552"/>
                    </a:moveTo>
                    <a:lnTo>
                      <a:pt x="156196" y="37486"/>
                    </a:lnTo>
                    <a:lnTo>
                      <a:pt x="150262" y="37486"/>
                    </a:lnTo>
                    <a:lnTo>
                      <a:pt x="150262" y="31552"/>
                    </a:lnTo>
                    <a:close/>
                    <a:moveTo>
                      <a:pt x="193684" y="31552"/>
                    </a:moveTo>
                    <a:lnTo>
                      <a:pt x="193684" y="37486"/>
                    </a:lnTo>
                    <a:lnTo>
                      <a:pt x="187749" y="37486"/>
                    </a:lnTo>
                    <a:lnTo>
                      <a:pt x="187749" y="31552"/>
                    </a:lnTo>
                    <a:close/>
                    <a:moveTo>
                      <a:pt x="199931" y="31552"/>
                    </a:moveTo>
                    <a:lnTo>
                      <a:pt x="199931" y="37486"/>
                    </a:lnTo>
                    <a:lnTo>
                      <a:pt x="193996" y="37486"/>
                    </a:lnTo>
                    <a:lnTo>
                      <a:pt x="193996" y="31552"/>
                    </a:lnTo>
                    <a:close/>
                    <a:moveTo>
                      <a:pt x="206180" y="31552"/>
                    </a:moveTo>
                    <a:lnTo>
                      <a:pt x="206180" y="37486"/>
                    </a:lnTo>
                    <a:lnTo>
                      <a:pt x="200244" y="37486"/>
                    </a:lnTo>
                    <a:lnTo>
                      <a:pt x="200244" y="31552"/>
                    </a:lnTo>
                    <a:close/>
                    <a:moveTo>
                      <a:pt x="212427" y="31552"/>
                    </a:moveTo>
                    <a:lnTo>
                      <a:pt x="212427" y="37486"/>
                    </a:lnTo>
                    <a:lnTo>
                      <a:pt x="206491" y="37486"/>
                    </a:lnTo>
                    <a:lnTo>
                      <a:pt x="206491" y="31552"/>
                    </a:lnTo>
                    <a:close/>
                    <a:moveTo>
                      <a:pt x="218674" y="31552"/>
                    </a:moveTo>
                    <a:lnTo>
                      <a:pt x="218674" y="37486"/>
                    </a:lnTo>
                    <a:lnTo>
                      <a:pt x="212739" y="37486"/>
                    </a:lnTo>
                    <a:lnTo>
                      <a:pt x="212739" y="31552"/>
                    </a:lnTo>
                    <a:close/>
                    <a:moveTo>
                      <a:pt x="224921" y="31552"/>
                    </a:moveTo>
                    <a:lnTo>
                      <a:pt x="224921" y="37486"/>
                    </a:lnTo>
                    <a:lnTo>
                      <a:pt x="218987" y="37486"/>
                    </a:lnTo>
                    <a:lnTo>
                      <a:pt x="218987" y="31552"/>
                    </a:lnTo>
                    <a:close/>
                    <a:moveTo>
                      <a:pt x="231170" y="31552"/>
                    </a:moveTo>
                    <a:lnTo>
                      <a:pt x="231170" y="37486"/>
                    </a:lnTo>
                    <a:lnTo>
                      <a:pt x="225234" y="37486"/>
                    </a:lnTo>
                    <a:lnTo>
                      <a:pt x="225234" y="31552"/>
                    </a:lnTo>
                    <a:close/>
                    <a:moveTo>
                      <a:pt x="237417" y="31552"/>
                    </a:moveTo>
                    <a:lnTo>
                      <a:pt x="237417" y="37486"/>
                    </a:lnTo>
                    <a:lnTo>
                      <a:pt x="231481" y="37486"/>
                    </a:lnTo>
                    <a:lnTo>
                      <a:pt x="231481" y="31552"/>
                    </a:lnTo>
                    <a:close/>
                    <a:moveTo>
                      <a:pt x="243664" y="31552"/>
                    </a:moveTo>
                    <a:lnTo>
                      <a:pt x="243664" y="37486"/>
                    </a:lnTo>
                    <a:lnTo>
                      <a:pt x="237729" y="37486"/>
                    </a:lnTo>
                    <a:lnTo>
                      <a:pt x="237729" y="31552"/>
                    </a:lnTo>
                    <a:close/>
                    <a:moveTo>
                      <a:pt x="249911" y="31552"/>
                    </a:moveTo>
                    <a:lnTo>
                      <a:pt x="249911" y="37486"/>
                    </a:lnTo>
                    <a:lnTo>
                      <a:pt x="243977" y="37486"/>
                    </a:lnTo>
                    <a:lnTo>
                      <a:pt x="243977" y="31552"/>
                    </a:lnTo>
                    <a:close/>
                    <a:moveTo>
                      <a:pt x="256161" y="31552"/>
                    </a:moveTo>
                    <a:lnTo>
                      <a:pt x="256161" y="37486"/>
                    </a:lnTo>
                    <a:lnTo>
                      <a:pt x="250225" y="37486"/>
                    </a:lnTo>
                    <a:lnTo>
                      <a:pt x="250225" y="31552"/>
                    </a:lnTo>
                    <a:close/>
                    <a:moveTo>
                      <a:pt x="262409" y="31552"/>
                    </a:moveTo>
                    <a:lnTo>
                      <a:pt x="262409" y="37486"/>
                    </a:lnTo>
                    <a:lnTo>
                      <a:pt x="256474" y="37486"/>
                    </a:lnTo>
                    <a:lnTo>
                      <a:pt x="256474" y="31552"/>
                    </a:lnTo>
                    <a:close/>
                    <a:moveTo>
                      <a:pt x="268656" y="31552"/>
                    </a:moveTo>
                    <a:lnTo>
                      <a:pt x="268656" y="37486"/>
                    </a:lnTo>
                    <a:lnTo>
                      <a:pt x="262721" y="37486"/>
                    </a:lnTo>
                    <a:lnTo>
                      <a:pt x="262721" y="31552"/>
                    </a:lnTo>
                    <a:close/>
                    <a:moveTo>
                      <a:pt x="274904" y="31552"/>
                    </a:moveTo>
                    <a:lnTo>
                      <a:pt x="274904" y="37486"/>
                    </a:lnTo>
                    <a:lnTo>
                      <a:pt x="268968" y="37486"/>
                    </a:lnTo>
                    <a:lnTo>
                      <a:pt x="268968" y="31552"/>
                    </a:lnTo>
                    <a:close/>
                    <a:moveTo>
                      <a:pt x="6251" y="37799"/>
                    </a:moveTo>
                    <a:lnTo>
                      <a:pt x="6251" y="43735"/>
                    </a:lnTo>
                    <a:lnTo>
                      <a:pt x="315" y="43735"/>
                    </a:lnTo>
                    <a:lnTo>
                      <a:pt x="315" y="37799"/>
                    </a:lnTo>
                    <a:close/>
                    <a:moveTo>
                      <a:pt x="12498" y="37799"/>
                    </a:moveTo>
                    <a:lnTo>
                      <a:pt x="12498" y="43735"/>
                    </a:lnTo>
                    <a:lnTo>
                      <a:pt x="6562" y="43735"/>
                    </a:lnTo>
                    <a:lnTo>
                      <a:pt x="6562" y="37799"/>
                    </a:lnTo>
                    <a:close/>
                    <a:moveTo>
                      <a:pt x="18745" y="37799"/>
                    </a:moveTo>
                    <a:lnTo>
                      <a:pt x="18745" y="43735"/>
                    </a:lnTo>
                    <a:lnTo>
                      <a:pt x="12810" y="43735"/>
                    </a:lnTo>
                    <a:lnTo>
                      <a:pt x="12810" y="37799"/>
                    </a:lnTo>
                    <a:close/>
                    <a:moveTo>
                      <a:pt x="24992" y="37799"/>
                    </a:moveTo>
                    <a:lnTo>
                      <a:pt x="24992" y="43735"/>
                    </a:lnTo>
                    <a:lnTo>
                      <a:pt x="19058" y="43735"/>
                    </a:lnTo>
                    <a:lnTo>
                      <a:pt x="19058" y="37799"/>
                    </a:lnTo>
                    <a:close/>
                    <a:moveTo>
                      <a:pt x="31242" y="37799"/>
                    </a:moveTo>
                    <a:lnTo>
                      <a:pt x="31242" y="43735"/>
                    </a:lnTo>
                    <a:lnTo>
                      <a:pt x="25305" y="43735"/>
                    </a:lnTo>
                    <a:lnTo>
                      <a:pt x="25305" y="37799"/>
                    </a:lnTo>
                    <a:close/>
                    <a:moveTo>
                      <a:pt x="37489" y="37799"/>
                    </a:moveTo>
                    <a:lnTo>
                      <a:pt x="37489" y="43735"/>
                    </a:lnTo>
                    <a:lnTo>
                      <a:pt x="31553" y="43735"/>
                    </a:lnTo>
                    <a:lnTo>
                      <a:pt x="31553" y="37799"/>
                    </a:lnTo>
                    <a:close/>
                    <a:moveTo>
                      <a:pt x="43737" y="37799"/>
                    </a:moveTo>
                    <a:lnTo>
                      <a:pt x="43737" y="43735"/>
                    </a:lnTo>
                    <a:lnTo>
                      <a:pt x="37802" y="43735"/>
                    </a:lnTo>
                    <a:lnTo>
                      <a:pt x="37802" y="37799"/>
                    </a:lnTo>
                    <a:close/>
                    <a:moveTo>
                      <a:pt x="49985" y="37799"/>
                    </a:moveTo>
                    <a:lnTo>
                      <a:pt x="49985" y="43735"/>
                    </a:lnTo>
                    <a:lnTo>
                      <a:pt x="44049" y="43735"/>
                    </a:lnTo>
                    <a:lnTo>
                      <a:pt x="44049" y="37799"/>
                    </a:lnTo>
                    <a:close/>
                    <a:moveTo>
                      <a:pt x="56232" y="37799"/>
                    </a:moveTo>
                    <a:lnTo>
                      <a:pt x="56232" y="43735"/>
                    </a:lnTo>
                    <a:lnTo>
                      <a:pt x="50296" y="43735"/>
                    </a:lnTo>
                    <a:lnTo>
                      <a:pt x="50296" y="37799"/>
                    </a:lnTo>
                    <a:close/>
                    <a:moveTo>
                      <a:pt x="62480" y="37799"/>
                    </a:moveTo>
                    <a:lnTo>
                      <a:pt x="62480" y="43735"/>
                    </a:lnTo>
                    <a:lnTo>
                      <a:pt x="56545" y="43735"/>
                    </a:lnTo>
                    <a:lnTo>
                      <a:pt x="56545" y="37799"/>
                    </a:lnTo>
                    <a:close/>
                    <a:moveTo>
                      <a:pt x="68727" y="37799"/>
                    </a:moveTo>
                    <a:lnTo>
                      <a:pt x="68727" y="43735"/>
                    </a:lnTo>
                    <a:lnTo>
                      <a:pt x="62792" y="43735"/>
                    </a:lnTo>
                    <a:lnTo>
                      <a:pt x="62792" y="37799"/>
                    </a:lnTo>
                    <a:close/>
                    <a:moveTo>
                      <a:pt x="74975" y="37799"/>
                    </a:moveTo>
                    <a:lnTo>
                      <a:pt x="74975" y="43735"/>
                    </a:lnTo>
                    <a:lnTo>
                      <a:pt x="69039" y="43735"/>
                    </a:lnTo>
                    <a:lnTo>
                      <a:pt x="69039" y="37799"/>
                    </a:lnTo>
                    <a:close/>
                    <a:moveTo>
                      <a:pt x="81223" y="37799"/>
                    </a:moveTo>
                    <a:lnTo>
                      <a:pt x="81223" y="43735"/>
                    </a:lnTo>
                    <a:lnTo>
                      <a:pt x="75286" y="43735"/>
                    </a:lnTo>
                    <a:lnTo>
                      <a:pt x="75286" y="37799"/>
                    </a:lnTo>
                    <a:close/>
                    <a:moveTo>
                      <a:pt x="87470" y="37799"/>
                    </a:moveTo>
                    <a:lnTo>
                      <a:pt x="87470" y="43735"/>
                    </a:lnTo>
                    <a:lnTo>
                      <a:pt x="81535" y="43735"/>
                    </a:lnTo>
                    <a:lnTo>
                      <a:pt x="81535" y="37799"/>
                    </a:lnTo>
                    <a:close/>
                    <a:moveTo>
                      <a:pt x="93720" y="37799"/>
                    </a:moveTo>
                    <a:lnTo>
                      <a:pt x="93720" y="43735"/>
                    </a:lnTo>
                    <a:lnTo>
                      <a:pt x="87784" y="43735"/>
                    </a:lnTo>
                    <a:lnTo>
                      <a:pt x="87784" y="37799"/>
                    </a:lnTo>
                    <a:close/>
                    <a:moveTo>
                      <a:pt x="99967" y="37799"/>
                    </a:moveTo>
                    <a:lnTo>
                      <a:pt x="99967" y="43735"/>
                    </a:lnTo>
                    <a:lnTo>
                      <a:pt x="94031" y="43735"/>
                    </a:lnTo>
                    <a:lnTo>
                      <a:pt x="94031" y="37799"/>
                    </a:lnTo>
                    <a:close/>
                    <a:moveTo>
                      <a:pt x="106214" y="37799"/>
                    </a:moveTo>
                    <a:lnTo>
                      <a:pt x="106214" y="43735"/>
                    </a:lnTo>
                    <a:lnTo>
                      <a:pt x="100280" y="43735"/>
                    </a:lnTo>
                    <a:lnTo>
                      <a:pt x="100280" y="37799"/>
                    </a:lnTo>
                    <a:close/>
                    <a:moveTo>
                      <a:pt x="112461" y="37799"/>
                    </a:moveTo>
                    <a:lnTo>
                      <a:pt x="112461" y="43735"/>
                    </a:lnTo>
                    <a:lnTo>
                      <a:pt x="106527" y="43735"/>
                    </a:lnTo>
                    <a:lnTo>
                      <a:pt x="106527" y="37799"/>
                    </a:lnTo>
                    <a:close/>
                    <a:moveTo>
                      <a:pt x="118710" y="37799"/>
                    </a:moveTo>
                    <a:lnTo>
                      <a:pt x="118710" y="43735"/>
                    </a:lnTo>
                    <a:lnTo>
                      <a:pt x="112774" y="43735"/>
                    </a:lnTo>
                    <a:lnTo>
                      <a:pt x="112774" y="37799"/>
                    </a:lnTo>
                    <a:close/>
                    <a:moveTo>
                      <a:pt x="124957" y="37799"/>
                    </a:moveTo>
                    <a:lnTo>
                      <a:pt x="124957" y="43735"/>
                    </a:lnTo>
                    <a:lnTo>
                      <a:pt x="119021" y="43735"/>
                    </a:lnTo>
                    <a:lnTo>
                      <a:pt x="119021" y="37799"/>
                    </a:lnTo>
                    <a:close/>
                    <a:moveTo>
                      <a:pt x="131204" y="37799"/>
                    </a:moveTo>
                    <a:lnTo>
                      <a:pt x="131204" y="43735"/>
                    </a:lnTo>
                    <a:lnTo>
                      <a:pt x="125270" y="43735"/>
                    </a:lnTo>
                    <a:lnTo>
                      <a:pt x="125270" y="37799"/>
                    </a:lnTo>
                    <a:close/>
                    <a:moveTo>
                      <a:pt x="137451" y="37799"/>
                    </a:moveTo>
                    <a:lnTo>
                      <a:pt x="137451" y="43735"/>
                    </a:lnTo>
                    <a:lnTo>
                      <a:pt x="131517" y="43735"/>
                    </a:lnTo>
                    <a:lnTo>
                      <a:pt x="131517" y="37799"/>
                    </a:lnTo>
                    <a:close/>
                    <a:moveTo>
                      <a:pt x="143702" y="37799"/>
                    </a:moveTo>
                    <a:lnTo>
                      <a:pt x="143702" y="43735"/>
                    </a:lnTo>
                    <a:lnTo>
                      <a:pt x="137766" y="43735"/>
                    </a:lnTo>
                    <a:lnTo>
                      <a:pt x="137766" y="37799"/>
                    </a:lnTo>
                    <a:close/>
                    <a:moveTo>
                      <a:pt x="149949" y="37799"/>
                    </a:moveTo>
                    <a:lnTo>
                      <a:pt x="149949" y="43735"/>
                    </a:lnTo>
                    <a:lnTo>
                      <a:pt x="144015" y="43735"/>
                    </a:lnTo>
                    <a:lnTo>
                      <a:pt x="144015" y="37799"/>
                    </a:lnTo>
                    <a:close/>
                    <a:moveTo>
                      <a:pt x="156196" y="37799"/>
                    </a:moveTo>
                    <a:lnTo>
                      <a:pt x="156196" y="43735"/>
                    </a:lnTo>
                    <a:lnTo>
                      <a:pt x="150262" y="43735"/>
                    </a:lnTo>
                    <a:lnTo>
                      <a:pt x="150262" y="37799"/>
                    </a:lnTo>
                    <a:close/>
                    <a:moveTo>
                      <a:pt x="162445" y="37799"/>
                    </a:moveTo>
                    <a:lnTo>
                      <a:pt x="162445" y="43735"/>
                    </a:lnTo>
                    <a:lnTo>
                      <a:pt x="156509" y="43735"/>
                    </a:lnTo>
                    <a:lnTo>
                      <a:pt x="156509" y="37799"/>
                    </a:lnTo>
                    <a:close/>
                    <a:moveTo>
                      <a:pt x="168692" y="37799"/>
                    </a:moveTo>
                    <a:lnTo>
                      <a:pt x="168692" y="43735"/>
                    </a:lnTo>
                    <a:lnTo>
                      <a:pt x="162756" y="43735"/>
                    </a:lnTo>
                    <a:lnTo>
                      <a:pt x="162756" y="37799"/>
                    </a:lnTo>
                    <a:close/>
                    <a:moveTo>
                      <a:pt x="174939" y="37799"/>
                    </a:moveTo>
                    <a:lnTo>
                      <a:pt x="174939" y="43735"/>
                    </a:lnTo>
                    <a:lnTo>
                      <a:pt x="169005" y="43735"/>
                    </a:lnTo>
                    <a:lnTo>
                      <a:pt x="169005" y="37799"/>
                    </a:lnTo>
                    <a:close/>
                    <a:moveTo>
                      <a:pt x="181186" y="37799"/>
                    </a:moveTo>
                    <a:lnTo>
                      <a:pt x="181186" y="43735"/>
                    </a:lnTo>
                    <a:lnTo>
                      <a:pt x="175252" y="43735"/>
                    </a:lnTo>
                    <a:lnTo>
                      <a:pt x="175252" y="37799"/>
                    </a:lnTo>
                    <a:close/>
                    <a:moveTo>
                      <a:pt x="187435" y="37799"/>
                    </a:moveTo>
                    <a:lnTo>
                      <a:pt x="187435" y="43735"/>
                    </a:lnTo>
                    <a:lnTo>
                      <a:pt x="181499" y="43735"/>
                    </a:lnTo>
                    <a:lnTo>
                      <a:pt x="181499" y="37799"/>
                    </a:lnTo>
                    <a:close/>
                    <a:moveTo>
                      <a:pt x="193684" y="37799"/>
                    </a:moveTo>
                    <a:lnTo>
                      <a:pt x="193684" y="43735"/>
                    </a:lnTo>
                    <a:lnTo>
                      <a:pt x="187749" y="43735"/>
                    </a:lnTo>
                    <a:lnTo>
                      <a:pt x="187749" y="37799"/>
                    </a:lnTo>
                    <a:close/>
                    <a:moveTo>
                      <a:pt x="199931" y="37799"/>
                    </a:moveTo>
                    <a:lnTo>
                      <a:pt x="199931" y="43735"/>
                    </a:lnTo>
                    <a:lnTo>
                      <a:pt x="193996" y="43735"/>
                    </a:lnTo>
                    <a:lnTo>
                      <a:pt x="193996" y="37799"/>
                    </a:lnTo>
                    <a:close/>
                    <a:moveTo>
                      <a:pt x="206180" y="37799"/>
                    </a:moveTo>
                    <a:lnTo>
                      <a:pt x="206180" y="43735"/>
                    </a:lnTo>
                    <a:lnTo>
                      <a:pt x="200244" y="43735"/>
                    </a:lnTo>
                    <a:lnTo>
                      <a:pt x="200244" y="37799"/>
                    </a:lnTo>
                    <a:close/>
                    <a:moveTo>
                      <a:pt x="212427" y="37799"/>
                    </a:moveTo>
                    <a:lnTo>
                      <a:pt x="212427" y="43735"/>
                    </a:lnTo>
                    <a:lnTo>
                      <a:pt x="206491" y="43735"/>
                    </a:lnTo>
                    <a:lnTo>
                      <a:pt x="206491" y="37799"/>
                    </a:lnTo>
                    <a:close/>
                    <a:moveTo>
                      <a:pt x="218674" y="37799"/>
                    </a:moveTo>
                    <a:lnTo>
                      <a:pt x="218674" y="43735"/>
                    </a:lnTo>
                    <a:lnTo>
                      <a:pt x="212739" y="43735"/>
                    </a:lnTo>
                    <a:lnTo>
                      <a:pt x="212739" y="37799"/>
                    </a:lnTo>
                    <a:close/>
                    <a:moveTo>
                      <a:pt x="224921" y="37799"/>
                    </a:moveTo>
                    <a:lnTo>
                      <a:pt x="224921" y="43735"/>
                    </a:lnTo>
                    <a:lnTo>
                      <a:pt x="218987" y="43735"/>
                    </a:lnTo>
                    <a:lnTo>
                      <a:pt x="218987" y="37799"/>
                    </a:lnTo>
                    <a:close/>
                    <a:moveTo>
                      <a:pt x="231170" y="37799"/>
                    </a:moveTo>
                    <a:lnTo>
                      <a:pt x="231170" y="43735"/>
                    </a:lnTo>
                    <a:lnTo>
                      <a:pt x="225234" y="43735"/>
                    </a:lnTo>
                    <a:lnTo>
                      <a:pt x="225234" y="37799"/>
                    </a:lnTo>
                    <a:close/>
                    <a:moveTo>
                      <a:pt x="237417" y="37799"/>
                    </a:moveTo>
                    <a:lnTo>
                      <a:pt x="237417" y="43735"/>
                    </a:lnTo>
                    <a:lnTo>
                      <a:pt x="231481" y="43735"/>
                    </a:lnTo>
                    <a:lnTo>
                      <a:pt x="231481" y="37799"/>
                    </a:lnTo>
                    <a:close/>
                    <a:moveTo>
                      <a:pt x="243664" y="37799"/>
                    </a:moveTo>
                    <a:lnTo>
                      <a:pt x="243664" y="43735"/>
                    </a:lnTo>
                    <a:lnTo>
                      <a:pt x="237729" y="43735"/>
                    </a:lnTo>
                    <a:lnTo>
                      <a:pt x="237729" y="37799"/>
                    </a:lnTo>
                    <a:close/>
                    <a:moveTo>
                      <a:pt x="249911" y="37799"/>
                    </a:moveTo>
                    <a:lnTo>
                      <a:pt x="249911" y="43735"/>
                    </a:lnTo>
                    <a:lnTo>
                      <a:pt x="243977" y="43735"/>
                    </a:lnTo>
                    <a:lnTo>
                      <a:pt x="243977" y="37799"/>
                    </a:lnTo>
                    <a:close/>
                    <a:moveTo>
                      <a:pt x="256161" y="37799"/>
                    </a:moveTo>
                    <a:lnTo>
                      <a:pt x="256161" y="43735"/>
                    </a:lnTo>
                    <a:lnTo>
                      <a:pt x="250225" y="43735"/>
                    </a:lnTo>
                    <a:lnTo>
                      <a:pt x="250225" y="37799"/>
                    </a:lnTo>
                    <a:close/>
                    <a:moveTo>
                      <a:pt x="262409" y="37799"/>
                    </a:moveTo>
                    <a:lnTo>
                      <a:pt x="262409" y="43735"/>
                    </a:lnTo>
                    <a:lnTo>
                      <a:pt x="256474" y="43735"/>
                    </a:lnTo>
                    <a:lnTo>
                      <a:pt x="256474" y="37799"/>
                    </a:lnTo>
                    <a:close/>
                    <a:moveTo>
                      <a:pt x="268656" y="37799"/>
                    </a:moveTo>
                    <a:lnTo>
                      <a:pt x="268656" y="43735"/>
                    </a:lnTo>
                    <a:lnTo>
                      <a:pt x="262721" y="43735"/>
                    </a:lnTo>
                    <a:lnTo>
                      <a:pt x="262721" y="37799"/>
                    </a:lnTo>
                    <a:close/>
                    <a:moveTo>
                      <a:pt x="274904" y="37799"/>
                    </a:moveTo>
                    <a:lnTo>
                      <a:pt x="274904" y="43735"/>
                    </a:lnTo>
                    <a:lnTo>
                      <a:pt x="268968" y="43735"/>
                    </a:lnTo>
                    <a:lnTo>
                      <a:pt x="268968" y="37799"/>
                    </a:lnTo>
                    <a:close/>
                    <a:moveTo>
                      <a:pt x="6251" y="44046"/>
                    </a:moveTo>
                    <a:lnTo>
                      <a:pt x="6251" y="49982"/>
                    </a:lnTo>
                    <a:lnTo>
                      <a:pt x="315" y="49982"/>
                    </a:lnTo>
                    <a:lnTo>
                      <a:pt x="315" y="44046"/>
                    </a:lnTo>
                    <a:close/>
                    <a:moveTo>
                      <a:pt x="12498" y="44046"/>
                    </a:moveTo>
                    <a:lnTo>
                      <a:pt x="12498" y="49982"/>
                    </a:lnTo>
                    <a:lnTo>
                      <a:pt x="6562" y="49982"/>
                    </a:lnTo>
                    <a:lnTo>
                      <a:pt x="6562" y="44046"/>
                    </a:lnTo>
                    <a:close/>
                    <a:moveTo>
                      <a:pt x="18745" y="44046"/>
                    </a:moveTo>
                    <a:lnTo>
                      <a:pt x="18745" y="49982"/>
                    </a:lnTo>
                    <a:lnTo>
                      <a:pt x="12810" y="49982"/>
                    </a:lnTo>
                    <a:lnTo>
                      <a:pt x="12810" y="44046"/>
                    </a:lnTo>
                    <a:close/>
                    <a:moveTo>
                      <a:pt x="24992" y="44046"/>
                    </a:moveTo>
                    <a:lnTo>
                      <a:pt x="24992" y="49982"/>
                    </a:lnTo>
                    <a:lnTo>
                      <a:pt x="19058" y="49982"/>
                    </a:lnTo>
                    <a:lnTo>
                      <a:pt x="19058" y="44046"/>
                    </a:lnTo>
                    <a:close/>
                    <a:moveTo>
                      <a:pt x="31242" y="44046"/>
                    </a:moveTo>
                    <a:lnTo>
                      <a:pt x="31242" y="49982"/>
                    </a:lnTo>
                    <a:lnTo>
                      <a:pt x="25305" y="49982"/>
                    </a:lnTo>
                    <a:lnTo>
                      <a:pt x="25305" y="44046"/>
                    </a:lnTo>
                    <a:close/>
                    <a:moveTo>
                      <a:pt x="37489" y="44046"/>
                    </a:moveTo>
                    <a:lnTo>
                      <a:pt x="37489" y="49982"/>
                    </a:lnTo>
                    <a:lnTo>
                      <a:pt x="31553" y="49982"/>
                    </a:lnTo>
                    <a:lnTo>
                      <a:pt x="31553" y="44046"/>
                    </a:lnTo>
                    <a:close/>
                    <a:moveTo>
                      <a:pt x="43737" y="44046"/>
                    </a:moveTo>
                    <a:lnTo>
                      <a:pt x="43737" y="49982"/>
                    </a:lnTo>
                    <a:lnTo>
                      <a:pt x="37802" y="49982"/>
                    </a:lnTo>
                    <a:lnTo>
                      <a:pt x="37802" y="44046"/>
                    </a:lnTo>
                    <a:close/>
                    <a:moveTo>
                      <a:pt x="49985" y="44046"/>
                    </a:moveTo>
                    <a:lnTo>
                      <a:pt x="49985" y="49982"/>
                    </a:lnTo>
                    <a:lnTo>
                      <a:pt x="44049" y="49982"/>
                    </a:lnTo>
                    <a:lnTo>
                      <a:pt x="44049" y="44046"/>
                    </a:lnTo>
                    <a:close/>
                    <a:moveTo>
                      <a:pt x="56232" y="44046"/>
                    </a:moveTo>
                    <a:lnTo>
                      <a:pt x="56232" y="49982"/>
                    </a:lnTo>
                    <a:lnTo>
                      <a:pt x="50296" y="49982"/>
                    </a:lnTo>
                    <a:lnTo>
                      <a:pt x="50296" y="44046"/>
                    </a:lnTo>
                    <a:close/>
                    <a:moveTo>
                      <a:pt x="62480" y="44046"/>
                    </a:moveTo>
                    <a:lnTo>
                      <a:pt x="62480" y="49982"/>
                    </a:lnTo>
                    <a:lnTo>
                      <a:pt x="56545" y="49982"/>
                    </a:lnTo>
                    <a:lnTo>
                      <a:pt x="56545" y="44046"/>
                    </a:lnTo>
                    <a:close/>
                    <a:moveTo>
                      <a:pt x="68727" y="44046"/>
                    </a:moveTo>
                    <a:lnTo>
                      <a:pt x="68727" y="49982"/>
                    </a:lnTo>
                    <a:lnTo>
                      <a:pt x="62792" y="49982"/>
                    </a:lnTo>
                    <a:lnTo>
                      <a:pt x="62792" y="44046"/>
                    </a:lnTo>
                    <a:close/>
                    <a:moveTo>
                      <a:pt x="74975" y="44046"/>
                    </a:moveTo>
                    <a:lnTo>
                      <a:pt x="74975" y="49982"/>
                    </a:lnTo>
                    <a:lnTo>
                      <a:pt x="69039" y="49982"/>
                    </a:lnTo>
                    <a:lnTo>
                      <a:pt x="69039" y="44046"/>
                    </a:lnTo>
                    <a:close/>
                    <a:moveTo>
                      <a:pt x="81223" y="44046"/>
                    </a:moveTo>
                    <a:lnTo>
                      <a:pt x="81223" y="49982"/>
                    </a:lnTo>
                    <a:lnTo>
                      <a:pt x="75286" y="49982"/>
                    </a:lnTo>
                    <a:lnTo>
                      <a:pt x="75286" y="44046"/>
                    </a:lnTo>
                    <a:close/>
                    <a:moveTo>
                      <a:pt x="87470" y="44046"/>
                    </a:moveTo>
                    <a:lnTo>
                      <a:pt x="87470" y="49982"/>
                    </a:lnTo>
                    <a:lnTo>
                      <a:pt x="81535" y="49982"/>
                    </a:lnTo>
                    <a:lnTo>
                      <a:pt x="81535" y="44046"/>
                    </a:lnTo>
                    <a:close/>
                    <a:moveTo>
                      <a:pt x="93720" y="44046"/>
                    </a:moveTo>
                    <a:lnTo>
                      <a:pt x="93720" y="49982"/>
                    </a:lnTo>
                    <a:lnTo>
                      <a:pt x="87784" y="49982"/>
                    </a:lnTo>
                    <a:lnTo>
                      <a:pt x="87784" y="44046"/>
                    </a:lnTo>
                    <a:close/>
                    <a:moveTo>
                      <a:pt x="99967" y="44046"/>
                    </a:moveTo>
                    <a:lnTo>
                      <a:pt x="99967" y="49982"/>
                    </a:lnTo>
                    <a:lnTo>
                      <a:pt x="94031" y="49982"/>
                    </a:lnTo>
                    <a:lnTo>
                      <a:pt x="94031" y="44046"/>
                    </a:lnTo>
                    <a:close/>
                    <a:moveTo>
                      <a:pt x="106214" y="44046"/>
                    </a:moveTo>
                    <a:lnTo>
                      <a:pt x="106214" y="49982"/>
                    </a:lnTo>
                    <a:lnTo>
                      <a:pt x="100278" y="49982"/>
                    </a:lnTo>
                    <a:lnTo>
                      <a:pt x="100278" y="44046"/>
                    </a:lnTo>
                    <a:close/>
                    <a:moveTo>
                      <a:pt x="112461" y="44046"/>
                    </a:moveTo>
                    <a:lnTo>
                      <a:pt x="112461" y="49982"/>
                    </a:lnTo>
                    <a:lnTo>
                      <a:pt x="106527" y="49982"/>
                    </a:lnTo>
                    <a:lnTo>
                      <a:pt x="106527" y="44046"/>
                    </a:lnTo>
                    <a:close/>
                    <a:moveTo>
                      <a:pt x="118710" y="44046"/>
                    </a:moveTo>
                    <a:lnTo>
                      <a:pt x="118710" y="49982"/>
                    </a:lnTo>
                    <a:lnTo>
                      <a:pt x="112774" y="49982"/>
                    </a:lnTo>
                    <a:lnTo>
                      <a:pt x="112774" y="44046"/>
                    </a:lnTo>
                    <a:close/>
                    <a:moveTo>
                      <a:pt x="124957" y="44046"/>
                    </a:moveTo>
                    <a:lnTo>
                      <a:pt x="124957" y="49982"/>
                    </a:lnTo>
                    <a:lnTo>
                      <a:pt x="119021" y="49982"/>
                    </a:lnTo>
                    <a:lnTo>
                      <a:pt x="119021" y="44046"/>
                    </a:lnTo>
                    <a:close/>
                    <a:moveTo>
                      <a:pt x="131204" y="44046"/>
                    </a:moveTo>
                    <a:lnTo>
                      <a:pt x="131204" y="49982"/>
                    </a:lnTo>
                    <a:lnTo>
                      <a:pt x="125270" y="49982"/>
                    </a:lnTo>
                    <a:lnTo>
                      <a:pt x="125270" y="44046"/>
                    </a:lnTo>
                    <a:close/>
                    <a:moveTo>
                      <a:pt x="137451" y="44046"/>
                    </a:moveTo>
                    <a:lnTo>
                      <a:pt x="137451" y="49982"/>
                    </a:lnTo>
                    <a:lnTo>
                      <a:pt x="131517" y="49982"/>
                    </a:lnTo>
                    <a:lnTo>
                      <a:pt x="131517" y="44046"/>
                    </a:lnTo>
                    <a:close/>
                    <a:moveTo>
                      <a:pt x="143702" y="44046"/>
                    </a:moveTo>
                    <a:lnTo>
                      <a:pt x="143702" y="49982"/>
                    </a:lnTo>
                    <a:lnTo>
                      <a:pt x="137766" y="49982"/>
                    </a:lnTo>
                    <a:lnTo>
                      <a:pt x="137766" y="44046"/>
                    </a:lnTo>
                    <a:close/>
                    <a:moveTo>
                      <a:pt x="149949" y="44046"/>
                    </a:moveTo>
                    <a:lnTo>
                      <a:pt x="149949" y="49982"/>
                    </a:lnTo>
                    <a:lnTo>
                      <a:pt x="144015" y="49982"/>
                    </a:lnTo>
                    <a:lnTo>
                      <a:pt x="144015" y="44046"/>
                    </a:lnTo>
                    <a:close/>
                    <a:moveTo>
                      <a:pt x="156196" y="44046"/>
                    </a:moveTo>
                    <a:lnTo>
                      <a:pt x="156196" y="49982"/>
                    </a:lnTo>
                    <a:lnTo>
                      <a:pt x="150262" y="49982"/>
                    </a:lnTo>
                    <a:lnTo>
                      <a:pt x="150262" y="44046"/>
                    </a:lnTo>
                    <a:close/>
                    <a:moveTo>
                      <a:pt x="162445" y="44046"/>
                    </a:moveTo>
                    <a:lnTo>
                      <a:pt x="162445" y="49982"/>
                    </a:lnTo>
                    <a:lnTo>
                      <a:pt x="156509" y="49982"/>
                    </a:lnTo>
                    <a:lnTo>
                      <a:pt x="156509" y="44046"/>
                    </a:lnTo>
                    <a:close/>
                    <a:moveTo>
                      <a:pt x="168692" y="44046"/>
                    </a:moveTo>
                    <a:lnTo>
                      <a:pt x="168692" y="49982"/>
                    </a:lnTo>
                    <a:lnTo>
                      <a:pt x="162756" y="49982"/>
                    </a:lnTo>
                    <a:lnTo>
                      <a:pt x="162756" y="44046"/>
                    </a:lnTo>
                    <a:close/>
                    <a:moveTo>
                      <a:pt x="174939" y="44046"/>
                    </a:moveTo>
                    <a:lnTo>
                      <a:pt x="174939" y="49982"/>
                    </a:lnTo>
                    <a:lnTo>
                      <a:pt x="169005" y="49982"/>
                    </a:lnTo>
                    <a:lnTo>
                      <a:pt x="169005" y="44046"/>
                    </a:lnTo>
                    <a:close/>
                    <a:moveTo>
                      <a:pt x="181186" y="44046"/>
                    </a:moveTo>
                    <a:lnTo>
                      <a:pt x="181186" y="49982"/>
                    </a:lnTo>
                    <a:lnTo>
                      <a:pt x="175252" y="49982"/>
                    </a:lnTo>
                    <a:lnTo>
                      <a:pt x="175252" y="44046"/>
                    </a:lnTo>
                    <a:close/>
                    <a:moveTo>
                      <a:pt x="187435" y="44046"/>
                    </a:moveTo>
                    <a:lnTo>
                      <a:pt x="187435" y="49982"/>
                    </a:lnTo>
                    <a:lnTo>
                      <a:pt x="181499" y="49982"/>
                    </a:lnTo>
                    <a:lnTo>
                      <a:pt x="181499" y="44046"/>
                    </a:lnTo>
                    <a:close/>
                    <a:moveTo>
                      <a:pt x="193684" y="44046"/>
                    </a:moveTo>
                    <a:lnTo>
                      <a:pt x="193684" y="49982"/>
                    </a:lnTo>
                    <a:lnTo>
                      <a:pt x="187749" y="49982"/>
                    </a:lnTo>
                    <a:lnTo>
                      <a:pt x="187749" y="44046"/>
                    </a:lnTo>
                    <a:close/>
                    <a:moveTo>
                      <a:pt x="199931" y="44046"/>
                    </a:moveTo>
                    <a:lnTo>
                      <a:pt x="199931" y="49982"/>
                    </a:lnTo>
                    <a:lnTo>
                      <a:pt x="193996" y="49982"/>
                    </a:lnTo>
                    <a:lnTo>
                      <a:pt x="193996" y="44046"/>
                    </a:lnTo>
                    <a:close/>
                    <a:moveTo>
                      <a:pt x="206180" y="44046"/>
                    </a:moveTo>
                    <a:lnTo>
                      <a:pt x="206180" y="49982"/>
                    </a:lnTo>
                    <a:lnTo>
                      <a:pt x="200244" y="49982"/>
                    </a:lnTo>
                    <a:lnTo>
                      <a:pt x="200244" y="44046"/>
                    </a:lnTo>
                    <a:close/>
                    <a:moveTo>
                      <a:pt x="212427" y="44046"/>
                    </a:moveTo>
                    <a:lnTo>
                      <a:pt x="212427" y="49982"/>
                    </a:lnTo>
                    <a:lnTo>
                      <a:pt x="206491" y="49982"/>
                    </a:lnTo>
                    <a:lnTo>
                      <a:pt x="206491" y="44046"/>
                    </a:lnTo>
                    <a:close/>
                    <a:moveTo>
                      <a:pt x="218674" y="44046"/>
                    </a:moveTo>
                    <a:lnTo>
                      <a:pt x="218674" y="49982"/>
                    </a:lnTo>
                    <a:lnTo>
                      <a:pt x="212739" y="49982"/>
                    </a:lnTo>
                    <a:lnTo>
                      <a:pt x="212739" y="44046"/>
                    </a:lnTo>
                    <a:close/>
                    <a:moveTo>
                      <a:pt x="224921" y="44046"/>
                    </a:moveTo>
                    <a:lnTo>
                      <a:pt x="224921" y="49982"/>
                    </a:lnTo>
                    <a:lnTo>
                      <a:pt x="218987" y="49982"/>
                    </a:lnTo>
                    <a:lnTo>
                      <a:pt x="218987" y="44046"/>
                    </a:lnTo>
                    <a:close/>
                    <a:moveTo>
                      <a:pt x="231170" y="44046"/>
                    </a:moveTo>
                    <a:lnTo>
                      <a:pt x="231170" y="49982"/>
                    </a:lnTo>
                    <a:lnTo>
                      <a:pt x="225234" y="49982"/>
                    </a:lnTo>
                    <a:lnTo>
                      <a:pt x="225234" y="44046"/>
                    </a:lnTo>
                    <a:close/>
                    <a:moveTo>
                      <a:pt x="237417" y="44046"/>
                    </a:moveTo>
                    <a:lnTo>
                      <a:pt x="237417" y="49982"/>
                    </a:lnTo>
                    <a:lnTo>
                      <a:pt x="231481" y="49982"/>
                    </a:lnTo>
                    <a:lnTo>
                      <a:pt x="231481" y="44046"/>
                    </a:lnTo>
                    <a:close/>
                    <a:moveTo>
                      <a:pt x="243664" y="44046"/>
                    </a:moveTo>
                    <a:lnTo>
                      <a:pt x="243664" y="49982"/>
                    </a:lnTo>
                    <a:lnTo>
                      <a:pt x="237729" y="49982"/>
                    </a:lnTo>
                    <a:lnTo>
                      <a:pt x="237729" y="44046"/>
                    </a:lnTo>
                    <a:close/>
                    <a:moveTo>
                      <a:pt x="249911" y="44046"/>
                    </a:moveTo>
                    <a:lnTo>
                      <a:pt x="249911" y="49982"/>
                    </a:lnTo>
                    <a:lnTo>
                      <a:pt x="243977" y="49982"/>
                    </a:lnTo>
                    <a:lnTo>
                      <a:pt x="243977" y="44046"/>
                    </a:lnTo>
                    <a:close/>
                    <a:moveTo>
                      <a:pt x="256161" y="44046"/>
                    </a:moveTo>
                    <a:lnTo>
                      <a:pt x="256161" y="49982"/>
                    </a:lnTo>
                    <a:lnTo>
                      <a:pt x="250225" y="49982"/>
                    </a:lnTo>
                    <a:lnTo>
                      <a:pt x="250225" y="44046"/>
                    </a:lnTo>
                    <a:close/>
                    <a:moveTo>
                      <a:pt x="262409" y="44046"/>
                    </a:moveTo>
                    <a:lnTo>
                      <a:pt x="262409" y="49982"/>
                    </a:lnTo>
                    <a:lnTo>
                      <a:pt x="256474" y="49982"/>
                    </a:lnTo>
                    <a:lnTo>
                      <a:pt x="256474" y="44046"/>
                    </a:lnTo>
                    <a:close/>
                    <a:moveTo>
                      <a:pt x="268656" y="44046"/>
                    </a:moveTo>
                    <a:lnTo>
                      <a:pt x="268656" y="49982"/>
                    </a:lnTo>
                    <a:lnTo>
                      <a:pt x="262721" y="49982"/>
                    </a:lnTo>
                    <a:lnTo>
                      <a:pt x="262721" y="44046"/>
                    </a:lnTo>
                    <a:close/>
                    <a:moveTo>
                      <a:pt x="274904" y="44046"/>
                    </a:moveTo>
                    <a:lnTo>
                      <a:pt x="274904" y="49982"/>
                    </a:lnTo>
                    <a:lnTo>
                      <a:pt x="268968" y="49982"/>
                    </a:lnTo>
                    <a:lnTo>
                      <a:pt x="268968" y="44046"/>
                    </a:lnTo>
                    <a:close/>
                    <a:moveTo>
                      <a:pt x="6251" y="50295"/>
                    </a:moveTo>
                    <a:lnTo>
                      <a:pt x="6251" y="56229"/>
                    </a:lnTo>
                    <a:lnTo>
                      <a:pt x="315" y="56229"/>
                    </a:lnTo>
                    <a:lnTo>
                      <a:pt x="315" y="50295"/>
                    </a:lnTo>
                    <a:close/>
                    <a:moveTo>
                      <a:pt x="12498" y="50295"/>
                    </a:moveTo>
                    <a:lnTo>
                      <a:pt x="12498" y="56229"/>
                    </a:lnTo>
                    <a:lnTo>
                      <a:pt x="6562" y="56229"/>
                    </a:lnTo>
                    <a:lnTo>
                      <a:pt x="6562" y="50295"/>
                    </a:lnTo>
                    <a:close/>
                    <a:moveTo>
                      <a:pt x="18745" y="50295"/>
                    </a:moveTo>
                    <a:lnTo>
                      <a:pt x="18745" y="56229"/>
                    </a:lnTo>
                    <a:lnTo>
                      <a:pt x="12810" y="56229"/>
                    </a:lnTo>
                    <a:lnTo>
                      <a:pt x="12810" y="50295"/>
                    </a:lnTo>
                    <a:close/>
                    <a:moveTo>
                      <a:pt x="24992" y="50295"/>
                    </a:moveTo>
                    <a:lnTo>
                      <a:pt x="24992" y="56229"/>
                    </a:lnTo>
                    <a:lnTo>
                      <a:pt x="19058" y="56229"/>
                    </a:lnTo>
                    <a:lnTo>
                      <a:pt x="19058" y="50295"/>
                    </a:lnTo>
                    <a:close/>
                    <a:moveTo>
                      <a:pt x="31242" y="50295"/>
                    </a:moveTo>
                    <a:lnTo>
                      <a:pt x="31242" y="56229"/>
                    </a:lnTo>
                    <a:lnTo>
                      <a:pt x="25305" y="56229"/>
                    </a:lnTo>
                    <a:lnTo>
                      <a:pt x="25305" y="50295"/>
                    </a:lnTo>
                    <a:close/>
                    <a:moveTo>
                      <a:pt x="37489" y="50295"/>
                    </a:moveTo>
                    <a:lnTo>
                      <a:pt x="37489" y="56229"/>
                    </a:lnTo>
                    <a:lnTo>
                      <a:pt x="31553" y="56229"/>
                    </a:lnTo>
                    <a:lnTo>
                      <a:pt x="31553" y="50295"/>
                    </a:lnTo>
                    <a:close/>
                    <a:moveTo>
                      <a:pt x="43737" y="50295"/>
                    </a:moveTo>
                    <a:lnTo>
                      <a:pt x="43737" y="56229"/>
                    </a:lnTo>
                    <a:lnTo>
                      <a:pt x="37802" y="56229"/>
                    </a:lnTo>
                    <a:lnTo>
                      <a:pt x="37802" y="50295"/>
                    </a:lnTo>
                    <a:close/>
                    <a:moveTo>
                      <a:pt x="49985" y="50295"/>
                    </a:moveTo>
                    <a:lnTo>
                      <a:pt x="49985" y="56229"/>
                    </a:lnTo>
                    <a:lnTo>
                      <a:pt x="44049" y="56229"/>
                    </a:lnTo>
                    <a:lnTo>
                      <a:pt x="44049" y="50295"/>
                    </a:lnTo>
                    <a:close/>
                    <a:moveTo>
                      <a:pt x="56232" y="50295"/>
                    </a:moveTo>
                    <a:lnTo>
                      <a:pt x="56232" y="56229"/>
                    </a:lnTo>
                    <a:lnTo>
                      <a:pt x="50296" y="56229"/>
                    </a:lnTo>
                    <a:lnTo>
                      <a:pt x="50296" y="50295"/>
                    </a:lnTo>
                    <a:close/>
                    <a:moveTo>
                      <a:pt x="62480" y="50295"/>
                    </a:moveTo>
                    <a:lnTo>
                      <a:pt x="62480" y="56229"/>
                    </a:lnTo>
                    <a:lnTo>
                      <a:pt x="56545" y="56229"/>
                    </a:lnTo>
                    <a:lnTo>
                      <a:pt x="56545" y="50295"/>
                    </a:lnTo>
                    <a:close/>
                    <a:moveTo>
                      <a:pt x="68727" y="50295"/>
                    </a:moveTo>
                    <a:lnTo>
                      <a:pt x="68727" y="56229"/>
                    </a:lnTo>
                    <a:lnTo>
                      <a:pt x="62792" y="56229"/>
                    </a:lnTo>
                    <a:lnTo>
                      <a:pt x="62792" y="50295"/>
                    </a:lnTo>
                    <a:close/>
                    <a:moveTo>
                      <a:pt x="74975" y="50295"/>
                    </a:moveTo>
                    <a:lnTo>
                      <a:pt x="74975" y="56229"/>
                    </a:lnTo>
                    <a:lnTo>
                      <a:pt x="69039" y="56229"/>
                    </a:lnTo>
                    <a:lnTo>
                      <a:pt x="69039" y="50295"/>
                    </a:lnTo>
                    <a:close/>
                    <a:moveTo>
                      <a:pt x="81223" y="50295"/>
                    </a:moveTo>
                    <a:lnTo>
                      <a:pt x="81223" y="56229"/>
                    </a:lnTo>
                    <a:lnTo>
                      <a:pt x="75286" y="56229"/>
                    </a:lnTo>
                    <a:lnTo>
                      <a:pt x="75286" y="50295"/>
                    </a:lnTo>
                    <a:close/>
                    <a:moveTo>
                      <a:pt x="87470" y="50295"/>
                    </a:moveTo>
                    <a:lnTo>
                      <a:pt x="87470" y="56229"/>
                    </a:lnTo>
                    <a:lnTo>
                      <a:pt x="81535" y="56229"/>
                    </a:lnTo>
                    <a:lnTo>
                      <a:pt x="81535" y="50295"/>
                    </a:lnTo>
                    <a:close/>
                    <a:moveTo>
                      <a:pt x="93720" y="50295"/>
                    </a:moveTo>
                    <a:lnTo>
                      <a:pt x="93720" y="56229"/>
                    </a:lnTo>
                    <a:lnTo>
                      <a:pt x="87784" y="56229"/>
                    </a:lnTo>
                    <a:lnTo>
                      <a:pt x="87784" y="50295"/>
                    </a:lnTo>
                    <a:close/>
                    <a:moveTo>
                      <a:pt x="99967" y="50295"/>
                    </a:moveTo>
                    <a:lnTo>
                      <a:pt x="99967" y="56229"/>
                    </a:lnTo>
                    <a:lnTo>
                      <a:pt x="94031" y="56229"/>
                    </a:lnTo>
                    <a:lnTo>
                      <a:pt x="94031" y="50295"/>
                    </a:lnTo>
                    <a:close/>
                    <a:moveTo>
                      <a:pt x="106214" y="50295"/>
                    </a:moveTo>
                    <a:lnTo>
                      <a:pt x="106214" y="56229"/>
                    </a:lnTo>
                    <a:lnTo>
                      <a:pt x="100278" y="56229"/>
                    </a:lnTo>
                    <a:lnTo>
                      <a:pt x="100278" y="50295"/>
                    </a:lnTo>
                    <a:close/>
                    <a:moveTo>
                      <a:pt x="112461" y="50295"/>
                    </a:moveTo>
                    <a:lnTo>
                      <a:pt x="112461" y="56229"/>
                    </a:lnTo>
                    <a:lnTo>
                      <a:pt x="106527" y="56229"/>
                    </a:lnTo>
                    <a:lnTo>
                      <a:pt x="106527" y="50295"/>
                    </a:lnTo>
                    <a:close/>
                    <a:moveTo>
                      <a:pt x="118710" y="50295"/>
                    </a:moveTo>
                    <a:lnTo>
                      <a:pt x="118710" y="56229"/>
                    </a:lnTo>
                    <a:lnTo>
                      <a:pt x="112774" y="56229"/>
                    </a:lnTo>
                    <a:lnTo>
                      <a:pt x="112774" y="50295"/>
                    </a:lnTo>
                    <a:close/>
                    <a:moveTo>
                      <a:pt x="124957" y="50295"/>
                    </a:moveTo>
                    <a:lnTo>
                      <a:pt x="124957" y="56229"/>
                    </a:lnTo>
                    <a:lnTo>
                      <a:pt x="119021" y="56229"/>
                    </a:lnTo>
                    <a:lnTo>
                      <a:pt x="119021" y="50295"/>
                    </a:lnTo>
                    <a:close/>
                    <a:moveTo>
                      <a:pt x="131204" y="50295"/>
                    </a:moveTo>
                    <a:lnTo>
                      <a:pt x="131204" y="56229"/>
                    </a:lnTo>
                    <a:lnTo>
                      <a:pt x="125270" y="56229"/>
                    </a:lnTo>
                    <a:lnTo>
                      <a:pt x="125270" y="50295"/>
                    </a:lnTo>
                    <a:close/>
                    <a:moveTo>
                      <a:pt x="137451" y="50295"/>
                    </a:moveTo>
                    <a:lnTo>
                      <a:pt x="137451" y="56229"/>
                    </a:lnTo>
                    <a:lnTo>
                      <a:pt x="131517" y="56229"/>
                    </a:lnTo>
                    <a:lnTo>
                      <a:pt x="131517" y="50295"/>
                    </a:lnTo>
                    <a:close/>
                    <a:moveTo>
                      <a:pt x="143702" y="50295"/>
                    </a:moveTo>
                    <a:lnTo>
                      <a:pt x="143702" y="56229"/>
                    </a:lnTo>
                    <a:lnTo>
                      <a:pt x="137766" y="56229"/>
                    </a:lnTo>
                    <a:lnTo>
                      <a:pt x="137766" y="50295"/>
                    </a:lnTo>
                    <a:close/>
                    <a:moveTo>
                      <a:pt x="149949" y="50295"/>
                    </a:moveTo>
                    <a:lnTo>
                      <a:pt x="149949" y="56229"/>
                    </a:lnTo>
                    <a:lnTo>
                      <a:pt x="144015" y="56229"/>
                    </a:lnTo>
                    <a:lnTo>
                      <a:pt x="144015" y="50295"/>
                    </a:lnTo>
                    <a:close/>
                    <a:moveTo>
                      <a:pt x="156196" y="50295"/>
                    </a:moveTo>
                    <a:lnTo>
                      <a:pt x="156196" y="56229"/>
                    </a:lnTo>
                    <a:lnTo>
                      <a:pt x="150262" y="56229"/>
                    </a:lnTo>
                    <a:lnTo>
                      <a:pt x="150262" y="50295"/>
                    </a:lnTo>
                    <a:close/>
                    <a:moveTo>
                      <a:pt x="162445" y="50295"/>
                    </a:moveTo>
                    <a:lnTo>
                      <a:pt x="162445" y="56229"/>
                    </a:lnTo>
                    <a:lnTo>
                      <a:pt x="156509" y="56229"/>
                    </a:lnTo>
                    <a:lnTo>
                      <a:pt x="156509" y="50295"/>
                    </a:lnTo>
                    <a:close/>
                    <a:moveTo>
                      <a:pt x="168692" y="50295"/>
                    </a:moveTo>
                    <a:lnTo>
                      <a:pt x="168692" y="56229"/>
                    </a:lnTo>
                    <a:lnTo>
                      <a:pt x="162756" y="56229"/>
                    </a:lnTo>
                    <a:lnTo>
                      <a:pt x="162756" y="50295"/>
                    </a:lnTo>
                    <a:close/>
                    <a:moveTo>
                      <a:pt x="174939" y="50295"/>
                    </a:moveTo>
                    <a:lnTo>
                      <a:pt x="174939" y="56229"/>
                    </a:lnTo>
                    <a:lnTo>
                      <a:pt x="169005" y="56229"/>
                    </a:lnTo>
                    <a:lnTo>
                      <a:pt x="169005" y="50295"/>
                    </a:lnTo>
                    <a:close/>
                    <a:moveTo>
                      <a:pt x="181186" y="50295"/>
                    </a:moveTo>
                    <a:lnTo>
                      <a:pt x="181186" y="56229"/>
                    </a:lnTo>
                    <a:lnTo>
                      <a:pt x="175252" y="56229"/>
                    </a:lnTo>
                    <a:lnTo>
                      <a:pt x="175252" y="50295"/>
                    </a:lnTo>
                    <a:close/>
                    <a:moveTo>
                      <a:pt x="187435" y="50295"/>
                    </a:moveTo>
                    <a:lnTo>
                      <a:pt x="187435" y="56229"/>
                    </a:lnTo>
                    <a:lnTo>
                      <a:pt x="181499" y="56229"/>
                    </a:lnTo>
                    <a:lnTo>
                      <a:pt x="181499" y="50295"/>
                    </a:lnTo>
                    <a:close/>
                    <a:moveTo>
                      <a:pt x="193684" y="50295"/>
                    </a:moveTo>
                    <a:lnTo>
                      <a:pt x="193684" y="56229"/>
                    </a:lnTo>
                    <a:lnTo>
                      <a:pt x="187749" y="56229"/>
                    </a:lnTo>
                    <a:lnTo>
                      <a:pt x="187749" y="50295"/>
                    </a:lnTo>
                    <a:close/>
                    <a:moveTo>
                      <a:pt x="199931" y="50295"/>
                    </a:moveTo>
                    <a:lnTo>
                      <a:pt x="199931" y="56229"/>
                    </a:lnTo>
                    <a:lnTo>
                      <a:pt x="193996" y="56229"/>
                    </a:lnTo>
                    <a:lnTo>
                      <a:pt x="193996" y="50295"/>
                    </a:lnTo>
                    <a:close/>
                    <a:moveTo>
                      <a:pt x="206180" y="50295"/>
                    </a:moveTo>
                    <a:lnTo>
                      <a:pt x="206180" y="56229"/>
                    </a:lnTo>
                    <a:lnTo>
                      <a:pt x="200244" y="56229"/>
                    </a:lnTo>
                    <a:lnTo>
                      <a:pt x="200244" y="50295"/>
                    </a:lnTo>
                    <a:close/>
                    <a:moveTo>
                      <a:pt x="212427" y="50295"/>
                    </a:moveTo>
                    <a:lnTo>
                      <a:pt x="212427" y="56229"/>
                    </a:lnTo>
                    <a:lnTo>
                      <a:pt x="206491" y="56229"/>
                    </a:lnTo>
                    <a:lnTo>
                      <a:pt x="206491" y="50295"/>
                    </a:lnTo>
                    <a:close/>
                    <a:moveTo>
                      <a:pt x="218674" y="50295"/>
                    </a:moveTo>
                    <a:lnTo>
                      <a:pt x="218674" y="56229"/>
                    </a:lnTo>
                    <a:lnTo>
                      <a:pt x="212739" y="56229"/>
                    </a:lnTo>
                    <a:lnTo>
                      <a:pt x="212739" y="50295"/>
                    </a:lnTo>
                    <a:close/>
                    <a:moveTo>
                      <a:pt x="224921" y="50295"/>
                    </a:moveTo>
                    <a:lnTo>
                      <a:pt x="224921" y="56229"/>
                    </a:lnTo>
                    <a:lnTo>
                      <a:pt x="218987" y="56229"/>
                    </a:lnTo>
                    <a:lnTo>
                      <a:pt x="218987" y="50295"/>
                    </a:lnTo>
                    <a:close/>
                    <a:moveTo>
                      <a:pt x="231170" y="50295"/>
                    </a:moveTo>
                    <a:lnTo>
                      <a:pt x="231170" y="56229"/>
                    </a:lnTo>
                    <a:lnTo>
                      <a:pt x="225234" y="56229"/>
                    </a:lnTo>
                    <a:lnTo>
                      <a:pt x="225234" y="50295"/>
                    </a:lnTo>
                    <a:close/>
                    <a:moveTo>
                      <a:pt x="237417" y="50295"/>
                    </a:moveTo>
                    <a:lnTo>
                      <a:pt x="237417" y="56229"/>
                    </a:lnTo>
                    <a:lnTo>
                      <a:pt x="231481" y="56229"/>
                    </a:lnTo>
                    <a:lnTo>
                      <a:pt x="231481" y="50295"/>
                    </a:lnTo>
                    <a:close/>
                    <a:moveTo>
                      <a:pt x="243664" y="50295"/>
                    </a:moveTo>
                    <a:lnTo>
                      <a:pt x="243664" y="56229"/>
                    </a:lnTo>
                    <a:lnTo>
                      <a:pt x="237729" y="56229"/>
                    </a:lnTo>
                    <a:lnTo>
                      <a:pt x="237729" y="50295"/>
                    </a:lnTo>
                    <a:close/>
                    <a:moveTo>
                      <a:pt x="249911" y="50295"/>
                    </a:moveTo>
                    <a:lnTo>
                      <a:pt x="249911" y="56229"/>
                    </a:lnTo>
                    <a:lnTo>
                      <a:pt x="243977" y="56229"/>
                    </a:lnTo>
                    <a:lnTo>
                      <a:pt x="243977" y="50295"/>
                    </a:lnTo>
                    <a:close/>
                    <a:moveTo>
                      <a:pt x="256161" y="50295"/>
                    </a:moveTo>
                    <a:lnTo>
                      <a:pt x="256161" y="56229"/>
                    </a:lnTo>
                    <a:lnTo>
                      <a:pt x="250225" y="56229"/>
                    </a:lnTo>
                    <a:lnTo>
                      <a:pt x="250225" y="50295"/>
                    </a:lnTo>
                    <a:close/>
                    <a:moveTo>
                      <a:pt x="262409" y="50295"/>
                    </a:moveTo>
                    <a:lnTo>
                      <a:pt x="262409" y="56229"/>
                    </a:lnTo>
                    <a:lnTo>
                      <a:pt x="256474" y="56229"/>
                    </a:lnTo>
                    <a:lnTo>
                      <a:pt x="256474" y="50295"/>
                    </a:lnTo>
                    <a:close/>
                    <a:moveTo>
                      <a:pt x="268656" y="50295"/>
                    </a:moveTo>
                    <a:lnTo>
                      <a:pt x="268656" y="56229"/>
                    </a:lnTo>
                    <a:lnTo>
                      <a:pt x="262721" y="56229"/>
                    </a:lnTo>
                    <a:lnTo>
                      <a:pt x="262721" y="50295"/>
                    </a:lnTo>
                    <a:close/>
                    <a:moveTo>
                      <a:pt x="274904" y="50295"/>
                    </a:moveTo>
                    <a:lnTo>
                      <a:pt x="274904" y="56229"/>
                    </a:lnTo>
                    <a:lnTo>
                      <a:pt x="268968" y="56229"/>
                    </a:lnTo>
                    <a:lnTo>
                      <a:pt x="268968" y="50295"/>
                    </a:lnTo>
                    <a:close/>
                    <a:moveTo>
                      <a:pt x="6251" y="56542"/>
                    </a:moveTo>
                    <a:lnTo>
                      <a:pt x="6251" y="62476"/>
                    </a:lnTo>
                    <a:lnTo>
                      <a:pt x="315" y="62476"/>
                    </a:lnTo>
                    <a:lnTo>
                      <a:pt x="315" y="56542"/>
                    </a:lnTo>
                    <a:close/>
                    <a:moveTo>
                      <a:pt x="12498" y="56542"/>
                    </a:moveTo>
                    <a:lnTo>
                      <a:pt x="12498" y="62476"/>
                    </a:lnTo>
                    <a:lnTo>
                      <a:pt x="6562" y="62476"/>
                    </a:lnTo>
                    <a:lnTo>
                      <a:pt x="6562" y="56542"/>
                    </a:lnTo>
                    <a:close/>
                    <a:moveTo>
                      <a:pt x="18745" y="56542"/>
                    </a:moveTo>
                    <a:lnTo>
                      <a:pt x="18745" y="62476"/>
                    </a:lnTo>
                    <a:lnTo>
                      <a:pt x="12810" y="62476"/>
                    </a:lnTo>
                    <a:lnTo>
                      <a:pt x="12810" y="56542"/>
                    </a:lnTo>
                    <a:close/>
                    <a:moveTo>
                      <a:pt x="24992" y="56542"/>
                    </a:moveTo>
                    <a:lnTo>
                      <a:pt x="24992" y="62476"/>
                    </a:lnTo>
                    <a:lnTo>
                      <a:pt x="19058" y="62476"/>
                    </a:lnTo>
                    <a:lnTo>
                      <a:pt x="19058" y="56542"/>
                    </a:lnTo>
                    <a:close/>
                    <a:moveTo>
                      <a:pt x="31242" y="56542"/>
                    </a:moveTo>
                    <a:lnTo>
                      <a:pt x="31242" y="62476"/>
                    </a:lnTo>
                    <a:lnTo>
                      <a:pt x="25305" y="62476"/>
                    </a:lnTo>
                    <a:lnTo>
                      <a:pt x="25305" y="56542"/>
                    </a:lnTo>
                    <a:close/>
                    <a:moveTo>
                      <a:pt x="37489" y="56542"/>
                    </a:moveTo>
                    <a:lnTo>
                      <a:pt x="37489" y="62476"/>
                    </a:lnTo>
                    <a:lnTo>
                      <a:pt x="31553" y="62476"/>
                    </a:lnTo>
                    <a:lnTo>
                      <a:pt x="31553" y="56542"/>
                    </a:lnTo>
                    <a:close/>
                    <a:moveTo>
                      <a:pt x="43737" y="56542"/>
                    </a:moveTo>
                    <a:lnTo>
                      <a:pt x="43737" y="62476"/>
                    </a:lnTo>
                    <a:lnTo>
                      <a:pt x="37802" y="62476"/>
                    </a:lnTo>
                    <a:lnTo>
                      <a:pt x="37802" y="56542"/>
                    </a:lnTo>
                    <a:close/>
                    <a:moveTo>
                      <a:pt x="49985" y="56542"/>
                    </a:moveTo>
                    <a:lnTo>
                      <a:pt x="49985" y="62476"/>
                    </a:lnTo>
                    <a:lnTo>
                      <a:pt x="44049" y="62476"/>
                    </a:lnTo>
                    <a:lnTo>
                      <a:pt x="44049" y="56542"/>
                    </a:lnTo>
                    <a:close/>
                    <a:moveTo>
                      <a:pt x="56232" y="56542"/>
                    </a:moveTo>
                    <a:lnTo>
                      <a:pt x="56232" y="62476"/>
                    </a:lnTo>
                    <a:lnTo>
                      <a:pt x="50296" y="62476"/>
                    </a:lnTo>
                    <a:lnTo>
                      <a:pt x="50296" y="56542"/>
                    </a:lnTo>
                    <a:close/>
                    <a:moveTo>
                      <a:pt x="62480" y="56542"/>
                    </a:moveTo>
                    <a:lnTo>
                      <a:pt x="62480" y="62476"/>
                    </a:lnTo>
                    <a:lnTo>
                      <a:pt x="56545" y="62476"/>
                    </a:lnTo>
                    <a:lnTo>
                      <a:pt x="56545" y="56542"/>
                    </a:lnTo>
                    <a:close/>
                    <a:moveTo>
                      <a:pt x="68727" y="56542"/>
                    </a:moveTo>
                    <a:lnTo>
                      <a:pt x="68727" y="62476"/>
                    </a:lnTo>
                    <a:lnTo>
                      <a:pt x="62792" y="62476"/>
                    </a:lnTo>
                    <a:lnTo>
                      <a:pt x="62792" y="56542"/>
                    </a:lnTo>
                    <a:close/>
                    <a:moveTo>
                      <a:pt x="74975" y="56542"/>
                    </a:moveTo>
                    <a:lnTo>
                      <a:pt x="74975" y="62476"/>
                    </a:lnTo>
                    <a:lnTo>
                      <a:pt x="69039" y="62476"/>
                    </a:lnTo>
                    <a:lnTo>
                      <a:pt x="69039" y="56542"/>
                    </a:lnTo>
                    <a:close/>
                    <a:moveTo>
                      <a:pt x="81223" y="56542"/>
                    </a:moveTo>
                    <a:lnTo>
                      <a:pt x="81223" y="62476"/>
                    </a:lnTo>
                    <a:lnTo>
                      <a:pt x="75286" y="62476"/>
                    </a:lnTo>
                    <a:lnTo>
                      <a:pt x="75286" y="56542"/>
                    </a:lnTo>
                    <a:close/>
                    <a:moveTo>
                      <a:pt x="87470" y="56542"/>
                    </a:moveTo>
                    <a:lnTo>
                      <a:pt x="87470" y="62476"/>
                    </a:lnTo>
                    <a:lnTo>
                      <a:pt x="81535" y="62476"/>
                    </a:lnTo>
                    <a:lnTo>
                      <a:pt x="81535" y="56542"/>
                    </a:lnTo>
                    <a:close/>
                    <a:moveTo>
                      <a:pt x="93718" y="56542"/>
                    </a:moveTo>
                    <a:lnTo>
                      <a:pt x="93718" y="62476"/>
                    </a:lnTo>
                    <a:lnTo>
                      <a:pt x="87784" y="62476"/>
                    </a:lnTo>
                    <a:lnTo>
                      <a:pt x="87784" y="56542"/>
                    </a:lnTo>
                    <a:close/>
                    <a:moveTo>
                      <a:pt x="99967" y="56542"/>
                    </a:moveTo>
                    <a:lnTo>
                      <a:pt x="99967" y="62476"/>
                    </a:lnTo>
                    <a:lnTo>
                      <a:pt x="94031" y="62476"/>
                    </a:lnTo>
                    <a:lnTo>
                      <a:pt x="94031" y="56542"/>
                    </a:lnTo>
                    <a:close/>
                    <a:moveTo>
                      <a:pt x="106214" y="56542"/>
                    </a:moveTo>
                    <a:lnTo>
                      <a:pt x="106214" y="62476"/>
                    </a:lnTo>
                    <a:lnTo>
                      <a:pt x="100278" y="62476"/>
                    </a:lnTo>
                    <a:lnTo>
                      <a:pt x="100278" y="56542"/>
                    </a:lnTo>
                    <a:close/>
                    <a:moveTo>
                      <a:pt x="112461" y="56542"/>
                    </a:moveTo>
                    <a:lnTo>
                      <a:pt x="112461" y="62476"/>
                    </a:lnTo>
                    <a:lnTo>
                      <a:pt x="106527" y="62476"/>
                    </a:lnTo>
                    <a:lnTo>
                      <a:pt x="106527" y="56542"/>
                    </a:lnTo>
                    <a:close/>
                    <a:moveTo>
                      <a:pt x="118710" y="56542"/>
                    </a:moveTo>
                    <a:lnTo>
                      <a:pt x="118710" y="62476"/>
                    </a:lnTo>
                    <a:lnTo>
                      <a:pt x="112774" y="62476"/>
                    </a:lnTo>
                    <a:lnTo>
                      <a:pt x="112774" y="56542"/>
                    </a:lnTo>
                    <a:close/>
                    <a:moveTo>
                      <a:pt x="124957" y="56542"/>
                    </a:moveTo>
                    <a:lnTo>
                      <a:pt x="124957" y="62476"/>
                    </a:lnTo>
                    <a:lnTo>
                      <a:pt x="119021" y="62476"/>
                    </a:lnTo>
                    <a:lnTo>
                      <a:pt x="119021" y="56542"/>
                    </a:lnTo>
                    <a:close/>
                    <a:moveTo>
                      <a:pt x="131204" y="56542"/>
                    </a:moveTo>
                    <a:lnTo>
                      <a:pt x="131204" y="62476"/>
                    </a:lnTo>
                    <a:lnTo>
                      <a:pt x="125270" y="62476"/>
                    </a:lnTo>
                    <a:lnTo>
                      <a:pt x="125270" y="56542"/>
                    </a:lnTo>
                    <a:close/>
                    <a:moveTo>
                      <a:pt x="137451" y="56542"/>
                    </a:moveTo>
                    <a:lnTo>
                      <a:pt x="137451" y="62476"/>
                    </a:lnTo>
                    <a:lnTo>
                      <a:pt x="131517" y="62476"/>
                    </a:lnTo>
                    <a:lnTo>
                      <a:pt x="131517" y="56542"/>
                    </a:lnTo>
                    <a:close/>
                    <a:moveTo>
                      <a:pt x="143702" y="56542"/>
                    </a:moveTo>
                    <a:lnTo>
                      <a:pt x="143702" y="62476"/>
                    </a:lnTo>
                    <a:lnTo>
                      <a:pt x="137766" y="62476"/>
                    </a:lnTo>
                    <a:lnTo>
                      <a:pt x="137766" y="56542"/>
                    </a:lnTo>
                    <a:close/>
                    <a:moveTo>
                      <a:pt x="149949" y="56542"/>
                    </a:moveTo>
                    <a:lnTo>
                      <a:pt x="149949" y="62476"/>
                    </a:lnTo>
                    <a:lnTo>
                      <a:pt x="144015" y="62476"/>
                    </a:lnTo>
                    <a:lnTo>
                      <a:pt x="144015" y="56542"/>
                    </a:lnTo>
                    <a:close/>
                    <a:moveTo>
                      <a:pt x="156196" y="56542"/>
                    </a:moveTo>
                    <a:lnTo>
                      <a:pt x="156196" y="62476"/>
                    </a:lnTo>
                    <a:lnTo>
                      <a:pt x="150262" y="62476"/>
                    </a:lnTo>
                    <a:lnTo>
                      <a:pt x="150262" y="56542"/>
                    </a:lnTo>
                    <a:close/>
                    <a:moveTo>
                      <a:pt x="162445" y="56542"/>
                    </a:moveTo>
                    <a:lnTo>
                      <a:pt x="162445" y="62476"/>
                    </a:lnTo>
                    <a:lnTo>
                      <a:pt x="156509" y="62476"/>
                    </a:lnTo>
                    <a:lnTo>
                      <a:pt x="156509" y="56542"/>
                    </a:lnTo>
                    <a:close/>
                    <a:moveTo>
                      <a:pt x="168692" y="56542"/>
                    </a:moveTo>
                    <a:lnTo>
                      <a:pt x="168692" y="62476"/>
                    </a:lnTo>
                    <a:lnTo>
                      <a:pt x="162756" y="62476"/>
                    </a:lnTo>
                    <a:lnTo>
                      <a:pt x="162756" y="56542"/>
                    </a:lnTo>
                    <a:close/>
                    <a:moveTo>
                      <a:pt x="174939" y="56542"/>
                    </a:moveTo>
                    <a:lnTo>
                      <a:pt x="174939" y="62476"/>
                    </a:lnTo>
                    <a:lnTo>
                      <a:pt x="169005" y="62476"/>
                    </a:lnTo>
                    <a:lnTo>
                      <a:pt x="169005" y="56542"/>
                    </a:lnTo>
                    <a:close/>
                    <a:moveTo>
                      <a:pt x="181186" y="56542"/>
                    </a:moveTo>
                    <a:lnTo>
                      <a:pt x="181186" y="62476"/>
                    </a:lnTo>
                    <a:lnTo>
                      <a:pt x="175252" y="62476"/>
                    </a:lnTo>
                    <a:lnTo>
                      <a:pt x="175252" y="56542"/>
                    </a:lnTo>
                    <a:close/>
                    <a:moveTo>
                      <a:pt x="187435" y="56542"/>
                    </a:moveTo>
                    <a:lnTo>
                      <a:pt x="187435" y="62476"/>
                    </a:lnTo>
                    <a:lnTo>
                      <a:pt x="181499" y="62476"/>
                    </a:lnTo>
                    <a:lnTo>
                      <a:pt x="181499" y="56542"/>
                    </a:lnTo>
                    <a:close/>
                    <a:moveTo>
                      <a:pt x="193684" y="56542"/>
                    </a:moveTo>
                    <a:lnTo>
                      <a:pt x="193684" y="62476"/>
                    </a:lnTo>
                    <a:lnTo>
                      <a:pt x="187749" y="62476"/>
                    </a:lnTo>
                    <a:lnTo>
                      <a:pt x="187749" y="56542"/>
                    </a:lnTo>
                    <a:close/>
                    <a:moveTo>
                      <a:pt x="199931" y="56542"/>
                    </a:moveTo>
                    <a:lnTo>
                      <a:pt x="199931" y="62476"/>
                    </a:lnTo>
                    <a:lnTo>
                      <a:pt x="193996" y="62476"/>
                    </a:lnTo>
                    <a:lnTo>
                      <a:pt x="193996" y="56542"/>
                    </a:lnTo>
                    <a:close/>
                    <a:moveTo>
                      <a:pt x="206180" y="56542"/>
                    </a:moveTo>
                    <a:lnTo>
                      <a:pt x="206180" y="62476"/>
                    </a:lnTo>
                    <a:lnTo>
                      <a:pt x="200244" y="62476"/>
                    </a:lnTo>
                    <a:lnTo>
                      <a:pt x="200244" y="56542"/>
                    </a:lnTo>
                    <a:close/>
                    <a:moveTo>
                      <a:pt x="212427" y="56542"/>
                    </a:moveTo>
                    <a:lnTo>
                      <a:pt x="212427" y="62476"/>
                    </a:lnTo>
                    <a:lnTo>
                      <a:pt x="206491" y="62476"/>
                    </a:lnTo>
                    <a:lnTo>
                      <a:pt x="206491" y="56542"/>
                    </a:lnTo>
                    <a:close/>
                    <a:moveTo>
                      <a:pt x="218674" y="56542"/>
                    </a:moveTo>
                    <a:lnTo>
                      <a:pt x="218674" y="62476"/>
                    </a:lnTo>
                    <a:lnTo>
                      <a:pt x="212739" y="62476"/>
                    </a:lnTo>
                    <a:lnTo>
                      <a:pt x="212739" y="56542"/>
                    </a:lnTo>
                    <a:close/>
                    <a:moveTo>
                      <a:pt x="224921" y="56542"/>
                    </a:moveTo>
                    <a:lnTo>
                      <a:pt x="224921" y="62476"/>
                    </a:lnTo>
                    <a:lnTo>
                      <a:pt x="218987" y="62476"/>
                    </a:lnTo>
                    <a:lnTo>
                      <a:pt x="218987" y="56542"/>
                    </a:lnTo>
                    <a:close/>
                    <a:moveTo>
                      <a:pt x="231170" y="56542"/>
                    </a:moveTo>
                    <a:lnTo>
                      <a:pt x="231170" y="62476"/>
                    </a:lnTo>
                    <a:lnTo>
                      <a:pt x="225234" y="62476"/>
                    </a:lnTo>
                    <a:lnTo>
                      <a:pt x="225234" y="56542"/>
                    </a:lnTo>
                    <a:close/>
                    <a:moveTo>
                      <a:pt x="237417" y="56542"/>
                    </a:moveTo>
                    <a:lnTo>
                      <a:pt x="237417" y="62476"/>
                    </a:lnTo>
                    <a:lnTo>
                      <a:pt x="231481" y="62476"/>
                    </a:lnTo>
                    <a:lnTo>
                      <a:pt x="231481" y="56542"/>
                    </a:lnTo>
                    <a:close/>
                    <a:moveTo>
                      <a:pt x="243664" y="56542"/>
                    </a:moveTo>
                    <a:lnTo>
                      <a:pt x="243664" y="62476"/>
                    </a:lnTo>
                    <a:lnTo>
                      <a:pt x="237729" y="62476"/>
                    </a:lnTo>
                    <a:lnTo>
                      <a:pt x="237729" y="56542"/>
                    </a:lnTo>
                    <a:close/>
                    <a:moveTo>
                      <a:pt x="249911" y="56542"/>
                    </a:moveTo>
                    <a:lnTo>
                      <a:pt x="249911" y="62476"/>
                    </a:lnTo>
                    <a:lnTo>
                      <a:pt x="243977" y="62476"/>
                    </a:lnTo>
                    <a:lnTo>
                      <a:pt x="243977" y="56542"/>
                    </a:lnTo>
                    <a:close/>
                    <a:moveTo>
                      <a:pt x="256161" y="56542"/>
                    </a:moveTo>
                    <a:lnTo>
                      <a:pt x="256161" y="62476"/>
                    </a:lnTo>
                    <a:lnTo>
                      <a:pt x="250225" y="62476"/>
                    </a:lnTo>
                    <a:lnTo>
                      <a:pt x="250225" y="56542"/>
                    </a:lnTo>
                    <a:close/>
                    <a:moveTo>
                      <a:pt x="262409" y="56542"/>
                    </a:moveTo>
                    <a:lnTo>
                      <a:pt x="262409" y="62476"/>
                    </a:lnTo>
                    <a:lnTo>
                      <a:pt x="256474" y="62476"/>
                    </a:lnTo>
                    <a:lnTo>
                      <a:pt x="256474" y="56542"/>
                    </a:lnTo>
                    <a:close/>
                    <a:moveTo>
                      <a:pt x="268656" y="56542"/>
                    </a:moveTo>
                    <a:lnTo>
                      <a:pt x="268656" y="62476"/>
                    </a:lnTo>
                    <a:lnTo>
                      <a:pt x="262721" y="62476"/>
                    </a:lnTo>
                    <a:lnTo>
                      <a:pt x="262721" y="56542"/>
                    </a:lnTo>
                    <a:close/>
                    <a:moveTo>
                      <a:pt x="274904" y="56542"/>
                    </a:moveTo>
                    <a:lnTo>
                      <a:pt x="274904" y="62476"/>
                    </a:lnTo>
                    <a:lnTo>
                      <a:pt x="268968" y="62476"/>
                    </a:lnTo>
                    <a:lnTo>
                      <a:pt x="268968" y="56542"/>
                    </a:lnTo>
                    <a:close/>
                    <a:moveTo>
                      <a:pt x="6251" y="62789"/>
                    </a:moveTo>
                    <a:lnTo>
                      <a:pt x="6251" y="68725"/>
                    </a:lnTo>
                    <a:lnTo>
                      <a:pt x="315" y="68725"/>
                    </a:lnTo>
                    <a:lnTo>
                      <a:pt x="315" y="62789"/>
                    </a:lnTo>
                    <a:close/>
                    <a:moveTo>
                      <a:pt x="12498" y="62789"/>
                    </a:moveTo>
                    <a:lnTo>
                      <a:pt x="12498" y="68725"/>
                    </a:lnTo>
                    <a:lnTo>
                      <a:pt x="6562" y="68725"/>
                    </a:lnTo>
                    <a:lnTo>
                      <a:pt x="6562" y="62789"/>
                    </a:lnTo>
                    <a:close/>
                    <a:moveTo>
                      <a:pt x="18745" y="62789"/>
                    </a:moveTo>
                    <a:lnTo>
                      <a:pt x="18745" y="68725"/>
                    </a:lnTo>
                    <a:lnTo>
                      <a:pt x="12810" y="68725"/>
                    </a:lnTo>
                    <a:lnTo>
                      <a:pt x="12810" y="62789"/>
                    </a:lnTo>
                    <a:close/>
                    <a:moveTo>
                      <a:pt x="24992" y="62789"/>
                    </a:moveTo>
                    <a:lnTo>
                      <a:pt x="24992" y="68725"/>
                    </a:lnTo>
                    <a:lnTo>
                      <a:pt x="19058" y="68725"/>
                    </a:lnTo>
                    <a:lnTo>
                      <a:pt x="19058" y="62789"/>
                    </a:lnTo>
                    <a:close/>
                    <a:moveTo>
                      <a:pt x="31242" y="62789"/>
                    </a:moveTo>
                    <a:lnTo>
                      <a:pt x="31242" y="68725"/>
                    </a:lnTo>
                    <a:lnTo>
                      <a:pt x="25305" y="68725"/>
                    </a:lnTo>
                    <a:lnTo>
                      <a:pt x="25305" y="62789"/>
                    </a:lnTo>
                    <a:close/>
                    <a:moveTo>
                      <a:pt x="37489" y="62789"/>
                    </a:moveTo>
                    <a:lnTo>
                      <a:pt x="37489" y="68725"/>
                    </a:lnTo>
                    <a:lnTo>
                      <a:pt x="31553" y="68725"/>
                    </a:lnTo>
                    <a:lnTo>
                      <a:pt x="31553" y="62789"/>
                    </a:lnTo>
                    <a:close/>
                    <a:moveTo>
                      <a:pt x="43737" y="62789"/>
                    </a:moveTo>
                    <a:lnTo>
                      <a:pt x="43737" y="68725"/>
                    </a:lnTo>
                    <a:lnTo>
                      <a:pt x="37802" y="68725"/>
                    </a:lnTo>
                    <a:lnTo>
                      <a:pt x="37802" y="62789"/>
                    </a:lnTo>
                    <a:close/>
                    <a:moveTo>
                      <a:pt x="49985" y="62789"/>
                    </a:moveTo>
                    <a:lnTo>
                      <a:pt x="49985" y="68725"/>
                    </a:lnTo>
                    <a:lnTo>
                      <a:pt x="44049" y="68725"/>
                    </a:lnTo>
                    <a:lnTo>
                      <a:pt x="44049" y="62789"/>
                    </a:lnTo>
                    <a:close/>
                    <a:moveTo>
                      <a:pt x="56232" y="62789"/>
                    </a:moveTo>
                    <a:lnTo>
                      <a:pt x="56232" y="68725"/>
                    </a:lnTo>
                    <a:lnTo>
                      <a:pt x="50296" y="68725"/>
                    </a:lnTo>
                    <a:lnTo>
                      <a:pt x="50296" y="62789"/>
                    </a:lnTo>
                    <a:close/>
                    <a:moveTo>
                      <a:pt x="62480" y="62789"/>
                    </a:moveTo>
                    <a:lnTo>
                      <a:pt x="62480" y="68725"/>
                    </a:lnTo>
                    <a:lnTo>
                      <a:pt x="56545" y="68725"/>
                    </a:lnTo>
                    <a:lnTo>
                      <a:pt x="56545" y="62789"/>
                    </a:lnTo>
                    <a:close/>
                    <a:moveTo>
                      <a:pt x="68727" y="62789"/>
                    </a:moveTo>
                    <a:lnTo>
                      <a:pt x="68727" y="68725"/>
                    </a:lnTo>
                    <a:lnTo>
                      <a:pt x="62792" y="68725"/>
                    </a:lnTo>
                    <a:lnTo>
                      <a:pt x="62792" y="62789"/>
                    </a:lnTo>
                    <a:close/>
                    <a:moveTo>
                      <a:pt x="74975" y="62789"/>
                    </a:moveTo>
                    <a:lnTo>
                      <a:pt x="74975" y="68725"/>
                    </a:lnTo>
                    <a:lnTo>
                      <a:pt x="69039" y="68725"/>
                    </a:lnTo>
                    <a:lnTo>
                      <a:pt x="69039" y="62789"/>
                    </a:lnTo>
                    <a:close/>
                    <a:moveTo>
                      <a:pt x="81223" y="62789"/>
                    </a:moveTo>
                    <a:lnTo>
                      <a:pt x="81223" y="68725"/>
                    </a:lnTo>
                    <a:lnTo>
                      <a:pt x="75286" y="68725"/>
                    </a:lnTo>
                    <a:lnTo>
                      <a:pt x="75286" y="62789"/>
                    </a:lnTo>
                    <a:close/>
                    <a:moveTo>
                      <a:pt x="87470" y="62789"/>
                    </a:moveTo>
                    <a:lnTo>
                      <a:pt x="87470" y="68725"/>
                    </a:lnTo>
                    <a:lnTo>
                      <a:pt x="81535" y="68725"/>
                    </a:lnTo>
                    <a:lnTo>
                      <a:pt x="81535" y="62789"/>
                    </a:lnTo>
                    <a:close/>
                    <a:moveTo>
                      <a:pt x="93718" y="62789"/>
                    </a:moveTo>
                    <a:lnTo>
                      <a:pt x="93718" y="68725"/>
                    </a:lnTo>
                    <a:lnTo>
                      <a:pt x="87784" y="68725"/>
                    </a:lnTo>
                    <a:lnTo>
                      <a:pt x="87784" y="62789"/>
                    </a:lnTo>
                    <a:close/>
                    <a:moveTo>
                      <a:pt x="99967" y="62789"/>
                    </a:moveTo>
                    <a:lnTo>
                      <a:pt x="99967" y="68725"/>
                    </a:lnTo>
                    <a:lnTo>
                      <a:pt x="94031" y="68725"/>
                    </a:lnTo>
                    <a:lnTo>
                      <a:pt x="94031" y="62789"/>
                    </a:lnTo>
                    <a:close/>
                    <a:moveTo>
                      <a:pt x="106214" y="62789"/>
                    </a:moveTo>
                    <a:lnTo>
                      <a:pt x="106214" y="68725"/>
                    </a:lnTo>
                    <a:lnTo>
                      <a:pt x="100278" y="68725"/>
                    </a:lnTo>
                    <a:lnTo>
                      <a:pt x="100278" y="62789"/>
                    </a:lnTo>
                    <a:close/>
                    <a:moveTo>
                      <a:pt x="112461" y="62789"/>
                    </a:moveTo>
                    <a:lnTo>
                      <a:pt x="112461" y="68725"/>
                    </a:lnTo>
                    <a:lnTo>
                      <a:pt x="106527" y="68725"/>
                    </a:lnTo>
                    <a:lnTo>
                      <a:pt x="106527" y="62789"/>
                    </a:lnTo>
                    <a:close/>
                    <a:moveTo>
                      <a:pt x="118710" y="62789"/>
                    </a:moveTo>
                    <a:lnTo>
                      <a:pt x="118710" y="68725"/>
                    </a:lnTo>
                    <a:lnTo>
                      <a:pt x="112774" y="68725"/>
                    </a:lnTo>
                    <a:lnTo>
                      <a:pt x="112774" y="62789"/>
                    </a:lnTo>
                    <a:close/>
                    <a:moveTo>
                      <a:pt x="124957" y="62789"/>
                    </a:moveTo>
                    <a:lnTo>
                      <a:pt x="124957" y="68725"/>
                    </a:lnTo>
                    <a:lnTo>
                      <a:pt x="119021" y="68725"/>
                    </a:lnTo>
                    <a:lnTo>
                      <a:pt x="119021" y="62789"/>
                    </a:lnTo>
                    <a:close/>
                    <a:moveTo>
                      <a:pt x="131204" y="62789"/>
                    </a:moveTo>
                    <a:lnTo>
                      <a:pt x="131204" y="68725"/>
                    </a:lnTo>
                    <a:lnTo>
                      <a:pt x="125270" y="68725"/>
                    </a:lnTo>
                    <a:lnTo>
                      <a:pt x="125270" y="62789"/>
                    </a:lnTo>
                    <a:close/>
                    <a:moveTo>
                      <a:pt x="137451" y="62789"/>
                    </a:moveTo>
                    <a:lnTo>
                      <a:pt x="137451" y="68725"/>
                    </a:lnTo>
                    <a:lnTo>
                      <a:pt x="131517" y="68725"/>
                    </a:lnTo>
                    <a:lnTo>
                      <a:pt x="131517" y="62789"/>
                    </a:lnTo>
                    <a:close/>
                    <a:moveTo>
                      <a:pt x="143702" y="62789"/>
                    </a:moveTo>
                    <a:lnTo>
                      <a:pt x="143702" y="68725"/>
                    </a:lnTo>
                    <a:lnTo>
                      <a:pt x="137766" y="68725"/>
                    </a:lnTo>
                    <a:lnTo>
                      <a:pt x="137766" y="62789"/>
                    </a:lnTo>
                    <a:close/>
                    <a:moveTo>
                      <a:pt x="149949" y="62789"/>
                    </a:moveTo>
                    <a:lnTo>
                      <a:pt x="149949" y="68725"/>
                    </a:lnTo>
                    <a:lnTo>
                      <a:pt x="144015" y="68725"/>
                    </a:lnTo>
                    <a:lnTo>
                      <a:pt x="144015" y="62789"/>
                    </a:lnTo>
                    <a:close/>
                    <a:moveTo>
                      <a:pt x="156196" y="62789"/>
                    </a:moveTo>
                    <a:lnTo>
                      <a:pt x="156196" y="68725"/>
                    </a:lnTo>
                    <a:lnTo>
                      <a:pt x="150262" y="68725"/>
                    </a:lnTo>
                    <a:lnTo>
                      <a:pt x="150262" y="62789"/>
                    </a:lnTo>
                    <a:close/>
                    <a:moveTo>
                      <a:pt x="162445" y="62789"/>
                    </a:moveTo>
                    <a:lnTo>
                      <a:pt x="162445" y="68725"/>
                    </a:lnTo>
                    <a:lnTo>
                      <a:pt x="156509" y="68725"/>
                    </a:lnTo>
                    <a:lnTo>
                      <a:pt x="156509" y="62789"/>
                    </a:lnTo>
                    <a:close/>
                    <a:moveTo>
                      <a:pt x="168692" y="62789"/>
                    </a:moveTo>
                    <a:lnTo>
                      <a:pt x="168692" y="68725"/>
                    </a:lnTo>
                    <a:lnTo>
                      <a:pt x="162756" y="68725"/>
                    </a:lnTo>
                    <a:lnTo>
                      <a:pt x="162756" y="62789"/>
                    </a:lnTo>
                    <a:close/>
                    <a:moveTo>
                      <a:pt x="174939" y="62789"/>
                    </a:moveTo>
                    <a:lnTo>
                      <a:pt x="174939" y="68725"/>
                    </a:lnTo>
                    <a:lnTo>
                      <a:pt x="169005" y="68725"/>
                    </a:lnTo>
                    <a:lnTo>
                      <a:pt x="169005" y="62789"/>
                    </a:lnTo>
                    <a:close/>
                    <a:moveTo>
                      <a:pt x="181186" y="62789"/>
                    </a:moveTo>
                    <a:lnTo>
                      <a:pt x="181186" y="68725"/>
                    </a:lnTo>
                    <a:lnTo>
                      <a:pt x="175252" y="68725"/>
                    </a:lnTo>
                    <a:lnTo>
                      <a:pt x="175252" y="62789"/>
                    </a:lnTo>
                    <a:close/>
                    <a:moveTo>
                      <a:pt x="187435" y="62789"/>
                    </a:moveTo>
                    <a:lnTo>
                      <a:pt x="187435" y="68725"/>
                    </a:lnTo>
                    <a:lnTo>
                      <a:pt x="181499" y="68725"/>
                    </a:lnTo>
                    <a:lnTo>
                      <a:pt x="181499" y="62789"/>
                    </a:lnTo>
                    <a:close/>
                    <a:moveTo>
                      <a:pt x="193684" y="62789"/>
                    </a:moveTo>
                    <a:lnTo>
                      <a:pt x="193684" y="68725"/>
                    </a:lnTo>
                    <a:lnTo>
                      <a:pt x="187749" y="68725"/>
                    </a:lnTo>
                    <a:lnTo>
                      <a:pt x="187749" y="62789"/>
                    </a:lnTo>
                    <a:close/>
                    <a:moveTo>
                      <a:pt x="199931" y="62789"/>
                    </a:moveTo>
                    <a:lnTo>
                      <a:pt x="199931" y="68725"/>
                    </a:lnTo>
                    <a:lnTo>
                      <a:pt x="193996" y="68725"/>
                    </a:lnTo>
                    <a:lnTo>
                      <a:pt x="193996" y="62789"/>
                    </a:lnTo>
                    <a:close/>
                    <a:moveTo>
                      <a:pt x="206180" y="62789"/>
                    </a:moveTo>
                    <a:lnTo>
                      <a:pt x="206180" y="68725"/>
                    </a:lnTo>
                    <a:lnTo>
                      <a:pt x="200244" y="68725"/>
                    </a:lnTo>
                    <a:lnTo>
                      <a:pt x="200244" y="62789"/>
                    </a:lnTo>
                    <a:close/>
                    <a:moveTo>
                      <a:pt x="212427" y="62789"/>
                    </a:moveTo>
                    <a:lnTo>
                      <a:pt x="212427" y="68725"/>
                    </a:lnTo>
                    <a:lnTo>
                      <a:pt x="206491" y="68725"/>
                    </a:lnTo>
                    <a:lnTo>
                      <a:pt x="206491" y="62789"/>
                    </a:lnTo>
                    <a:close/>
                    <a:moveTo>
                      <a:pt x="218674" y="62789"/>
                    </a:moveTo>
                    <a:lnTo>
                      <a:pt x="218674" y="68725"/>
                    </a:lnTo>
                    <a:lnTo>
                      <a:pt x="212739" y="68725"/>
                    </a:lnTo>
                    <a:lnTo>
                      <a:pt x="212739" y="62789"/>
                    </a:lnTo>
                    <a:close/>
                    <a:moveTo>
                      <a:pt x="224921" y="62789"/>
                    </a:moveTo>
                    <a:lnTo>
                      <a:pt x="224921" y="68725"/>
                    </a:lnTo>
                    <a:lnTo>
                      <a:pt x="218987" y="68725"/>
                    </a:lnTo>
                    <a:lnTo>
                      <a:pt x="218987" y="62789"/>
                    </a:lnTo>
                    <a:close/>
                    <a:moveTo>
                      <a:pt x="231170" y="62789"/>
                    </a:moveTo>
                    <a:lnTo>
                      <a:pt x="231170" y="68725"/>
                    </a:lnTo>
                    <a:lnTo>
                      <a:pt x="225234" y="68725"/>
                    </a:lnTo>
                    <a:lnTo>
                      <a:pt x="225234" y="62789"/>
                    </a:lnTo>
                    <a:close/>
                    <a:moveTo>
                      <a:pt x="237417" y="62789"/>
                    </a:moveTo>
                    <a:lnTo>
                      <a:pt x="237417" y="68725"/>
                    </a:lnTo>
                    <a:lnTo>
                      <a:pt x="231481" y="68725"/>
                    </a:lnTo>
                    <a:lnTo>
                      <a:pt x="231481" y="62789"/>
                    </a:lnTo>
                    <a:close/>
                    <a:moveTo>
                      <a:pt x="243664" y="62789"/>
                    </a:moveTo>
                    <a:lnTo>
                      <a:pt x="243664" y="68725"/>
                    </a:lnTo>
                    <a:lnTo>
                      <a:pt x="237729" y="68725"/>
                    </a:lnTo>
                    <a:lnTo>
                      <a:pt x="237729" y="62789"/>
                    </a:lnTo>
                    <a:close/>
                    <a:moveTo>
                      <a:pt x="249911" y="62789"/>
                    </a:moveTo>
                    <a:lnTo>
                      <a:pt x="249911" y="68725"/>
                    </a:lnTo>
                    <a:lnTo>
                      <a:pt x="243977" y="68725"/>
                    </a:lnTo>
                    <a:lnTo>
                      <a:pt x="243977" y="62789"/>
                    </a:lnTo>
                    <a:close/>
                    <a:moveTo>
                      <a:pt x="256161" y="62789"/>
                    </a:moveTo>
                    <a:lnTo>
                      <a:pt x="256161" y="68725"/>
                    </a:lnTo>
                    <a:lnTo>
                      <a:pt x="250225" y="68725"/>
                    </a:lnTo>
                    <a:lnTo>
                      <a:pt x="250225" y="62789"/>
                    </a:lnTo>
                    <a:close/>
                    <a:moveTo>
                      <a:pt x="262409" y="62789"/>
                    </a:moveTo>
                    <a:lnTo>
                      <a:pt x="262409" y="68725"/>
                    </a:lnTo>
                    <a:lnTo>
                      <a:pt x="256474" y="68725"/>
                    </a:lnTo>
                    <a:lnTo>
                      <a:pt x="256474" y="62789"/>
                    </a:lnTo>
                    <a:close/>
                    <a:moveTo>
                      <a:pt x="268656" y="62789"/>
                    </a:moveTo>
                    <a:lnTo>
                      <a:pt x="268656" y="68725"/>
                    </a:lnTo>
                    <a:lnTo>
                      <a:pt x="262721" y="68725"/>
                    </a:lnTo>
                    <a:lnTo>
                      <a:pt x="262721" y="62789"/>
                    </a:lnTo>
                    <a:close/>
                    <a:moveTo>
                      <a:pt x="274904" y="62789"/>
                    </a:moveTo>
                    <a:lnTo>
                      <a:pt x="274904" y="68725"/>
                    </a:lnTo>
                    <a:lnTo>
                      <a:pt x="268968" y="68725"/>
                    </a:lnTo>
                    <a:lnTo>
                      <a:pt x="268968" y="62789"/>
                    </a:lnTo>
                    <a:close/>
                    <a:moveTo>
                      <a:pt x="6251" y="69036"/>
                    </a:moveTo>
                    <a:lnTo>
                      <a:pt x="6251" y="74972"/>
                    </a:lnTo>
                    <a:lnTo>
                      <a:pt x="315" y="74972"/>
                    </a:lnTo>
                    <a:lnTo>
                      <a:pt x="315" y="69036"/>
                    </a:lnTo>
                    <a:close/>
                    <a:moveTo>
                      <a:pt x="12498" y="69036"/>
                    </a:moveTo>
                    <a:lnTo>
                      <a:pt x="12498" y="74972"/>
                    </a:lnTo>
                    <a:lnTo>
                      <a:pt x="6562" y="74972"/>
                    </a:lnTo>
                    <a:lnTo>
                      <a:pt x="6562" y="69036"/>
                    </a:lnTo>
                    <a:close/>
                    <a:moveTo>
                      <a:pt x="18745" y="69036"/>
                    </a:moveTo>
                    <a:lnTo>
                      <a:pt x="18745" y="74972"/>
                    </a:lnTo>
                    <a:lnTo>
                      <a:pt x="12810" y="74972"/>
                    </a:lnTo>
                    <a:lnTo>
                      <a:pt x="12810" y="69036"/>
                    </a:lnTo>
                    <a:close/>
                    <a:moveTo>
                      <a:pt x="24992" y="69036"/>
                    </a:moveTo>
                    <a:lnTo>
                      <a:pt x="24992" y="74972"/>
                    </a:lnTo>
                    <a:lnTo>
                      <a:pt x="19058" y="74972"/>
                    </a:lnTo>
                    <a:lnTo>
                      <a:pt x="19058" y="69036"/>
                    </a:lnTo>
                    <a:close/>
                    <a:moveTo>
                      <a:pt x="31242" y="69036"/>
                    </a:moveTo>
                    <a:lnTo>
                      <a:pt x="31242" y="74972"/>
                    </a:lnTo>
                    <a:lnTo>
                      <a:pt x="25305" y="74972"/>
                    </a:lnTo>
                    <a:lnTo>
                      <a:pt x="25305" y="69036"/>
                    </a:lnTo>
                    <a:close/>
                    <a:moveTo>
                      <a:pt x="37489" y="69036"/>
                    </a:moveTo>
                    <a:lnTo>
                      <a:pt x="37489" y="74972"/>
                    </a:lnTo>
                    <a:lnTo>
                      <a:pt x="31553" y="74972"/>
                    </a:lnTo>
                    <a:lnTo>
                      <a:pt x="31553" y="69036"/>
                    </a:lnTo>
                    <a:close/>
                    <a:moveTo>
                      <a:pt x="43737" y="69036"/>
                    </a:moveTo>
                    <a:lnTo>
                      <a:pt x="43737" y="74972"/>
                    </a:lnTo>
                    <a:lnTo>
                      <a:pt x="37802" y="74972"/>
                    </a:lnTo>
                    <a:lnTo>
                      <a:pt x="37802" y="69036"/>
                    </a:lnTo>
                    <a:close/>
                    <a:moveTo>
                      <a:pt x="49985" y="69036"/>
                    </a:moveTo>
                    <a:lnTo>
                      <a:pt x="49985" y="74972"/>
                    </a:lnTo>
                    <a:lnTo>
                      <a:pt x="44049" y="74972"/>
                    </a:lnTo>
                    <a:lnTo>
                      <a:pt x="44049" y="69036"/>
                    </a:lnTo>
                    <a:close/>
                    <a:moveTo>
                      <a:pt x="56232" y="69036"/>
                    </a:moveTo>
                    <a:lnTo>
                      <a:pt x="56232" y="74972"/>
                    </a:lnTo>
                    <a:lnTo>
                      <a:pt x="50296" y="74972"/>
                    </a:lnTo>
                    <a:lnTo>
                      <a:pt x="50296" y="69036"/>
                    </a:lnTo>
                    <a:close/>
                    <a:moveTo>
                      <a:pt x="62480" y="69036"/>
                    </a:moveTo>
                    <a:lnTo>
                      <a:pt x="62480" y="74972"/>
                    </a:lnTo>
                    <a:lnTo>
                      <a:pt x="56545" y="74972"/>
                    </a:lnTo>
                    <a:lnTo>
                      <a:pt x="56545" y="69036"/>
                    </a:lnTo>
                    <a:close/>
                    <a:moveTo>
                      <a:pt x="68727" y="69036"/>
                    </a:moveTo>
                    <a:lnTo>
                      <a:pt x="68727" y="74972"/>
                    </a:lnTo>
                    <a:lnTo>
                      <a:pt x="62792" y="74972"/>
                    </a:lnTo>
                    <a:lnTo>
                      <a:pt x="62792" y="69036"/>
                    </a:lnTo>
                    <a:close/>
                    <a:moveTo>
                      <a:pt x="74975" y="69036"/>
                    </a:moveTo>
                    <a:lnTo>
                      <a:pt x="74975" y="74972"/>
                    </a:lnTo>
                    <a:lnTo>
                      <a:pt x="69039" y="74972"/>
                    </a:lnTo>
                    <a:lnTo>
                      <a:pt x="69039" y="69036"/>
                    </a:lnTo>
                    <a:close/>
                    <a:moveTo>
                      <a:pt x="81223" y="69036"/>
                    </a:moveTo>
                    <a:lnTo>
                      <a:pt x="81223" y="74972"/>
                    </a:lnTo>
                    <a:lnTo>
                      <a:pt x="75286" y="74972"/>
                    </a:lnTo>
                    <a:lnTo>
                      <a:pt x="75286" y="69036"/>
                    </a:lnTo>
                    <a:close/>
                    <a:moveTo>
                      <a:pt x="87470" y="69036"/>
                    </a:moveTo>
                    <a:lnTo>
                      <a:pt x="87470" y="74972"/>
                    </a:lnTo>
                    <a:lnTo>
                      <a:pt x="81535" y="74972"/>
                    </a:lnTo>
                    <a:lnTo>
                      <a:pt x="81535" y="69036"/>
                    </a:lnTo>
                    <a:close/>
                    <a:moveTo>
                      <a:pt x="93718" y="69036"/>
                    </a:moveTo>
                    <a:lnTo>
                      <a:pt x="93718" y="74972"/>
                    </a:lnTo>
                    <a:lnTo>
                      <a:pt x="87784" y="74972"/>
                    </a:lnTo>
                    <a:lnTo>
                      <a:pt x="87784" y="69036"/>
                    </a:lnTo>
                    <a:close/>
                    <a:moveTo>
                      <a:pt x="99967" y="69036"/>
                    </a:moveTo>
                    <a:lnTo>
                      <a:pt x="99967" y="74972"/>
                    </a:lnTo>
                    <a:lnTo>
                      <a:pt x="94031" y="74972"/>
                    </a:lnTo>
                    <a:lnTo>
                      <a:pt x="94031" y="69036"/>
                    </a:lnTo>
                    <a:close/>
                    <a:moveTo>
                      <a:pt x="106214" y="69036"/>
                    </a:moveTo>
                    <a:lnTo>
                      <a:pt x="106214" y="74972"/>
                    </a:lnTo>
                    <a:lnTo>
                      <a:pt x="100278" y="74972"/>
                    </a:lnTo>
                    <a:lnTo>
                      <a:pt x="100278" y="69036"/>
                    </a:lnTo>
                    <a:close/>
                    <a:moveTo>
                      <a:pt x="112461" y="69036"/>
                    </a:moveTo>
                    <a:lnTo>
                      <a:pt x="112461" y="74972"/>
                    </a:lnTo>
                    <a:lnTo>
                      <a:pt x="106527" y="74972"/>
                    </a:lnTo>
                    <a:lnTo>
                      <a:pt x="106527" y="69036"/>
                    </a:lnTo>
                    <a:close/>
                    <a:moveTo>
                      <a:pt x="118710" y="69036"/>
                    </a:moveTo>
                    <a:lnTo>
                      <a:pt x="118710" y="74972"/>
                    </a:lnTo>
                    <a:lnTo>
                      <a:pt x="112774" y="74972"/>
                    </a:lnTo>
                    <a:lnTo>
                      <a:pt x="112774" y="69036"/>
                    </a:lnTo>
                    <a:close/>
                    <a:moveTo>
                      <a:pt x="124957" y="69036"/>
                    </a:moveTo>
                    <a:lnTo>
                      <a:pt x="124957" y="74972"/>
                    </a:lnTo>
                    <a:lnTo>
                      <a:pt x="119021" y="74972"/>
                    </a:lnTo>
                    <a:lnTo>
                      <a:pt x="119021" y="69036"/>
                    </a:lnTo>
                    <a:close/>
                    <a:moveTo>
                      <a:pt x="131204" y="69036"/>
                    </a:moveTo>
                    <a:lnTo>
                      <a:pt x="131204" y="74972"/>
                    </a:lnTo>
                    <a:lnTo>
                      <a:pt x="125270" y="74972"/>
                    </a:lnTo>
                    <a:lnTo>
                      <a:pt x="125270" y="69036"/>
                    </a:lnTo>
                    <a:close/>
                    <a:moveTo>
                      <a:pt x="137451" y="69036"/>
                    </a:moveTo>
                    <a:lnTo>
                      <a:pt x="137451" y="74972"/>
                    </a:lnTo>
                    <a:lnTo>
                      <a:pt x="131517" y="74972"/>
                    </a:lnTo>
                    <a:lnTo>
                      <a:pt x="131517" y="69036"/>
                    </a:lnTo>
                    <a:close/>
                    <a:moveTo>
                      <a:pt x="143702" y="69036"/>
                    </a:moveTo>
                    <a:lnTo>
                      <a:pt x="143702" y="74972"/>
                    </a:lnTo>
                    <a:lnTo>
                      <a:pt x="137766" y="74972"/>
                    </a:lnTo>
                    <a:lnTo>
                      <a:pt x="137766" y="69036"/>
                    </a:lnTo>
                    <a:close/>
                    <a:moveTo>
                      <a:pt x="149949" y="69036"/>
                    </a:moveTo>
                    <a:lnTo>
                      <a:pt x="149949" y="74972"/>
                    </a:lnTo>
                    <a:lnTo>
                      <a:pt x="144015" y="74972"/>
                    </a:lnTo>
                    <a:lnTo>
                      <a:pt x="144015" y="69036"/>
                    </a:lnTo>
                    <a:close/>
                    <a:moveTo>
                      <a:pt x="156196" y="69036"/>
                    </a:moveTo>
                    <a:lnTo>
                      <a:pt x="156196" y="74972"/>
                    </a:lnTo>
                    <a:lnTo>
                      <a:pt x="150262" y="74972"/>
                    </a:lnTo>
                    <a:lnTo>
                      <a:pt x="150262" y="69036"/>
                    </a:lnTo>
                    <a:close/>
                    <a:moveTo>
                      <a:pt x="162445" y="69036"/>
                    </a:moveTo>
                    <a:lnTo>
                      <a:pt x="162445" y="74972"/>
                    </a:lnTo>
                    <a:lnTo>
                      <a:pt x="156509" y="74972"/>
                    </a:lnTo>
                    <a:lnTo>
                      <a:pt x="156509" y="69036"/>
                    </a:lnTo>
                    <a:close/>
                    <a:moveTo>
                      <a:pt x="168692" y="69036"/>
                    </a:moveTo>
                    <a:lnTo>
                      <a:pt x="168692" y="74972"/>
                    </a:lnTo>
                    <a:lnTo>
                      <a:pt x="162756" y="74972"/>
                    </a:lnTo>
                    <a:lnTo>
                      <a:pt x="162756" y="69036"/>
                    </a:lnTo>
                    <a:close/>
                    <a:moveTo>
                      <a:pt x="174939" y="69036"/>
                    </a:moveTo>
                    <a:lnTo>
                      <a:pt x="174939" y="74972"/>
                    </a:lnTo>
                    <a:lnTo>
                      <a:pt x="169005" y="74972"/>
                    </a:lnTo>
                    <a:lnTo>
                      <a:pt x="169005" y="69036"/>
                    </a:lnTo>
                    <a:close/>
                    <a:moveTo>
                      <a:pt x="181186" y="69036"/>
                    </a:moveTo>
                    <a:lnTo>
                      <a:pt x="181186" y="74972"/>
                    </a:lnTo>
                    <a:lnTo>
                      <a:pt x="175252" y="74972"/>
                    </a:lnTo>
                    <a:lnTo>
                      <a:pt x="175252" y="69036"/>
                    </a:lnTo>
                    <a:close/>
                    <a:moveTo>
                      <a:pt x="187435" y="69036"/>
                    </a:moveTo>
                    <a:lnTo>
                      <a:pt x="187435" y="74972"/>
                    </a:lnTo>
                    <a:lnTo>
                      <a:pt x="181499" y="74972"/>
                    </a:lnTo>
                    <a:lnTo>
                      <a:pt x="181499" y="69036"/>
                    </a:lnTo>
                    <a:close/>
                    <a:moveTo>
                      <a:pt x="193684" y="69036"/>
                    </a:moveTo>
                    <a:lnTo>
                      <a:pt x="193684" y="74972"/>
                    </a:lnTo>
                    <a:lnTo>
                      <a:pt x="187749" y="74972"/>
                    </a:lnTo>
                    <a:lnTo>
                      <a:pt x="187749" y="69036"/>
                    </a:lnTo>
                    <a:close/>
                    <a:moveTo>
                      <a:pt x="199931" y="69036"/>
                    </a:moveTo>
                    <a:lnTo>
                      <a:pt x="199931" y="74972"/>
                    </a:lnTo>
                    <a:lnTo>
                      <a:pt x="193996" y="74972"/>
                    </a:lnTo>
                    <a:lnTo>
                      <a:pt x="193996" y="69036"/>
                    </a:lnTo>
                    <a:close/>
                    <a:moveTo>
                      <a:pt x="206180" y="69036"/>
                    </a:moveTo>
                    <a:lnTo>
                      <a:pt x="206180" y="74972"/>
                    </a:lnTo>
                    <a:lnTo>
                      <a:pt x="200244" y="74972"/>
                    </a:lnTo>
                    <a:lnTo>
                      <a:pt x="200244" y="69036"/>
                    </a:lnTo>
                    <a:close/>
                    <a:moveTo>
                      <a:pt x="212427" y="69036"/>
                    </a:moveTo>
                    <a:lnTo>
                      <a:pt x="212427" y="74972"/>
                    </a:lnTo>
                    <a:lnTo>
                      <a:pt x="206491" y="74972"/>
                    </a:lnTo>
                    <a:lnTo>
                      <a:pt x="206491" y="69036"/>
                    </a:lnTo>
                    <a:close/>
                    <a:moveTo>
                      <a:pt x="218674" y="69036"/>
                    </a:moveTo>
                    <a:lnTo>
                      <a:pt x="218674" y="74972"/>
                    </a:lnTo>
                    <a:lnTo>
                      <a:pt x="212739" y="74972"/>
                    </a:lnTo>
                    <a:lnTo>
                      <a:pt x="212739" y="69036"/>
                    </a:lnTo>
                    <a:close/>
                    <a:moveTo>
                      <a:pt x="224921" y="69036"/>
                    </a:moveTo>
                    <a:lnTo>
                      <a:pt x="224921" y="74972"/>
                    </a:lnTo>
                    <a:lnTo>
                      <a:pt x="218987" y="74972"/>
                    </a:lnTo>
                    <a:lnTo>
                      <a:pt x="218987" y="69036"/>
                    </a:lnTo>
                    <a:close/>
                    <a:moveTo>
                      <a:pt x="231170" y="69036"/>
                    </a:moveTo>
                    <a:lnTo>
                      <a:pt x="231170" y="74972"/>
                    </a:lnTo>
                    <a:lnTo>
                      <a:pt x="225234" y="74972"/>
                    </a:lnTo>
                    <a:lnTo>
                      <a:pt x="225234" y="69036"/>
                    </a:lnTo>
                    <a:close/>
                    <a:moveTo>
                      <a:pt x="237417" y="69036"/>
                    </a:moveTo>
                    <a:lnTo>
                      <a:pt x="237417" y="74972"/>
                    </a:lnTo>
                    <a:lnTo>
                      <a:pt x="231481" y="74972"/>
                    </a:lnTo>
                    <a:lnTo>
                      <a:pt x="231481" y="69036"/>
                    </a:lnTo>
                    <a:close/>
                    <a:moveTo>
                      <a:pt x="243664" y="69036"/>
                    </a:moveTo>
                    <a:lnTo>
                      <a:pt x="243664" y="74972"/>
                    </a:lnTo>
                    <a:lnTo>
                      <a:pt x="237729" y="74972"/>
                    </a:lnTo>
                    <a:lnTo>
                      <a:pt x="237729" y="69036"/>
                    </a:lnTo>
                    <a:close/>
                    <a:moveTo>
                      <a:pt x="249911" y="69036"/>
                    </a:moveTo>
                    <a:lnTo>
                      <a:pt x="249911" y="74972"/>
                    </a:lnTo>
                    <a:lnTo>
                      <a:pt x="243977" y="74972"/>
                    </a:lnTo>
                    <a:lnTo>
                      <a:pt x="243977" y="69036"/>
                    </a:lnTo>
                    <a:close/>
                    <a:moveTo>
                      <a:pt x="256161" y="69036"/>
                    </a:moveTo>
                    <a:lnTo>
                      <a:pt x="256161" y="74972"/>
                    </a:lnTo>
                    <a:lnTo>
                      <a:pt x="250225" y="74972"/>
                    </a:lnTo>
                    <a:lnTo>
                      <a:pt x="250225" y="69036"/>
                    </a:lnTo>
                    <a:close/>
                    <a:moveTo>
                      <a:pt x="262409" y="69036"/>
                    </a:moveTo>
                    <a:lnTo>
                      <a:pt x="262409" y="74972"/>
                    </a:lnTo>
                    <a:lnTo>
                      <a:pt x="256474" y="74972"/>
                    </a:lnTo>
                    <a:lnTo>
                      <a:pt x="256474" y="69036"/>
                    </a:lnTo>
                    <a:close/>
                    <a:moveTo>
                      <a:pt x="268656" y="69036"/>
                    </a:moveTo>
                    <a:lnTo>
                      <a:pt x="268656" y="74972"/>
                    </a:lnTo>
                    <a:lnTo>
                      <a:pt x="262721" y="74972"/>
                    </a:lnTo>
                    <a:lnTo>
                      <a:pt x="262721" y="69036"/>
                    </a:lnTo>
                    <a:close/>
                    <a:moveTo>
                      <a:pt x="274904" y="69036"/>
                    </a:moveTo>
                    <a:lnTo>
                      <a:pt x="274904" y="74972"/>
                    </a:lnTo>
                    <a:lnTo>
                      <a:pt x="268968" y="74972"/>
                    </a:lnTo>
                    <a:lnTo>
                      <a:pt x="268968" y="69036"/>
                    </a:lnTo>
                    <a:close/>
                    <a:moveTo>
                      <a:pt x="6251" y="75285"/>
                    </a:moveTo>
                    <a:lnTo>
                      <a:pt x="6251" y="81219"/>
                    </a:lnTo>
                    <a:lnTo>
                      <a:pt x="315" y="81219"/>
                    </a:lnTo>
                    <a:lnTo>
                      <a:pt x="315" y="75285"/>
                    </a:lnTo>
                    <a:close/>
                    <a:moveTo>
                      <a:pt x="12498" y="75285"/>
                    </a:moveTo>
                    <a:lnTo>
                      <a:pt x="12498" y="81219"/>
                    </a:lnTo>
                    <a:lnTo>
                      <a:pt x="6562" y="81219"/>
                    </a:lnTo>
                    <a:lnTo>
                      <a:pt x="6562" y="75285"/>
                    </a:lnTo>
                    <a:close/>
                    <a:moveTo>
                      <a:pt x="18745" y="75285"/>
                    </a:moveTo>
                    <a:lnTo>
                      <a:pt x="18745" y="81219"/>
                    </a:lnTo>
                    <a:lnTo>
                      <a:pt x="12810" y="81219"/>
                    </a:lnTo>
                    <a:lnTo>
                      <a:pt x="12810" y="75285"/>
                    </a:lnTo>
                    <a:close/>
                    <a:moveTo>
                      <a:pt x="24992" y="75285"/>
                    </a:moveTo>
                    <a:lnTo>
                      <a:pt x="24992" y="81219"/>
                    </a:lnTo>
                    <a:lnTo>
                      <a:pt x="19058" y="81219"/>
                    </a:lnTo>
                    <a:lnTo>
                      <a:pt x="19058" y="75285"/>
                    </a:lnTo>
                    <a:close/>
                    <a:moveTo>
                      <a:pt x="31242" y="75285"/>
                    </a:moveTo>
                    <a:lnTo>
                      <a:pt x="31242" y="81219"/>
                    </a:lnTo>
                    <a:lnTo>
                      <a:pt x="25305" y="81219"/>
                    </a:lnTo>
                    <a:lnTo>
                      <a:pt x="25305" y="75285"/>
                    </a:lnTo>
                    <a:close/>
                    <a:moveTo>
                      <a:pt x="37489" y="75285"/>
                    </a:moveTo>
                    <a:lnTo>
                      <a:pt x="37489" y="81219"/>
                    </a:lnTo>
                    <a:lnTo>
                      <a:pt x="31553" y="81219"/>
                    </a:lnTo>
                    <a:lnTo>
                      <a:pt x="31553" y="75285"/>
                    </a:lnTo>
                    <a:close/>
                    <a:moveTo>
                      <a:pt x="43737" y="75285"/>
                    </a:moveTo>
                    <a:lnTo>
                      <a:pt x="43737" y="81219"/>
                    </a:lnTo>
                    <a:lnTo>
                      <a:pt x="37802" y="81219"/>
                    </a:lnTo>
                    <a:lnTo>
                      <a:pt x="37802" y="75285"/>
                    </a:lnTo>
                    <a:close/>
                    <a:moveTo>
                      <a:pt x="49985" y="75285"/>
                    </a:moveTo>
                    <a:lnTo>
                      <a:pt x="49985" y="81219"/>
                    </a:lnTo>
                    <a:lnTo>
                      <a:pt x="44049" y="81219"/>
                    </a:lnTo>
                    <a:lnTo>
                      <a:pt x="44049" y="75285"/>
                    </a:lnTo>
                    <a:close/>
                    <a:moveTo>
                      <a:pt x="56232" y="75285"/>
                    </a:moveTo>
                    <a:lnTo>
                      <a:pt x="56232" y="81219"/>
                    </a:lnTo>
                    <a:lnTo>
                      <a:pt x="50296" y="81219"/>
                    </a:lnTo>
                    <a:lnTo>
                      <a:pt x="50296" y="75285"/>
                    </a:lnTo>
                    <a:close/>
                    <a:moveTo>
                      <a:pt x="62480" y="75285"/>
                    </a:moveTo>
                    <a:lnTo>
                      <a:pt x="62480" y="81219"/>
                    </a:lnTo>
                    <a:lnTo>
                      <a:pt x="56545" y="81219"/>
                    </a:lnTo>
                    <a:lnTo>
                      <a:pt x="56545" y="75285"/>
                    </a:lnTo>
                    <a:close/>
                    <a:moveTo>
                      <a:pt x="68727" y="75285"/>
                    </a:moveTo>
                    <a:lnTo>
                      <a:pt x="68727" y="81219"/>
                    </a:lnTo>
                    <a:lnTo>
                      <a:pt x="62792" y="81219"/>
                    </a:lnTo>
                    <a:lnTo>
                      <a:pt x="62792" y="75285"/>
                    </a:lnTo>
                    <a:close/>
                    <a:moveTo>
                      <a:pt x="74975" y="75285"/>
                    </a:moveTo>
                    <a:lnTo>
                      <a:pt x="74975" y="81219"/>
                    </a:lnTo>
                    <a:lnTo>
                      <a:pt x="69039" y="81219"/>
                    </a:lnTo>
                    <a:lnTo>
                      <a:pt x="69039" y="75285"/>
                    </a:lnTo>
                    <a:close/>
                    <a:moveTo>
                      <a:pt x="81223" y="75285"/>
                    </a:moveTo>
                    <a:lnTo>
                      <a:pt x="81223" y="81219"/>
                    </a:lnTo>
                    <a:lnTo>
                      <a:pt x="75286" y="81219"/>
                    </a:lnTo>
                    <a:lnTo>
                      <a:pt x="75286" y="75285"/>
                    </a:lnTo>
                    <a:close/>
                    <a:moveTo>
                      <a:pt x="87470" y="75285"/>
                    </a:moveTo>
                    <a:lnTo>
                      <a:pt x="87470" y="81219"/>
                    </a:lnTo>
                    <a:lnTo>
                      <a:pt x="81535" y="81219"/>
                    </a:lnTo>
                    <a:lnTo>
                      <a:pt x="81535" y="75285"/>
                    </a:lnTo>
                    <a:close/>
                    <a:moveTo>
                      <a:pt x="93718" y="75285"/>
                    </a:moveTo>
                    <a:lnTo>
                      <a:pt x="93718" y="81219"/>
                    </a:lnTo>
                    <a:lnTo>
                      <a:pt x="87784" y="81219"/>
                    </a:lnTo>
                    <a:lnTo>
                      <a:pt x="87784" y="75285"/>
                    </a:lnTo>
                    <a:close/>
                    <a:moveTo>
                      <a:pt x="99967" y="75285"/>
                    </a:moveTo>
                    <a:lnTo>
                      <a:pt x="99967" y="81219"/>
                    </a:lnTo>
                    <a:lnTo>
                      <a:pt x="94031" y="81219"/>
                    </a:lnTo>
                    <a:lnTo>
                      <a:pt x="94031" y="75285"/>
                    </a:lnTo>
                    <a:close/>
                    <a:moveTo>
                      <a:pt x="106214" y="75285"/>
                    </a:moveTo>
                    <a:lnTo>
                      <a:pt x="106214" y="81219"/>
                    </a:lnTo>
                    <a:lnTo>
                      <a:pt x="100278" y="81219"/>
                    </a:lnTo>
                    <a:lnTo>
                      <a:pt x="100278" y="75285"/>
                    </a:lnTo>
                    <a:close/>
                    <a:moveTo>
                      <a:pt x="112461" y="75285"/>
                    </a:moveTo>
                    <a:lnTo>
                      <a:pt x="112461" y="81219"/>
                    </a:lnTo>
                    <a:lnTo>
                      <a:pt x="106527" y="81219"/>
                    </a:lnTo>
                    <a:lnTo>
                      <a:pt x="106527" y="75285"/>
                    </a:lnTo>
                    <a:close/>
                    <a:moveTo>
                      <a:pt x="118710" y="75285"/>
                    </a:moveTo>
                    <a:lnTo>
                      <a:pt x="118710" y="81219"/>
                    </a:lnTo>
                    <a:lnTo>
                      <a:pt x="112774" y="81219"/>
                    </a:lnTo>
                    <a:lnTo>
                      <a:pt x="112774" y="75285"/>
                    </a:lnTo>
                    <a:close/>
                    <a:moveTo>
                      <a:pt x="124957" y="75285"/>
                    </a:moveTo>
                    <a:lnTo>
                      <a:pt x="124957" y="81219"/>
                    </a:lnTo>
                    <a:lnTo>
                      <a:pt x="119021" y="81219"/>
                    </a:lnTo>
                    <a:lnTo>
                      <a:pt x="119021" y="75285"/>
                    </a:lnTo>
                    <a:close/>
                    <a:moveTo>
                      <a:pt x="131204" y="75285"/>
                    </a:moveTo>
                    <a:lnTo>
                      <a:pt x="131204" y="81219"/>
                    </a:lnTo>
                    <a:lnTo>
                      <a:pt x="125270" y="81219"/>
                    </a:lnTo>
                    <a:lnTo>
                      <a:pt x="125270" y="75285"/>
                    </a:lnTo>
                    <a:close/>
                    <a:moveTo>
                      <a:pt x="137451" y="75285"/>
                    </a:moveTo>
                    <a:lnTo>
                      <a:pt x="137451" y="81219"/>
                    </a:lnTo>
                    <a:lnTo>
                      <a:pt x="131517" y="81219"/>
                    </a:lnTo>
                    <a:lnTo>
                      <a:pt x="131517" y="75285"/>
                    </a:lnTo>
                    <a:close/>
                    <a:moveTo>
                      <a:pt x="143702" y="75285"/>
                    </a:moveTo>
                    <a:lnTo>
                      <a:pt x="143702" y="81219"/>
                    </a:lnTo>
                    <a:lnTo>
                      <a:pt x="137766" y="81219"/>
                    </a:lnTo>
                    <a:lnTo>
                      <a:pt x="137766" y="75285"/>
                    </a:lnTo>
                    <a:close/>
                    <a:moveTo>
                      <a:pt x="149949" y="75285"/>
                    </a:moveTo>
                    <a:lnTo>
                      <a:pt x="149949" y="81219"/>
                    </a:lnTo>
                    <a:lnTo>
                      <a:pt x="144015" y="81219"/>
                    </a:lnTo>
                    <a:lnTo>
                      <a:pt x="144015" y="75285"/>
                    </a:lnTo>
                    <a:close/>
                    <a:moveTo>
                      <a:pt x="156196" y="75285"/>
                    </a:moveTo>
                    <a:lnTo>
                      <a:pt x="156196" y="81219"/>
                    </a:lnTo>
                    <a:lnTo>
                      <a:pt x="150262" y="81219"/>
                    </a:lnTo>
                    <a:lnTo>
                      <a:pt x="150262" y="75285"/>
                    </a:lnTo>
                    <a:close/>
                    <a:moveTo>
                      <a:pt x="162445" y="75285"/>
                    </a:moveTo>
                    <a:lnTo>
                      <a:pt x="162445" y="81219"/>
                    </a:lnTo>
                    <a:lnTo>
                      <a:pt x="156509" y="81219"/>
                    </a:lnTo>
                    <a:lnTo>
                      <a:pt x="156509" y="75285"/>
                    </a:lnTo>
                    <a:close/>
                    <a:moveTo>
                      <a:pt x="168692" y="75285"/>
                    </a:moveTo>
                    <a:lnTo>
                      <a:pt x="168692" y="81219"/>
                    </a:lnTo>
                    <a:lnTo>
                      <a:pt x="162756" y="81219"/>
                    </a:lnTo>
                    <a:lnTo>
                      <a:pt x="162756" y="75285"/>
                    </a:lnTo>
                    <a:close/>
                    <a:moveTo>
                      <a:pt x="174939" y="75285"/>
                    </a:moveTo>
                    <a:lnTo>
                      <a:pt x="174939" y="81219"/>
                    </a:lnTo>
                    <a:lnTo>
                      <a:pt x="169005" y="81219"/>
                    </a:lnTo>
                    <a:lnTo>
                      <a:pt x="169005" y="75285"/>
                    </a:lnTo>
                    <a:close/>
                    <a:moveTo>
                      <a:pt x="181186" y="75285"/>
                    </a:moveTo>
                    <a:lnTo>
                      <a:pt x="181186" y="81219"/>
                    </a:lnTo>
                    <a:lnTo>
                      <a:pt x="175252" y="81219"/>
                    </a:lnTo>
                    <a:lnTo>
                      <a:pt x="175252" y="75285"/>
                    </a:lnTo>
                    <a:close/>
                    <a:moveTo>
                      <a:pt x="187435" y="75285"/>
                    </a:moveTo>
                    <a:lnTo>
                      <a:pt x="187435" y="81219"/>
                    </a:lnTo>
                    <a:lnTo>
                      <a:pt x="181499" y="81219"/>
                    </a:lnTo>
                    <a:lnTo>
                      <a:pt x="181499" y="75285"/>
                    </a:lnTo>
                    <a:close/>
                    <a:moveTo>
                      <a:pt x="193684" y="75285"/>
                    </a:moveTo>
                    <a:lnTo>
                      <a:pt x="193684" y="81219"/>
                    </a:lnTo>
                    <a:lnTo>
                      <a:pt x="187749" y="81219"/>
                    </a:lnTo>
                    <a:lnTo>
                      <a:pt x="187749" y="75285"/>
                    </a:lnTo>
                    <a:close/>
                    <a:moveTo>
                      <a:pt x="199931" y="75285"/>
                    </a:moveTo>
                    <a:lnTo>
                      <a:pt x="199931" y="81219"/>
                    </a:lnTo>
                    <a:lnTo>
                      <a:pt x="193996" y="81219"/>
                    </a:lnTo>
                    <a:lnTo>
                      <a:pt x="193996" y="75285"/>
                    </a:lnTo>
                    <a:close/>
                    <a:moveTo>
                      <a:pt x="206180" y="75285"/>
                    </a:moveTo>
                    <a:lnTo>
                      <a:pt x="206180" y="81219"/>
                    </a:lnTo>
                    <a:lnTo>
                      <a:pt x="200244" y="81219"/>
                    </a:lnTo>
                    <a:lnTo>
                      <a:pt x="200244" y="75285"/>
                    </a:lnTo>
                    <a:close/>
                    <a:moveTo>
                      <a:pt x="212427" y="75285"/>
                    </a:moveTo>
                    <a:lnTo>
                      <a:pt x="212427" y="81219"/>
                    </a:lnTo>
                    <a:lnTo>
                      <a:pt x="206491" y="81219"/>
                    </a:lnTo>
                    <a:lnTo>
                      <a:pt x="206491" y="75285"/>
                    </a:lnTo>
                    <a:close/>
                    <a:moveTo>
                      <a:pt x="218674" y="75285"/>
                    </a:moveTo>
                    <a:lnTo>
                      <a:pt x="218674" y="81219"/>
                    </a:lnTo>
                    <a:lnTo>
                      <a:pt x="212739" y="81219"/>
                    </a:lnTo>
                    <a:lnTo>
                      <a:pt x="212739" y="75285"/>
                    </a:lnTo>
                    <a:close/>
                    <a:moveTo>
                      <a:pt x="224921" y="75285"/>
                    </a:moveTo>
                    <a:lnTo>
                      <a:pt x="224921" y="81219"/>
                    </a:lnTo>
                    <a:lnTo>
                      <a:pt x="218987" y="81219"/>
                    </a:lnTo>
                    <a:lnTo>
                      <a:pt x="218987" y="75285"/>
                    </a:lnTo>
                    <a:close/>
                    <a:moveTo>
                      <a:pt x="231170" y="75285"/>
                    </a:moveTo>
                    <a:lnTo>
                      <a:pt x="231170" y="81219"/>
                    </a:lnTo>
                    <a:lnTo>
                      <a:pt x="225234" y="81219"/>
                    </a:lnTo>
                    <a:lnTo>
                      <a:pt x="225234" y="75285"/>
                    </a:lnTo>
                    <a:close/>
                    <a:moveTo>
                      <a:pt x="237417" y="75285"/>
                    </a:moveTo>
                    <a:lnTo>
                      <a:pt x="237417" y="81219"/>
                    </a:lnTo>
                    <a:lnTo>
                      <a:pt x="231481" y="81219"/>
                    </a:lnTo>
                    <a:lnTo>
                      <a:pt x="231481" y="75285"/>
                    </a:lnTo>
                    <a:close/>
                    <a:moveTo>
                      <a:pt x="243664" y="75285"/>
                    </a:moveTo>
                    <a:lnTo>
                      <a:pt x="243664" y="81219"/>
                    </a:lnTo>
                    <a:lnTo>
                      <a:pt x="237729" y="81219"/>
                    </a:lnTo>
                    <a:lnTo>
                      <a:pt x="237729" y="75285"/>
                    </a:lnTo>
                    <a:close/>
                    <a:moveTo>
                      <a:pt x="249911" y="75285"/>
                    </a:moveTo>
                    <a:lnTo>
                      <a:pt x="249911" y="81219"/>
                    </a:lnTo>
                    <a:lnTo>
                      <a:pt x="243977" y="81219"/>
                    </a:lnTo>
                    <a:lnTo>
                      <a:pt x="243977" y="75285"/>
                    </a:lnTo>
                    <a:close/>
                    <a:moveTo>
                      <a:pt x="256161" y="75285"/>
                    </a:moveTo>
                    <a:lnTo>
                      <a:pt x="256161" y="81219"/>
                    </a:lnTo>
                    <a:lnTo>
                      <a:pt x="250225" y="81219"/>
                    </a:lnTo>
                    <a:lnTo>
                      <a:pt x="250225" y="75285"/>
                    </a:lnTo>
                    <a:close/>
                    <a:moveTo>
                      <a:pt x="262409" y="75285"/>
                    </a:moveTo>
                    <a:lnTo>
                      <a:pt x="262409" y="81219"/>
                    </a:lnTo>
                    <a:lnTo>
                      <a:pt x="256474" y="81219"/>
                    </a:lnTo>
                    <a:lnTo>
                      <a:pt x="256474" y="75285"/>
                    </a:lnTo>
                    <a:close/>
                    <a:moveTo>
                      <a:pt x="268656" y="75285"/>
                    </a:moveTo>
                    <a:lnTo>
                      <a:pt x="268656" y="81219"/>
                    </a:lnTo>
                    <a:lnTo>
                      <a:pt x="262721" y="81219"/>
                    </a:lnTo>
                    <a:lnTo>
                      <a:pt x="262721" y="75285"/>
                    </a:lnTo>
                    <a:close/>
                    <a:moveTo>
                      <a:pt x="274904" y="75285"/>
                    </a:moveTo>
                    <a:lnTo>
                      <a:pt x="274904" y="81219"/>
                    </a:lnTo>
                    <a:lnTo>
                      <a:pt x="268968" y="81219"/>
                    </a:lnTo>
                    <a:lnTo>
                      <a:pt x="268968" y="75285"/>
                    </a:lnTo>
                    <a:close/>
                    <a:moveTo>
                      <a:pt x="6251" y="81532"/>
                    </a:moveTo>
                    <a:lnTo>
                      <a:pt x="6251" y="87466"/>
                    </a:lnTo>
                    <a:lnTo>
                      <a:pt x="315" y="87466"/>
                    </a:lnTo>
                    <a:lnTo>
                      <a:pt x="315" y="81532"/>
                    </a:lnTo>
                    <a:close/>
                    <a:moveTo>
                      <a:pt x="12498" y="81532"/>
                    </a:moveTo>
                    <a:lnTo>
                      <a:pt x="12498" y="87466"/>
                    </a:lnTo>
                    <a:lnTo>
                      <a:pt x="6562" y="87466"/>
                    </a:lnTo>
                    <a:lnTo>
                      <a:pt x="6562" y="81532"/>
                    </a:lnTo>
                    <a:close/>
                    <a:moveTo>
                      <a:pt x="18745" y="81532"/>
                    </a:moveTo>
                    <a:lnTo>
                      <a:pt x="18745" y="87466"/>
                    </a:lnTo>
                    <a:lnTo>
                      <a:pt x="12810" y="87466"/>
                    </a:lnTo>
                    <a:lnTo>
                      <a:pt x="12810" y="81532"/>
                    </a:lnTo>
                    <a:close/>
                    <a:moveTo>
                      <a:pt x="24992" y="81532"/>
                    </a:moveTo>
                    <a:lnTo>
                      <a:pt x="24992" y="87466"/>
                    </a:lnTo>
                    <a:lnTo>
                      <a:pt x="19058" y="87466"/>
                    </a:lnTo>
                    <a:lnTo>
                      <a:pt x="19058" y="81532"/>
                    </a:lnTo>
                    <a:close/>
                    <a:moveTo>
                      <a:pt x="31242" y="81532"/>
                    </a:moveTo>
                    <a:lnTo>
                      <a:pt x="31242" y="87466"/>
                    </a:lnTo>
                    <a:lnTo>
                      <a:pt x="25305" y="87466"/>
                    </a:lnTo>
                    <a:lnTo>
                      <a:pt x="25305" y="81532"/>
                    </a:lnTo>
                    <a:close/>
                    <a:moveTo>
                      <a:pt x="37489" y="81532"/>
                    </a:moveTo>
                    <a:lnTo>
                      <a:pt x="37489" y="87466"/>
                    </a:lnTo>
                    <a:lnTo>
                      <a:pt x="31553" y="87466"/>
                    </a:lnTo>
                    <a:lnTo>
                      <a:pt x="31553" y="81532"/>
                    </a:lnTo>
                    <a:close/>
                    <a:moveTo>
                      <a:pt x="43737" y="81532"/>
                    </a:moveTo>
                    <a:lnTo>
                      <a:pt x="43737" y="87466"/>
                    </a:lnTo>
                    <a:lnTo>
                      <a:pt x="37802" y="87466"/>
                    </a:lnTo>
                    <a:lnTo>
                      <a:pt x="37802" y="81532"/>
                    </a:lnTo>
                    <a:close/>
                    <a:moveTo>
                      <a:pt x="49985" y="81532"/>
                    </a:moveTo>
                    <a:lnTo>
                      <a:pt x="49985" y="87466"/>
                    </a:lnTo>
                    <a:lnTo>
                      <a:pt x="44049" y="87466"/>
                    </a:lnTo>
                    <a:lnTo>
                      <a:pt x="44049" y="81532"/>
                    </a:lnTo>
                    <a:close/>
                    <a:moveTo>
                      <a:pt x="56232" y="81532"/>
                    </a:moveTo>
                    <a:lnTo>
                      <a:pt x="56232" y="87466"/>
                    </a:lnTo>
                    <a:lnTo>
                      <a:pt x="50296" y="87466"/>
                    </a:lnTo>
                    <a:lnTo>
                      <a:pt x="50296" y="81532"/>
                    </a:lnTo>
                    <a:close/>
                    <a:moveTo>
                      <a:pt x="62480" y="81532"/>
                    </a:moveTo>
                    <a:lnTo>
                      <a:pt x="62480" y="87466"/>
                    </a:lnTo>
                    <a:lnTo>
                      <a:pt x="56545" y="87466"/>
                    </a:lnTo>
                    <a:lnTo>
                      <a:pt x="56545" y="81532"/>
                    </a:lnTo>
                    <a:close/>
                    <a:moveTo>
                      <a:pt x="68727" y="81532"/>
                    </a:moveTo>
                    <a:lnTo>
                      <a:pt x="68727" y="87466"/>
                    </a:lnTo>
                    <a:lnTo>
                      <a:pt x="62792" y="87466"/>
                    </a:lnTo>
                    <a:lnTo>
                      <a:pt x="62792" y="81532"/>
                    </a:lnTo>
                    <a:close/>
                    <a:moveTo>
                      <a:pt x="74975" y="81532"/>
                    </a:moveTo>
                    <a:lnTo>
                      <a:pt x="74975" y="87466"/>
                    </a:lnTo>
                    <a:lnTo>
                      <a:pt x="69039" y="87466"/>
                    </a:lnTo>
                    <a:lnTo>
                      <a:pt x="69039" y="81532"/>
                    </a:lnTo>
                    <a:close/>
                    <a:moveTo>
                      <a:pt x="81223" y="81532"/>
                    </a:moveTo>
                    <a:lnTo>
                      <a:pt x="81223" y="87466"/>
                    </a:lnTo>
                    <a:lnTo>
                      <a:pt x="75286" y="87466"/>
                    </a:lnTo>
                    <a:lnTo>
                      <a:pt x="75286" y="81532"/>
                    </a:lnTo>
                    <a:close/>
                    <a:moveTo>
                      <a:pt x="87470" y="81532"/>
                    </a:moveTo>
                    <a:lnTo>
                      <a:pt x="87470" y="87466"/>
                    </a:lnTo>
                    <a:lnTo>
                      <a:pt x="81535" y="87466"/>
                    </a:lnTo>
                    <a:lnTo>
                      <a:pt x="81535" y="81532"/>
                    </a:lnTo>
                    <a:close/>
                    <a:moveTo>
                      <a:pt x="93718" y="81532"/>
                    </a:moveTo>
                    <a:lnTo>
                      <a:pt x="93718" y="87466"/>
                    </a:lnTo>
                    <a:lnTo>
                      <a:pt x="87784" y="87466"/>
                    </a:lnTo>
                    <a:lnTo>
                      <a:pt x="87784" y="81532"/>
                    </a:lnTo>
                    <a:close/>
                    <a:moveTo>
                      <a:pt x="99967" y="81532"/>
                    </a:moveTo>
                    <a:lnTo>
                      <a:pt x="99967" y="87466"/>
                    </a:lnTo>
                    <a:lnTo>
                      <a:pt x="94031" y="87466"/>
                    </a:lnTo>
                    <a:lnTo>
                      <a:pt x="94031" y="81532"/>
                    </a:lnTo>
                    <a:close/>
                    <a:moveTo>
                      <a:pt x="106214" y="81532"/>
                    </a:moveTo>
                    <a:lnTo>
                      <a:pt x="106214" y="87466"/>
                    </a:lnTo>
                    <a:lnTo>
                      <a:pt x="100278" y="87466"/>
                    </a:lnTo>
                    <a:lnTo>
                      <a:pt x="100278" y="81532"/>
                    </a:lnTo>
                    <a:close/>
                    <a:moveTo>
                      <a:pt x="112461" y="81532"/>
                    </a:moveTo>
                    <a:lnTo>
                      <a:pt x="112461" y="87466"/>
                    </a:lnTo>
                    <a:lnTo>
                      <a:pt x="106527" y="87466"/>
                    </a:lnTo>
                    <a:lnTo>
                      <a:pt x="106527" y="81532"/>
                    </a:lnTo>
                    <a:close/>
                    <a:moveTo>
                      <a:pt x="118710" y="81532"/>
                    </a:moveTo>
                    <a:lnTo>
                      <a:pt x="118710" y="87466"/>
                    </a:lnTo>
                    <a:lnTo>
                      <a:pt x="112774" y="87466"/>
                    </a:lnTo>
                    <a:lnTo>
                      <a:pt x="112774" y="81532"/>
                    </a:lnTo>
                    <a:close/>
                    <a:moveTo>
                      <a:pt x="124957" y="81532"/>
                    </a:moveTo>
                    <a:lnTo>
                      <a:pt x="124957" y="87466"/>
                    </a:lnTo>
                    <a:lnTo>
                      <a:pt x="119021" y="87466"/>
                    </a:lnTo>
                    <a:lnTo>
                      <a:pt x="119021" y="81532"/>
                    </a:lnTo>
                    <a:close/>
                    <a:moveTo>
                      <a:pt x="131204" y="81532"/>
                    </a:moveTo>
                    <a:lnTo>
                      <a:pt x="131204" y="87466"/>
                    </a:lnTo>
                    <a:lnTo>
                      <a:pt x="125270" y="87466"/>
                    </a:lnTo>
                    <a:lnTo>
                      <a:pt x="125270" y="81532"/>
                    </a:lnTo>
                    <a:close/>
                    <a:moveTo>
                      <a:pt x="137451" y="81532"/>
                    </a:moveTo>
                    <a:lnTo>
                      <a:pt x="137451" y="87466"/>
                    </a:lnTo>
                    <a:lnTo>
                      <a:pt x="131517" y="87466"/>
                    </a:lnTo>
                    <a:lnTo>
                      <a:pt x="131517" y="81532"/>
                    </a:lnTo>
                    <a:close/>
                    <a:moveTo>
                      <a:pt x="143702" y="81532"/>
                    </a:moveTo>
                    <a:lnTo>
                      <a:pt x="143702" y="87466"/>
                    </a:lnTo>
                    <a:lnTo>
                      <a:pt x="137766" y="87466"/>
                    </a:lnTo>
                    <a:lnTo>
                      <a:pt x="137766" y="81532"/>
                    </a:lnTo>
                    <a:close/>
                    <a:moveTo>
                      <a:pt x="149949" y="81532"/>
                    </a:moveTo>
                    <a:lnTo>
                      <a:pt x="149949" y="87466"/>
                    </a:lnTo>
                    <a:lnTo>
                      <a:pt x="144015" y="87466"/>
                    </a:lnTo>
                    <a:lnTo>
                      <a:pt x="144015" y="81532"/>
                    </a:lnTo>
                    <a:close/>
                    <a:moveTo>
                      <a:pt x="156196" y="81532"/>
                    </a:moveTo>
                    <a:lnTo>
                      <a:pt x="156196" y="87466"/>
                    </a:lnTo>
                    <a:lnTo>
                      <a:pt x="150262" y="87466"/>
                    </a:lnTo>
                    <a:lnTo>
                      <a:pt x="150262" y="81532"/>
                    </a:lnTo>
                    <a:close/>
                    <a:moveTo>
                      <a:pt x="162445" y="81532"/>
                    </a:moveTo>
                    <a:lnTo>
                      <a:pt x="162445" y="87466"/>
                    </a:lnTo>
                    <a:lnTo>
                      <a:pt x="156509" y="87466"/>
                    </a:lnTo>
                    <a:lnTo>
                      <a:pt x="156509" y="81532"/>
                    </a:lnTo>
                    <a:close/>
                    <a:moveTo>
                      <a:pt x="168692" y="81532"/>
                    </a:moveTo>
                    <a:lnTo>
                      <a:pt x="168692" y="87466"/>
                    </a:lnTo>
                    <a:lnTo>
                      <a:pt x="162756" y="87466"/>
                    </a:lnTo>
                    <a:lnTo>
                      <a:pt x="162756" y="81532"/>
                    </a:lnTo>
                    <a:close/>
                    <a:moveTo>
                      <a:pt x="174939" y="81532"/>
                    </a:moveTo>
                    <a:lnTo>
                      <a:pt x="174939" y="87466"/>
                    </a:lnTo>
                    <a:lnTo>
                      <a:pt x="169005" y="87466"/>
                    </a:lnTo>
                    <a:lnTo>
                      <a:pt x="169005" y="81532"/>
                    </a:lnTo>
                    <a:close/>
                    <a:moveTo>
                      <a:pt x="181186" y="81532"/>
                    </a:moveTo>
                    <a:lnTo>
                      <a:pt x="181186" y="87466"/>
                    </a:lnTo>
                    <a:lnTo>
                      <a:pt x="175252" y="87466"/>
                    </a:lnTo>
                    <a:lnTo>
                      <a:pt x="175252" y="81532"/>
                    </a:lnTo>
                    <a:close/>
                    <a:moveTo>
                      <a:pt x="187435" y="81532"/>
                    </a:moveTo>
                    <a:lnTo>
                      <a:pt x="187435" y="87466"/>
                    </a:lnTo>
                    <a:lnTo>
                      <a:pt x="181499" y="87466"/>
                    </a:lnTo>
                    <a:lnTo>
                      <a:pt x="181499" y="81532"/>
                    </a:lnTo>
                    <a:close/>
                    <a:moveTo>
                      <a:pt x="193684" y="81532"/>
                    </a:moveTo>
                    <a:lnTo>
                      <a:pt x="193684" y="87466"/>
                    </a:lnTo>
                    <a:lnTo>
                      <a:pt x="187749" y="87466"/>
                    </a:lnTo>
                    <a:lnTo>
                      <a:pt x="187749" y="81532"/>
                    </a:lnTo>
                    <a:close/>
                    <a:moveTo>
                      <a:pt x="199931" y="81532"/>
                    </a:moveTo>
                    <a:lnTo>
                      <a:pt x="199931" y="87466"/>
                    </a:lnTo>
                    <a:lnTo>
                      <a:pt x="193996" y="87466"/>
                    </a:lnTo>
                    <a:lnTo>
                      <a:pt x="193996" y="81532"/>
                    </a:lnTo>
                    <a:close/>
                    <a:moveTo>
                      <a:pt x="206180" y="81532"/>
                    </a:moveTo>
                    <a:lnTo>
                      <a:pt x="206180" y="87466"/>
                    </a:lnTo>
                    <a:lnTo>
                      <a:pt x="200244" y="87466"/>
                    </a:lnTo>
                    <a:lnTo>
                      <a:pt x="200244" y="81532"/>
                    </a:lnTo>
                    <a:close/>
                    <a:moveTo>
                      <a:pt x="212427" y="81532"/>
                    </a:moveTo>
                    <a:lnTo>
                      <a:pt x="212427" y="87466"/>
                    </a:lnTo>
                    <a:lnTo>
                      <a:pt x="206491" y="87466"/>
                    </a:lnTo>
                    <a:lnTo>
                      <a:pt x="206491" y="81532"/>
                    </a:lnTo>
                    <a:close/>
                    <a:moveTo>
                      <a:pt x="218674" y="81532"/>
                    </a:moveTo>
                    <a:lnTo>
                      <a:pt x="218674" y="87466"/>
                    </a:lnTo>
                    <a:lnTo>
                      <a:pt x="212739" y="87466"/>
                    </a:lnTo>
                    <a:lnTo>
                      <a:pt x="212739" y="81532"/>
                    </a:lnTo>
                    <a:close/>
                    <a:moveTo>
                      <a:pt x="224921" y="81532"/>
                    </a:moveTo>
                    <a:lnTo>
                      <a:pt x="224921" y="87466"/>
                    </a:lnTo>
                    <a:lnTo>
                      <a:pt x="218987" y="87466"/>
                    </a:lnTo>
                    <a:lnTo>
                      <a:pt x="218987" y="81532"/>
                    </a:lnTo>
                    <a:close/>
                    <a:moveTo>
                      <a:pt x="231170" y="81532"/>
                    </a:moveTo>
                    <a:lnTo>
                      <a:pt x="231170" y="87466"/>
                    </a:lnTo>
                    <a:lnTo>
                      <a:pt x="225234" y="87466"/>
                    </a:lnTo>
                    <a:lnTo>
                      <a:pt x="225234" y="81532"/>
                    </a:lnTo>
                    <a:close/>
                    <a:moveTo>
                      <a:pt x="237417" y="81532"/>
                    </a:moveTo>
                    <a:lnTo>
                      <a:pt x="237417" y="87466"/>
                    </a:lnTo>
                    <a:lnTo>
                      <a:pt x="231481" y="87466"/>
                    </a:lnTo>
                    <a:lnTo>
                      <a:pt x="231481" y="81532"/>
                    </a:lnTo>
                    <a:close/>
                    <a:moveTo>
                      <a:pt x="243664" y="81532"/>
                    </a:moveTo>
                    <a:lnTo>
                      <a:pt x="243664" y="87466"/>
                    </a:lnTo>
                    <a:lnTo>
                      <a:pt x="237729" y="87466"/>
                    </a:lnTo>
                    <a:lnTo>
                      <a:pt x="237729" y="81532"/>
                    </a:lnTo>
                    <a:close/>
                    <a:moveTo>
                      <a:pt x="249911" y="81532"/>
                    </a:moveTo>
                    <a:lnTo>
                      <a:pt x="249911" y="87466"/>
                    </a:lnTo>
                    <a:lnTo>
                      <a:pt x="243977" y="87466"/>
                    </a:lnTo>
                    <a:lnTo>
                      <a:pt x="243977" y="81532"/>
                    </a:lnTo>
                    <a:close/>
                    <a:moveTo>
                      <a:pt x="256161" y="81532"/>
                    </a:moveTo>
                    <a:lnTo>
                      <a:pt x="256161" y="87466"/>
                    </a:lnTo>
                    <a:lnTo>
                      <a:pt x="250225" y="87466"/>
                    </a:lnTo>
                    <a:lnTo>
                      <a:pt x="250225" y="81532"/>
                    </a:lnTo>
                    <a:close/>
                    <a:moveTo>
                      <a:pt x="262409" y="81532"/>
                    </a:moveTo>
                    <a:lnTo>
                      <a:pt x="262409" y="87466"/>
                    </a:lnTo>
                    <a:lnTo>
                      <a:pt x="256474" y="87466"/>
                    </a:lnTo>
                    <a:lnTo>
                      <a:pt x="256474" y="81532"/>
                    </a:lnTo>
                    <a:close/>
                    <a:moveTo>
                      <a:pt x="268656" y="81532"/>
                    </a:moveTo>
                    <a:lnTo>
                      <a:pt x="268656" y="87466"/>
                    </a:lnTo>
                    <a:lnTo>
                      <a:pt x="262721" y="87466"/>
                    </a:lnTo>
                    <a:lnTo>
                      <a:pt x="262721" y="81532"/>
                    </a:lnTo>
                    <a:close/>
                    <a:moveTo>
                      <a:pt x="274904" y="81532"/>
                    </a:moveTo>
                    <a:lnTo>
                      <a:pt x="274904" y="87466"/>
                    </a:lnTo>
                    <a:lnTo>
                      <a:pt x="268968" y="87466"/>
                    </a:lnTo>
                    <a:lnTo>
                      <a:pt x="268968" y="81532"/>
                    </a:lnTo>
                    <a:close/>
                    <a:moveTo>
                      <a:pt x="6251" y="87779"/>
                    </a:moveTo>
                    <a:lnTo>
                      <a:pt x="6251" y="93713"/>
                    </a:lnTo>
                    <a:lnTo>
                      <a:pt x="315" y="93713"/>
                    </a:lnTo>
                    <a:lnTo>
                      <a:pt x="315" y="87779"/>
                    </a:lnTo>
                    <a:close/>
                    <a:moveTo>
                      <a:pt x="12498" y="87779"/>
                    </a:moveTo>
                    <a:lnTo>
                      <a:pt x="12498" y="93713"/>
                    </a:lnTo>
                    <a:lnTo>
                      <a:pt x="6562" y="93713"/>
                    </a:lnTo>
                    <a:lnTo>
                      <a:pt x="6562" y="87779"/>
                    </a:lnTo>
                    <a:close/>
                    <a:moveTo>
                      <a:pt x="18745" y="87779"/>
                    </a:moveTo>
                    <a:lnTo>
                      <a:pt x="18745" y="93713"/>
                    </a:lnTo>
                    <a:lnTo>
                      <a:pt x="12810" y="93713"/>
                    </a:lnTo>
                    <a:lnTo>
                      <a:pt x="12810" y="87779"/>
                    </a:lnTo>
                    <a:close/>
                    <a:moveTo>
                      <a:pt x="24992" y="87779"/>
                    </a:moveTo>
                    <a:lnTo>
                      <a:pt x="24992" y="93713"/>
                    </a:lnTo>
                    <a:lnTo>
                      <a:pt x="19058" y="93713"/>
                    </a:lnTo>
                    <a:lnTo>
                      <a:pt x="19058" y="87779"/>
                    </a:lnTo>
                    <a:close/>
                    <a:moveTo>
                      <a:pt x="31242" y="87779"/>
                    </a:moveTo>
                    <a:lnTo>
                      <a:pt x="31242" y="93713"/>
                    </a:lnTo>
                    <a:lnTo>
                      <a:pt x="25305" y="93713"/>
                    </a:lnTo>
                    <a:lnTo>
                      <a:pt x="25305" y="87779"/>
                    </a:lnTo>
                    <a:close/>
                    <a:moveTo>
                      <a:pt x="37489" y="87779"/>
                    </a:moveTo>
                    <a:lnTo>
                      <a:pt x="37489" y="93713"/>
                    </a:lnTo>
                    <a:lnTo>
                      <a:pt x="31553" y="93713"/>
                    </a:lnTo>
                    <a:lnTo>
                      <a:pt x="31553" y="87779"/>
                    </a:lnTo>
                    <a:close/>
                    <a:moveTo>
                      <a:pt x="43737" y="87779"/>
                    </a:moveTo>
                    <a:lnTo>
                      <a:pt x="43737" y="93713"/>
                    </a:lnTo>
                    <a:lnTo>
                      <a:pt x="37802" y="93713"/>
                    </a:lnTo>
                    <a:lnTo>
                      <a:pt x="37802" y="87779"/>
                    </a:lnTo>
                    <a:close/>
                    <a:moveTo>
                      <a:pt x="49985" y="87779"/>
                    </a:moveTo>
                    <a:lnTo>
                      <a:pt x="49985" y="93713"/>
                    </a:lnTo>
                    <a:lnTo>
                      <a:pt x="44049" y="93713"/>
                    </a:lnTo>
                    <a:lnTo>
                      <a:pt x="44049" y="87779"/>
                    </a:lnTo>
                    <a:close/>
                    <a:moveTo>
                      <a:pt x="56232" y="87779"/>
                    </a:moveTo>
                    <a:lnTo>
                      <a:pt x="56232" y="93713"/>
                    </a:lnTo>
                    <a:lnTo>
                      <a:pt x="50296" y="93713"/>
                    </a:lnTo>
                    <a:lnTo>
                      <a:pt x="50296" y="87779"/>
                    </a:lnTo>
                    <a:close/>
                    <a:moveTo>
                      <a:pt x="62480" y="87779"/>
                    </a:moveTo>
                    <a:lnTo>
                      <a:pt x="62480" y="93713"/>
                    </a:lnTo>
                    <a:lnTo>
                      <a:pt x="56545" y="93713"/>
                    </a:lnTo>
                    <a:lnTo>
                      <a:pt x="56545" y="87779"/>
                    </a:lnTo>
                    <a:close/>
                    <a:moveTo>
                      <a:pt x="68727" y="87779"/>
                    </a:moveTo>
                    <a:lnTo>
                      <a:pt x="68727" y="93713"/>
                    </a:lnTo>
                    <a:lnTo>
                      <a:pt x="62792" y="93713"/>
                    </a:lnTo>
                    <a:lnTo>
                      <a:pt x="62792" y="87779"/>
                    </a:lnTo>
                    <a:close/>
                    <a:moveTo>
                      <a:pt x="74975" y="87779"/>
                    </a:moveTo>
                    <a:lnTo>
                      <a:pt x="74975" y="93713"/>
                    </a:lnTo>
                    <a:lnTo>
                      <a:pt x="69039" y="93713"/>
                    </a:lnTo>
                    <a:lnTo>
                      <a:pt x="69039" y="87779"/>
                    </a:lnTo>
                    <a:close/>
                    <a:moveTo>
                      <a:pt x="81223" y="87779"/>
                    </a:moveTo>
                    <a:lnTo>
                      <a:pt x="81223" y="93713"/>
                    </a:lnTo>
                    <a:lnTo>
                      <a:pt x="75286" y="93713"/>
                    </a:lnTo>
                    <a:lnTo>
                      <a:pt x="75286" y="87779"/>
                    </a:lnTo>
                    <a:close/>
                    <a:moveTo>
                      <a:pt x="87470" y="87779"/>
                    </a:moveTo>
                    <a:lnTo>
                      <a:pt x="87470" y="93713"/>
                    </a:lnTo>
                    <a:lnTo>
                      <a:pt x="81535" y="93713"/>
                    </a:lnTo>
                    <a:lnTo>
                      <a:pt x="81535" y="87779"/>
                    </a:lnTo>
                    <a:close/>
                    <a:moveTo>
                      <a:pt x="93718" y="87779"/>
                    </a:moveTo>
                    <a:lnTo>
                      <a:pt x="93718" y="93713"/>
                    </a:lnTo>
                    <a:lnTo>
                      <a:pt x="87784" y="93713"/>
                    </a:lnTo>
                    <a:lnTo>
                      <a:pt x="87784" y="87779"/>
                    </a:lnTo>
                    <a:close/>
                    <a:moveTo>
                      <a:pt x="162445" y="87779"/>
                    </a:moveTo>
                    <a:lnTo>
                      <a:pt x="162445" y="93713"/>
                    </a:lnTo>
                    <a:lnTo>
                      <a:pt x="156509" y="93713"/>
                    </a:lnTo>
                    <a:lnTo>
                      <a:pt x="156509" y="87779"/>
                    </a:lnTo>
                    <a:close/>
                    <a:moveTo>
                      <a:pt x="168692" y="87779"/>
                    </a:moveTo>
                    <a:lnTo>
                      <a:pt x="168692" y="93713"/>
                    </a:lnTo>
                    <a:lnTo>
                      <a:pt x="162756" y="93713"/>
                    </a:lnTo>
                    <a:lnTo>
                      <a:pt x="162756" y="87779"/>
                    </a:lnTo>
                    <a:close/>
                    <a:moveTo>
                      <a:pt x="174939" y="87779"/>
                    </a:moveTo>
                    <a:lnTo>
                      <a:pt x="174939" y="93713"/>
                    </a:lnTo>
                    <a:lnTo>
                      <a:pt x="169005" y="93713"/>
                    </a:lnTo>
                    <a:lnTo>
                      <a:pt x="169005" y="87779"/>
                    </a:lnTo>
                    <a:close/>
                    <a:moveTo>
                      <a:pt x="181186" y="87779"/>
                    </a:moveTo>
                    <a:lnTo>
                      <a:pt x="181186" y="93713"/>
                    </a:lnTo>
                    <a:lnTo>
                      <a:pt x="175252" y="93713"/>
                    </a:lnTo>
                    <a:lnTo>
                      <a:pt x="175252" y="87779"/>
                    </a:lnTo>
                    <a:close/>
                    <a:moveTo>
                      <a:pt x="187435" y="87779"/>
                    </a:moveTo>
                    <a:lnTo>
                      <a:pt x="187435" y="93713"/>
                    </a:lnTo>
                    <a:lnTo>
                      <a:pt x="181499" y="93713"/>
                    </a:lnTo>
                    <a:lnTo>
                      <a:pt x="181499" y="87779"/>
                    </a:lnTo>
                    <a:close/>
                    <a:moveTo>
                      <a:pt x="193684" y="87779"/>
                    </a:moveTo>
                    <a:lnTo>
                      <a:pt x="193684" y="93713"/>
                    </a:lnTo>
                    <a:lnTo>
                      <a:pt x="187749" y="93713"/>
                    </a:lnTo>
                    <a:lnTo>
                      <a:pt x="187749" y="87779"/>
                    </a:lnTo>
                    <a:close/>
                    <a:moveTo>
                      <a:pt x="199931" y="87779"/>
                    </a:moveTo>
                    <a:lnTo>
                      <a:pt x="199931" y="93713"/>
                    </a:lnTo>
                    <a:lnTo>
                      <a:pt x="193996" y="93713"/>
                    </a:lnTo>
                    <a:lnTo>
                      <a:pt x="193996" y="87779"/>
                    </a:lnTo>
                    <a:close/>
                    <a:moveTo>
                      <a:pt x="206180" y="87779"/>
                    </a:moveTo>
                    <a:lnTo>
                      <a:pt x="206180" y="93713"/>
                    </a:lnTo>
                    <a:lnTo>
                      <a:pt x="200244" y="93713"/>
                    </a:lnTo>
                    <a:lnTo>
                      <a:pt x="200244" y="87779"/>
                    </a:lnTo>
                    <a:close/>
                    <a:moveTo>
                      <a:pt x="212427" y="87779"/>
                    </a:moveTo>
                    <a:lnTo>
                      <a:pt x="212427" y="93713"/>
                    </a:lnTo>
                    <a:lnTo>
                      <a:pt x="206491" y="93713"/>
                    </a:lnTo>
                    <a:lnTo>
                      <a:pt x="206491" y="87779"/>
                    </a:lnTo>
                    <a:close/>
                    <a:moveTo>
                      <a:pt x="99967" y="87781"/>
                    </a:moveTo>
                    <a:lnTo>
                      <a:pt x="99967" y="93717"/>
                    </a:lnTo>
                    <a:lnTo>
                      <a:pt x="94031" y="93717"/>
                    </a:lnTo>
                    <a:lnTo>
                      <a:pt x="94031" y="87781"/>
                    </a:lnTo>
                    <a:close/>
                    <a:moveTo>
                      <a:pt x="106214" y="87781"/>
                    </a:moveTo>
                    <a:lnTo>
                      <a:pt x="106214" y="93717"/>
                    </a:lnTo>
                    <a:lnTo>
                      <a:pt x="100278" y="93717"/>
                    </a:lnTo>
                    <a:lnTo>
                      <a:pt x="100278" y="87781"/>
                    </a:lnTo>
                    <a:close/>
                    <a:moveTo>
                      <a:pt x="112461" y="87781"/>
                    </a:moveTo>
                    <a:lnTo>
                      <a:pt x="112461" y="93717"/>
                    </a:lnTo>
                    <a:lnTo>
                      <a:pt x="106527" y="93717"/>
                    </a:lnTo>
                    <a:lnTo>
                      <a:pt x="106527" y="87781"/>
                    </a:lnTo>
                    <a:close/>
                    <a:moveTo>
                      <a:pt x="118710" y="87781"/>
                    </a:moveTo>
                    <a:lnTo>
                      <a:pt x="118710" y="93717"/>
                    </a:lnTo>
                    <a:lnTo>
                      <a:pt x="112774" y="93717"/>
                    </a:lnTo>
                    <a:lnTo>
                      <a:pt x="112774" y="87781"/>
                    </a:lnTo>
                    <a:close/>
                    <a:moveTo>
                      <a:pt x="124957" y="87781"/>
                    </a:moveTo>
                    <a:lnTo>
                      <a:pt x="124957" y="93717"/>
                    </a:lnTo>
                    <a:lnTo>
                      <a:pt x="119021" y="93717"/>
                    </a:lnTo>
                    <a:lnTo>
                      <a:pt x="119021" y="87781"/>
                    </a:lnTo>
                    <a:close/>
                    <a:moveTo>
                      <a:pt x="131204" y="87781"/>
                    </a:moveTo>
                    <a:lnTo>
                      <a:pt x="131204" y="93717"/>
                    </a:lnTo>
                    <a:lnTo>
                      <a:pt x="125270" y="93717"/>
                    </a:lnTo>
                    <a:lnTo>
                      <a:pt x="125270" y="87781"/>
                    </a:lnTo>
                    <a:close/>
                    <a:moveTo>
                      <a:pt x="137451" y="87781"/>
                    </a:moveTo>
                    <a:lnTo>
                      <a:pt x="137451" y="93717"/>
                    </a:lnTo>
                    <a:lnTo>
                      <a:pt x="131517" y="93717"/>
                    </a:lnTo>
                    <a:lnTo>
                      <a:pt x="131517" y="87781"/>
                    </a:lnTo>
                    <a:close/>
                    <a:moveTo>
                      <a:pt x="143702" y="87781"/>
                    </a:moveTo>
                    <a:lnTo>
                      <a:pt x="143702" y="93717"/>
                    </a:lnTo>
                    <a:lnTo>
                      <a:pt x="137766" y="93717"/>
                    </a:lnTo>
                    <a:lnTo>
                      <a:pt x="137766" y="87781"/>
                    </a:lnTo>
                    <a:close/>
                    <a:moveTo>
                      <a:pt x="149949" y="87781"/>
                    </a:moveTo>
                    <a:lnTo>
                      <a:pt x="149949" y="93717"/>
                    </a:lnTo>
                    <a:lnTo>
                      <a:pt x="144015" y="93717"/>
                    </a:lnTo>
                    <a:lnTo>
                      <a:pt x="144015" y="87781"/>
                    </a:lnTo>
                    <a:close/>
                    <a:moveTo>
                      <a:pt x="156196" y="87781"/>
                    </a:moveTo>
                    <a:lnTo>
                      <a:pt x="156196" y="93717"/>
                    </a:lnTo>
                    <a:lnTo>
                      <a:pt x="150262" y="93717"/>
                    </a:lnTo>
                    <a:lnTo>
                      <a:pt x="150262" y="87781"/>
                    </a:lnTo>
                    <a:close/>
                    <a:moveTo>
                      <a:pt x="218674" y="87781"/>
                    </a:moveTo>
                    <a:lnTo>
                      <a:pt x="218674" y="93717"/>
                    </a:lnTo>
                    <a:lnTo>
                      <a:pt x="212739" y="93717"/>
                    </a:lnTo>
                    <a:lnTo>
                      <a:pt x="212739" y="87781"/>
                    </a:lnTo>
                    <a:close/>
                    <a:moveTo>
                      <a:pt x="224921" y="87781"/>
                    </a:moveTo>
                    <a:lnTo>
                      <a:pt x="224921" y="93717"/>
                    </a:lnTo>
                    <a:lnTo>
                      <a:pt x="218987" y="93717"/>
                    </a:lnTo>
                    <a:lnTo>
                      <a:pt x="218987" y="87781"/>
                    </a:lnTo>
                    <a:close/>
                    <a:moveTo>
                      <a:pt x="231170" y="87781"/>
                    </a:moveTo>
                    <a:lnTo>
                      <a:pt x="231170" y="93717"/>
                    </a:lnTo>
                    <a:lnTo>
                      <a:pt x="225234" y="93717"/>
                    </a:lnTo>
                    <a:lnTo>
                      <a:pt x="225234" y="87781"/>
                    </a:lnTo>
                    <a:close/>
                    <a:moveTo>
                      <a:pt x="237417" y="87781"/>
                    </a:moveTo>
                    <a:lnTo>
                      <a:pt x="237417" y="93717"/>
                    </a:lnTo>
                    <a:lnTo>
                      <a:pt x="231481" y="93717"/>
                    </a:lnTo>
                    <a:lnTo>
                      <a:pt x="231481" y="87781"/>
                    </a:lnTo>
                    <a:close/>
                    <a:moveTo>
                      <a:pt x="243664" y="87781"/>
                    </a:moveTo>
                    <a:lnTo>
                      <a:pt x="243664" y="93717"/>
                    </a:lnTo>
                    <a:lnTo>
                      <a:pt x="237729" y="93717"/>
                    </a:lnTo>
                    <a:lnTo>
                      <a:pt x="237729" y="87781"/>
                    </a:lnTo>
                    <a:close/>
                    <a:moveTo>
                      <a:pt x="249911" y="87781"/>
                    </a:moveTo>
                    <a:lnTo>
                      <a:pt x="249911" y="93717"/>
                    </a:lnTo>
                    <a:lnTo>
                      <a:pt x="243977" y="93717"/>
                    </a:lnTo>
                    <a:lnTo>
                      <a:pt x="243977" y="87781"/>
                    </a:lnTo>
                    <a:close/>
                    <a:moveTo>
                      <a:pt x="256161" y="87781"/>
                    </a:moveTo>
                    <a:lnTo>
                      <a:pt x="256161" y="93717"/>
                    </a:lnTo>
                    <a:lnTo>
                      <a:pt x="250225" y="93717"/>
                    </a:lnTo>
                    <a:lnTo>
                      <a:pt x="250225" y="87781"/>
                    </a:lnTo>
                    <a:close/>
                    <a:moveTo>
                      <a:pt x="262409" y="87781"/>
                    </a:moveTo>
                    <a:lnTo>
                      <a:pt x="262409" y="93717"/>
                    </a:lnTo>
                    <a:lnTo>
                      <a:pt x="256474" y="93717"/>
                    </a:lnTo>
                    <a:lnTo>
                      <a:pt x="256474" y="87781"/>
                    </a:lnTo>
                    <a:close/>
                    <a:moveTo>
                      <a:pt x="268656" y="87781"/>
                    </a:moveTo>
                    <a:lnTo>
                      <a:pt x="268656" y="93717"/>
                    </a:lnTo>
                    <a:lnTo>
                      <a:pt x="262721" y="93717"/>
                    </a:lnTo>
                    <a:lnTo>
                      <a:pt x="262721" y="87781"/>
                    </a:lnTo>
                    <a:close/>
                    <a:moveTo>
                      <a:pt x="274904" y="87781"/>
                    </a:moveTo>
                    <a:lnTo>
                      <a:pt x="274904" y="93717"/>
                    </a:lnTo>
                    <a:lnTo>
                      <a:pt x="268968" y="93717"/>
                    </a:lnTo>
                    <a:lnTo>
                      <a:pt x="268968" y="87781"/>
                    </a:lnTo>
                    <a:close/>
                    <a:moveTo>
                      <a:pt x="6251" y="94028"/>
                    </a:moveTo>
                    <a:lnTo>
                      <a:pt x="6251" y="99964"/>
                    </a:lnTo>
                    <a:lnTo>
                      <a:pt x="315" y="99964"/>
                    </a:lnTo>
                    <a:lnTo>
                      <a:pt x="315" y="94028"/>
                    </a:lnTo>
                    <a:close/>
                    <a:moveTo>
                      <a:pt x="12498" y="94028"/>
                    </a:moveTo>
                    <a:lnTo>
                      <a:pt x="12498" y="99964"/>
                    </a:lnTo>
                    <a:lnTo>
                      <a:pt x="6562" y="99964"/>
                    </a:lnTo>
                    <a:lnTo>
                      <a:pt x="6562" y="94028"/>
                    </a:lnTo>
                    <a:close/>
                    <a:moveTo>
                      <a:pt x="18745" y="94028"/>
                    </a:moveTo>
                    <a:lnTo>
                      <a:pt x="18745" y="99964"/>
                    </a:lnTo>
                    <a:lnTo>
                      <a:pt x="12810" y="99964"/>
                    </a:lnTo>
                    <a:lnTo>
                      <a:pt x="12810" y="94028"/>
                    </a:lnTo>
                    <a:close/>
                    <a:moveTo>
                      <a:pt x="24992" y="94028"/>
                    </a:moveTo>
                    <a:lnTo>
                      <a:pt x="24992" y="99964"/>
                    </a:lnTo>
                    <a:lnTo>
                      <a:pt x="19058" y="99964"/>
                    </a:lnTo>
                    <a:lnTo>
                      <a:pt x="19058" y="94028"/>
                    </a:lnTo>
                    <a:close/>
                    <a:moveTo>
                      <a:pt x="31242" y="94028"/>
                    </a:moveTo>
                    <a:lnTo>
                      <a:pt x="31242" y="99964"/>
                    </a:lnTo>
                    <a:lnTo>
                      <a:pt x="25305" y="99964"/>
                    </a:lnTo>
                    <a:lnTo>
                      <a:pt x="25305" y="94028"/>
                    </a:lnTo>
                    <a:close/>
                    <a:moveTo>
                      <a:pt x="37489" y="94028"/>
                    </a:moveTo>
                    <a:lnTo>
                      <a:pt x="37489" y="99964"/>
                    </a:lnTo>
                    <a:lnTo>
                      <a:pt x="31553" y="99964"/>
                    </a:lnTo>
                    <a:lnTo>
                      <a:pt x="31553" y="94028"/>
                    </a:lnTo>
                    <a:close/>
                    <a:moveTo>
                      <a:pt x="43737" y="94028"/>
                    </a:moveTo>
                    <a:lnTo>
                      <a:pt x="43737" y="99964"/>
                    </a:lnTo>
                    <a:lnTo>
                      <a:pt x="37802" y="99964"/>
                    </a:lnTo>
                    <a:lnTo>
                      <a:pt x="37802" y="94028"/>
                    </a:lnTo>
                    <a:close/>
                    <a:moveTo>
                      <a:pt x="49985" y="94028"/>
                    </a:moveTo>
                    <a:lnTo>
                      <a:pt x="49985" y="99964"/>
                    </a:lnTo>
                    <a:lnTo>
                      <a:pt x="44049" y="99964"/>
                    </a:lnTo>
                    <a:lnTo>
                      <a:pt x="44049" y="94028"/>
                    </a:lnTo>
                    <a:close/>
                    <a:moveTo>
                      <a:pt x="56232" y="94028"/>
                    </a:moveTo>
                    <a:lnTo>
                      <a:pt x="56232" y="99964"/>
                    </a:lnTo>
                    <a:lnTo>
                      <a:pt x="50296" y="99964"/>
                    </a:lnTo>
                    <a:lnTo>
                      <a:pt x="50296" y="94028"/>
                    </a:lnTo>
                    <a:close/>
                    <a:moveTo>
                      <a:pt x="62480" y="94028"/>
                    </a:moveTo>
                    <a:lnTo>
                      <a:pt x="62480" y="99964"/>
                    </a:lnTo>
                    <a:lnTo>
                      <a:pt x="56545" y="99964"/>
                    </a:lnTo>
                    <a:lnTo>
                      <a:pt x="56545" y="94028"/>
                    </a:lnTo>
                    <a:close/>
                    <a:moveTo>
                      <a:pt x="68727" y="94028"/>
                    </a:moveTo>
                    <a:lnTo>
                      <a:pt x="68727" y="99964"/>
                    </a:lnTo>
                    <a:lnTo>
                      <a:pt x="62792" y="99964"/>
                    </a:lnTo>
                    <a:lnTo>
                      <a:pt x="62792" y="94028"/>
                    </a:lnTo>
                    <a:close/>
                    <a:moveTo>
                      <a:pt x="74975" y="94028"/>
                    </a:moveTo>
                    <a:lnTo>
                      <a:pt x="74975" y="99964"/>
                    </a:lnTo>
                    <a:lnTo>
                      <a:pt x="69039" y="99964"/>
                    </a:lnTo>
                    <a:lnTo>
                      <a:pt x="69039" y="94028"/>
                    </a:lnTo>
                    <a:close/>
                    <a:moveTo>
                      <a:pt x="81223" y="94028"/>
                    </a:moveTo>
                    <a:lnTo>
                      <a:pt x="81223" y="99964"/>
                    </a:lnTo>
                    <a:lnTo>
                      <a:pt x="75286" y="99964"/>
                    </a:lnTo>
                    <a:lnTo>
                      <a:pt x="75286" y="94028"/>
                    </a:lnTo>
                    <a:close/>
                    <a:moveTo>
                      <a:pt x="87470" y="94028"/>
                    </a:moveTo>
                    <a:lnTo>
                      <a:pt x="87470" y="99964"/>
                    </a:lnTo>
                    <a:lnTo>
                      <a:pt x="81535" y="99964"/>
                    </a:lnTo>
                    <a:lnTo>
                      <a:pt x="81535" y="94028"/>
                    </a:lnTo>
                    <a:close/>
                    <a:moveTo>
                      <a:pt x="93718" y="94028"/>
                    </a:moveTo>
                    <a:lnTo>
                      <a:pt x="93718" y="99964"/>
                    </a:lnTo>
                    <a:lnTo>
                      <a:pt x="87784" y="99964"/>
                    </a:lnTo>
                    <a:lnTo>
                      <a:pt x="87784" y="94028"/>
                    </a:lnTo>
                    <a:close/>
                    <a:moveTo>
                      <a:pt x="99967" y="94028"/>
                    </a:moveTo>
                    <a:lnTo>
                      <a:pt x="99967" y="99964"/>
                    </a:lnTo>
                    <a:lnTo>
                      <a:pt x="94031" y="99964"/>
                    </a:lnTo>
                    <a:lnTo>
                      <a:pt x="94031" y="94028"/>
                    </a:lnTo>
                    <a:close/>
                    <a:moveTo>
                      <a:pt x="106214" y="94029"/>
                    </a:moveTo>
                    <a:lnTo>
                      <a:pt x="106214" y="99964"/>
                    </a:lnTo>
                    <a:lnTo>
                      <a:pt x="100278" y="99964"/>
                    </a:lnTo>
                    <a:lnTo>
                      <a:pt x="100278" y="94029"/>
                    </a:lnTo>
                    <a:close/>
                    <a:moveTo>
                      <a:pt x="112461" y="94029"/>
                    </a:moveTo>
                    <a:lnTo>
                      <a:pt x="112461" y="99964"/>
                    </a:lnTo>
                    <a:lnTo>
                      <a:pt x="106527" y="99964"/>
                    </a:lnTo>
                    <a:lnTo>
                      <a:pt x="106527" y="94029"/>
                    </a:lnTo>
                    <a:close/>
                    <a:moveTo>
                      <a:pt x="118710" y="94029"/>
                    </a:moveTo>
                    <a:lnTo>
                      <a:pt x="118710" y="99964"/>
                    </a:lnTo>
                    <a:lnTo>
                      <a:pt x="112774" y="99964"/>
                    </a:lnTo>
                    <a:lnTo>
                      <a:pt x="112774" y="94029"/>
                    </a:lnTo>
                    <a:close/>
                    <a:moveTo>
                      <a:pt x="124957" y="94029"/>
                    </a:moveTo>
                    <a:lnTo>
                      <a:pt x="124957" y="99964"/>
                    </a:lnTo>
                    <a:lnTo>
                      <a:pt x="119021" y="99964"/>
                    </a:lnTo>
                    <a:lnTo>
                      <a:pt x="119021" y="94029"/>
                    </a:lnTo>
                    <a:close/>
                    <a:moveTo>
                      <a:pt x="131204" y="94029"/>
                    </a:moveTo>
                    <a:lnTo>
                      <a:pt x="131204" y="99964"/>
                    </a:lnTo>
                    <a:lnTo>
                      <a:pt x="125270" y="99964"/>
                    </a:lnTo>
                    <a:lnTo>
                      <a:pt x="125270" y="94029"/>
                    </a:lnTo>
                    <a:close/>
                    <a:moveTo>
                      <a:pt x="137451" y="94029"/>
                    </a:moveTo>
                    <a:lnTo>
                      <a:pt x="137451" y="99964"/>
                    </a:lnTo>
                    <a:lnTo>
                      <a:pt x="131517" y="99964"/>
                    </a:lnTo>
                    <a:lnTo>
                      <a:pt x="131517" y="94029"/>
                    </a:lnTo>
                    <a:close/>
                    <a:moveTo>
                      <a:pt x="143702" y="94029"/>
                    </a:moveTo>
                    <a:lnTo>
                      <a:pt x="143702" y="99964"/>
                    </a:lnTo>
                    <a:lnTo>
                      <a:pt x="137766" y="99964"/>
                    </a:lnTo>
                    <a:lnTo>
                      <a:pt x="137766" y="94029"/>
                    </a:lnTo>
                    <a:close/>
                    <a:moveTo>
                      <a:pt x="149949" y="94029"/>
                    </a:moveTo>
                    <a:lnTo>
                      <a:pt x="149949" y="99964"/>
                    </a:lnTo>
                    <a:lnTo>
                      <a:pt x="144015" y="99964"/>
                    </a:lnTo>
                    <a:lnTo>
                      <a:pt x="144015" y="94029"/>
                    </a:lnTo>
                    <a:close/>
                    <a:moveTo>
                      <a:pt x="156196" y="94029"/>
                    </a:moveTo>
                    <a:lnTo>
                      <a:pt x="156196" y="99964"/>
                    </a:lnTo>
                    <a:lnTo>
                      <a:pt x="150262" y="99964"/>
                    </a:lnTo>
                    <a:lnTo>
                      <a:pt x="150262" y="94029"/>
                    </a:lnTo>
                    <a:close/>
                    <a:moveTo>
                      <a:pt x="162445" y="94028"/>
                    </a:moveTo>
                    <a:lnTo>
                      <a:pt x="162445" y="99964"/>
                    </a:lnTo>
                    <a:lnTo>
                      <a:pt x="156509" y="99964"/>
                    </a:lnTo>
                    <a:lnTo>
                      <a:pt x="156509" y="94028"/>
                    </a:lnTo>
                    <a:close/>
                    <a:moveTo>
                      <a:pt x="168692" y="94028"/>
                    </a:moveTo>
                    <a:lnTo>
                      <a:pt x="168692" y="99964"/>
                    </a:lnTo>
                    <a:lnTo>
                      <a:pt x="162756" y="99964"/>
                    </a:lnTo>
                    <a:lnTo>
                      <a:pt x="162756" y="94028"/>
                    </a:lnTo>
                    <a:close/>
                    <a:moveTo>
                      <a:pt x="174939" y="94028"/>
                    </a:moveTo>
                    <a:lnTo>
                      <a:pt x="174939" y="99964"/>
                    </a:lnTo>
                    <a:lnTo>
                      <a:pt x="169005" y="99964"/>
                    </a:lnTo>
                    <a:lnTo>
                      <a:pt x="169005" y="94028"/>
                    </a:lnTo>
                    <a:close/>
                    <a:moveTo>
                      <a:pt x="181186" y="94028"/>
                    </a:moveTo>
                    <a:lnTo>
                      <a:pt x="181186" y="99964"/>
                    </a:lnTo>
                    <a:lnTo>
                      <a:pt x="175252" y="99964"/>
                    </a:lnTo>
                    <a:lnTo>
                      <a:pt x="175252" y="94028"/>
                    </a:lnTo>
                    <a:close/>
                    <a:moveTo>
                      <a:pt x="187435" y="94028"/>
                    </a:moveTo>
                    <a:lnTo>
                      <a:pt x="187435" y="99964"/>
                    </a:lnTo>
                    <a:lnTo>
                      <a:pt x="181499" y="99964"/>
                    </a:lnTo>
                    <a:lnTo>
                      <a:pt x="181499" y="94028"/>
                    </a:lnTo>
                    <a:close/>
                    <a:moveTo>
                      <a:pt x="193684" y="94028"/>
                    </a:moveTo>
                    <a:lnTo>
                      <a:pt x="193684" y="99964"/>
                    </a:lnTo>
                    <a:lnTo>
                      <a:pt x="187749" y="99964"/>
                    </a:lnTo>
                    <a:lnTo>
                      <a:pt x="187749" y="94028"/>
                    </a:lnTo>
                    <a:close/>
                    <a:moveTo>
                      <a:pt x="199931" y="94028"/>
                    </a:moveTo>
                    <a:lnTo>
                      <a:pt x="199931" y="99964"/>
                    </a:lnTo>
                    <a:lnTo>
                      <a:pt x="193996" y="99964"/>
                    </a:lnTo>
                    <a:lnTo>
                      <a:pt x="193996" y="94028"/>
                    </a:lnTo>
                    <a:close/>
                    <a:moveTo>
                      <a:pt x="206180" y="94028"/>
                    </a:moveTo>
                    <a:lnTo>
                      <a:pt x="206180" y="99964"/>
                    </a:lnTo>
                    <a:lnTo>
                      <a:pt x="200244" y="99964"/>
                    </a:lnTo>
                    <a:lnTo>
                      <a:pt x="200244" y="94028"/>
                    </a:lnTo>
                    <a:close/>
                    <a:moveTo>
                      <a:pt x="212427" y="94028"/>
                    </a:moveTo>
                    <a:lnTo>
                      <a:pt x="212427" y="99964"/>
                    </a:lnTo>
                    <a:lnTo>
                      <a:pt x="206491" y="99964"/>
                    </a:lnTo>
                    <a:lnTo>
                      <a:pt x="206491" y="94028"/>
                    </a:lnTo>
                    <a:close/>
                    <a:moveTo>
                      <a:pt x="218674" y="94028"/>
                    </a:moveTo>
                    <a:lnTo>
                      <a:pt x="218674" y="99964"/>
                    </a:lnTo>
                    <a:lnTo>
                      <a:pt x="212739" y="99964"/>
                    </a:lnTo>
                    <a:lnTo>
                      <a:pt x="212739" y="94028"/>
                    </a:lnTo>
                    <a:close/>
                    <a:moveTo>
                      <a:pt x="224921" y="94029"/>
                    </a:moveTo>
                    <a:lnTo>
                      <a:pt x="224921" y="99964"/>
                    </a:lnTo>
                    <a:lnTo>
                      <a:pt x="218987" y="99964"/>
                    </a:lnTo>
                    <a:lnTo>
                      <a:pt x="218987" y="94029"/>
                    </a:lnTo>
                    <a:close/>
                    <a:moveTo>
                      <a:pt x="231170" y="94029"/>
                    </a:moveTo>
                    <a:lnTo>
                      <a:pt x="231170" y="99964"/>
                    </a:lnTo>
                    <a:lnTo>
                      <a:pt x="225234" y="99964"/>
                    </a:lnTo>
                    <a:lnTo>
                      <a:pt x="225234" y="94029"/>
                    </a:lnTo>
                    <a:close/>
                    <a:moveTo>
                      <a:pt x="237417" y="94029"/>
                    </a:moveTo>
                    <a:lnTo>
                      <a:pt x="237417" y="99964"/>
                    </a:lnTo>
                    <a:lnTo>
                      <a:pt x="231481" y="99964"/>
                    </a:lnTo>
                    <a:lnTo>
                      <a:pt x="231481" y="94029"/>
                    </a:lnTo>
                    <a:close/>
                    <a:moveTo>
                      <a:pt x="243664" y="94029"/>
                    </a:moveTo>
                    <a:lnTo>
                      <a:pt x="243664" y="99964"/>
                    </a:lnTo>
                    <a:lnTo>
                      <a:pt x="237729" y="99964"/>
                    </a:lnTo>
                    <a:lnTo>
                      <a:pt x="237729" y="94029"/>
                    </a:lnTo>
                    <a:close/>
                    <a:moveTo>
                      <a:pt x="249911" y="94029"/>
                    </a:moveTo>
                    <a:lnTo>
                      <a:pt x="249911" y="99964"/>
                    </a:lnTo>
                    <a:lnTo>
                      <a:pt x="243977" y="99964"/>
                    </a:lnTo>
                    <a:lnTo>
                      <a:pt x="243977" y="94029"/>
                    </a:lnTo>
                    <a:close/>
                    <a:moveTo>
                      <a:pt x="256161" y="94029"/>
                    </a:moveTo>
                    <a:lnTo>
                      <a:pt x="256161" y="99964"/>
                    </a:lnTo>
                    <a:lnTo>
                      <a:pt x="250225" y="99964"/>
                    </a:lnTo>
                    <a:lnTo>
                      <a:pt x="250225" y="94029"/>
                    </a:lnTo>
                    <a:close/>
                    <a:moveTo>
                      <a:pt x="262409" y="94029"/>
                    </a:moveTo>
                    <a:lnTo>
                      <a:pt x="262409" y="99964"/>
                    </a:lnTo>
                    <a:lnTo>
                      <a:pt x="256474" y="99964"/>
                    </a:lnTo>
                    <a:lnTo>
                      <a:pt x="256474" y="94029"/>
                    </a:lnTo>
                    <a:close/>
                    <a:moveTo>
                      <a:pt x="268656" y="94029"/>
                    </a:moveTo>
                    <a:lnTo>
                      <a:pt x="268656" y="99964"/>
                    </a:lnTo>
                    <a:lnTo>
                      <a:pt x="262721" y="99964"/>
                    </a:lnTo>
                    <a:lnTo>
                      <a:pt x="262721" y="94029"/>
                    </a:lnTo>
                    <a:close/>
                    <a:moveTo>
                      <a:pt x="274904" y="94029"/>
                    </a:moveTo>
                    <a:lnTo>
                      <a:pt x="274904" y="99964"/>
                    </a:lnTo>
                    <a:lnTo>
                      <a:pt x="268968" y="99964"/>
                    </a:lnTo>
                    <a:lnTo>
                      <a:pt x="268968" y="94029"/>
                    </a:lnTo>
                    <a:close/>
                    <a:moveTo>
                      <a:pt x="6251" y="100276"/>
                    </a:moveTo>
                    <a:lnTo>
                      <a:pt x="6251" y="106211"/>
                    </a:lnTo>
                    <a:lnTo>
                      <a:pt x="315" y="106211"/>
                    </a:lnTo>
                    <a:lnTo>
                      <a:pt x="315" y="100276"/>
                    </a:lnTo>
                    <a:close/>
                    <a:moveTo>
                      <a:pt x="12498" y="100276"/>
                    </a:moveTo>
                    <a:lnTo>
                      <a:pt x="12498" y="106211"/>
                    </a:lnTo>
                    <a:lnTo>
                      <a:pt x="6562" y="106211"/>
                    </a:lnTo>
                    <a:lnTo>
                      <a:pt x="6562" y="100276"/>
                    </a:lnTo>
                    <a:close/>
                    <a:moveTo>
                      <a:pt x="18745" y="100276"/>
                    </a:moveTo>
                    <a:lnTo>
                      <a:pt x="18745" y="106211"/>
                    </a:lnTo>
                    <a:lnTo>
                      <a:pt x="12810" y="106211"/>
                    </a:lnTo>
                    <a:lnTo>
                      <a:pt x="12810" y="100276"/>
                    </a:lnTo>
                    <a:close/>
                    <a:moveTo>
                      <a:pt x="24992" y="100276"/>
                    </a:moveTo>
                    <a:lnTo>
                      <a:pt x="24992" y="106211"/>
                    </a:lnTo>
                    <a:lnTo>
                      <a:pt x="19058" y="106211"/>
                    </a:lnTo>
                    <a:lnTo>
                      <a:pt x="19058" y="100276"/>
                    </a:lnTo>
                    <a:close/>
                    <a:moveTo>
                      <a:pt x="31242" y="100276"/>
                    </a:moveTo>
                    <a:lnTo>
                      <a:pt x="31242" y="106211"/>
                    </a:lnTo>
                    <a:lnTo>
                      <a:pt x="25305" y="106211"/>
                    </a:lnTo>
                    <a:lnTo>
                      <a:pt x="25305" y="100276"/>
                    </a:lnTo>
                    <a:close/>
                    <a:moveTo>
                      <a:pt x="37489" y="100276"/>
                    </a:moveTo>
                    <a:lnTo>
                      <a:pt x="37489" y="106211"/>
                    </a:lnTo>
                    <a:lnTo>
                      <a:pt x="31553" y="106211"/>
                    </a:lnTo>
                    <a:lnTo>
                      <a:pt x="31553" y="100276"/>
                    </a:lnTo>
                    <a:close/>
                    <a:moveTo>
                      <a:pt x="43737" y="100276"/>
                    </a:moveTo>
                    <a:lnTo>
                      <a:pt x="43737" y="106211"/>
                    </a:lnTo>
                    <a:lnTo>
                      <a:pt x="37802" y="106211"/>
                    </a:lnTo>
                    <a:lnTo>
                      <a:pt x="37802" y="100276"/>
                    </a:lnTo>
                    <a:close/>
                    <a:moveTo>
                      <a:pt x="49985" y="100276"/>
                    </a:moveTo>
                    <a:lnTo>
                      <a:pt x="49985" y="106211"/>
                    </a:lnTo>
                    <a:lnTo>
                      <a:pt x="44049" y="106211"/>
                    </a:lnTo>
                    <a:lnTo>
                      <a:pt x="44049" y="100276"/>
                    </a:lnTo>
                    <a:close/>
                    <a:moveTo>
                      <a:pt x="56232" y="100276"/>
                    </a:moveTo>
                    <a:lnTo>
                      <a:pt x="56232" y="106211"/>
                    </a:lnTo>
                    <a:lnTo>
                      <a:pt x="50296" y="106211"/>
                    </a:lnTo>
                    <a:lnTo>
                      <a:pt x="50296" y="100276"/>
                    </a:lnTo>
                    <a:close/>
                    <a:moveTo>
                      <a:pt x="62480" y="100276"/>
                    </a:moveTo>
                    <a:lnTo>
                      <a:pt x="62480" y="106211"/>
                    </a:lnTo>
                    <a:lnTo>
                      <a:pt x="56545" y="106211"/>
                    </a:lnTo>
                    <a:lnTo>
                      <a:pt x="56545" y="100276"/>
                    </a:lnTo>
                    <a:close/>
                    <a:moveTo>
                      <a:pt x="68727" y="100276"/>
                    </a:moveTo>
                    <a:lnTo>
                      <a:pt x="68727" y="106211"/>
                    </a:lnTo>
                    <a:lnTo>
                      <a:pt x="62792" y="106211"/>
                    </a:lnTo>
                    <a:lnTo>
                      <a:pt x="62792" y="100276"/>
                    </a:lnTo>
                    <a:close/>
                    <a:moveTo>
                      <a:pt x="74975" y="100276"/>
                    </a:moveTo>
                    <a:lnTo>
                      <a:pt x="74975" y="106211"/>
                    </a:lnTo>
                    <a:lnTo>
                      <a:pt x="69039" y="106211"/>
                    </a:lnTo>
                    <a:lnTo>
                      <a:pt x="69039" y="100276"/>
                    </a:lnTo>
                    <a:close/>
                    <a:moveTo>
                      <a:pt x="81223" y="100276"/>
                    </a:moveTo>
                    <a:lnTo>
                      <a:pt x="81223" y="106211"/>
                    </a:lnTo>
                    <a:lnTo>
                      <a:pt x="75286" y="106211"/>
                    </a:lnTo>
                    <a:lnTo>
                      <a:pt x="75286" y="100276"/>
                    </a:lnTo>
                    <a:close/>
                    <a:moveTo>
                      <a:pt x="87470" y="100276"/>
                    </a:moveTo>
                    <a:lnTo>
                      <a:pt x="87470" y="106211"/>
                    </a:lnTo>
                    <a:lnTo>
                      <a:pt x="81535" y="106211"/>
                    </a:lnTo>
                    <a:lnTo>
                      <a:pt x="81535" y="100276"/>
                    </a:lnTo>
                    <a:close/>
                    <a:moveTo>
                      <a:pt x="93718" y="100276"/>
                    </a:moveTo>
                    <a:lnTo>
                      <a:pt x="93718" y="106211"/>
                    </a:lnTo>
                    <a:lnTo>
                      <a:pt x="87784" y="106211"/>
                    </a:lnTo>
                    <a:lnTo>
                      <a:pt x="87784" y="100276"/>
                    </a:lnTo>
                    <a:close/>
                    <a:moveTo>
                      <a:pt x="99967" y="100276"/>
                    </a:moveTo>
                    <a:lnTo>
                      <a:pt x="99967" y="106211"/>
                    </a:lnTo>
                    <a:lnTo>
                      <a:pt x="94031" y="106211"/>
                    </a:lnTo>
                    <a:lnTo>
                      <a:pt x="94031" y="100276"/>
                    </a:lnTo>
                    <a:close/>
                    <a:moveTo>
                      <a:pt x="106214" y="100276"/>
                    </a:moveTo>
                    <a:lnTo>
                      <a:pt x="106214" y="106211"/>
                    </a:lnTo>
                    <a:lnTo>
                      <a:pt x="100278" y="106211"/>
                    </a:lnTo>
                    <a:lnTo>
                      <a:pt x="100278" y="100276"/>
                    </a:lnTo>
                    <a:close/>
                    <a:moveTo>
                      <a:pt x="112461" y="100276"/>
                    </a:moveTo>
                    <a:lnTo>
                      <a:pt x="112461" y="106211"/>
                    </a:lnTo>
                    <a:lnTo>
                      <a:pt x="106527" y="106211"/>
                    </a:lnTo>
                    <a:lnTo>
                      <a:pt x="106527" y="100276"/>
                    </a:lnTo>
                    <a:close/>
                    <a:moveTo>
                      <a:pt x="118710" y="100276"/>
                    </a:moveTo>
                    <a:lnTo>
                      <a:pt x="118710" y="106211"/>
                    </a:lnTo>
                    <a:lnTo>
                      <a:pt x="112774" y="106211"/>
                    </a:lnTo>
                    <a:lnTo>
                      <a:pt x="112774" y="100276"/>
                    </a:lnTo>
                    <a:close/>
                    <a:moveTo>
                      <a:pt x="124957" y="100276"/>
                    </a:moveTo>
                    <a:lnTo>
                      <a:pt x="124957" y="106211"/>
                    </a:lnTo>
                    <a:lnTo>
                      <a:pt x="119021" y="106211"/>
                    </a:lnTo>
                    <a:lnTo>
                      <a:pt x="119021" y="100276"/>
                    </a:lnTo>
                    <a:close/>
                    <a:moveTo>
                      <a:pt x="131204" y="100276"/>
                    </a:moveTo>
                    <a:lnTo>
                      <a:pt x="131204" y="106211"/>
                    </a:lnTo>
                    <a:lnTo>
                      <a:pt x="125270" y="106211"/>
                    </a:lnTo>
                    <a:lnTo>
                      <a:pt x="125270" y="100276"/>
                    </a:lnTo>
                    <a:close/>
                    <a:moveTo>
                      <a:pt x="137451" y="100276"/>
                    </a:moveTo>
                    <a:lnTo>
                      <a:pt x="137451" y="106211"/>
                    </a:lnTo>
                    <a:lnTo>
                      <a:pt x="131517" y="106211"/>
                    </a:lnTo>
                    <a:lnTo>
                      <a:pt x="131517" y="100276"/>
                    </a:lnTo>
                    <a:close/>
                    <a:moveTo>
                      <a:pt x="143702" y="100276"/>
                    </a:moveTo>
                    <a:lnTo>
                      <a:pt x="143702" y="106211"/>
                    </a:lnTo>
                    <a:lnTo>
                      <a:pt x="137766" y="106211"/>
                    </a:lnTo>
                    <a:lnTo>
                      <a:pt x="137766" y="100276"/>
                    </a:lnTo>
                    <a:close/>
                    <a:moveTo>
                      <a:pt x="149949" y="100276"/>
                    </a:moveTo>
                    <a:lnTo>
                      <a:pt x="149949" y="106211"/>
                    </a:lnTo>
                    <a:lnTo>
                      <a:pt x="144015" y="106211"/>
                    </a:lnTo>
                    <a:lnTo>
                      <a:pt x="144015" y="100276"/>
                    </a:lnTo>
                    <a:close/>
                    <a:moveTo>
                      <a:pt x="156196" y="100276"/>
                    </a:moveTo>
                    <a:lnTo>
                      <a:pt x="156196" y="106211"/>
                    </a:lnTo>
                    <a:lnTo>
                      <a:pt x="150262" y="106211"/>
                    </a:lnTo>
                    <a:lnTo>
                      <a:pt x="150262" y="100276"/>
                    </a:lnTo>
                    <a:close/>
                    <a:moveTo>
                      <a:pt x="162445" y="100276"/>
                    </a:moveTo>
                    <a:lnTo>
                      <a:pt x="162445" y="106211"/>
                    </a:lnTo>
                    <a:lnTo>
                      <a:pt x="156509" y="106211"/>
                    </a:lnTo>
                    <a:lnTo>
                      <a:pt x="156509" y="100276"/>
                    </a:lnTo>
                    <a:close/>
                    <a:moveTo>
                      <a:pt x="168692" y="100276"/>
                    </a:moveTo>
                    <a:lnTo>
                      <a:pt x="168692" y="106211"/>
                    </a:lnTo>
                    <a:lnTo>
                      <a:pt x="162756" y="106211"/>
                    </a:lnTo>
                    <a:lnTo>
                      <a:pt x="162756" y="100276"/>
                    </a:lnTo>
                    <a:close/>
                    <a:moveTo>
                      <a:pt x="174939" y="100276"/>
                    </a:moveTo>
                    <a:lnTo>
                      <a:pt x="174939" y="106211"/>
                    </a:lnTo>
                    <a:lnTo>
                      <a:pt x="169005" y="106211"/>
                    </a:lnTo>
                    <a:lnTo>
                      <a:pt x="169005" y="100276"/>
                    </a:lnTo>
                    <a:close/>
                    <a:moveTo>
                      <a:pt x="181186" y="100276"/>
                    </a:moveTo>
                    <a:lnTo>
                      <a:pt x="181186" y="106211"/>
                    </a:lnTo>
                    <a:lnTo>
                      <a:pt x="175252" y="106211"/>
                    </a:lnTo>
                    <a:lnTo>
                      <a:pt x="175252" y="100276"/>
                    </a:lnTo>
                    <a:close/>
                    <a:moveTo>
                      <a:pt x="187435" y="100276"/>
                    </a:moveTo>
                    <a:lnTo>
                      <a:pt x="187435" y="106211"/>
                    </a:lnTo>
                    <a:lnTo>
                      <a:pt x="181499" y="106211"/>
                    </a:lnTo>
                    <a:lnTo>
                      <a:pt x="181499" y="100276"/>
                    </a:lnTo>
                    <a:close/>
                    <a:moveTo>
                      <a:pt x="193684" y="100276"/>
                    </a:moveTo>
                    <a:lnTo>
                      <a:pt x="193684" y="106211"/>
                    </a:lnTo>
                    <a:lnTo>
                      <a:pt x="187749" y="106211"/>
                    </a:lnTo>
                    <a:lnTo>
                      <a:pt x="187749" y="100276"/>
                    </a:lnTo>
                    <a:close/>
                    <a:moveTo>
                      <a:pt x="199931" y="100276"/>
                    </a:moveTo>
                    <a:lnTo>
                      <a:pt x="199931" y="106211"/>
                    </a:lnTo>
                    <a:lnTo>
                      <a:pt x="193996" y="106211"/>
                    </a:lnTo>
                    <a:lnTo>
                      <a:pt x="193996" y="100276"/>
                    </a:lnTo>
                    <a:close/>
                    <a:moveTo>
                      <a:pt x="206180" y="100276"/>
                    </a:moveTo>
                    <a:lnTo>
                      <a:pt x="206180" y="106211"/>
                    </a:lnTo>
                    <a:lnTo>
                      <a:pt x="200244" y="106211"/>
                    </a:lnTo>
                    <a:lnTo>
                      <a:pt x="200244" y="100276"/>
                    </a:lnTo>
                    <a:close/>
                    <a:moveTo>
                      <a:pt x="212427" y="100276"/>
                    </a:moveTo>
                    <a:lnTo>
                      <a:pt x="212427" y="106211"/>
                    </a:lnTo>
                    <a:lnTo>
                      <a:pt x="206491" y="106211"/>
                    </a:lnTo>
                    <a:lnTo>
                      <a:pt x="206491" y="100276"/>
                    </a:lnTo>
                    <a:close/>
                    <a:moveTo>
                      <a:pt x="218674" y="100276"/>
                    </a:moveTo>
                    <a:lnTo>
                      <a:pt x="218674" y="106211"/>
                    </a:lnTo>
                    <a:lnTo>
                      <a:pt x="212739" y="106211"/>
                    </a:lnTo>
                    <a:lnTo>
                      <a:pt x="212739" y="100276"/>
                    </a:lnTo>
                    <a:close/>
                    <a:moveTo>
                      <a:pt x="224921" y="100276"/>
                    </a:moveTo>
                    <a:lnTo>
                      <a:pt x="224921" y="106211"/>
                    </a:lnTo>
                    <a:lnTo>
                      <a:pt x="218987" y="106211"/>
                    </a:lnTo>
                    <a:lnTo>
                      <a:pt x="218987" y="100276"/>
                    </a:lnTo>
                    <a:close/>
                    <a:moveTo>
                      <a:pt x="231170" y="100276"/>
                    </a:moveTo>
                    <a:lnTo>
                      <a:pt x="231170" y="106211"/>
                    </a:lnTo>
                    <a:lnTo>
                      <a:pt x="225234" y="106211"/>
                    </a:lnTo>
                    <a:lnTo>
                      <a:pt x="225234" y="100276"/>
                    </a:lnTo>
                    <a:close/>
                    <a:moveTo>
                      <a:pt x="237417" y="100276"/>
                    </a:moveTo>
                    <a:lnTo>
                      <a:pt x="237417" y="106211"/>
                    </a:lnTo>
                    <a:lnTo>
                      <a:pt x="231481" y="106211"/>
                    </a:lnTo>
                    <a:lnTo>
                      <a:pt x="231481" y="100276"/>
                    </a:lnTo>
                    <a:close/>
                    <a:moveTo>
                      <a:pt x="243664" y="100276"/>
                    </a:moveTo>
                    <a:lnTo>
                      <a:pt x="243664" y="106211"/>
                    </a:lnTo>
                    <a:lnTo>
                      <a:pt x="237729" y="106211"/>
                    </a:lnTo>
                    <a:lnTo>
                      <a:pt x="237729" y="100276"/>
                    </a:lnTo>
                    <a:close/>
                    <a:moveTo>
                      <a:pt x="249911" y="100276"/>
                    </a:moveTo>
                    <a:lnTo>
                      <a:pt x="249911" y="106211"/>
                    </a:lnTo>
                    <a:lnTo>
                      <a:pt x="243977" y="106211"/>
                    </a:lnTo>
                    <a:lnTo>
                      <a:pt x="243977" y="100276"/>
                    </a:lnTo>
                    <a:close/>
                    <a:moveTo>
                      <a:pt x="256161" y="100276"/>
                    </a:moveTo>
                    <a:lnTo>
                      <a:pt x="256161" y="106211"/>
                    </a:lnTo>
                    <a:lnTo>
                      <a:pt x="250225" y="106211"/>
                    </a:lnTo>
                    <a:lnTo>
                      <a:pt x="250225" y="100276"/>
                    </a:lnTo>
                    <a:close/>
                    <a:moveTo>
                      <a:pt x="262409" y="100276"/>
                    </a:moveTo>
                    <a:lnTo>
                      <a:pt x="262409" y="106211"/>
                    </a:lnTo>
                    <a:lnTo>
                      <a:pt x="256474" y="106211"/>
                    </a:lnTo>
                    <a:lnTo>
                      <a:pt x="256474" y="100276"/>
                    </a:lnTo>
                    <a:close/>
                    <a:moveTo>
                      <a:pt x="268656" y="100276"/>
                    </a:moveTo>
                    <a:lnTo>
                      <a:pt x="268656" y="106211"/>
                    </a:lnTo>
                    <a:lnTo>
                      <a:pt x="262721" y="106211"/>
                    </a:lnTo>
                    <a:lnTo>
                      <a:pt x="262721" y="100276"/>
                    </a:lnTo>
                    <a:close/>
                    <a:moveTo>
                      <a:pt x="274904" y="100276"/>
                    </a:moveTo>
                    <a:lnTo>
                      <a:pt x="274904" y="106211"/>
                    </a:lnTo>
                    <a:lnTo>
                      <a:pt x="268968" y="106211"/>
                    </a:lnTo>
                    <a:lnTo>
                      <a:pt x="268968" y="100276"/>
                    </a:lnTo>
                    <a:close/>
                    <a:moveTo>
                      <a:pt x="6251" y="106523"/>
                    </a:moveTo>
                    <a:lnTo>
                      <a:pt x="6251" y="112460"/>
                    </a:lnTo>
                    <a:lnTo>
                      <a:pt x="315" y="112460"/>
                    </a:lnTo>
                    <a:lnTo>
                      <a:pt x="315" y="106523"/>
                    </a:lnTo>
                    <a:close/>
                    <a:moveTo>
                      <a:pt x="12498" y="106523"/>
                    </a:moveTo>
                    <a:lnTo>
                      <a:pt x="12498" y="112460"/>
                    </a:lnTo>
                    <a:lnTo>
                      <a:pt x="6562" y="112460"/>
                    </a:lnTo>
                    <a:lnTo>
                      <a:pt x="6562" y="106523"/>
                    </a:lnTo>
                    <a:close/>
                    <a:moveTo>
                      <a:pt x="18745" y="106523"/>
                    </a:moveTo>
                    <a:lnTo>
                      <a:pt x="18745" y="112460"/>
                    </a:lnTo>
                    <a:lnTo>
                      <a:pt x="12810" y="112460"/>
                    </a:lnTo>
                    <a:lnTo>
                      <a:pt x="12810" y="106523"/>
                    </a:lnTo>
                    <a:close/>
                    <a:moveTo>
                      <a:pt x="24992" y="106523"/>
                    </a:moveTo>
                    <a:lnTo>
                      <a:pt x="24992" y="112460"/>
                    </a:lnTo>
                    <a:lnTo>
                      <a:pt x="19058" y="112460"/>
                    </a:lnTo>
                    <a:lnTo>
                      <a:pt x="19058" y="106523"/>
                    </a:lnTo>
                    <a:close/>
                    <a:moveTo>
                      <a:pt x="31242" y="106523"/>
                    </a:moveTo>
                    <a:lnTo>
                      <a:pt x="31242" y="112460"/>
                    </a:lnTo>
                    <a:lnTo>
                      <a:pt x="25305" y="112460"/>
                    </a:lnTo>
                    <a:lnTo>
                      <a:pt x="25305" y="106523"/>
                    </a:lnTo>
                    <a:close/>
                    <a:moveTo>
                      <a:pt x="37489" y="106523"/>
                    </a:moveTo>
                    <a:lnTo>
                      <a:pt x="37489" y="112460"/>
                    </a:lnTo>
                    <a:lnTo>
                      <a:pt x="31553" y="112460"/>
                    </a:lnTo>
                    <a:lnTo>
                      <a:pt x="31553" y="106523"/>
                    </a:lnTo>
                    <a:close/>
                    <a:moveTo>
                      <a:pt x="43737" y="106523"/>
                    </a:moveTo>
                    <a:lnTo>
                      <a:pt x="43737" y="112460"/>
                    </a:lnTo>
                    <a:lnTo>
                      <a:pt x="37802" y="112460"/>
                    </a:lnTo>
                    <a:lnTo>
                      <a:pt x="37802" y="106523"/>
                    </a:lnTo>
                    <a:close/>
                    <a:moveTo>
                      <a:pt x="49985" y="106523"/>
                    </a:moveTo>
                    <a:lnTo>
                      <a:pt x="49985" y="112460"/>
                    </a:lnTo>
                    <a:lnTo>
                      <a:pt x="44049" y="112460"/>
                    </a:lnTo>
                    <a:lnTo>
                      <a:pt x="44049" y="106523"/>
                    </a:lnTo>
                    <a:close/>
                    <a:moveTo>
                      <a:pt x="56232" y="106523"/>
                    </a:moveTo>
                    <a:lnTo>
                      <a:pt x="56232" y="112460"/>
                    </a:lnTo>
                    <a:lnTo>
                      <a:pt x="50296" y="112460"/>
                    </a:lnTo>
                    <a:lnTo>
                      <a:pt x="50296" y="106523"/>
                    </a:lnTo>
                    <a:close/>
                    <a:moveTo>
                      <a:pt x="62480" y="106523"/>
                    </a:moveTo>
                    <a:lnTo>
                      <a:pt x="62480" y="112460"/>
                    </a:lnTo>
                    <a:lnTo>
                      <a:pt x="56545" y="112460"/>
                    </a:lnTo>
                    <a:lnTo>
                      <a:pt x="56545" y="106523"/>
                    </a:lnTo>
                    <a:close/>
                    <a:moveTo>
                      <a:pt x="68727" y="106523"/>
                    </a:moveTo>
                    <a:lnTo>
                      <a:pt x="68727" y="112460"/>
                    </a:lnTo>
                    <a:lnTo>
                      <a:pt x="62792" y="112460"/>
                    </a:lnTo>
                    <a:lnTo>
                      <a:pt x="62792" y="106523"/>
                    </a:lnTo>
                    <a:close/>
                    <a:moveTo>
                      <a:pt x="74975" y="106523"/>
                    </a:moveTo>
                    <a:lnTo>
                      <a:pt x="74975" y="112460"/>
                    </a:lnTo>
                    <a:lnTo>
                      <a:pt x="69039" y="112460"/>
                    </a:lnTo>
                    <a:lnTo>
                      <a:pt x="69039" y="106523"/>
                    </a:lnTo>
                    <a:close/>
                    <a:moveTo>
                      <a:pt x="81223" y="106523"/>
                    </a:moveTo>
                    <a:lnTo>
                      <a:pt x="81223" y="112460"/>
                    </a:lnTo>
                    <a:lnTo>
                      <a:pt x="75286" y="112460"/>
                    </a:lnTo>
                    <a:lnTo>
                      <a:pt x="75286" y="106523"/>
                    </a:lnTo>
                    <a:close/>
                    <a:moveTo>
                      <a:pt x="87470" y="106523"/>
                    </a:moveTo>
                    <a:lnTo>
                      <a:pt x="87470" y="112460"/>
                    </a:lnTo>
                    <a:lnTo>
                      <a:pt x="81535" y="112460"/>
                    </a:lnTo>
                    <a:lnTo>
                      <a:pt x="81535" y="106523"/>
                    </a:lnTo>
                    <a:close/>
                    <a:moveTo>
                      <a:pt x="93718" y="106523"/>
                    </a:moveTo>
                    <a:lnTo>
                      <a:pt x="93718" y="112460"/>
                    </a:lnTo>
                    <a:lnTo>
                      <a:pt x="87784" y="112460"/>
                    </a:lnTo>
                    <a:lnTo>
                      <a:pt x="87784" y="106523"/>
                    </a:lnTo>
                    <a:close/>
                    <a:moveTo>
                      <a:pt x="99967" y="106523"/>
                    </a:moveTo>
                    <a:lnTo>
                      <a:pt x="99967" y="112460"/>
                    </a:lnTo>
                    <a:lnTo>
                      <a:pt x="94031" y="112460"/>
                    </a:lnTo>
                    <a:lnTo>
                      <a:pt x="94031" y="106523"/>
                    </a:lnTo>
                    <a:close/>
                    <a:moveTo>
                      <a:pt x="106214" y="106523"/>
                    </a:moveTo>
                    <a:lnTo>
                      <a:pt x="106214" y="112460"/>
                    </a:lnTo>
                    <a:lnTo>
                      <a:pt x="100278" y="112460"/>
                    </a:lnTo>
                    <a:lnTo>
                      <a:pt x="100278" y="106523"/>
                    </a:lnTo>
                    <a:close/>
                    <a:moveTo>
                      <a:pt x="112461" y="106523"/>
                    </a:moveTo>
                    <a:lnTo>
                      <a:pt x="112461" y="112460"/>
                    </a:lnTo>
                    <a:lnTo>
                      <a:pt x="106527" y="112460"/>
                    </a:lnTo>
                    <a:lnTo>
                      <a:pt x="106527" y="106523"/>
                    </a:lnTo>
                    <a:close/>
                    <a:moveTo>
                      <a:pt x="118710" y="106523"/>
                    </a:moveTo>
                    <a:lnTo>
                      <a:pt x="118710" y="112460"/>
                    </a:lnTo>
                    <a:lnTo>
                      <a:pt x="112774" y="112460"/>
                    </a:lnTo>
                    <a:lnTo>
                      <a:pt x="112774" y="106523"/>
                    </a:lnTo>
                    <a:close/>
                    <a:moveTo>
                      <a:pt x="124957" y="106523"/>
                    </a:moveTo>
                    <a:lnTo>
                      <a:pt x="124957" y="112460"/>
                    </a:lnTo>
                    <a:lnTo>
                      <a:pt x="119021" y="112460"/>
                    </a:lnTo>
                    <a:lnTo>
                      <a:pt x="119021" y="106523"/>
                    </a:lnTo>
                    <a:close/>
                    <a:moveTo>
                      <a:pt x="131204" y="106523"/>
                    </a:moveTo>
                    <a:lnTo>
                      <a:pt x="131204" y="112460"/>
                    </a:lnTo>
                    <a:lnTo>
                      <a:pt x="125270" y="112460"/>
                    </a:lnTo>
                    <a:lnTo>
                      <a:pt x="125270" y="106523"/>
                    </a:lnTo>
                    <a:close/>
                    <a:moveTo>
                      <a:pt x="137451" y="106523"/>
                    </a:moveTo>
                    <a:lnTo>
                      <a:pt x="137451" y="112460"/>
                    </a:lnTo>
                    <a:lnTo>
                      <a:pt x="131517" y="112460"/>
                    </a:lnTo>
                    <a:lnTo>
                      <a:pt x="131517" y="106523"/>
                    </a:lnTo>
                    <a:close/>
                    <a:moveTo>
                      <a:pt x="143702" y="106523"/>
                    </a:moveTo>
                    <a:lnTo>
                      <a:pt x="143702" y="112460"/>
                    </a:lnTo>
                    <a:lnTo>
                      <a:pt x="137766" y="112460"/>
                    </a:lnTo>
                    <a:lnTo>
                      <a:pt x="137766" y="106523"/>
                    </a:lnTo>
                    <a:close/>
                    <a:moveTo>
                      <a:pt x="149949" y="106523"/>
                    </a:moveTo>
                    <a:lnTo>
                      <a:pt x="149949" y="112460"/>
                    </a:lnTo>
                    <a:lnTo>
                      <a:pt x="144015" y="112460"/>
                    </a:lnTo>
                    <a:lnTo>
                      <a:pt x="144015" y="106523"/>
                    </a:lnTo>
                    <a:close/>
                    <a:moveTo>
                      <a:pt x="156196" y="106523"/>
                    </a:moveTo>
                    <a:lnTo>
                      <a:pt x="156196" y="112460"/>
                    </a:lnTo>
                    <a:lnTo>
                      <a:pt x="150262" y="112460"/>
                    </a:lnTo>
                    <a:lnTo>
                      <a:pt x="150262" y="106523"/>
                    </a:lnTo>
                    <a:close/>
                    <a:moveTo>
                      <a:pt x="162445" y="106523"/>
                    </a:moveTo>
                    <a:lnTo>
                      <a:pt x="162445" y="112460"/>
                    </a:lnTo>
                    <a:lnTo>
                      <a:pt x="156509" y="112460"/>
                    </a:lnTo>
                    <a:lnTo>
                      <a:pt x="156509" y="106523"/>
                    </a:lnTo>
                    <a:close/>
                    <a:moveTo>
                      <a:pt x="168692" y="106523"/>
                    </a:moveTo>
                    <a:lnTo>
                      <a:pt x="168692" y="112460"/>
                    </a:lnTo>
                    <a:lnTo>
                      <a:pt x="162756" y="112460"/>
                    </a:lnTo>
                    <a:lnTo>
                      <a:pt x="162756" y="106523"/>
                    </a:lnTo>
                    <a:close/>
                    <a:moveTo>
                      <a:pt x="174939" y="106523"/>
                    </a:moveTo>
                    <a:lnTo>
                      <a:pt x="174939" y="112460"/>
                    </a:lnTo>
                    <a:lnTo>
                      <a:pt x="169005" y="112460"/>
                    </a:lnTo>
                    <a:lnTo>
                      <a:pt x="169005" y="106523"/>
                    </a:lnTo>
                    <a:close/>
                    <a:moveTo>
                      <a:pt x="181186" y="106523"/>
                    </a:moveTo>
                    <a:lnTo>
                      <a:pt x="181186" y="112460"/>
                    </a:lnTo>
                    <a:lnTo>
                      <a:pt x="175252" y="112460"/>
                    </a:lnTo>
                    <a:lnTo>
                      <a:pt x="175252" y="106523"/>
                    </a:lnTo>
                    <a:close/>
                    <a:moveTo>
                      <a:pt x="187435" y="106523"/>
                    </a:moveTo>
                    <a:lnTo>
                      <a:pt x="187435" y="112460"/>
                    </a:lnTo>
                    <a:lnTo>
                      <a:pt x="181499" y="112460"/>
                    </a:lnTo>
                    <a:lnTo>
                      <a:pt x="181499" y="106523"/>
                    </a:lnTo>
                    <a:close/>
                    <a:moveTo>
                      <a:pt x="193684" y="106523"/>
                    </a:moveTo>
                    <a:lnTo>
                      <a:pt x="193684" y="112460"/>
                    </a:lnTo>
                    <a:lnTo>
                      <a:pt x="187749" y="112460"/>
                    </a:lnTo>
                    <a:lnTo>
                      <a:pt x="187749" y="106523"/>
                    </a:lnTo>
                    <a:close/>
                    <a:moveTo>
                      <a:pt x="199931" y="106523"/>
                    </a:moveTo>
                    <a:lnTo>
                      <a:pt x="199931" y="112460"/>
                    </a:lnTo>
                    <a:lnTo>
                      <a:pt x="193996" y="112460"/>
                    </a:lnTo>
                    <a:lnTo>
                      <a:pt x="193996" y="106523"/>
                    </a:lnTo>
                    <a:close/>
                    <a:moveTo>
                      <a:pt x="206180" y="106523"/>
                    </a:moveTo>
                    <a:lnTo>
                      <a:pt x="206180" y="112460"/>
                    </a:lnTo>
                    <a:lnTo>
                      <a:pt x="200244" y="112460"/>
                    </a:lnTo>
                    <a:lnTo>
                      <a:pt x="200244" y="106523"/>
                    </a:lnTo>
                    <a:close/>
                    <a:moveTo>
                      <a:pt x="212427" y="106523"/>
                    </a:moveTo>
                    <a:lnTo>
                      <a:pt x="212427" y="112460"/>
                    </a:lnTo>
                    <a:lnTo>
                      <a:pt x="206491" y="112460"/>
                    </a:lnTo>
                    <a:lnTo>
                      <a:pt x="206491" y="106523"/>
                    </a:lnTo>
                    <a:close/>
                    <a:moveTo>
                      <a:pt x="218674" y="106523"/>
                    </a:moveTo>
                    <a:lnTo>
                      <a:pt x="218674" y="112460"/>
                    </a:lnTo>
                    <a:lnTo>
                      <a:pt x="212739" y="112460"/>
                    </a:lnTo>
                    <a:lnTo>
                      <a:pt x="212739" y="106523"/>
                    </a:lnTo>
                    <a:close/>
                    <a:moveTo>
                      <a:pt x="224921" y="106523"/>
                    </a:moveTo>
                    <a:lnTo>
                      <a:pt x="224921" y="112460"/>
                    </a:lnTo>
                    <a:lnTo>
                      <a:pt x="218987" y="112460"/>
                    </a:lnTo>
                    <a:lnTo>
                      <a:pt x="218987" y="106523"/>
                    </a:lnTo>
                    <a:close/>
                    <a:moveTo>
                      <a:pt x="231170" y="106523"/>
                    </a:moveTo>
                    <a:lnTo>
                      <a:pt x="231170" y="112460"/>
                    </a:lnTo>
                    <a:lnTo>
                      <a:pt x="225234" y="112460"/>
                    </a:lnTo>
                    <a:lnTo>
                      <a:pt x="225234" y="106523"/>
                    </a:lnTo>
                    <a:close/>
                    <a:moveTo>
                      <a:pt x="237417" y="106523"/>
                    </a:moveTo>
                    <a:lnTo>
                      <a:pt x="237417" y="112460"/>
                    </a:lnTo>
                    <a:lnTo>
                      <a:pt x="231481" y="112460"/>
                    </a:lnTo>
                    <a:lnTo>
                      <a:pt x="231481" y="106523"/>
                    </a:lnTo>
                    <a:close/>
                    <a:moveTo>
                      <a:pt x="243664" y="106523"/>
                    </a:moveTo>
                    <a:lnTo>
                      <a:pt x="243664" y="112460"/>
                    </a:lnTo>
                    <a:lnTo>
                      <a:pt x="237729" y="112460"/>
                    </a:lnTo>
                    <a:lnTo>
                      <a:pt x="237729" y="106523"/>
                    </a:lnTo>
                    <a:close/>
                    <a:moveTo>
                      <a:pt x="249911" y="106523"/>
                    </a:moveTo>
                    <a:lnTo>
                      <a:pt x="249911" y="112460"/>
                    </a:lnTo>
                    <a:lnTo>
                      <a:pt x="243977" y="112460"/>
                    </a:lnTo>
                    <a:lnTo>
                      <a:pt x="243977" y="106523"/>
                    </a:lnTo>
                    <a:close/>
                    <a:moveTo>
                      <a:pt x="256161" y="106523"/>
                    </a:moveTo>
                    <a:lnTo>
                      <a:pt x="256161" y="112460"/>
                    </a:lnTo>
                    <a:lnTo>
                      <a:pt x="250225" y="112460"/>
                    </a:lnTo>
                    <a:lnTo>
                      <a:pt x="250225" y="106523"/>
                    </a:lnTo>
                    <a:close/>
                    <a:moveTo>
                      <a:pt x="262409" y="106523"/>
                    </a:moveTo>
                    <a:lnTo>
                      <a:pt x="262409" y="112460"/>
                    </a:lnTo>
                    <a:lnTo>
                      <a:pt x="256474" y="112460"/>
                    </a:lnTo>
                    <a:lnTo>
                      <a:pt x="256474" y="106523"/>
                    </a:lnTo>
                    <a:close/>
                    <a:moveTo>
                      <a:pt x="268656" y="106523"/>
                    </a:moveTo>
                    <a:lnTo>
                      <a:pt x="268656" y="112460"/>
                    </a:lnTo>
                    <a:lnTo>
                      <a:pt x="262721" y="112460"/>
                    </a:lnTo>
                    <a:lnTo>
                      <a:pt x="262721" y="106523"/>
                    </a:lnTo>
                    <a:close/>
                    <a:moveTo>
                      <a:pt x="274904" y="106523"/>
                    </a:moveTo>
                    <a:lnTo>
                      <a:pt x="274904" y="112460"/>
                    </a:lnTo>
                    <a:lnTo>
                      <a:pt x="268968" y="112460"/>
                    </a:lnTo>
                    <a:lnTo>
                      <a:pt x="268968" y="106523"/>
                    </a:lnTo>
                    <a:close/>
                    <a:moveTo>
                      <a:pt x="6251" y="112771"/>
                    </a:moveTo>
                    <a:lnTo>
                      <a:pt x="6251" y="118707"/>
                    </a:lnTo>
                    <a:lnTo>
                      <a:pt x="315" y="118707"/>
                    </a:lnTo>
                    <a:lnTo>
                      <a:pt x="315" y="112771"/>
                    </a:lnTo>
                    <a:close/>
                    <a:moveTo>
                      <a:pt x="12498" y="112771"/>
                    </a:moveTo>
                    <a:lnTo>
                      <a:pt x="12498" y="118707"/>
                    </a:lnTo>
                    <a:lnTo>
                      <a:pt x="6562" y="118707"/>
                    </a:lnTo>
                    <a:lnTo>
                      <a:pt x="6562" y="112771"/>
                    </a:lnTo>
                    <a:close/>
                    <a:moveTo>
                      <a:pt x="18745" y="112771"/>
                    </a:moveTo>
                    <a:lnTo>
                      <a:pt x="18745" y="118707"/>
                    </a:lnTo>
                    <a:lnTo>
                      <a:pt x="12810" y="118707"/>
                    </a:lnTo>
                    <a:lnTo>
                      <a:pt x="12810" y="112771"/>
                    </a:lnTo>
                    <a:close/>
                    <a:moveTo>
                      <a:pt x="24992" y="112771"/>
                    </a:moveTo>
                    <a:lnTo>
                      <a:pt x="24992" y="118707"/>
                    </a:lnTo>
                    <a:lnTo>
                      <a:pt x="19058" y="118707"/>
                    </a:lnTo>
                    <a:lnTo>
                      <a:pt x="19058" y="112771"/>
                    </a:lnTo>
                    <a:close/>
                    <a:moveTo>
                      <a:pt x="31242" y="112771"/>
                    </a:moveTo>
                    <a:lnTo>
                      <a:pt x="31242" y="118707"/>
                    </a:lnTo>
                    <a:lnTo>
                      <a:pt x="25305" y="118707"/>
                    </a:lnTo>
                    <a:lnTo>
                      <a:pt x="25305" y="112771"/>
                    </a:lnTo>
                    <a:close/>
                    <a:moveTo>
                      <a:pt x="37489" y="112771"/>
                    </a:moveTo>
                    <a:lnTo>
                      <a:pt x="37489" y="118707"/>
                    </a:lnTo>
                    <a:lnTo>
                      <a:pt x="31553" y="118707"/>
                    </a:lnTo>
                    <a:lnTo>
                      <a:pt x="31553" y="112771"/>
                    </a:lnTo>
                    <a:close/>
                    <a:moveTo>
                      <a:pt x="43737" y="112771"/>
                    </a:moveTo>
                    <a:lnTo>
                      <a:pt x="43737" y="118707"/>
                    </a:lnTo>
                    <a:lnTo>
                      <a:pt x="37802" y="118707"/>
                    </a:lnTo>
                    <a:lnTo>
                      <a:pt x="37802" y="112771"/>
                    </a:lnTo>
                    <a:close/>
                    <a:moveTo>
                      <a:pt x="49985" y="112771"/>
                    </a:moveTo>
                    <a:lnTo>
                      <a:pt x="49985" y="118707"/>
                    </a:lnTo>
                    <a:lnTo>
                      <a:pt x="44049" y="118707"/>
                    </a:lnTo>
                    <a:lnTo>
                      <a:pt x="44049" y="112771"/>
                    </a:lnTo>
                    <a:close/>
                    <a:moveTo>
                      <a:pt x="56232" y="112771"/>
                    </a:moveTo>
                    <a:lnTo>
                      <a:pt x="56232" y="118707"/>
                    </a:lnTo>
                    <a:lnTo>
                      <a:pt x="50296" y="118707"/>
                    </a:lnTo>
                    <a:lnTo>
                      <a:pt x="50296" y="112771"/>
                    </a:lnTo>
                    <a:close/>
                    <a:moveTo>
                      <a:pt x="62480" y="112771"/>
                    </a:moveTo>
                    <a:lnTo>
                      <a:pt x="62480" y="118707"/>
                    </a:lnTo>
                    <a:lnTo>
                      <a:pt x="56545" y="118707"/>
                    </a:lnTo>
                    <a:lnTo>
                      <a:pt x="56545" y="112771"/>
                    </a:lnTo>
                    <a:close/>
                    <a:moveTo>
                      <a:pt x="68727" y="112771"/>
                    </a:moveTo>
                    <a:lnTo>
                      <a:pt x="68727" y="118707"/>
                    </a:lnTo>
                    <a:lnTo>
                      <a:pt x="62792" y="118707"/>
                    </a:lnTo>
                    <a:lnTo>
                      <a:pt x="62792" y="112771"/>
                    </a:lnTo>
                    <a:close/>
                    <a:moveTo>
                      <a:pt x="74975" y="112771"/>
                    </a:moveTo>
                    <a:lnTo>
                      <a:pt x="74975" y="118707"/>
                    </a:lnTo>
                    <a:lnTo>
                      <a:pt x="69039" y="118707"/>
                    </a:lnTo>
                    <a:lnTo>
                      <a:pt x="69039" y="112771"/>
                    </a:lnTo>
                    <a:close/>
                    <a:moveTo>
                      <a:pt x="81223" y="112771"/>
                    </a:moveTo>
                    <a:lnTo>
                      <a:pt x="81223" y="118707"/>
                    </a:lnTo>
                    <a:lnTo>
                      <a:pt x="75286" y="118707"/>
                    </a:lnTo>
                    <a:lnTo>
                      <a:pt x="75286" y="112771"/>
                    </a:lnTo>
                    <a:close/>
                    <a:moveTo>
                      <a:pt x="87470" y="112771"/>
                    </a:moveTo>
                    <a:lnTo>
                      <a:pt x="87470" y="118707"/>
                    </a:lnTo>
                    <a:lnTo>
                      <a:pt x="81535" y="118707"/>
                    </a:lnTo>
                    <a:lnTo>
                      <a:pt x="81535" y="112771"/>
                    </a:lnTo>
                    <a:close/>
                    <a:moveTo>
                      <a:pt x="93718" y="112771"/>
                    </a:moveTo>
                    <a:lnTo>
                      <a:pt x="93718" y="118707"/>
                    </a:lnTo>
                    <a:lnTo>
                      <a:pt x="87784" y="118707"/>
                    </a:lnTo>
                    <a:lnTo>
                      <a:pt x="87784" y="112771"/>
                    </a:lnTo>
                    <a:close/>
                    <a:moveTo>
                      <a:pt x="99967" y="112771"/>
                    </a:moveTo>
                    <a:lnTo>
                      <a:pt x="99967" y="118707"/>
                    </a:lnTo>
                    <a:lnTo>
                      <a:pt x="94031" y="118707"/>
                    </a:lnTo>
                    <a:lnTo>
                      <a:pt x="94031" y="112771"/>
                    </a:lnTo>
                    <a:close/>
                    <a:moveTo>
                      <a:pt x="106214" y="112771"/>
                    </a:moveTo>
                    <a:lnTo>
                      <a:pt x="106214" y="118707"/>
                    </a:lnTo>
                    <a:lnTo>
                      <a:pt x="100278" y="118707"/>
                    </a:lnTo>
                    <a:lnTo>
                      <a:pt x="100278" y="112771"/>
                    </a:lnTo>
                    <a:close/>
                    <a:moveTo>
                      <a:pt x="112461" y="112771"/>
                    </a:moveTo>
                    <a:lnTo>
                      <a:pt x="112461" y="118707"/>
                    </a:lnTo>
                    <a:lnTo>
                      <a:pt x="106527" y="118707"/>
                    </a:lnTo>
                    <a:lnTo>
                      <a:pt x="106527" y="112771"/>
                    </a:lnTo>
                    <a:close/>
                    <a:moveTo>
                      <a:pt x="118710" y="112771"/>
                    </a:moveTo>
                    <a:lnTo>
                      <a:pt x="118710" y="118707"/>
                    </a:lnTo>
                    <a:lnTo>
                      <a:pt x="112774" y="118707"/>
                    </a:lnTo>
                    <a:lnTo>
                      <a:pt x="112774" y="112771"/>
                    </a:lnTo>
                    <a:close/>
                    <a:moveTo>
                      <a:pt x="124957" y="112771"/>
                    </a:moveTo>
                    <a:lnTo>
                      <a:pt x="124957" y="118707"/>
                    </a:lnTo>
                    <a:lnTo>
                      <a:pt x="119021" y="118707"/>
                    </a:lnTo>
                    <a:lnTo>
                      <a:pt x="119021" y="112771"/>
                    </a:lnTo>
                    <a:close/>
                    <a:moveTo>
                      <a:pt x="131204" y="112771"/>
                    </a:moveTo>
                    <a:lnTo>
                      <a:pt x="131204" y="118707"/>
                    </a:lnTo>
                    <a:lnTo>
                      <a:pt x="125270" y="118707"/>
                    </a:lnTo>
                    <a:lnTo>
                      <a:pt x="125270" y="112771"/>
                    </a:lnTo>
                    <a:close/>
                    <a:moveTo>
                      <a:pt x="137451" y="112771"/>
                    </a:moveTo>
                    <a:lnTo>
                      <a:pt x="137451" y="118707"/>
                    </a:lnTo>
                    <a:lnTo>
                      <a:pt x="131517" y="118707"/>
                    </a:lnTo>
                    <a:lnTo>
                      <a:pt x="131517" y="112771"/>
                    </a:lnTo>
                    <a:close/>
                    <a:moveTo>
                      <a:pt x="143702" y="112771"/>
                    </a:moveTo>
                    <a:lnTo>
                      <a:pt x="143702" y="118707"/>
                    </a:lnTo>
                    <a:lnTo>
                      <a:pt x="137766" y="118707"/>
                    </a:lnTo>
                    <a:lnTo>
                      <a:pt x="137766" y="112771"/>
                    </a:lnTo>
                    <a:close/>
                    <a:moveTo>
                      <a:pt x="149949" y="112771"/>
                    </a:moveTo>
                    <a:lnTo>
                      <a:pt x="149949" y="118707"/>
                    </a:lnTo>
                    <a:lnTo>
                      <a:pt x="144015" y="118707"/>
                    </a:lnTo>
                    <a:lnTo>
                      <a:pt x="144015" y="112771"/>
                    </a:lnTo>
                    <a:close/>
                    <a:moveTo>
                      <a:pt x="156196" y="112771"/>
                    </a:moveTo>
                    <a:lnTo>
                      <a:pt x="156196" y="118707"/>
                    </a:lnTo>
                    <a:lnTo>
                      <a:pt x="150262" y="118707"/>
                    </a:lnTo>
                    <a:lnTo>
                      <a:pt x="150262" y="112771"/>
                    </a:lnTo>
                    <a:close/>
                    <a:moveTo>
                      <a:pt x="162445" y="112771"/>
                    </a:moveTo>
                    <a:lnTo>
                      <a:pt x="162445" y="118707"/>
                    </a:lnTo>
                    <a:lnTo>
                      <a:pt x="156509" y="118707"/>
                    </a:lnTo>
                    <a:lnTo>
                      <a:pt x="156509" y="112771"/>
                    </a:lnTo>
                    <a:close/>
                    <a:moveTo>
                      <a:pt x="168692" y="112771"/>
                    </a:moveTo>
                    <a:lnTo>
                      <a:pt x="168692" y="118707"/>
                    </a:lnTo>
                    <a:lnTo>
                      <a:pt x="162756" y="118707"/>
                    </a:lnTo>
                    <a:lnTo>
                      <a:pt x="162756" y="112771"/>
                    </a:lnTo>
                    <a:close/>
                    <a:moveTo>
                      <a:pt x="174939" y="112771"/>
                    </a:moveTo>
                    <a:lnTo>
                      <a:pt x="174939" y="118707"/>
                    </a:lnTo>
                    <a:lnTo>
                      <a:pt x="169005" y="118707"/>
                    </a:lnTo>
                    <a:lnTo>
                      <a:pt x="169005" y="112771"/>
                    </a:lnTo>
                    <a:close/>
                    <a:moveTo>
                      <a:pt x="181186" y="112771"/>
                    </a:moveTo>
                    <a:lnTo>
                      <a:pt x="181186" y="118707"/>
                    </a:lnTo>
                    <a:lnTo>
                      <a:pt x="175252" y="118707"/>
                    </a:lnTo>
                    <a:lnTo>
                      <a:pt x="175252" y="112771"/>
                    </a:lnTo>
                    <a:close/>
                    <a:moveTo>
                      <a:pt x="187435" y="112771"/>
                    </a:moveTo>
                    <a:lnTo>
                      <a:pt x="187435" y="118707"/>
                    </a:lnTo>
                    <a:lnTo>
                      <a:pt x="181499" y="118707"/>
                    </a:lnTo>
                    <a:lnTo>
                      <a:pt x="181499" y="112771"/>
                    </a:lnTo>
                    <a:close/>
                    <a:moveTo>
                      <a:pt x="193684" y="112771"/>
                    </a:moveTo>
                    <a:lnTo>
                      <a:pt x="193684" y="118707"/>
                    </a:lnTo>
                    <a:lnTo>
                      <a:pt x="187749" y="118707"/>
                    </a:lnTo>
                    <a:lnTo>
                      <a:pt x="187749" y="112771"/>
                    </a:lnTo>
                    <a:close/>
                    <a:moveTo>
                      <a:pt x="199931" y="112771"/>
                    </a:moveTo>
                    <a:lnTo>
                      <a:pt x="199931" y="118707"/>
                    </a:lnTo>
                    <a:lnTo>
                      <a:pt x="193996" y="118707"/>
                    </a:lnTo>
                    <a:lnTo>
                      <a:pt x="193996" y="112771"/>
                    </a:lnTo>
                    <a:close/>
                    <a:moveTo>
                      <a:pt x="206180" y="112771"/>
                    </a:moveTo>
                    <a:lnTo>
                      <a:pt x="206180" y="118707"/>
                    </a:lnTo>
                    <a:lnTo>
                      <a:pt x="200244" y="118707"/>
                    </a:lnTo>
                    <a:lnTo>
                      <a:pt x="200244" y="112771"/>
                    </a:lnTo>
                    <a:close/>
                    <a:moveTo>
                      <a:pt x="212427" y="112771"/>
                    </a:moveTo>
                    <a:lnTo>
                      <a:pt x="212427" y="118707"/>
                    </a:lnTo>
                    <a:lnTo>
                      <a:pt x="206491" y="118707"/>
                    </a:lnTo>
                    <a:lnTo>
                      <a:pt x="206491" y="112771"/>
                    </a:lnTo>
                    <a:close/>
                    <a:moveTo>
                      <a:pt x="218674" y="112771"/>
                    </a:moveTo>
                    <a:lnTo>
                      <a:pt x="218674" y="118707"/>
                    </a:lnTo>
                    <a:lnTo>
                      <a:pt x="212739" y="118707"/>
                    </a:lnTo>
                    <a:lnTo>
                      <a:pt x="212739" y="112771"/>
                    </a:lnTo>
                    <a:close/>
                    <a:moveTo>
                      <a:pt x="224921" y="112771"/>
                    </a:moveTo>
                    <a:lnTo>
                      <a:pt x="224921" y="118707"/>
                    </a:lnTo>
                    <a:lnTo>
                      <a:pt x="218987" y="118707"/>
                    </a:lnTo>
                    <a:lnTo>
                      <a:pt x="218987" y="112771"/>
                    </a:lnTo>
                    <a:close/>
                    <a:moveTo>
                      <a:pt x="231170" y="112771"/>
                    </a:moveTo>
                    <a:lnTo>
                      <a:pt x="231170" y="118707"/>
                    </a:lnTo>
                    <a:lnTo>
                      <a:pt x="225234" y="118707"/>
                    </a:lnTo>
                    <a:lnTo>
                      <a:pt x="225234" y="112771"/>
                    </a:lnTo>
                    <a:close/>
                    <a:moveTo>
                      <a:pt x="237417" y="112771"/>
                    </a:moveTo>
                    <a:lnTo>
                      <a:pt x="237417" y="118707"/>
                    </a:lnTo>
                    <a:lnTo>
                      <a:pt x="231481" y="118707"/>
                    </a:lnTo>
                    <a:lnTo>
                      <a:pt x="231481" y="112771"/>
                    </a:lnTo>
                    <a:close/>
                    <a:moveTo>
                      <a:pt x="243664" y="112771"/>
                    </a:moveTo>
                    <a:lnTo>
                      <a:pt x="243664" y="118707"/>
                    </a:lnTo>
                    <a:lnTo>
                      <a:pt x="237729" y="118707"/>
                    </a:lnTo>
                    <a:lnTo>
                      <a:pt x="237729" y="112771"/>
                    </a:lnTo>
                    <a:close/>
                    <a:moveTo>
                      <a:pt x="249911" y="112771"/>
                    </a:moveTo>
                    <a:lnTo>
                      <a:pt x="249911" y="118707"/>
                    </a:lnTo>
                    <a:lnTo>
                      <a:pt x="243977" y="118707"/>
                    </a:lnTo>
                    <a:lnTo>
                      <a:pt x="243977" y="112771"/>
                    </a:lnTo>
                    <a:close/>
                    <a:moveTo>
                      <a:pt x="256161" y="112771"/>
                    </a:moveTo>
                    <a:lnTo>
                      <a:pt x="256161" y="118707"/>
                    </a:lnTo>
                    <a:lnTo>
                      <a:pt x="250225" y="118707"/>
                    </a:lnTo>
                    <a:lnTo>
                      <a:pt x="250225" y="112771"/>
                    </a:lnTo>
                    <a:close/>
                    <a:moveTo>
                      <a:pt x="262409" y="112771"/>
                    </a:moveTo>
                    <a:lnTo>
                      <a:pt x="262409" y="118707"/>
                    </a:lnTo>
                    <a:lnTo>
                      <a:pt x="256474" y="118707"/>
                    </a:lnTo>
                    <a:lnTo>
                      <a:pt x="256474" y="112771"/>
                    </a:lnTo>
                    <a:close/>
                    <a:moveTo>
                      <a:pt x="268656" y="112771"/>
                    </a:moveTo>
                    <a:lnTo>
                      <a:pt x="268656" y="118707"/>
                    </a:lnTo>
                    <a:lnTo>
                      <a:pt x="262721" y="118707"/>
                    </a:lnTo>
                    <a:lnTo>
                      <a:pt x="262721" y="112771"/>
                    </a:lnTo>
                    <a:close/>
                    <a:moveTo>
                      <a:pt x="274904" y="112771"/>
                    </a:moveTo>
                    <a:lnTo>
                      <a:pt x="274904" y="118707"/>
                    </a:lnTo>
                    <a:lnTo>
                      <a:pt x="268968" y="118707"/>
                    </a:lnTo>
                    <a:lnTo>
                      <a:pt x="268968" y="112771"/>
                    </a:lnTo>
                    <a:close/>
                    <a:moveTo>
                      <a:pt x="6251" y="119019"/>
                    </a:moveTo>
                    <a:lnTo>
                      <a:pt x="6251" y="124954"/>
                    </a:lnTo>
                    <a:lnTo>
                      <a:pt x="315" y="124954"/>
                    </a:lnTo>
                    <a:lnTo>
                      <a:pt x="315" y="119019"/>
                    </a:lnTo>
                    <a:close/>
                    <a:moveTo>
                      <a:pt x="12498" y="119019"/>
                    </a:moveTo>
                    <a:lnTo>
                      <a:pt x="12498" y="124954"/>
                    </a:lnTo>
                    <a:lnTo>
                      <a:pt x="6562" y="124954"/>
                    </a:lnTo>
                    <a:lnTo>
                      <a:pt x="6562" y="119019"/>
                    </a:lnTo>
                    <a:close/>
                    <a:moveTo>
                      <a:pt x="18745" y="119019"/>
                    </a:moveTo>
                    <a:lnTo>
                      <a:pt x="18745" y="124954"/>
                    </a:lnTo>
                    <a:lnTo>
                      <a:pt x="12810" y="124954"/>
                    </a:lnTo>
                    <a:lnTo>
                      <a:pt x="12810" y="119019"/>
                    </a:lnTo>
                    <a:close/>
                    <a:moveTo>
                      <a:pt x="24992" y="119019"/>
                    </a:moveTo>
                    <a:lnTo>
                      <a:pt x="24992" y="124954"/>
                    </a:lnTo>
                    <a:lnTo>
                      <a:pt x="19058" y="124954"/>
                    </a:lnTo>
                    <a:lnTo>
                      <a:pt x="19058" y="119019"/>
                    </a:lnTo>
                    <a:close/>
                    <a:moveTo>
                      <a:pt x="31242" y="119019"/>
                    </a:moveTo>
                    <a:lnTo>
                      <a:pt x="31242" y="124954"/>
                    </a:lnTo>
                    <a:lnTo>
                      <a:pt x="25305" y="124954"/>
                    </a:lnTo>
                    <a:lnTo>
                      <a:pt x="25305" y="119019"/>
                    </a:lnTo>
                    <a:close/>
                    <a:moveTo>
                      <a:pt x="37489" y="119019"/>
                    </a:moveTo>
                    <a:lnTo>
                      <a:pt x="37489" y="124954"/>
                    </a:lnTo>
                    <a:lnTo>
                      <a:pt x="31553" y="124954"/>
                    </a:lnTo>
                    <a:lnTo>
                      <a:pt x="31553" y="119019"/>
                    </a:lnTo>
                    <a:close/>
                    <a:moveTo>
                      <a:pt x="43737" y="119019"/>
                    </a:moveTo>
                    <a:lnTo>
                      <a:pt x="43737" y="124954"/>
                    </a:lnTo>
                    <a:lnTo>
                      <a:pt x="37802" y="124954"/>
                    </a:lnTo>
                    <a:lnTo>
                      <a:pt x="37802" y="119019"/>
                    </a:lnTo>
                    <a:close/>
                    <a:moveTo>
                      <a:pt x="49985" y="119019"/>
                    </a:moveTo>
                    <a:lnTo>
                      <a:pt x="49985" y="124954"/>
                    </a:lnTo>
                    <a:lnTo>
                      <a:pt x="44049" y="124954"/>
                    </a:lnTo>
                    <a:lnTo>
                      <a:pt x="44049" y="119019"/>
                    </a:lnTo>
                    <a:close/>
                    <a:moveTo>
                      <a:pt x="56232" y="119019"/>
                    </a:moveTo>
                    <a:lnTo>
                      <a:pt x="56232" y="124954"/>
                    </a:lnTo>
                    <a:lnTo>
                      <a:pt x="50296" y="124954"/>
                    </a:lnTo>
                    <a:lnTo>
                      <a:pt x="50296" y="119019"/>
                    </a:lnTo>
                    <a:close/>
                    <a:moveTo>
                      <a:pt x="62480" y="119019"/>
                    </a:moveTo>
                    <a:lnTo>
                      <a:pt x="62480" y="124954"/>
                    </a:lnTo>
                    <a:lnTo>
                      <a:pt x="56545" y="124954"/>
                    </a:lnTo>
                    <a:lnTo>
                      <a:pt x="56545" y="119019"/>
                    </a:lnTo>
                    <a:close/>
                    <a:moveTo>
                      <a:pt x="68727" y="119019"/>
                    </a:moveTo>
                    <a:lnTo>
                      <a:pt x="68727" y="124954"/>
                    </a:lnTo>
                    <a:lnTo>
                      <a:pt x="62792" y="124954"/>
                    </a:lnTo>
                    <a:lnTo>
                      <a:pt x="62792" y="119019"/>
                    </a:lnTo>
                    <a:close/>
                    <a:moveTo>
                      <a:pt x="74975" y="119019"/>
                    </a:moveTo>
                    <a:lnTo>
                      <a:pt x="74975" y="124954"/>
                    </a:lnTo>
                    <a:lnTo>
                      <a:pt x="69039" y="124954"/>
                    </a:lnTo>
                    <a:lnTo>
                      <a:pt x="69039" y="119019"/>
                    </a:lnTo>
                    <a:close/>
                    <a:moveTo>
                      <a:pt x="81223" y="119019"/>
                    </a:moveTo>
                    <a:lnTo>
                      <a:pt x="81223" y="124954"/>
                    </a:lnTo>
                    <a:lnTo>
                      <a:pt x="75286" y="124954"/>
                    </a:lnTo>
                    <a:lnTo>
                      <a:pt x="75286" y="119019"/>
                    </a:lnTo>
                    <a:close/>
                    <a:moveTo>
                      <a:pt x="87470" y="119019"/>
                    </a:moveTo>
                    <a:lnTo>
                      <a:pt x="87470" y="124954"/>
                    </a:lnTo>
                    <a:lnTo>
                      <a:pt x="81535" y="124954"/>
                    </a:lnTo>
                    <a:lnTo>
                      <a:pt x="81535" y="119019"/>
                    </a:lnTo>
                    <a:close/>
                    <a:moveTo>
                      <a:pt x="93718" y="119019"/>
                    </a:moveTo>
                    <a:lnTo>
                      <a:pt x="93718" y="124954"/>
                    </a:lnTo>
                    <a:lnTo>
                      <a:pt x="87784" y="124954"/>
                    </a:lnTo>
                    <a:lnTo>
                      <a:pt x="87784" y="119019"/>
                    </a:lnTo>
                    <a:close/>
                    <a:moveTo>
                      <a:pt x="99967" y="119019"/>
                    </a:moveTo>
                    <a:lnTo>
                      <a:pt x="99967" y="124954"/>
                    </a:lnTo>
                    <a:lnTo>
                      <a:pt x="94031" y="124954"/>
                    </a:lnTo>
                    <a:lnTo>
                      <a:pt x="94031" y="119019"/>
                    </a:lnTo>
                    <a:close/>
                    <a:moveTo>
                      <a:pt x="106214" y="119019"/>
                    </a:moveTo>
                    <a:lnTo>
                      <a:pt x="106214" y="124954"/>
                    </a:lnTo>
                    <a:lnTo>
                      <a:pt x="100278" y="124954"/>
                    </a:lnTo>
                    <a:lnTo>
                      <a:pt x="100278" y="119019"/>
                    </a:lnTo>
                    <a:close/>
                    <a:moveTo>
                      <a:pt x="112461" y="119019"/>
                    </a:moveTo>
                    <a:lnTo>
                      <a:pt x="112461" y="124954"/>
                    </a:lnTo>
                    <a:lnTo>
                      <a:pt x="106527" y="124954"/>
                    </a:lnTo>
                    <a:lnTo>
                      <a:pt x="106527" y="119019"/>
                    </a:lnTo>
                    <a:close/>
                    <a:moveTo>
                      <a:pt x="118710" y="119019"/>
                    </a:moveTo>
                    <a:lnTo>
                      <a:pt x="118710" y="124954"/>
                    </a:lnTo>
                    <a:lnTo>
                      <a:pt x="112774" y="124954"/>
                    </a:lnTo>
                    <a:lnTo>
                      <a:pt x="112774" y="119019"/>
                    </a:lnTo>
                    <a:close/>
                    <a:moveTo>
                      <a:pt x="124957" y="119019"/>
                    </a:moveTo>
                    <a:lnTo>
                      <a:pt x="124957" y="124954"/>
                    </a:lnTo>
                    <a:lnTo>
                      <a:pt x="119021" y="124954"/>
                    </a:lnTo>
                    <a:lnTo>
                      <a:pt x="119021" y="119019"/>
                    </a:lnTo>
                    <a:close/>
                    <a:moveTo>
                      <a:pt x="131204" y="119019"/>
                    </a:moveTo>
                    <a:lnTo>
                      <a:pt x="131204" y="124954"/>
                    </a:lnTo>
                    <a:lnTo>
                      <a:pt x="125270" y="124954"/>
                    </a:lnTo>
                    <a:lnTo>
                      <a:pt x="125270" y="119019"/>
                    </a:lnTo>
                    <a:close/>
                    <a:moveTo>
                      <a:pt x="137451" y="119019"/>
                    </a:moveTo>
                    <a:lnTo>
                      <a:pt x="137451" y="124954"/>
                    </a:lnTo>
                    <a:lnTo>
                      <a:pt x="131517" y="124954"/>
                    </a:lnTo>
                    <a:lnTo>
                      <a:pt x="131517" y="119019"/>
                    </a:lnTo>
                    <a:close/>
                    <a:moveTo>
                      <a:pt x="143702" y="119019"/>
                    </a:moveTo>
                    <a:lnTo>
                      <a:pt x="143702" y="124954"/>
                    </a:lnTo>
                    <a:lnTo>
                      <a:pt x="137766" y="124954"/>
                    </a:lnTo>
                    <a:lnTo>
                      <a:pt x="137766" y="119019"/>
                    </a:lnTo>
                    <a:close/>
                    <a:moveTo>
                      <a:pt x="149949" y="119019"/>
                    </a:moveTo>
                    <a:lnTo>
                      <a:pt x="149949" y="124954"/>
                    </a:lnTo>
                    <a:lnTo>
                      <a:pt x="144015" y="124954"/>
                    </a:lnTo>
                    <a:lnTo>
                      <a:pt x="144015" y="119019"/>
                    </a:lnTo>
                    <a:close/>
                    <a:moveTo>
                      <a:pt x="156196" y="119019"/>
                    </a:moveTo>
                    <a:lnTo>
                      <a:pt x="156196" y="124954"/>
                    </a:lnTo>
                    <a:lnTo>
                      <a:pt x="150262" y="124954"/>
                    </a:lnTo>
                    <a:lnTo>
                      <a:pt x="150262" y="119019"/>
                    </a:lnTo>
                    <a:close/>
                    <a:moveTo>
                      <a:pt x="162445" y="119019"/>
                    </a:moveTo>
                    <a:lnTo>
                      <a:pt x="162445" y="124954"/>
                    </a:lnTo>
                    <a:lnTo>
                      <a:pt x="156509" y="124954"/>
                    </a:lnTo>
                    <a:lnTo>
                      <a:pt x="156509" y="119019"/>
                    </a:lnTo>
                    <a:close/>
                    <a:moveTo>
                      <a:pt x="168692" y="119019"/>
                    </a:moveTo>
                    <a:lnTo>
                      <a:pt x="168692" y="124954"/>
                    </a:lnTo>
                    <a:lnTo>
                      <a:pt x="162756" y="124954"/>
                    </a:lnTo>
                    <a:lnTo>
                      <a:pt x="162756" y="119019"/>
                    </a:lnTo>
                    <a:close/>
                    <a:moveTo>
                      <a:pt x="174939" y="119019"/>
                    </a:moveTo>
                    <a:lnTo>
                      <a:pt x="174939" y="124954"/>
                    </a:lnTo>
                    <a:lnTo>
                      <a:pt x="169005" y="124954"/>
                    </a:lnTo>
                    <a:lnTo>
                      <a:pt x="169005" y="119019"/>
                    </a:lnTo>
                    <a:close/>
                    <a:moveTo>
                      <a:pt x="181186" y="119019"/>
                    </a:moveTo>
                    <a:lnTo>
                      <a:pt x="181186" y="124954"/>
                    </a:lnTo>
                    <a:lnTo>
                      <a:pt x="175252" y="124954"/>
                    </a:lnTo>
                    <a:lnTo>
                      <a:pt x="175252" y="119019"/>
                    </a:lnTo>
                    <a:close/>
                    <a:moveTo>
                      <a:pt x="187435" y="119019"/>
                    </a:moveTo>
                    <a:lnTo>
                      <a:pt x="187435" y="124954"/>
                    </a:lnTo>
                    <a:lnTo>
                      <a:pt x="181499" y="124954"/>
                    </a:lnTo>
                    <a:lnTo>
                      <a:pt x="181499" y="119019"/>
                    </a:lnTo>
                    <a:close/>
                    <a:moveTo>
                      <a:pt x="193684" y="119019"/>
                    </a:moveTo>
                    <a:lnTo>
                      <a:pt x="193684" y="124954"/>
                    </a:lnTo>
                    <a:lnTo>
                      <a:pt x="187749" y="124954"/>
                    </a:lnTo>
                    <a:lnTo>
                      <a:pt x="187749" y="119019"/>
                    </a:lnTo>
                    <a:close/>
                    <a:moveTo>
                      <a:pt x="199931" y="119019"/>
                    </a:moveTo>
                    <a:lnTo>
                      <a:pt x="199931" y="124954"/>
                    </a:lnTo>
                    <a:lnTo>
                      <a:pt x="193996" y="124954"/>
                    </a:lnTo>
                    <a:lnTo>
                      <a:pt x="193996" y="119019"/>
                    </a:lnTo>
                    <a:close/>
                    <a:moveTo>
                      <a:pt x="206180" y="119019"/>
                    </a:moveTo>
                    <a:lnTo>
                      <a:pt x="206180" y="124954"/>
                    </a:lnTo>
                    <a:lnTo>
                      <a:pt x="200244" y="124954"/>
                    </a:lnTo>
                    <a:lnTo>
                      <a:pt x="200244" y="119019"/>
                    </a:lnTo>
                    <a:close/>
                    <a:moveTo>
                      <a:pt x="212427" y="119019"/>
                    </a:moveTo>
                    <a:lnTo>
                      <a:pt x="212427" y="124954"/>
                    </a:lnTo>
                    <a:lnTo>
                      <a:pt x="206491" y="124954"/>
                    </a:lnTo>
                    <a:lnTo>
                      <a:pt x="206491" y="119019"/>
                    </a:lnTo>
                    <a:close/>
                    <a:moveTo>
                      <a:pt x="218674" y="119019"/>
                    </a:moveTo>
                    <a:lnTo>
                      <a:pt x="218674" y="124954"/>
                    </a:lnTo>
                    <a:lnTo>
                      <a:pt x="212739" y="124954"/>
                    </a:lnTo>
                    <a:lnTo>
                      <a:pt x="212739" y="119019"/>
                    </a:lnTo>
                    <a:close/>
                    <a:moveTo>
                      <a:pt x="224921" y="119019"/>
                    </a:moveTo>
                    <a:lnTo>
                      <a:pt x="224921" y="124954"/>
                    </a:lnTo>
                    <a:lnTo>
                      <a:pt x="218987" y="124954"/>
                    </a:lnTo>
                    <a:lnTo>
                      <a:pt x="218987" y="119019"/>
                    </a:lnTo>
                    <a:close/>
                    <a:moveTo>
                      <a:pt x="231170" y="119019"/>
                    </a:moveTo>
                    <a:lnTo>
                      <a:pt x="231170" y="124954"/>
                    </a:lnTo>
                    <a:lnTo>
                      <a:pt x="225234" y="124954"/>
                    </a:lnTo>
                    <a:lnTo>
                      <a:pt x="225234" y="119019"/>
                    </a:lnTo>
                    <a:close/>
                    <a:moveTo>
                      <a:pt x="237417" y="119019"/>
                    </a:moveTo>
                    <a:lnTo>
                      <a:pt x="237417" y="124954"/>
                    </a:lnTo>
                    <a:lnTo>
                      <a:pt x="231481" y="124954"/>
                    </a:lnTo>
                    <a:lnTo>
                      <a:pt x="231481" y="119019"/>
                    </a:lnTo>
                    <a:close/>
                    <a:moveTo>
                      <a:pt x="243664" y="119019"/>
                    </a:moveTo>
                    <a:lnTo>
                      <a:pt x="243664" y="124954"/>
                    </a:lnTo>
                    <a:lnTo>
                      <a:pt x="237729" y="124954"/>
                    </a:lnTo>
                    <a:lnTo>
                      <a:pt x="237729" y="119019"/>
                    </a:lnTo>
                    <a:close/>
                    <a:moveTo>
                      <a:pt x="249911" y="119019"/>
                    </a:moveTo>
                    <a:lnTo>
                      <a:pt x="249911" y="124954"/>
                    </a:lnTo>
                    <a:lnTo>
                      <a:pt x="243977" y="124954"/>
                    </a:lnTo>
                    <a:lnTo>
                      <a:pt x="243977" y="119019"/>
                    </a:lnTo>
                    <a:close/>
                    <a:moveTo>
                      <a:pt x="256161" y="119019"/>
                    </a:moveTo>
                    <a:lnTo>
                      <a:pt x="256161" y="124954"/>
                    </a:lnTo>
                    <a:lnTo>
                      <a:pt x="250225" y="124954"/>
                    </a:lnTo>
                    <a:lnTo>
                      <a:pt x="250225" y="119019"/>
                    </a:lnTo>
                    <a:close/>
                    <a:moveTo>
                      <a:pt x="262409" y="119019"/>
                    </a:moveTo>
                    <a:lnTo>
                      <a:pt x="262409" y="124954"/>
                    </a:lnTo>
                    <a:lnTo>
                      <a:pt x="256474" y="124954"/>
                    </a:lnTo>
                    <a:lnTo>
                      <a:pt x="256474" y="119019"/>
                    </a:lnTo>
                    <a:close/>
                    <a:moveTo>
                      <a:pt x="268656" y="119019"/>
                    </a:moveTo>
                    <a:lnTo>
                      <a:pt x="268656" y="124954"/>
                    </a:lnTo>
                    <a:lnTo>
                      <a:pt x="262721" y="124954"/>
                    </a:lnTo>
                    <a:lnTo>
                      <a:pt x="262721" y="119019"/>
                    </a:lnTo>
                    <a:close/>
                    <a:moveTo>
                      <a:pt x="274904" y="119019"/>
                    </a:moveTo>
                    <a:lnTo>
                      <a:pt x="274904" y="124954"/>
                    </a:lnTo>
                    <a:lnTo>
                      <a:pt x="268968" y="124954"/>
                    </a:lnTo>
                    <a:lnTo>
                      <a:pt x="268968" y="119019"/>
                    </a:lnTo>
                    <a:close/>
                    <a:moveTo>
                      <a:pt x="6251" y="125266"/>
                    </a:moveTo>
                    <a:lnTo>
                      <a:pt x="6251" y="131201"/>
                    </a:lnTo>
                    <a:lnTo>
                      <a:pt x="315" y="131201"/>
                    </a:lnTo>
                    <a:lnTo>
                      <a:pt x="315" y="125266"/>
                    </a:lnTo>
                    <a:close/>
                    <a:moveTo>
                      <a:pt x="12498" y="125266"/>
                    </a:moveTo>
                    <a:lnTo>
                      <a:pt x="12498" y="131201"/>
                    </a:lnTo>
                    <a:lnTo>
                      <a:pt x="6562" y="131201"/>
                    </a:lnTo>
                    <a:lnTo>
                      <a:pt x="6562" y="125266"/>
                    </a:lnTo>
                    <a:close/>
                    <a:moveTo>
                      <a:pt x="18745" y="125266"/>
                    </a:moveTo>
                    <a:lnTo>
                      <a:pt x="18745" y="131201"/>
                    </a:lnTo>
                    <a:lnTo>
                      <a:pt x="12810" y="131201"/>
                    </a:lnTo>
                    <a:lnTo>
                      <a:pt x="12810" y="125266"/>
                    </a:lnTo>
                    <a:close/>
                    <a:moveTo>
                      <a:pt x="24992" y="125266"/>
                    </a:moveTo>
                    <a:lnTo>
                      <a:pt x="24992" y="131201"/>
                    </a:lnTo>
                    <a:lnTo>
                      <a:pt x="19058" y="131201"/>
                    </a:lnTo>
                    <a:lnTo>
                      <a:pt x="19058" y="125266"/>
                    </a:lnTo>
                    <a:close/>
                    <a:moveTo>
                      <a:pt x="31242" y="125266"/>
                    </a:moveTo>
                    <a:lnTo>
                      <a:pt x="31242" y="131201"/>
                    </a:lnTo>
                    <a:lnTo>
                      <a:pt x="25305" y="131201"/>
                    </a:lnTo>
                    <a:lnTo>
                      <a:pt x="25305" y="125266"/>
                    </a:lnTo>
                    <a:close/>
                    <a:moveTo>
                      <a:pt x="37489" y="125266"/>
                    </a:moveTo>
                    <a:lnTo>
                      <a:pt x="37489" y="131201"/>
                    </a:lnTo>
                    <a:lnTo>
                      <a:pt x="31553" y="131201"/>
                    </a:lnTo>
                    <a:lnTo>
                      <a:pt x="31553" y="125266"/>
                    </a:lnTo>
                    <a:close/>
                    <a:moveTo>
                      <a:pt x="43737" y="125266"/>
                    </a:moveTo>
                    <a:lnTo>
                      <a:pt x="43737" y="131201"/>
                    </a:lnTo>
                    <a:lnTo>
                      <a:pt x="37802" y="131201"/>
                    </a:lnTo>
                    <a:lnTo>
                      <a:pt x="37802" y="125266"/>
                    </a:lnTo>
                    <a:close/>
                    <a:moveTo>
                      <a:pt x="49985" y="125266"/>
                    </a:moveTo>
                    <a:lnTo>
                      <a:pt x="49985" y="131201"/>
                    </a:lnTo>
                    <a:lnTo>
                      <a:pt x="44049" y="131201"/>
                    </a:lnTo>
                    <a:lnTo>
                      <a:pt x="44049" y="125266"/>
                    </a:lnTo>
                    <a:close/>
                    <a:moveTo>
                      <a:pt x="56232" y="125266"/>
                    </a:moveTo>
                    <a:lnTo>
                      <a:pt x="56232" y="131201"/>
                    </a:lnTo>
                    <a:lnTo>
                      <a:pt x="50296" y="131201"/>
                    </a:lnTo>
                    <a:lnTo>
                      <a:pt x="50296" y="125266"/>
                    </a:lnTo>
                    <a:close/>
                    <a:moveTo>
                      <a:pt x="62480" y="125266"/>
                    </a:moveTo>
                    <a:lnTo>
                      <a:pt x="62480" y="131201"/>
                    </a:lnTo>
                    <a:lnTo>
                      <a:pt x="56545" y="131201"/>
                    </a:lnTo>
                    <a:lnTo>
                      <a:pt x="56545" y="125266"/>
                    </a:lnTo>
                    <a:close/>
                    <a:moveTo>
                      <a:pt x="68727" y="125266"/>
                    </a:moveTo>
                    <a:lnTo>
                      <a:pt x="68727" y="131201"/>
                    </a:lnTo>
                    <a:lnTo>
                      <a:pt x="62792" y="131201"/>
                    </a:lnTo>
                    <a:lnTo>
                      <a:pt x="62792" y="125266"/>
                    </a:lnTo>
                    <a:close/>
                    <a:moveTo>
                      <a:pt x="74975" y="125266"/>
                    </a:moveTo>
                    <a:lnTo>
                      <a:pt x="74975" y="131201"/>
                    </a:lnTo>
                    <a:lnTo>
                      <a:pt x="69039" y="131201"/>
                    </a:lnTo>
                    <a:lnTo>
                      <a:pt x="69039" y="125266"/>
                    </a:lnTo>
                    <a:close/>
                    <a:moveTo>
                      <a:pt x="81223" y="125266"/>
                    </a:moveTo>
                    <a:lnTo>
                      <a:pt x="81223" y="131201"/>
                    </a:lnTo>
                    <a:lnTo>
                      <a:pt x="75286" y="131201"/>
                    </a:lnTo>
                    <a:lnTo>
                      <a:pt x="75286" y="125266"/>
                    </a:lnTo>
                    <a:close/>
                    <a:moveTo>
                      <a:pt x="87470" y="125266"/>
                    </a:moveTo>
                    <a:lnTo>
                      <a:pt x="87470" y="131201"/>
                    </a:lnTo>
                    <a:lnTo>
                      <a:pt x="81535" y="131201"/>
                    </a:lnTo>
                    <a:lnTo>
                      <a:pt x="81535" y="125266"/>
                    </a:lnTo>
                    <a:close/>
                    <a:moveTo>
                      <a:pt x="93718" y="125266"/>
                    </a:moveTo>
                    <a:lnTo>
                      <a:pt x="93718" y="131201"/>
                    </a:lnTo>
                    <a:lnTo>
                      <a:pt x="87784" y="131201"/>
                    </a:lnTo>
                    <a:lnTo>
                      <a:pt x="87784" y="125266"/>
                    </a:lnTo>
                    <a:close/>
                    <a:moveTo>
                      <a:pt x="99967" y="125266"/>
                    </a:moveTo>
                    <a:lnTo>
                      <a:pt x="99967" y="131201"/>
                    </a:lnTo>
                    <a:lnTo>
                      <a:pt x="94031" y="131201"/>
                    </a:lnTo>
                    <a:lnTo>
                      <a:pt x="94031" y="125266"/>
                    </a:lnTo>
                    <a:close/>
                    <a:moveTo>
                      <a:pt x="106214" y="125266"/>
                    </a:moveTo>
                    <a:lnTo>
                      <a:pt x="106214" y="131201"/>
                    </a:lnTo>
                    <a:lnTo>
                      <a:pt x="100278" y="131201"/>
                    </a:lnTo>
                    <a:lnTo>
                      <a:pt x="100278" y="125266"/>
                    </a:lnTo>
                    <a:close/>
                    <a:moveTo>
                      <a:pt x="112461" y="125266"/>
                    </a:moveTo>
                    <a:lnTo>
                      <a:pt x="112461" y="131201"/>
                    </a:lnTo>
                    <a:lnTo>
                      <a:pt x="106527" y="131201"/>
                    </a:lnTo>
                    <a:lnTo>
                      <a:pt x="106527" y="125266"/>
                    </a:lnTo>
                    <a:close/>
                    <a:moveTo>
                      <a:pt x="118710" y="125266"/>
                    </a:moveTo>
                    <a:lnTo>
                      <a:pt x="118710" y="131201"/>
                    </a:lnTo>
                    <a:lnTo>
                      <a:pt x="112774" y="131201"/>
                    </a:lnTo>
                    <a:lnTo>
                      <a:pt x="112774" y="125266"/>
                    </a:lnTo>
                    <a:close/>
                    <a:moveTo>
                      <a:pt x="124957" y="125266"/>
                    </a:moveTo>
                    <a:lnTo>
                      <a:pt x="124957" y="131201"/>
                    </a:lnTo>
                    <a:lnTo>
                      <a:pt x="119021" y="131201"/>
                    </a:lnTo>
                    <a:lnTo>
                      <a:pt x="119021" y="125266"/>
                    </a:lnTo>
                    <a:close/>
                    <a:moveTo>
                      <a:pt x="131204" y="125266"/>
                    </a:moveTo>
                    <a:lnTo>
                      <a:pt x="131204" y="131201"/>
                    </a:lnTo>
                    <a:lnTo>
                      <a:pt x="125270" y="131201"/>
                    </a:lnTo>
                    <a:lnTo>
                      <a:pt x="125270" y="125266"/>
                    </a:lnTo>
                    <a:close/>
                    <a:moveTo>
                      <a:pt x="137451" y="125266"/>
                    </a:moveTo>
                    <a:lnTo>
                      <a:pt x="137451" y="131201"/>
                    </a:lnTo>
                    <a:lnTo>
                      <a:pt x="131517" y="131201"/>
                    </a:lnTo>
                    <a:lnTo>
                      <a:pt x="131517" y="125266"/>
                    </a:lnTo>
                    <a:close/>
                    <a:moveTo>
                      <a:pt x="143702" y="125266"/>
                    </a:moveTo>
                    <a:lnTo>
                      <a:pt x="143702" y="131201"/>
                    </a:lnTo>
                    <a:lnTo>
                      <a:pt x="137766" y="131201"/>
                    </a:lnTo>
                    <a:lnTo>
                      <a:pt x="137766" y="125266"/>
                    </a:lnTo>
                    <a:close/>
                    <a:moveTo>
                      <a:pt x="149949" y="125266"/>
                    </a:moveTo>
                    <a:lnTo>
                      <a:pt x="149949" y="131201"/>
                    </a:lnTo>
                    <a:lnTo>
                      <a:pt x="144015" y="131201"/>
                    </a:lnTo>
                    <a:lnTo>
                      <a:pt x="144015" y="125266"/>
                    </a:lnTo>
                    <a:close/>
                    <a:moveTo>
                      <a:pt x="156196" y="125266"/>
                    </a:moveTo>
                    <a:lnTo>
                      <a:pt x="156196" y="131201"/>
                    </a:lnTo>
                    <a:lnTo>
                      <a:pt x="150262" y="131201"/>
                    </a:lnTo>
                    <a:lnTo>
                      <a:pt x="150262" y="125266"/>
                    </a:lnTo>
                    <a:close/>
                    <a:moveTo>
                      <a:pt x="162445" y="125266"/>
                    </a:moveTo>
                    <a:lnTo>
                      <a:pt x="162445" y="131201"/>
                    </a:lnTo>
                    <a:lnTo>
                      <a:pt x="156509" y="131201"/>
                    </a:lnTo>
                    <a:lnTo>
                      <a:pt x="156509" y="125266"/>
                    </a:lnTo>
                    <a:close/>
                    <a:moveTo>
                      <a:pt x="168692" y="125266"/>
                    </a:moveTo>
                    <a:lnTo>
                      <a:pt x="168692" y="131201"/>
                    </a:lnTo>
                    <a:lnTo>
                      <a:pt x="162756" y="131201"/>
                    </a:lnTo>
                    <a:lnTo>
                      <a:pt x="162756" y="125266"/>
                    </a:lnTo>
                    <a:close/>
                    <a:moveTo>
                      <a:pt x="174939" y="125266"/>
                    </a:moveTo>
                    <a:lnTo>
                      <a:pt x="174939" y="131201"/>
                    </a:lnTo>
                    <a:lnTo>
                      <a:pt x="169005" y="131201"/>
                    </a:lnTo>
                    <a:lnTo>
                      <a:pt x="169005" y="125266"/>
                    </a:lnTo>
                    <a:close/>
                    <a:moveTo>
                      <a:pt x="181186" y="125266"/>
                    </a:moveTo>
                    <a:lnTo>
                      <a:pt x="181186" y="131201"/>
                    </a:lnTo>
                    <a:lnTo>
                      <a:pt x="175252" y="131201"/>
                    </a:lnTo>
                    <a:lnTo>
                      <a:pt x="175252" y="125266"/>
                    </a:lnTo>
                    <a:close/>
                    <a:moveTo>
                      <a:pt x="187435" y="125266"/>
                    </a:moveTo>
                    <a:lnTo>
                      <a:pt x="187435" y="131201"/>
                    </a:lnTo>
                    <a:lnTo>
                      <a:pt x="181499" y="131201"/>
                    </a:lnTo>
                    <a:lnTo>
                      <a:pt x="181499" y="125266"/>
                    </a:lnTo>
                    <a:close/>
                    <a:moveTo>
                      <a:pt x="193682" y="125266"/>
                    </a:moveTo>
                    <a:lnTo>
                      <a:pt x="193682" y="131201"/>
                    </a:lnTo>
                    <a:lnTo>
                      <a:pt x="187746" y="131201"/>
                    </a:lnTo>
                    <a:lnTo>
                      <a:pt x="187746" y="125266"/>
                    </a:lnTo>
                    <a:close/>
                    <a:moveTo>
                      <a:pt x="199931" y="125266"/>
                    </a:moveTo>
                    <a:lnTo>
                      <a:pt x="199931" y="131201"/>
                    </a:lnTo>
                    <a:lnTo>
                      <a:pt x="193996" y="131201"/>
                    </a:lnTo>
                    <a:lnTo>
                      <a:pt x="193996" y="125266"/>
                    </a:lnTo>
                    <a:close/>
                    <a:moveTo>
                      <a:pt x="206180" y="125266"/>
                    </a:moveTo>
                    <a:lnTo>
                      <a:pt x="206180" y="131201"/>
                    </a:lnTo>
                    <a:lnTo>
                      <a:pt x="200244" y="131201"/>
                    </a:lnTo>
                    <a:lnTo>
                      <a:pt x="200244" y="125266"/>
                    </a:lnTo>
                    <a:close/>
                    <a:moveTo>
                      <a:pt x="212427" y="125266"/>
                    </a:moveTo>
                    <a:lnTo>
                      <a:pt x="212427" y="131201"/>
                    </a:lnTo>
                    <a:lnTo>
                      <a:pt x="206491" y="131201"/>
                    </a:lnTo>
                    <a:lnTo>
                      <a:pt x="206491" y="125266"/>
                    </a:lnTo>
                    <a:close/>
                    <a:moveTo>
                      <a:pt x="218674" y="125266"/>
                    </a:moveTo>
                    <a:lnTo>
                      <a:pt x="218674" y="131201"/>
                    </a:lnTo>
                    <a:lnTo>
                      <a:pt x="212739" y="131201"/>
                    </a:lnTo>
                    <a:lnTo>
                      <a:pt x="212739" y="125266"/>
                    </a:lnTo>
                    <a:close/>
                    <a:moveTo>
                      <a:pt x="224921" y="125266"/>
                    </a:moveTo>
                    <a:lnTo>
                      <a:pt x="224921" y="131201"/>
                    </a:lnTo>
                    <a:lnTo>
                      <a:pt x="218987" y="131201"/>
                    </a:lnTo>
                    <a:lnTo>
                      <a:pt x="218987" y="125266"/>
                    </a:lnTo>
                    <a:close/>
                    <a:moveTo>
                      <a:pt x="231170" y="125266"/>
                    </a:moveTo>
                    <a:lnTo>
                      <a:pt x="231170" y="131201"/>
                    </a:lnTo>
                    <a:lnTo>
                      <a:pt x="225234" y="131201"/>
                    </a:lnTo>
                    <a:lnTo>
                      <a:pt x="225234" y="125266"/>
                    </a:lnTo>
                    <a:close/>
                    <a:moveTo>
                      <a:pt x="237417" y="125266"/>
                    </a:moveTo>
                    <a:lnTo>
                      <a:pt x="237417" y="131201"/>
                    </a:lnTo>
                    <a:lnTo>
                      <a:pt x="231481" y="131201"/>
                    </a:lnTo>
                    <a:lnTo>
                      <a:pt x="231481" y="125266"/>
                    </a:lnTo>
                    <a:close/>
                    <a:moveTo>
                      <a:pt x="243664" y="125266"/>
                    </a:moveTo>
                    <a:lnTo>
                      <a:pt x="243664" y="131201"/>
                    </a:lnTo>
                    <a:lnTo>
                      <a:pt x="237729" y="131201"/>
                    </a:lnTo>
                    <a:lnTo>
                      <a:pt x="237729" y="125266"/>
                    </a:lnTo>
                    <a:close/>
                    <a:moveTo>
                      <a:pt x="249911" y="125266"/>
                    </a:moveTo>
                    <a:lnTo>
                      <a:pt x="249911" y="131201"/>
                    </a:lnTo>
                    <a:lnTo>
                      <a:pt x="243977" y="131201"/>
                    </a:lnTo>
                    <a:lnTo>
                      <a:pt x="243977" y="125266"/>
                    </a:lnTo>
                    <a:close/>
                    <a:moveTo>
                      <a:pt x="256161" y="125266"/>
                    </a:moveTo>
                    <a:lnTo>
                      <a:pt x="256161" y="131201"/>
                    </a:lnTo>
                    <a:lnTo>
                      <a:pt x="250225" y="131201"/>
                    </a:lnTo>
                    <a:lnTo>
                      <a:pt x="250225" y="125266"/>
                    </a:lnTo>
                    <a:close/>
                    <a:moveTo>
                      <a:pt x="262409" y="125266"/>
                    </a:moveTo>
                    <a:lnTo>
                      <a:pt x="262409" y="131201"/>
                    </a:lnTo>
                    <a:lnTo>
                      <a:pt x="256474" y="131201"/>
                    </a:lnTo>
                    <a:lnTo>
                      <a:pt x="256474" y="125266"/>
                    </a:lnTo>
                    <a:close/>
                    <a:moveTo>
                      <a:pt x="268656" y="125266"/>
                    </a:moveTo>
                    <a:lnTo>
                      <a:pt x="268656" y="131201"/>
                    </a:lnTo>
                    <a:lnTo>
                      <a:pt x="262721" y="131201"/>
                    </a:lnTo>
                    <a:lnTo>
                      <a:pt x="262721" y="125266"/>
                    </a:lnTo>
                    <a:close/>
                    <a:moveTo>
                      <a:pt x="274904" y="125266"/>
                    </a:moveTo>
                    <a:lnTo>
                      <a:pt x="274904" y="131201"/>
                    </a:lnTo>
                    <a:lnTo>
                      <a:pt x="268968" y="131201"/>
                    </a:lnTo>
                    <a:lnTo>
                      <a:pt x="268968" y="125266"/>
                    </a:lnTo>
                    <a:close/>
                    <a:moveTo>
                      <a:pt x="6251" y="131513"/>
                    </a:moveTo>
                    <a:lnTo>
                      <a:pt x="6251" y="137449"/>
                    </a:lnTo>
                    <a:lnTo>
                      <a:pt x="315" y="137449"/>
                    </a:lnTo>
                    <a:lnTo>
                      <a:pt x="315" y="131513"/>
                    </a:lnTo>
                    <a:close/>
                    <a:moveTo>
                      <a:pt x="12498" y="131513"/>
                    </a:moveTo>
                    <a:lnTo>
                      <a:pt x="12498" y="137449"/>
                    </a:lnTo>
                    <a:lnTo>
                      <a:pt x="6562" y="137449"/>
                    </a:lnTo>
                    <a:lnTo>
                      <a:pt x="6562" y="131513"/>
                    </a:lnTo>
                    <a:close/>
                    <a:moveTo>
                      <a:pt x="18745" y="131513"/>
                    </a:moveTo>
                    <a:lnTo>
                      <a:pt x="18745" y="137449"/>
                    </a:lnTo>
                    <a:lnTo>
                      <a:pt x="12810" y="137449"/>
                    </a:lnTo>
                    <a:lnTo>
                      <a:pt x="12810" y="131513"/>
                    </a:lnTo>
                    <a:close/>
                    <a:moveTo>
                      <a:pt x="24992" y="131513"/>
                    </a:moveTo>
                    <a:lnTo>
                      <a:pt x="24992" y="137449"/>
                    </a:lnTo>
                    <a:lnTo>
                      <a:pt x="19058" y="137449"/>
                    </a:lnTo>
                    <a:lnTo>
                      <a:pt x="19058" y="131513"/>
                    </a:lnTo>
                    <a:close/>
                    <a:moveTo>
                      <a:pt x="31241" y="131513"/>
                    </a:moveTo>
                    <a:lnTo>
                      <a:pt x="31241" y="137449"/>
                    </a:lnTo>
                    <a:lnTo>
                      <a:pt x="25305" y="137449"/>
                    </a:lnTo>
                    <a:lnTo>
                      <a:pt x="25305" y="131513"/>
                    </a:lnTo>
                    <a:close/>
                    <a:moveTo>
                      <a:pt x="37489" y="131513"/>
                    </a:moveTo>
                    <a:lnTo>
                      <a:pt x="37489" y="137449"/>
                    </a:lnTo>
                    <a:lnTo>
                      <a:pt x="31553" y="137449"/>
                    </a:lnTo>
                    <a:lnTo>
                      <a:pt x="31553" y="131513"/>
                    </a:lnTo>
                    <a:close/>
                    <a:moveTo>
                      <a:pt x="43737" y="131513"/>
                    </a:moveTo>
                    <a:lnTo>
                      <a:pt x="43737" y="137449"/>
                    </a:lnTo>
                    <a:lnTo>
                      <a:pt x="37802" y="137449"/>
                    </a:lnTo>
                    <a:lnTo>
                      <a:pt x="37802" y="131513"/>
                    </a:lnTo>
                    <a:close/>
                    <a:moveTo>
                      <a:pt x="49985" y="131513"/>
                    </a:moveTo>
                    <a:lnTo>
                      <a:pt x="49985" y="137449"/>
                    </a:lnTo>
                    <a:lnTo>
                      <a:pt x="44049" y="137449"/>
                    </a:lnTo>
                    <a:lnTo>
                      <a:pt x="44049" y="131513"/>
                    </a:lnTo>
                    <a:close/>
                    <a:moveTo>
                      <a:pt x="56232" y="131513"/>
                    </a:moveTo>
                    <a:lnTo>
                      <a:pt x="56232" y="137449"/>
                    </a:lnTo>
                    <a:lnTo>
                      <a:pt x="50296" y="137449"/>
                    </a:lnTo>
                    <a:lnTo>
                      <a:pt x="50296" y="131513"/>
                    </a:lnTo>
                    <a:close/>
                    <a:moveTo>
                      <a:pt x="62480" y="131513"/>
                    </a:moveTo>
                    <a:lnTo>
                      <a:pt x="62480" y="137449"/>
                    </a:lnTo>
                    <a:lnTo>
                      <a:pt x="56545" y="137449"/>
                    </a:lnTo>
                    <a:lnTo>
                      <a:pt x="56545" y="131513"/>
                    </a:lnTo>
                    <a:close/>
                    <a:moveTo>
                      <a:pt x="68727" y="131513"/>
                    </a:moveTo>
                    <a:lnTo>
                      <a:pt x="68727" y="137449"/>
                    </a:lnTo>
                    <a:lnTo>
                      <a:pt x="62792" y="137449"/>
                    </a:lnTo>
                    <a:lnTo>
                      <a:pt x="62792" y="131513"/>
                    </a:lnTo>
                    <a:close/>
                    <a:moveTo>
                      <a:pt x="74975" y="131513"/>
                    </a:moveTo>
                    <a:lnTo>
                      <a:pt x="74975" y="137449"/>
                    </a:lnTo>
                    <a:lnTo>
                      <a:pt x="69039" y="137449"/>
                    </a:lnTo>
                    <a:lnTo>
                      <a:pt x="69039" y="131513"/>
                    </a:lnTo>
                    <a:close/>
                    <a:moveTo>
                      <a:pt x="81223" y="131513"/>
                    </a:moveTo>
                    <a:lnTo>
                      <a:pt x="81223" y="137449"/>
                    </a:lnTo>
                    <a:lnTo>
                      <a:pt x="75286" y="137449"/>
                    </a:lnTo>
                    <a:lnTo>
                      <a:pt x="75286" y="131513"/>
                    </a:lnTo>
                    <a:close/>
                    <a:moveTo>
                      <a:pt x="87470" y="131513"/>
                    </a:moveTo>
                    <a:lnTo>
                      <a:pt x="87470" y="137449"/>
                    </a:lnTo>
                    <a:lnTo>
                      <a:pt x="81535" y="137449"/>
                    </a:lnTo>
                    <a:lnTo>
                      <a:pt x="81535" y="131513"/>
                    </a:lnTo>
                    <a:close/>
                    <a:moveTo>
                      <a:pt x="93718" y="131513"/>
                    </a:moveTo>
                    <a:lnTo>
                      <a:pt x="93718" y="137449"/>
                    </a:lnTo>
                    <a:lnTo>
                      <a:pt x="87784" y="137449"/>
                    </a:lnTo>
                    <a:lnTo>
                      <a:pt x="87784" y="131513"/>
                    </a:lnTo>
                    <a:close/>
                    <a:moveTo>
                      <a:pt x="99967" y="131513"/>
                    </a:moveTo>
                    <a:lnTo>
                      <a:pt x="99967" y="137449"/>
                    </a:lnTo>
                    <a:lnTo>
                      <a:pt x="94031" y="137449"/>
                    </a:lnTo>
                    <a:lnTo>
                      <a:pt x="94031" y="131513"/>
                    </a:lnTo>
                    <a:close/>
                    <a:moveTo>
                      <a:pt x="106214" y="131513"/>
                    </a:moveTo>
                    <a:lnTo>
                      <a:pt x="106214" y="137449"/>
                    </a:lnTo>
                    <a:lnTo>
                      <a:pt x="100278" y="137449"/>
                    </a:lnTo>
                    <a:lnTo>
                      <a:pt x="100278" y="131513"/>
                    </a:lnTo>
                    <a:close/>
                    <a:moveTo>
                      <a:pt x="112461" y="131513"/>
                    </a:moveTo>
                    <a:lnTo>
                      <a:pt x="112461" y="137449"/>
                    </a:lnTo>
                    <a:lnTo>
                      <a:pt x="106527" y="137449"/>
                    </a:lnTo>
                    <a:lnTo>
                      <a:pt x="106527" y="131513"/>
                    </a:lnTo>
                    <a:close/>
                    <a:moveTo>
                      <a:pt x="118710" y="131513"/>
                    </a:moveTo>
                    <a:lnTo>
                      <a:pt x="118710" y="137449"/>
                    </a:lnTo>
                    <a:lnTo>
                      <a:pt x="112774" y="137449"/>
                    </a:lnTo>
                    <a:lnTo>
                      <a:pt x="112774" y="131513"/>
                    </a:lnTo>
                    <a:close/>
                    <a:moveTo>
                      <a:pt x="124957" y="131513"/>
                    </a:moveTo>
                    <a:lnTo>
                      <a:pt x="124957" y="137449"/>
                    </a:lnTo>
                    <a:lnTo>
                      <a:pt x="119021" y="137449"/>
                    </a:lnTo>
                    <a:lnTo>
                      <a:pt x="119021" y="131513"/>
                    </a:lnTo>
                    <a:close/>
                    <a:moveTo>
                      <a:pt x="131204" y="131513"/>
                    </a:moveTo>
                    <a:lnTo>
                      <a:pt x="131204" y="137449"/>
                    </a:lnTo>
                    <a:lnTo>
                      <a:pt x="125270" y="137449"/>
                    </a:lnTo>
                    <a:lnTo>
                      <a:pt x="125270" y="131513"/>
                    </a:lnTo>
                    <a:close/>
                    <a:moveTo>
                      <a:pt x="137451" y="131513"/>
                    </a:moveTo>
                    <a:lnTo>
                      <a:pt x="137451" y="137449"/>
                    </a:lnTo>
                    <a:lnTo>
                      <a:pt x="131517" y="137449"/>
                    </a:lnTo>
                    <a:lnTo>
                      <a:pt x="131517" y="131513"/>
                    </a:lnTo>
                    <a:close/>
                    <a:moveTo>
                      <a:pt x="143702" y="131513"/>
                    </a:moveTo>
                    <a:lnTo>
                      <a:pt x="143702" y="137449"/>
                    </a:lnTo>
                    <a:lnTo>
                      <a:pt x="137766" y="137449"/>
                    </a:lnTo>
                    <a:lnTo>
                      <a:pt x="137766" y="131513"/>
                    </a:lnTo>
                    <a:close/>
                    <a:moveTo>
                      <a:pt x="149949" y="131513"/>
                    </a:moveTo>
                    <a:lnTo>
                      <a:pt x="149949" y="137449"/>
                    </a:lnTo>
                    <a:lnTo>
                      <a:pt x="144015" y="137449"/>
                    </a:lnTo>
                    <a:lnTo>
                      <a:pt x="144015" y="131513"/>
                    </a:lnTo>
                    <a:close/>
                    <a:moveTo>
                      <a:pt x="156196" y="131513"/>
                    </a:moveTo>
                    <a:lnTo>
                      <a:pt x="156196" y="137449"/>
                    </a:lnTo>
                    <a:lnTo>
                      <a:pt x="150262" y="137449"/>
                    </a:lnTo>
                    <a:lnTo>
                      <a:pt x="150262" y="131513"/>
                    </a:lnTo>
                    <a:close/>
                    <a:moveTo>
                      <a:pt x="162445" y="131513"/>
                    </a:moveTo>
                    <a:lnTo>
                      <a:pt x="162445" y="137449"/>
                    </a:lnTo>
                    <a:lnTo>
                      <a:pt x="156509" y="137449"/>
                    </a:lnTo>
                    <a:lnTo>
                      <a:pt x="156509" y="131513"/>
                    </a:lnTo>
                    <a:close/>
                    <a:moveTo>
                      <a:pt x="168692" y="131513"/>
                    </a:moveTo>
                    <a:lnTo>
                      <a:pt x="168692" y="137449"/>
                    </a:lnTo>
                    <a:lnTo>
                      <a:pt x="162756" y="137449"/>
                    </a:lnTo>
                    <a:lnTo>
                      <a:pt x="162756" y="131513"/>
                    </a:lnTo>
                    <a:close/>
                    <a:moveTo>
                      <a:pt x="174939" y="131513"/>
                    </a:moveTo>
                    <a:lnTo>
                      <a:pt x="174939" y="137449"/>
                    </a:lnTo>
                    <a:lnTo>
                      <a:pt x="169005" y="137449"/>
                    </a:lnTo>
                    <a:lnTo>
                      <a:pt x="169005" y="131513"/>
                    </a:lnTo>
                    <a:close/>
                    <a:moveTo>
                      <a:pt x="181186" y="131513"/>
                    </a:moveTo>
                    <a:lnTo>
                      <a:pt x="181186" y="137449"/>
                    </a:lnTo>
                    <a:lnTo>
                      <a:pt x="175252" y="137449"/>
                    </a:lnTo>
                    <a:lnTo>
                      <a:pt x="175252" y="131513"/>
                    </a:lnTo>
                    <a:close/>
                    <a:moveTo>
                      <a:pt x="187433" y="131513"/>
                    </a:moveTo>
                    <a:lnTo>
                      <a:pt x="187433" y="137449"/>
                    </a:lnTo>
                    <a:lnTo>
                      <a:pt x="181499" y="137449"/>
                    </a:lnTo>
                    <a:lnTo>
                      <a:pt x="181499" y="131513"/>
                    </a:lnTo>
                    <a:close/>
                    <a:moveTo>
                      <a:pt x="193682" y="131513"/>
                    </a:moveTo>
                    <a:lnTo>
                      <a:pt x="193682" y="137449"/>
                    </a:lnTo>
                    <a:lnTo>
                      <a:pt x="187746" y="137449"/>
                    </a:lnTo>
                    <a:lnTo>
                      <a:pt x="187746" y="131513"/>
                    </a:lnTo>
                    <a:close/>
                    <a:moveTo>
                      <a:pt x="199931" y="131513"/>
                    </a:moveTo>
                    <a:lnTo>
                      <a:pt x="199931" y="137449"/>
                    </a:lnTo>
                    <a:lnTo>
                      <a:pt x="193996" y="137449"/>
                    </a:lnTo>
                    <a:lnTo>
                      <a:pt x="193996" y="131513"/>
                    </a:lnTo>
                    <a:close/>
                    <a:moveTo>
                      <a:pt x="206180" y="131513"/>
                    </a:moveTo>
                    <a:lnTo>
                      <a:pt x="206180" y="137449"/>
                    </a:lnTo>
                    <a:lnTo>
                      <a:pt x="200244" y="137449"/>
                    </a:lnTo>
                    <a:lnTo>
                      <a:pt x="200244" y="131513"/>
                    </a:lnTo>
                    <a:close/>
                    <a:moveTo>
                      <a:pt x="212427" y="131513"/>
                    </a:moveTo>
                    <a:lnTo>
                      <a:pt x="212427" y="137449"/>
                    </a:lnTo>
                    <a:lnTo>
                      <a:pt x="206491" y="137449"/>
                    </a:lnTo>
                    <a:lnTo>
                      <a:pt x="206491" y="131513"/>
                    </a:lnTo>
                    <a:close/>
                    <a:moveTo>
                      <a:pt x="218674" y="131513"/>
                    </a:moveTo>
                    <a:lnTo>
                      <a:pt x="218674" y="137449"/>
                    </a:lnTo>
                    <a:lnTo>
                      <a:pt x="212739" y="137449"/>
                    </a:lnTo>
                    <a:lnTo>
                      <a:pt x="212739" y="131513"/>
                    </a:lnTo>
                    <a:close/>
                    <a:moveTo>
                      <a:pt x="224921" y="131513"/>
                    </a:moveTo>
                    <a:lnTo>
                      <a:pt x="224921" y="137449"/>
                    </a:lnTo>
                    <a:lnTo>
                      <a:pt x="218987" y="137449"/>
                    </a:lnTo>
                    <a:lnTo>
                      <a:pt x="218987" y="131513"/>
                    </a:lnTo>
                    <a:close/>
                    <a:moveTo>
                      <a:pt x="231170" y="131513"/>
                    </a:moveTo>
                    <a:lnTo>
                      <a:pt x="231170" y="137449"/>
                    </a:lnTo>
                    <a:lnTo>
                      <a:pt x="225234" y="137449"/>
                    </a:lnTo>
                    <a:lnTo>
                      <a:pt x="225234" y="131513"/>
                    </a:lnTo>
                    <a:close/>
                    <a:moveTo>
                      <a:pt x="237417" y="131513"/>
                    </a:moveTo>
                    <a:lnTo>
                      <a:pt x="237417" y="137449"/>
                    </a:lnTo>
                    <a:lnTo>
                      <a:pt x="231481" y="137449"/>
                    </a:lnTo>
                    <a:lnTo>
                      <a:pt x="231481" y="131513"/>
                    </a:lnTo>
                    <a:close/>
                    <a:moveTo>
                      <a:pt x="243664" y="131513"/>
                    </a:moveTo>
                    <a:lnTo>
                      <a:pt x="243664" y="137449"/>
                    </a:lnTo>
                    <a:lnTo>
                      <a:pt x="237729" y="137449"/>
                    </a:lnTo>
                    <a:lnTo>
                      <a:pt x="237729" y="131513"/>
                    </a:lnTo>
                    <a:close/>
                    <a:moveTo>
                      <a:pt x="249911" y="131513"/>
                    </a:moveTo>
                    <a:lnTo>
                      <a:pt x="249911" y="137449"/>
                    </a:lnTo>
                    <a:lnTo>
                      <a:pt x="243977" y="137449"/>
                    </a:lnTo>
                    <a:lnTo>
                      <a:pt x="243977" y="131513"/>
                    </a:lnTo>
                    <a:close/>
                    <a:moveTo>
                      <a:pt x="256161" y="131513"/>
                    </a:moveTo>
                    <a:lnTo>
                      <a:pt x="256161" y="137449"/>
                    </a:lnTo>
                    <a:lnTo>
                      <a:pt x="250225" y="137449"/>
                    </a:lnTo>
                    <a:lnTo>
                      <a:pt x="250225" y="131513"/>
                    </a:lnTo>
                    <a:close/>
                    <a:moveTo>
                      <a:pt x="262409" y="131513"/>
                    </a:moveTo>
                    <a:lnTo>
                      <a:pt x="262409" y="137449"/>
                    </a:lnTo>
                    <a:lnTo>
                      <a:pt x="256474" y="137449"/>
                    </a:lnTo>
                    <a:lnTo>
                      <a:pt x="256474" y="131513"/>
                    </a:lnTo>
                    <a:close/>
                    <a:moveTo>
                      <a:pt x="268656" y="131513"/>
                    </a:moveTo>
                    <a:lnTo>
                      <a:pt x="268656" y="137449"/>
                    </a:lnTo>
                    <a:lnTo>
                      <a:pt x="262721" y="137449"/>
                    </a:lnTo>
                    <a:lnTo>
                      <a:pt x="262721" y="131513"/>
                    </a:lnTo>
                    <a:close/>
                    <a:moveTo>
                      <a:pt x="274904" y="131513"/>
                    </a:moveTo>
                    <a:lnTo>
                      <a:pt x="274904" y="137449"/>
                    </a:lnTo>
                    <a:lnTo>
                      <a:pt x="268968" y="137449"/>
                    </a:lnTo>
                    <a:lnTo>
                      <a:pt x="268968" y="131513"/>
                    </a:lnTo>
                    <a:close/>
                    <a:moveTo>
                      <a:pt x="6251" y="137760"/>
                    </a:moveTo>
                    <a:lnTo>
                      <a:pt x="6251" y="143697"/>
                    </a:lnTo>
                    <a:lnTo>
                      <a:pt x="315" y="143697"/>
                    </a:lnTo>
                    <a:lnTo>
                      <a:pt x="315" y="137760"/>
                    </a:lnTo>
                    <a:close/>
                    <a:moveTo>
                      <a:pt x="12498" y="137760"/>
                    </a:moveTo>
                    <a:lnTo>
                      <a:pt x="12498" y="143697"/>
                    </a:lnTo>
                    <a:lnTo>
                      <a:pt x="6562" y="143697"/>
                    </a:lnTo>
                    <a:lnTo>
                      <a:pt x="6562" y="137760"/>
                    </a:lnTo>
                    <a:close/>
                    <a:moveTo>
                      <a:pt x="18745" y="137760"/>
                    </a:moveTo>
                    <a:lnTo>
                      <a:pt x="18745" y="143697"/>
                    </a:lnTo>
                    <a:lnTo>
                      <a:pt x="12810" y="143697"/>
                    </a:lnTo>
                    <a:lnTo>
                      <a:pt x="12810" y="137760"/>
                    </a:lnTo>
                    <a:close/>
                    <a:moveTo>
                      <a:pt x="24992" y="137760"/>
                    </a:moveTo>
                    <a:lnTo>
                      <a:pt x="24992" y="143697"/>
                    </a:lnTo>
                    <a:lnTo>
                      <a:pt x="19058" y="143697"/>
                    </a:lnTo>
                    <a:lnTo>
                      <a:pt x="19058" y="137760"/>
                    </a:lnTo>
                    <a:close/>
                    <a:moveTo>
                      <a:pt x="31241" y="137760"/>
                    </a:moveTo>
                    <a:lnTo>
                      <a:pt x="31241" y="143697"/>
                    </a:lnTo>
                    <a:lnTo>
                      <a:pt x="25305" y="143697"/>
                    </a:lnTo>
                    <a:lnTo>
                      <a:pt x="25305" y="137760"/>
                    </a:lnTo>
                    <a:close/>
                    <a:moveTo>
                      <a:pt x="37489" y="137760"/>
                    </a:moveTo>
                    <a:lnTo>
                      <a:pt x="37489" y="143697"/>
                    </a:lnTo>
                    <a:lnTo>
                      <a:pt x="31553" y="143697"/>
                    </a:lnTo>
                    <a:lnTo>
                      <a:pt x="31553" y="137760"/>
                    </a:lnTo>
                    <a:close/>
                    <a:moveTo>
                      <a:pt x="43737" y="137760"/>
                    </a:moveTo>
                    <a:lnTo>
                      <a:pt x="43737" y="143697"/>
                    </a:lnTo>
                    <a:lnTo>
                      <a:pt x="37802" y="143697"/>
                    </a:lnTo>
                    <a:lnTo>
                      <a:pt x="37802" y="137760"/>
                    </a:lnTo>
                    <a:close/>
                    <a:moveTo>
                      <a:pt x="49985" y="137760"/>
                    </a:moveTo>
                    <a:lnTo>
                      <a:pt x="49985" y="143697"/>
                    </a:lnTo>
                    <a:lnTo>
                      <a:pt x="44049" y="143697"/>
                    </a:lnTo>
                    <a:lnTo>
                      <a:pt x="44049" y="137760"/>
                    </a:lnTo>
                    <a:close/>
                    <a:moveTo>
                      <a:pt x="56232" y="137760"/>
                    </a:moveTo>
                    <a:lnTo>
                      <a:pt x="56232" y="143697"/>
                    </a:lnTo>
                    <a:lnTo>
                      <a:pt x="50296" y="143697"/>
                    </a:lnTo>
                    <a:lnTo>
                      <a:pt x="50296" y="137760"/>
                    </a:lnTo>
                    <a:close/>
                    <a:moveTo>
                      <a:pt x="62480" y="137760"/>
                    </a:moveTo>
                    <a:lnTo>
                      <a:pt x="62480" y="143697"/>
                    </a:lnTo>
                    <a:lnTo>
                      <a:pt x="56545" y="143697"/>
                    </a:lnTo>
                    <a:lnTo>
                      <a:pt x="56545" y="137760"/>
                    </a:lnTo>
                    <a:close/>
                    <a:moveTo>
                      <a:pt x="68727" y="137760"/>
                    </a:moveTo>
                    <a:lnTo>
                      <a:pt x="68727" y="143697"/>
                    </a:lnTo>
                    <a:lnTo>
                      <a:pt x="62792" y="143697"/>
                    </a:lnTo>
                    <a:lnTo>
                      <a:pt x="62792" y="137760"/>
                    </a:lnTo>
                    <a:close/>
                    <a:moveTo>
                      <a:pt x="74975" y="137760"/>
                    </a:moveTo>
                    <a:lnTo>
                      <a:pt x="74975" y="143697"/>
                    </a:lnTo>
                    <a:lnTo>
                      <a:pt x="69039" y="143697"/>
                    </a:lnTo>
                    <a:lnTo>
                      <a:pt x="69039" y="137760"/>
                    </a:lnTo>
                    <a:close/>
                    <a:moveTo>
                      <a:pt x="81223" y="137760"/>
                    </a:moveTo>
                    <a:lnTo>
                      <a:pt x="81223" y="143697"/>
                    </a:lnTo>
                    <a:lnTo>
                      <a:pt x="75286" y="143697"/>
                    </a:lnTo>
                    <a:lnTo>
                      <a:pt x="75286" y="137760"/>
                    </a:lnTo>
                    <a:close/>
                    <a:moveTo>
                      <a:pt x="87470" y="137760"/>
                    </a:moveTo>
                    <a:lnTo>
                      <a:pt x="87470" y="143697"/>
                    </a:lnTo>
                    <a:lnTo>
                      <a:pt x="81535" y="143697"/>
                    </a:lnTo>
                    <a:lnTo>
                      <a:pt x="81535" y="137760"/>
                    </a:lnTo>
                    <a:close/>
                    <a:moveTo>
                      <a:pt x="93718" y="137760"/>
                    </a:moveTo>
                    <a:lnTo>
                      <a:pt x="93718" y="143697"/>
                    </a:lnTo>
                    <a:lnTo>
                      <a:pt x="87784" y="143697"/>
                    </a:lnTo>
                    <a:lnTo>
                      <a:pt x="87784" y="137760"/>
                    </a:lnTo>
                    <a:close/>
                    <a:moveTo>
                      <a:pt x="99967" y="137760"/>
                    </a:moveTo>
                    <a:lnTo>
                      <a:pt x="99967" y="143697"/>
                    </a:lnTo>
                    <a:lnTo>
                      <a:pt x="94031" y="143697"/>
                    </a:lnTo>
                    <a:lnTo>
                      <a:pt x="94031" y="137760"/>
                    </a:lnTo>
                    <a:close/>
                    <a:moveTo>
                      <a:pt x="106214" y="137760"/>
                    </a:moveTo>
                    <a:lnTo>
                      <a:pt x="106214" y="143697"/>
                    </a:lnTo>
                    <a:lnTo>
                      <a:pt x="100278" y="143697"/>
                    </a:lnTo>
                    <a:lnTo>
                      <a:pt x="100278" y="137760"/>
                    </a:lnTo>
                    <a:close/>
                    <a:moveTo>
                      <a:pt x="112461" y="137760"/>
                    </a:moveTo>
                    <a:lnTo>
                      <a:pt x="112461" y="143697"/>
                    </a:lnTo>
                    <a:lnTo>
                      <a:pt x="106527" y="143697"/>
                    </a:lnTo>
                    <a:lnTo>
                      <a:pt x="106527" y="137760"/>
                    </a:lnTo>
                    <a:close/>
                    <a:moveTo>
                      <a:pt x="118710" y="137760"/>
                    </a:moveTo>
                    <a:lnTo>
                      <a:pt x="118710" y="143697"/>
                    </a:lnTo>
                    <a:lnTo>
                      <a:pt x="112774" y="143697"/>
                    </a:lnTo>
                    <a:lnTo>
                      <a:pt x="112774" y="137760"/>
                    </a:lnTo>
                    <a:close/>
                    <a:moveTo>
                      <a:pt x="124957" y="137760"/>
                    </a:moveTo>
                    <a:lnTo>
                      <a:pt x="124957" y="143697"/>
                    </a:lnTo>
                    <a:lnTo>
                      <a:pt x="119021" y="143697"/>
                    </a:lnTo>
                    <a:lnTo>
                      <a:pt x="119021" y="137760"/>
                    </a:lnTo>
                    <a:close/>
                    <a:moveTo>
                      <a:pt x="131204" y="137760"/>
                    </a:moveTo>
                    <a:lnTo>
                      <a:pt x="131204" y="143697"/>
                    </a:lnTo>
                    <a:lnTo>
                      <a:pt x="125270" y="143697"/>
                    </a:lnTo>
                    <a:lnTo>
                      <a:pt x="125270" y="137760"/>
                    </a:lnTo>
                    <a:close/>
                    <a:moveTo>
                      <a:pt x="137451" y="137760"/>
                    </a:moveTo>
                    <a:lnTo>
                      <a:pt x="137451" y="143697"/>
                    </a:lnTo>
                    <a:lnTo>
                      <a:pt x="131517" y="143697"/>
                    </a:lnTo>
                    <a:lnTo>
                      <a:pt x="131517" y="137760"/>
                    </a:lnTo>
                    <a:close/>
                    <a:moveTo>
                      <a:pt x="143702" y="137760"/>
                    </a:moveTo>
                    <a:lnTo>
                      <a:pt x="143702" y="143697"/>
                    </a:lnTo>
                    <a:lnTo>
                      <a:pt x="137766" y="143697"/>
                    </a:lnTo>
                    <a:lnTo>
                      <a:pt x="137766" y="137760"/>
                    </a:lnTo>
                    <a:close/>
                    <a:moveTo>
                      <a:pt x="149949" y="137760"/>
                    </a:moveTo>
                    <a:lnTo>
                      <a:pt x="149949" y="143697"/>
                    </a:lnTo>
                    <a:lnTo>
                      <a:pt x="144015" y="143697"/>
                    </a:lnTo>
                    <a:lnTo>
                      <a:pt x="144015" y="137760"/>
                    </a:lnTo>
                    <a:close/>
                    <a:moveTo>
                      <a:pt x="156196" y="137760"/>
                    </a:moveTo>
                    <a:lnTo>
                      <a:pt x="156196" y="143697"/>
                    </a:lnTo>
                    <a:lnTo>
                      <a:pt x="150262" y="143697"/>
                    </a:lnTo>
                    <a:lnTo>
                      <a:pt x="150262" y="137760"/>
                    </a:lnTo>
                    <a:close/>
                    <a:moveTo>
                      <a:pt x="162445" y="137760"/>
                    </a:moveTo>
                    <a:lnTo>
                      <a:pt x="162445" y="143697"/>
                    </a:lnTo>
                    <a:lnTo>
                      <a:pt x="156509" y="143697"/>
                    </a:lnTo>
                    <a:lnTo>
                      <a:pt x="156509" y="137760"/>
                    </a:lnTo>
                    <a:close/>
                    <a:moveTo>
                      <a:pt x="168692" y="137760"/>
                    </a:moveTo>
                    <a:lnTo>
                      <a:pt x="168692" y="143697"/>
                    </a:lnTo>
                    <a:lnTo>
                      <a:pt x="162756" y="143697"/>
                    </a:lnTo>
                    <a:lnTo>
                      <a:pt x="162756" y="137760"/>
                    </a:lnTo>
                    <a:close/>
                    <a:moveTo>
                      <a:pt x="174939" y="137760"/>
                    </a:moveTo>
                    <a:lnTo>
                      <a:pt x="174939" y="143697"/>
                    </a:lnTo>
                    <a:lnTo>
                      <a:pt x="169005" y="143697"/>
                    </a:lnTo>
                    <a:lnTo>
                      <a:pt x="169005" y="137760"/>
                    </a:lnTo>
                    <a:close/>
                    <a:moveTo>
                      <a:pt x="181186" y="137760"/>
                    </a:moveTo>
                    <a:lnTo>
                      <a:pt x="181186" y="143697"/>
                    </a:lnTo>
                    <a:lnTo>
                      <a:pt x="175252" y="143697"/>
                    </a:lnTo>
                    <a:lnTo>
                      <a:pt x="175252" y="137760"/>
                    </a:lnTo>
                    <a:close/>
                    <a:moveTo>
                      <a:pt x="187433" y="137760"/>
                    </a:moveTo>
                    <a:lnTo>
                      <a:pt x="187433" y="143697"/>
                    </a:lnTo>
                    <a:lnTo>
                      <a:pt x="181499" y="143697"/>
                    </a:lnTo>
                    <a:lnTo>
                      <a:pt x="181499" y="137760"/>
                    </a:lnTo>
                    <a:close/>
                    <a:moveTo>
                      <a:pt x="193682" y="137760"/>
                    </a:moveTo>
                    <a:lnTo>
                      <a:pt x="193682" y="143697"/>
                    </a:lnTo>
                    <a:lnTo>
                      <a:pt x="187746" y="143697"/>
                    </a:lnTo>
                    <a:lnTo>
                      <a:pt x="187746" y="137760"/>
                    </a:lnTo>
                    <a:close/>
                    <a:moveTo>
                      <a:pt x="199931" y="137760"/>
                    </a:moveTo>
                    <a:lnTo>
                      <a:pt x="199931" y="143697"/>
                    </a:lnTo>
                    <a:lnTo>
                      <a:pt x="193996" y="143697"/>
                    </a:lnTo>
                    <a:lnTo>
                      <a:pt x="193996" y="137760"/>
                    </a:lnTo>
                    <a:close/>
                    <a:moveTo>
                      <a:pt x="206180" y="137760"/>
                    </a:moveTo>
                    <a:lnTo>
                      <a:pt x="206180" y="143697"/>
                    </a:lnTo>
                    <a:lnTo>
                      <a:pt x="200244" y="143697"/>
                    </a:lnTo>
                    <a:lnTo>
                      <a:pt x="200244" y="137760"/>
                    </a:lnTo>
                    <a:close/>
                    <a:moveTo>
                      <a:pt x="212427" y="137760"/>
                    </a:moveTo>
                    <a:lnTo>
                      <a:pt x="212427" y="143697"/>
                    </a:lnTo>
                    <a:lnTo>
                      <a:pt x="206491" y="143697"/>
                    </a:lnTo>
                    <a:lnTo>
                      <a:pt x="206491" y="137760"/>
                    </a:lnTo>
                    <a:close/>
                    <a:moveTo>
                      <a:pt x="218674" y="137760"/>
                    </a:moveTo>
                    <a:lnTo>
                      <a:pt x="218674" y="143697"/>
                    </a:lnTo>
                    <a:lnTo>
                      <a:pt x="212739" y="143697"/>
                    </a:lnTo>
                    <a:lnTo>
                      <a:pt x="212739" y="137760"/>
                    </a:lnTo>
                    <a:close/>
                    <a:moveTo>
                      <a:pt x="224921" y="137760"/>
                    </a:moveTo>
                    <a:lnTo>
                      <a:pt x="224921" y="143697"/>
                    </a:lnTo>
                    <a:lnTo>
                      <a:pt x="218987" y="143697"/>
                    </a:lnTo>
                    <a:lnTo>
                      <a:pt x="218987" y="137760"/>
                    </a:lnTo>
                    <a:close/>
                    <a:moveTo>
                      <a:pt x="231170" y="137760"/>
                    </a:moveTo>
                    <a:lnTo>
                      <a:pt x="231170" y="143697"/>
                    </a:lnTo>
                    <a:lnTo>
                      <a:pt x="225234" y="143697"/>
                    </a:lnTo>
                    <a:lnTo>
                      <a:pt x="225234" y="137760"/>
                    </a:lnTo>
                    <a:close/>
                    <a:moveTo>
                      <a:pt x="237417" y="137760"/>
                    </a:moveTo>
                    <a:lnTo>
                      <a:pt x="237417" y="143697"/>
                    </a:lnTo>
                    <a:lnTo>
                      <a:pt x="231481" y="143697"/>
                    </a:lnTo>
                    <a:lnTo>
                      <a:pt x="231481" y="137760"/>
                    </a:lnTo>
                    <a:close/>
                    <a:moveTo>
                      <a:pt x="243664" y="137760"/>
                    </a:moveTo>
                    <a:lnTo>
                      <a:pt x="243664" y="143697"/>
                    </a:lnTo>
                    <a:lnTo>
                      <a:pt x="237729" y="143697"/>
                    </a:lnTo>
                    <a:lnTo>
                      <a:pt x="237729" y="137760"/>
                    </a:lnTo>
                    <a:close/>
                    <a:moveTo>
                      <a:pt x="249911" y="137760"/>
                    </a:moveTo>
                    <a:lnTo>
                      <a:pt x="249911" y="143697"/>
                    </a:lnTo>
                    <a:lnTo>
                      <a:pt x="243977" y="143697"/>
                    </a:lnTo>
                    <a:lnTo>
                      <a:pt x="243977" y="137760"/>
                    </a:lnTo>
                    <a:close/>
                    <a:moveTo>
                      <a:pt x="256161" y="137760"/>
                    </a:moveTo>
                    <a:lnTo>
                      <a:pt x="256161" y="143697"/>
                    </a:lnTo>
                    <a:lnTo>
                      <a:pt x="250225" y="143697"/>
                    </a:lnTo>
                    <a:lnTo>
                      <a:pt x="250225" y="137760"/>
                    </a:lnTo>
                    <a:close/>
                    <a:moveTo>
                      <a:pt x="262409" y="137760"/>
                    </a:moveTo>
                    <a:lnTo>
                      <a:pt x="262409" y="143697"/>
                    </a:lnTo>
                    <a:lnTo>
                      <a:pt x="256474" y="143697"/>
                    </a:lnTo>
                    <a:lnTo>
                      <a:pt x="256474" y="137760"/>
                    </a:lnTo>
                    <a:close/>
                    <a:moveTo>
                      <a:pt x="268656" y="137760"/>
                    </a:moveTo>
                    <a:lnTo>
                      <a:pt x="268656" y="143697"/>
                    </a:lnTo>
                    <a:lnTo>
                      <a:pt x="262721" y="143697"/>
                    </a:lnTo>
                    <a:lnTo>
                      <a:pt x="262721" y="137760"/>
                    </a:lnTo>
                    <a:close/>
                    <a:moveTo>
                      <a:pt x="274904" y="137760"/>
                    </a:moveTo>
                    <a:lnTo>
                      <a:pt x="274904" y="143697"/>
                    </a:lnTo>
                    <a:lnTo>
                      <a:pt x="268968" y="143697"/>
                    </a:lnTo>
                    <a:lnTo>
                      <a:pt x="268968" y="137760"/>
                    </a:lnTo>
                    <a:close/>
                    <a:moveTo>
                      <a:pt x="6251" y="144011"/>
                    </a:moveTo>
                    <a:lnTo>
                      <a:pt x="6251" y="149945"/>
                    </a:lnTo>
                    <a:lnTo>
                      <a:pt x="315" y="149945"/>
                    </a:lnTo>
                    <a:lnTo>
                      <a:pt x="315" y="144011"/>
                    </a:lnTo>
                    <a:close/>
                    <a:moveTo>
                      <a:pt x="12498" y="144011"/>
                    </a:moveTo>
                    <a:lnTo>
                      <a:pt x="12498" y="149945"/>
                    </a:lnTo>
                    <a:lnTo>
                      <a:pt x="6562" y="149945"/>
                    </a:lnTo>
                    <a:lnTo>
                      <a:pt x="6562" y="144011"/>
                    </a:lnTo>
                    <a:close/>
                    <a:moveTo>
                      <a:pt x="18745" y="144011"/>
                    </a:moveTo>
                    <a:lnTo>
                      <a:pt x="18745" y="149945"/>
                    </a:lnTo>
                    <a:lnTo>
                      <a:pt x="12810" y="149945"/>
                    </a:lnTo>
                    <a:lnTo>
                      <a:pt x="12810" y="144011"/>
                    </a:lnTo>
                    <a:close/>
                    <a:moveTo>
                      <a:pt x="24992" y="144011"/>
                    </a:moveTo>
                    <a:lnTo>
                      <a:pt x="24992" y="149945"/>
                    </a:lnTo>
                    <a:lnTo>
                      <a:pt x="19058" y="149945"/>
                    </a:lnTo>
                    <a:lnTo>
                      <a:pt x="19058" y="144011"/>
                    </a:lnTo>
                    <a:close/>
                    <a:moveTo>
                      <a:pt x="31241" y="144011"/>
                    </a:moveTo>
                    <a:lnTo>
                      <a:pt x="31241" y="149945"/>
                    </a:lnTo>
                    <a:lnTo>
                      <a:pt x="25305" y="149945"/>
                    </a:lnTo>
                    <a:lnTo>
                      <a:pt x="25305" y="144011"/>
                    </a:lnTo>
                    <a:close/>
                    <a:moveTo>
                      <a:pt x="37489" y="144011"/>
                    </a:moveTo>
                    <a:lnTo>
                      <a:pt x="37489" y="149945"/>
                    </a:lnTo>
                    <a:lnTo>
                      <a:pt x="31553" y="149945"/>
                    </a:lnTo>
                    <a:lnTo>
                      <a:pt x="31553" y="144011"/>
                    </a:lnTo>
                    <a:close/>
                    <a:moveTo>
                      <a:pt x="43737" y="144011"/>
                    </a:moveTo>
                    <a:lnTo>
                      <a:pt x="43737" y="149945"/>
                    </a:lnTo>
                    <a:lnTo>
                      <a:pt x="37802" y="149945"/>
                    </a:lnTo>
                    <a:lnTo>
                      <a:pt x="37802" y="144011"/>
                    </a:lnTo>
                    <a:close/>
                    <a:moveTo>
                      <a:pt x="49985" y="144011"/>
                    </a:moveTo>
                    <a:lnTo>
                      <a:pt x="49985" y="149945"/>
                    </a:lnTo>
                    <a:lnTo>
                      <a:pt x="44049" y="149945"/>
                    </a:lnTo>
                    <a:lnTo>
                      <a:pt x="44049" y="144011"/>
                    </a:lnTo>
                    <a:close/>
                    <a:moveTo>
                      <a:pt x="56232" y="144011"/>
                    </a:moveTo>
                    <a:lnTo>
                      <a:pt x="56232" y="149945"/>
                    </a:lnTo>
                    <a:lnTo>
                      <a:pt x="50296" y="149945"/>
                    </a:lnTo>
                    <a:lnTo>
                      <a:pt x="50296" y="144011"/>
                    </a:lnTo>
                    <a:close/>
                    <a:moveTo>
                      <a:pt x="62480" y="144011"/>
                    </a:moveTo>
                    <a:lnTo>
                      <a:pt x="62480" y="149945"/>
                    </a:lnTo>
                    <a:lnTo>
                      <a:pt x="56545" y="149945"/>
                    </a:lnTo>
                    <a:lnTo>
                      <a:pt x="56545" y="144011"/>
                    </a:lnTo>
                    <a:close/>
                    <a:moveTo>
                      <a:pt x="68727" y="144011"/>
                    </a:moveTo>
                    <a:lnTo>
                      <a:pt x="68727" y="149945"/>
                    </a:lnTo>
                    <a:lnTo>
                      <a:pt x="62792" y="149945"/>
                    </a:lnTo>
                    <a:lnTo>
                      <a:pt x="62792" y="144011"/>
                    </a:lnTo>
                    <a:close/>
                    <a:moveTo>
                      <a:pt x="74975" y="144011"/>
                    </a:moveTo>
                    <a:lnTo>
                      <a:pt x="74975" y="149945"/>
                    </a:lnTo>
                    <a:lnTo>
                      <a:pt x="69039" y="149945"/>
                    </a:lnTo>
                    <a:lnTo>
                      <a:pt x="69039" y="144011"/>
                    </a:lnTo>
                    <a:close/>
                    <a:moveTo>
                      <a:pt x="81223" y="144011"/>
                    </a:moveTo>
                    <a:lnTo>
                      <a:pt x="81223" y="149945"/>
                    </a:lnTo>
                    <a:lnTo>
                      <a:pt x="75286" y="149945"/>
                    </a:lnTo>
                    <a:lnTo>
                      <a:pt x="75286" y="144011"/>
                    </a:lnTo>
                    <a:close/>
                    <a:moveTo>
                      <a:pt x="87470" y="144011"/>
                    </a:moveTo>
                    <a:lnTo>
                      <a:pt x="87470" y="149945"/>
                    </a:lnTo>
                    <a:lnTo>
                      <a:pt x="81535" y="149945"/>
                    </a:lnTo>
                    <a:lnTo>
                      <a:pt x="81535" y="144011"/>
                    </a:lnTo>
                    <a:close/>
                    <a:moveTo>
                      <a:pt x="93718" y="144011"/>
                    </a:moveTo>
                    <a:lnTo>
                      <a:pt x="93718" y="149945"/>
                    </a:lnTo>
                    <a:lnTo>
                      <a:pt x="87784" y="149945"/>
                    </a:lnTo>
                    <a:lnTo>
                      <a:pt x="87784" y="144011"/>
                    </a:lnTo>
                    <a:close/>
                    <a:moveTo>
                      <a:pt x="99967" y="144011"/>
                    </a:moveTo>
                    <a:lnTo>
                      <a:pt x="99967" y="149945"/>
                    </a:lnTo>
                    <a:lnTo>
                      <a:pt x="94031" y="149945"/>
                    </a:lnTo>
                    <a:lnTo>
                      <a:pt x="94031" y="144011"/>
                    </a:lnTo>
                    <a:close/>
                    <a:moveTo>
                      <a:pt x="106214" y="144011"/>
                    </a:moveTo>
                    <a:lnTo>
                      <a:pt x="106214" y="149945"/>
                    </a:lnTo>
                    <a:lnTo>
                      <a:pt x="100278" y="149945"/>
                    </a:lnTo>
                    <a:lnTo>
                      <a:pt x="100278" y="144011"/>
                    </a:lnTo>
                    <a:close/>
                    <a:moveTo>
                      <a:pt x="112461" y="144011"/>
                    </a:moveTo>
                    <a:lnTo>
                      <a:pt x="112461" y="149945"/>
                    </a:lnTo>
                    <a:lnTo>
                      <a:pt x="106527" y="149945"/>
                    </a:lnTo>
                    <a:lnTo>
                      <a:pt x="106527" y="144011"/>
                    </a:lnTo>
                    <a:close/>
                    <a:moveTo>
                      <a:pt x="118710" y="144011"/>
                    </a:moveTo>
                    <a:lnTo>
                      <a:pt x="118710" y="149945"/>
                    </a:lnTo>
                    <a:lnTo>
                      <a:pt x="112774" y="149945"/>
                    </a:lnTo>
                    <a:lnTo>
                      <a:pt x="112774" y="144011"/>
                    </a:lnTo>
                    <a:close/>
                    <a:moveTo>
                      <a:pt x="124957" y="144011"/>
                    </a:moveTo>
                    <a:lnTo>
                      <a:pt x="124957" y="149945"/>
                    </a:lnTo>
                    <a:lnTo>
                      <a:pt x="119021" y="149945"/>
                    </a:lnTo>
                    <a:lnTo>
                      <a:pt x="119021" y="144011"/>
                    </a:lnTo>
                    <a:close/>
                    <a:moveTo>
                      <a:pt x="131204" y="144011"/>
                    </a:moveTo>
                    <a:lnTo>
                      <a:pt x="131204" y="149945"/>
                    </a:lnTo>
                    <a:lnTo>
                      <a:pt x="125270" y="149945"/>
                    </a:lnTo>
                    <a:lnTo>
                      <a:pt x="125270" y="144011"/>
                    </a:lnTo>
                    <a:close/>
                    <a:moveTo>
                      <a:pt x="137451" y="144011"/>
                    </a:moveTo>
                    <a:lnTo>
                      <a:pt x="137451" y="149945"/>
                    </a:lnTo>
                    <a:lnTo>
                      <a:pt x="131517" y="149945"/>
                    </a:lnTo>
                    <a:lnTo>
                      <a:pt x="131517" y="144011"/>
                    </a:lnTo>
                    <a:close/>
                    <a:moveTo>
                      <a:pt x="143702" y="144011"/>
                    </a:moveTo>
                    <a:lnTo>
                      <a:pt x="143702" y="149945"/>
                    </a:lnTo>
                    <a:lnTo>
                      <a:pt x="137766" y="149945"/>
                    </a:lnTo>
                    <a:lnTo>
                      <a:pt x="137766" y="144011"/>
                    </a:lnTo>
                    <a:close/>
                    <a:moveTo>
                      <a:pt x="149949" y="144011"/>
                    </a:moveTo>
                    <a:lnTo>
                      <a:pt x="149949" y="149945"/>
                    </a:lnTo>
                    <a:lnTo>
                      <a:pt x="144015" y="149945"/>
                    </a:lnTo>
                    <a:lnTo>
                      <a:pt x="144015" y="144011"/>
                    </a:lnTo>
                    <a:close/>
                    <a:moveTo>
                      <a:pt x="156196" y="144011"/>
                    </a:moveTo>
                    <a:lnTo>
                      <a:pt x="156196" y="149945"/>
                    </a:lnTo>
                    <a:lnTo>
                      <a:pt x="150262" y="149945"/>
                    </a:lnTo>
                    <a:lnTo>
                      <a:pt x="150262" y="144011"/>
                    </a:lnTo>
                    <a:close/>
                    <a:moveTo>
                      <a:pt x="162445" y="144011"/>
                    </a:moveTo>
                    <a:lnTo>
                      <a:pt x="162445" y="149945"/>
                    </a:lnTo>
                    <a:lnTo>
                      <a:pt x="156509" y="149945"/>
                    </a:lnTo>
                    <a:lnTo>
                      <a:pt x="156509" y="144011"/>
                    </a:lnTo>
                    <a:close/>
                    <a:moveTo>
                      <a:pt x="168692" y="144011"/>
                    </a:moveTo>
                    <a:lnTo>
                      <a:pt x="168692" y="149945"/>
                    </a:lnTo>
                    <a:lnTo>
                      <a:pt x="162756" y="149945"/>
                    </a:lnTo>
                    <a:lnTo>
                      <a:pt x="162756" y="144011"/>
                    </a:lnTo>
                    <a:close/>
                    <a:moveTo>
                      <a:pt x="174939" y="144011"/>
                    </a:moveTo>
                    <a:lnTo>
                      <a:pt x="174939" y="149945"/>
                    </a:lnTo>
                    <a:lnTo>
                      <a:pt x="169005" y="149945"/>
                    </a:lnTo>
                    <a:lnTo>
                      <a:pt x="169005" y="144011"/>
                    </a:lnTo>
                    <a:close/>
                    <a:moveTo>
                      <a:pt x="181186" y="144011"/>
                    </a:moveTo>
                    <a:lnTo>
                      <a:pt x="181186" y="149945"/>
                    </a:lnTo>
                    <a:lnTo>
                      <a:pt x="175252" y="149945"/>
                    </a:lnTo>
                    <a:lnTo>
                      <a:pt x="175252" y="144011"/>
                    </a:lnTo>
                    <a:close/>
                    <a:moveTo>
                      <a:pt x="187433" y="144011"/>
                    </a:moveTo>
                    <a:lnTo>
                      <a:pt x="187433" y="149945"/>
                    </a:lnTo>
                    <a:lnTo>
                      <a:pt x="181499" y="149945"/>
                    </a:lnTo>
                    <a:lnTo>
                      <a:pt x="181499" y="144011"/>
                    </a:lnTo>
                    <a:close/>
                    <a:moveTo>
                      <a:pt x="193682" y="144011"/>
                    </a:moveTo>
                    <a:lnTo>
                      <a:pt x="193682" y="149945"/>
                    </a:lnTo>
                    <a:lnTo>
                      <a:pt x="187746" y="149945"/>
                    </a:lnTo>
                    <a:lnTo>
                      <a:pt x="187746" y="144011"/>
                    </a:lnTo>
                    <a:close/>
                    <a:moveTo>
                      <a:pt x="199931" y="144011"/>
                    </a:moveTo>
                    <a:lnTo>
                      <a:pt x="199931" y="149945"/>
                    </a:lnTo>
                    <a:lnTo>
                      <a:pt x="193996" y="149945"/>
                    </a:lnTo>
                    <a:lnTo>
                      <a:pt x="193996" y="144011"/>
                    </a:lnTo>
                    <a:close/>
                    <a:moveTo>
                      <a:pt x="206180" y="144011"/>
                    </a:moveTo>
                    <a:lnTo>
                      <a:pt x="206180" y="149945"/>
                    </a:lnTo>
                    <a:lnTo>
                      <a:pt x="200244" y="149945"/>
                    </a:lnTo>
                    <a:lnTo>
                      <a:pt x="200244" y="144011"/>
                    </a:lnTo>
                    <a:close/>
                    <a:moveTo>
                      <a:pt x="212427" y="144011"/>
                    </a:moveTo>
                    <a:lnTo>
                      <a:pt x="212427" y="149945"/>
                    </a:lnTo>
                    <a:lnTo>
                      <a:pt x="206491" y="149945"/>
                    </a:lnTo>
                    <a:lnTo>
                      <a:pt x="206491" y="144011"/>
                    </a:lnTo>
                    <a:close/>
                    <a:moveTo>
                      <a:pt x="218674" y="144011"/>
                    </a:moveTo>
                    <a:lnTo>
                      <a:pt x="218674" y="149945"/>
                    </a:lnTo>
                    <a:lnTo>
                      <a:pt x="212739" y="149945"/>
                    </a:lnTo>
                    <a:lnTo>
                      <a:pt x="212739" y="144011"/>
                    </a:lnTo>
                    <a:close/>
                    <a:moveTo>
                      <a:pt x="224921" y="144011"/>
                    </a:moveTo>
                    <a:lnTo>
                      <a:pt x="224921" y="149945"/>
                    </a:lnTo>
                    <a:lnTo>
                      <a:pt x="218987" y="149945"/>
                    </a:lnTo>
                    <a:lnTo>
                      <a:pt x="218987" y="144011"/>
                    </a:lnTo>
                    <a:close/>
                    <a:moveTo>
                      <a:pt x="231170" y="144011"/>
                    </a:moveTo>
                    <a:lnTo>
                      <a:pt x="231170" y="149945"/>
                    </a:lnTo>
                    <a:lnTo>
                      <a:pt x="225234" y="149945"/>
                    </a:lnTo>
                    <a:lnTo>
                      <a:pt x="225234" y="144011"/>
                    </a:lnTo>
                    <a:close/>
                    <a:moveTo>
                      <a:pt x="237417" y="144011"/>
                    </a:moveTo>
                    <a:lnTo>
                      <a:pt x="237417" y="149945"/>
                    </a:lnTo>
                    <a:lnTo>
                      <a:pt x="231481" y="149945"/>
                    </a:lnTo>
                    <a:lnTo>
                      <a:pt x="231481" y="144011"/>
                    </a:lnTo>
                    <a:close/>
                    <a:moveTo>
                      <a:pt x="243664" y="144011"/>
                    </a:moveTo>
                    <a:lnTo>
                      <a:pt x="243664" y="149945"/>
                    </a:lnTo>
                    <a:lnTo>
                      <a:pt x="237729" y="149945"/>
                    </a:lnTo>
                    <a:lnTo>
                      <a:pt x="237729" y="144011"/>
                    </a:lnTo>
                    <a:close/>
                    <a:moveTo>
                      <a:pt x="249911" y="144011"/>
                    </a:moveTo>
                    <a:lnTo>
                      <a:pt x="249911" y="149945"/>
                    </a:lnTo>
                    <a:lnTo>
                      <a:pt x="243977" y="149945"/>
                    </a:lnTo>
                    <a:lnTo>
                      <a:pt x="243977" y="144011"/>
                    </a:lnTo>
                    <a:close/>
                    <a:moveTo>
                      <a:pt x="256161" y="144011"/>
                    </a:moveTo>
                    <a:lnTo>
                      <a:pt x="256161" y="149945"/>
                    </a:lnTo>
                    <a:lnTo>
                      <a:pt x="250225" y="149945"/>
                    </a:lnTo>
                    <a:lnTo>
                      <a:pt x="250225" y="144011"/>
                    </a:lnTo>
                    <a:close/>
                    <a:moveTo>
                      <a:pt x="262409" y="144011"/>
                    </a:moveTo>
                    <a:lnTo>
                      <a:pt x="262409" y="149945"/>
                    </a:lnTo>
                    <a:lnTo>
                      <a:pt x="256474" y="149945"/>
                    </a:lnTo>
                    <a:lnTo>
                      <a:pt x="256474" y="144011"/>
                    </a:lnTo>
                    <a:close/>
                    <a:moveTo>
                      <a:pt x="268656" y="144011"/>
                    </a:moveTo>
                    <a:lnTo>
                      <a:pt x="268656" y="149945"/>
                    </a:lnTo>
                    <a:lnTo>
                      <a:pt x="262721" y="149945"/>
                    </a:lnTo>
                    <a:lnTo>
                      <a:pt x="262721" y="144011"/>
                    </a:lnTo>
                    <a:close/>
                    <a:moveTo>
                      <a:pt x="274904" y="144011"/>
                    </a:moveTo>
                    <a:lnTo>
                      <a:pt x="274904" y="149945"/>
                    </a:lnTo>
                    <a:lnTo>
                      <a:pt x="268968" y="149945"/>
                    </a:lnTo>
                    <a:lnTo>
                      <a:pt x="268968" y="144011"/>
                    </a:lnTo>
                    <a:close/>
                    <a:moveTo>
                      <a:pt x="6251" y="150258"/>
                    </a:moveTo>
                    <a:lnTo>
                      <a:pt x="6251" y="156192"/>
                    </a:lnTo>
                    <a:lnTo>
                      <a:pt x="315" y="156192"/>
                    </a:lnTo>
                    <a:lnTo>
                      <a:pt x="315" y="150258"/>
                    </a:lnTo>
                    <a:close/>
                    <a:moveTo>
                      <a:pt x="12498" y="150258"/>
                    </a:moveTo>
                    <a:lnTo>
                      <a:pt x="12498" y="156192"/>
                    </a:lnTo>
                    <a:lnTo>
                      <a:pt x="6562" y="156192"/>
                    </a:lnTo>
                    <a:lnTo>
                      <a:pt x="6562" y="150258"/>
                    </a:lnTo>
                    <a:close/>
                    <a:moveTo>
                      <a:pt x="18745" y="150258"/>
                    </a:moveTo>
                    <a:lnTo>
                      <a:pt x="18745" y="156192"/>
                    </a:lnTo>
                    <a:lnTo>
                      <a:pt x="12810" y="156192"/>
                    </a:lnTo>
                    <a:lnTo>
                      <a:pt x="12810" y="150258"/>
                    </a:lnTo>
                    <a:close/>
                    <a:moveTo>
                      <a:pt x="24992" y="150258"/>
                    </a:moveTo>
                    <a:lnTo>
                      <a:pt x="24992" y="156192"/>
                    </a:lnTo>
                    <a:lnTo>
                      <a:pt x="19058" y="156192"/>
                    </a:lnTo>
                    <a:lnTo>
                      <a:pt x="19058" y="150258"/>
                    </a:lnTo>
                    <a:close/>
                    <a:moveTo>
                      <a:pt x="31241" y="150258"/>
                    </a:moveTo>
                    <a:lnTo>
                      <a:pt x="31241" y="156192"/>
                    </a:lnTo>
                    <a:lnTo>
                      <a:pt x="25305" y="156192"/>
                    </a:lnTo>
                    <a:lnTo>
                      <a:pt x="25305" y="150258"/>
                    </a:lnTo>
                    <a:close/>
                    <a:moveTo>
                      <a:pt x="37489" y="150258"/>
                    </a:moveTo>
                    <a:lnTo>
                      <a:pt x="37489" y="156192"/>
                    </a:lnTo>
                    <a:lnTo>
                      <a:pt x="31553" y="156192"/>
                    </a:lnTo>
                    <a:lnTo>
                      <a:pt x="31553" y="150258"/>
                    </a:lnTo>
                    <a:close/>
                    <a:moveTo>
                      <a:pt x="43737" y="150258"/>
                    </a:moveTo>
                    <a:lnTo>
                      <a:pt x="43737" y="156192"/>
                    </a:lnTo>
                    <a:lnTo>
                      <a:pt x="37802" y="156192"/>
                    </a:lnTo>
                    <a:lnTo>
                      <a:pt x="37802" y="150258"/>
                    </a:lnTo>
                    <a:close/>
                    <a:moveTo>
                      <a:pt x="49985" y="150258"/>
                    </a:moveTo>
                    <a:lnTo>
                      <a:pt x="49985" y="156192"/>
                    </a:lnTo>
                    <a:lnTo>
                      <a:pt x="44049" y="156192"/>
                    </a:lnTo>
                    <a:lnTo>
                      <a:pt x="44049" y="150258"/>
                    </a:lnTo>
                    <a:close/>
                    <a:moveTo>
                      <a:pt x="56232" y="150258"/>
                    </a:moveTo>
                    <a:lnTo>
                      <a:pt x="56232" y="156192"/>
                    </a:lnTo>
                    <a:lnTo>
                      <a:pt x="50296" y="156192"/>
                    </a:lnTo>
                    <a:lnTo>
                      <a:pt x="50296" y="150258"/>
                    </a:lnTo>
                    <a:close/>
                    <a:moveTo>
                      <a:pt x="62480" y="150258"/>
                    </a:moveTo>
                    <a:lnTo>
                      <a:pt x="62480" y="156192"/>
                    </a:lnTo>
                    <a:lnTo>
                      <a:pt x="56545" y="156192"/>
                    </a:lnTo>
                    <a:lnTo>
                      <a:pt x="56545" y="150258"/>
                    </a:lnTo>
                    <a:close/>
                    <a:moveTo>
                      <a:pt x="68727" y="150258"/>
                    </a:moveTo>
                    <a:lnTo>
                      <a:pt x="68727" y="156192"/>
                    </a:lnTo>
                    <a:lnTo>
                      <a:pt x="62792" y="156192"/>
                    </a:lnTo>
                    <a:lnTo>
                      <a:pt x="62792" y="150258"/>
                    </a:lnTo>
                    <a:close/>
                    <a:moveTo>
                      <a:pt x="74975" y="150258"/>
                    </a:moveTo>
                    <a:lnTo>
                      <a:pt x="74975" y="156192"/>
                    </a:lnTo>
                    <a:lnTo>
                      <a:pt x="69039" y="156192"/>
                    </a:lnTo>
                    <a:lnTo>
                      <a:pt x="69039" y="150258"/>
                    </a:lnTo>
                    <a:close/>
                    <a:moveTo>
                      <a:pt x="81223" y="150258"/>
                    </a:moveTo>
                    <a:lnTo>
                      <a:pt x="81223" y="156192"/>
                    </a:lnTo>
                    <a:lnTo>
                      <a:pt x="75286" y="156192"/>
                    </a:lnTo>
                    <a:lnTo>
                      <a:pt x="75286" y="150258"/>
                    </a:lnTo>
                    <a:close/>
                    <a:moveTo>
                      <a:pt x="87470" y="150258"/>
                    </a:moveTo>
                    <a:lnTo>
                      <a:pt x="87470" y="156192"/>
                    </a:lnTo>
                    <a:lnTo>
                      <a:pt x="81535" y="156192"/>
                    </a:lnTo>
                    <a:lnTo>
                      <a:pt x="81535" y="150258"/>
                    </a:lnTo>
                    <a:close/>
                    <a:moveTo>
                      <a:pt x="93718" y="150258"/>
                    </a:moveTo>
                    <a:lnTo>
                      <a:pt x="93718" y="156192"/>
                    </a:lnTo>
                    <a:lnTo>
                      <a:pt x="87784" y="156192"/>
                    </a:lnTo>
                    <a:lnTo>
                      <a:pt x="87784" y="150258"/>
                    </a:lnTo>
                    <a:close/>
                    <a:moveTo>
                      <a:pt x="99967" y="150258"/>
                    </a:moveTo>
                    <a:lnTo>
                      <a:pt x="99967" y="156192"/>
                    </a:lnTo>
                    <a:lnTo>
                      <a:pt x="94031" y="156192"/>
                    </a:lnTo>
                    <a:lnTo>
                      <a:pt x="94031" y="150258"/>
                    </a:lnTo>
                    <a:close/>
                    <a:moveTo>
                      <a:pt x="106214" y="150258"/>
                    </a:moveTo>
                    <a:lnTo>
                      <a:pt x="106214" y="156192"/>
                    </a:lnTo>
                    <a:lnTo>
                      <a:pt x="100278" y="156192"/>
                    </a:lnTo>
                    <a:lnTo>
                      <a:pt x="100278" y="150258"/>
                    </a:lnTo>
                    <a:close/>
                    <a:moveTo>
                      <a:pt x="112461" y="150258"/>
                    </a:moveTo>
                    <a:lnTo>
                      <a:pt x="112461" y="156192"/>
                    </a:lnTo>
                    <a:lnTo>
                      <a:pt x="106527" y="156192"/>
                    </a:lnTo>
                    <a:lnTo>
                      <a:pt x="106527" y="150258"/>
                    </a:lnTo>
                    <a:close/>
                    <a:moveTo>
                      <a:pt x="118710" y="150258"/>
                    </a:moveTo>
                    <a:lnTo>
                      <a:pt x="118710" y="156192"/>
                    </a:lnTo>
                    <a:lnTo>
                      <a:pt x="112774" y="156192"/>
                    </a:lnTo>
                    <a:lnTo>
                      <a:pt x="112774" y="150258"/>
                    </a:lnTo>
                    <a:close/>
                    <a:moveTo>
                      <a:pt x="124957" y="150258"/>
                    </a:moveTo>
                    <a:lnTo>
                      <a:pt x="124957" y="156192"/>
                    </a:lnTo>
                    <a:lnTo>
                      <a:pt x="119021" y="156192"/>
                    </a:lnTo>
                    <a:lnTo>
                      <a:pt x="119021" y="150258"/>
                    </a:lnTo>
                    <a:close/>
                    <a:moveTo>
                      <a:pt x="131204" y="150258"/>
                    </a:moveTo>
                    <a:lnTo>
                      <a:pt x="131204" y="156192"/>
                    </a:lnTo>
                    <a:lnTo>
                      <a:pt x="125270" y="156192"/>
                    </a:lnTo>
                    <a:lnTo>
                      <a:pt x="125270" y="150258"/>
                    </a:lnTo>
                    <a:close/>
                    <a:moveTo>
                      <a:pt x="137451" y="150258"/>
                    </a:moveTo>
                    <a:lnTo>
                      <a:pt x="137451" y="156192"/>
                    </a:lnTo>
                    <a:lnTo>
                      <a:pt x="131517" y="156192"/>
                    </a:lnTo>
                    <a:lnTo>
                      <a:pt x="131517" y="150258"/>
                    </a:lnTo>
                    <a:close/>
                    <a:moveTo>
                      <a:pt x="143702" y="150258"/>
                    </a:moveTo>
                    <a:lnTo>
                      <a:pt x="143702" y="156192"/>
                    </a:lnTo>
                    <a:lnTo>
                      <a:pt x="137766" y="156192"/>
                    </a:lnTo>
                    <a:lnTo>
                      <a:pt x="137766" y="150258"/>
                    </a:lnTo>
                    <a:close/>
                    <a:moveTo>
                      <a:pt x="149949" y="150258"/>
                    </a:moveTo>
                    <a:lnTo>
                      <a:pt x="149949" y="156192"/>
                    </a:lnTo>
                    <a:lnTo>
                      <a:pt x="144015" y="156192"/>
                    </a:lnTo>
                    <a:lnTo>
                      <a:pt x="144015" y="150258"/>
                    </a:lnTo>
                    <a:close/>
                    <a:moveTo>
                      <a:pt x="156196" y="150258"/>
                    </a:moveTo>
                    <a:lnTo>
                      <a:pt x="156196" y="156192"/>
                    </a:lnTo>
                    <a:lnTo>
                      <a:pt x="150262" y="156192"/>
                    </a:lnTo>
                    <a:lnTo>
                      <a:pt x="150262" y="150258"/>
                    </a:lnTo>
                    <a:close/>
                    <a:moveTo>
                      <a:pt x="162445" y="150258"/>
                    </a:moveTo>
                    <a:lnTo>
                      <a:pt x="162445" y="156192"/>
                    </a:lnTo>
                    <a:lnTo>
                      <a:pt x="156509" y="156192"/>
                    </a:lnTo>
                    <a:lnTo>
                      <a:pt x="156509" y="150258"/>
                    </a:lnTo>
                    <a:close/>
                    <a:moveTo>
                      <a:pt x="168692" y="150258"/>
                    </a:moveTo>
                    <a:lnTo>
                      <a:pt x="168692" y="156192"/>
                    </a:lnTo>
                    <a:lnTo>
                      <a:pt x="162756" y="156192"/>
                    </a:lnTo>
                    <a:lnTo>
                      <a:pt x="162756" y="150258"/>
                    </a:lnTo>
                    <a:close/>
                    <a:moveTo>
                      <a:pt x="174939" y="150258"/>
                    </a:moveTo>
                    <a:lnTo>
                      <a:pt x="174939" y="156192"/>
                    </a:lnTo>
                    <a:lnTo>
                      <a:pt x="169005" y="156192"/>
                    </a:lnTo>
                    <a:lnTo>
                      <a:pt x="169005" y="150258"/>
                    </a:lnTo>
                    <a:close/>
                    <a:moveTo>
                      <a:pt x="181186" y="150258"/>
                    </a:moveTo>
                    <a:lnTo>
                      <a:pt x="181186" y="156192"/>
                    </a:lnTo>
                    <a:lnTo>
                      <a:pt x="175252" y="156192"/>
                    </a:lnTo>
                    <a:lnTo>
                      <a:pt x="175252" y="150258"/>
                    </a:lnTo>
                    <a:close/>
                    <a:moveTo>
                      <a:pt x="187433" y="150258"/>
                    </a:moveTo>
                    <a:lnTo>
                      <a:pt x="187433" y="156192"/>
                    </a:lnTo>
                    <a:lnTo>
                      <a:pt x="181499" y="156192"/>
                    </a:lnTo>
                    <a:lnTo>
                      <a:pt x="181499" y="150258"/>
                    </a:lnTo>
                    <a:close/>
                    <a:moveTo>
                      <a:pt x="193682" y="150258"/>
                    </a:moveTo>
                    <a:lnTo>
                      <a:pt x="193682" y="156192"/>
                    </a:lnTo>
                    <a:lnTo>
                      <a:pt x="187746" y="156192"/>
                    </a:lnTo>
                    <a:lnTo>
                      <a:pt x="187746" y="150258"/>
                    </a:lnTo>
                    <a:close/>
                    <a:moveTo>
                      <a:pt x="199931" y="150258"/>
                    </a:moveTo>
                    <a:lnTo>
                      <a:pt x="199931" y="156192"/>
                    </a:lnTo>
                    <a:lnTo>
                      <a:pt x="193996" y="156192"/>
                    </a:lnTo>
                    <a:lnTo>
                      <a:pt x="193996" y="150258"/>
                    </a:lnTo>
                    <a:close/>
                    <a:moveTo>
                      <a:pt x="206180" y="150258"/>
                    </a:moveTo>
                    <a:lnTo>
                      <a:pt x="206180" y="156192"/>
                    </a:lnTo>
                    <a:lnTo>
                      <a:pt x="200244" y="156192"/>
                    </a:lnTo>
                    <a:lnTo>
                      <a:pt x="200244" y="150258"/>
                    </a:lnTo>
                    <a:close/>
                    <a:moveTo>
                      <a:pt x="212427" y="150258"/>
                    </a:moveTo>
                    <a:lnTo>
                      <a:pt x="212427" y="156192"/>
                    </a:lnTo>
                    <a:lnTo>
                      <a:pt x="206491" y="156192"/>
                    </a:lnTo>
                    <a:lnTo>
                      <a:pt x="206491" y="150258"/>
                    </a:lnTo>
                    <a:close/>
                    <a:moveTo>
                      <a:pt x="218674" y="150258"/>
                    </a:moveTo>
                    <a:lnTo>
                      <a:pt x="218674" y="156192"/>
                    </a:lnTo>
                    <a:lnTo>
                      <a:pt x="212739" y="156192"/>
                    </a:lnTo>
                    <a:lnTo>
                      <a:pt x="212739" y="150258"/>
                    </a:lnTo>
                    <a:close/>
                    <a:moveTo>
                      <a:pt x="224921" y="150258"/>
                    </a:moveTo>
                    <a:lnTo>
                      <a:pt x="224921" y="156192"/>
                    </a:lnTo>
                    <a:lnTo>
                      <a:pt x="218987" y="156192"/>
                    </a:lnTo>
                    <a:lnTo>
                      <a:pt x="218987" y="150258"/>
                    </a:lnTo>
                    <a:close/>
                    <a:moveTo>
                      <a:pt x="231170" y="150258"/>
                    </a:moveTo>
                    <a:lnTo>
                      <a:pt x="231170" y="156192"/>
                    </a:lnTo>
                    <a:lnTo>
                      <a:pt x="225234" y="156192"/>
                    </a:lnTo>
                    <a:lnTo>
                      <a:pt x="225234" y="150258"/>
                    </a:lnTo>
                    <a:close/>
                    <a:moveTo>
                      <a:pt x="237417" y="150258"/>
                    </a:moveTo>
                    <a:lnTo>
                      <a:pt x="237417" y="156192"/>
                    </a:lnTo>
                    <a:lnTo>
                      <a:pt x="231481" y="156192"/>
                    </a:lnTo>
                    <a:lnTo>
                      <a:pt x="231481" y="150258"/>
                    </a:lnTo>
                    <a:close/>
                    <a:moveTo>
                      <a:pt x="243664" y="150258"/>
                    </a:moveTo>
                    <a:lnTo>
                      <a:pt x="243664" y="156192"/>
                    </a:lnTo>
                    <a:lnTo>
                      <a:pt x="237729" y="156192"/>
                    </a:lnTo>
                    <a:lnTo>
                      <a:pt x="237729" y="150258"/>
                    </a:lnTo>
                    <a:close/>
                    <a:moveTo>
                      <a:pt x="249911" y="150258"/>
                    </a:moveTo>
                    <a:lnTo>
                      <a:pt x="249911" y="156192"/>
                    </a:lnTo>
                    <a:lnTo>
                      <a:pt x="243977" y="156192"/>
                    </a:lnTo>
                    <a:lnTo>
                      <a:pt x="243977" y="150258"/>
                    </a:lnTo>
                    <a:close/>
                    <a:moveTo>
                      <a:pt x="256161" y="150258"/>
                    </a:moveTo>
                    <a:lnTo>
                      <a:pt x="256161" y="156192"/>
                    </a:lnTo>
                    <a:lnTo>
                      <a:pt x="250225" y="156192"/>
                    </a:lnTo>
                    <a:lnTo>
                      <a:pt x="250225" y="150258"/>
                    </a:lnTo>
                    <a:close/>
                    <a:moveTo>
                      <a:pt x="262409" y="150258"/>
                    </a:moveTo>
                    <a:lnTo>
                      <a:pt x="262409" y="156192"/>
                    </a:lnTo>
                    <a:lnTo>
                      <a:pt x="256474" y="156192"/>
                    </a:lnTo>
                    <a:lnTo>
                      <a:pt x="256474" y="150258"/>
                    </a:lnTo>
                    <a:close/>
                    <a:moveTo>
                      <a:pt x="268656" y="150258"/>
                    </a:moveTo>
                    <a:lnTo>
                      <a:pt x="268656" y="156192"/>
                    </a:lnTo>
                    <a:lnTo>
                      <a:pt x="262721" y="156192"/>
                    </a:lnTo>
                    <a:lnTo>
                      <a:pt x="262721" y="150258"/>
                    </a:lnTo>
                    <a:close/>
                    <a:moveTo>
                      <a:pt x="274904" y="150258"/>
                    </a:moveTo>
                    <a:lnTo>
                      <a:pt x="274904" y="156192"/>
                    </a:lnTo>
                    <a:lnTo>
                      <a:pt x="268968" y="156192"/>
                    </a:lnTo>
                    <a:lnTo>
                      <a:pt x="268968" y="150258"/>
                    </a:lnTo>
                    <a:close/>
                    <a:moveTo>
                      <a:pt x="158" y="0"/>
                    </a:moveTo>
                    <a:lnTo>
                      <a:pt x="158" y="157"/>
                    </a:lnTo>
                    <a:lnTo>
                      <a:pt x="0" y="157"/>
                    </a:lnTo>
                    <a:lnTo>
                      <a:pt x="0" y="156350"/>
                    </a:lnTo>
                    <a:lnTo>
                      <a:pt x="158" y="156350"/>
                    </a:lnTo>
                    <a:lnTo>
                      <a:pt x="158" y="156508"/>
                    </a:lnTo>
                    <a:lnTo>
                      <a:pt x="275059" y="156508"/>
                    </a:lnTo>
                    <a:lnTo>
                      <a:pt x="275059" y="156350"/>
                    </a:lnTo>
                    <a:lnTo>
                      <a:pt x="275215" y="156350"/>
                    </a:lnTo>
                    <a:lnTo>
                      <a:pt x="275215" y="155"/>
                    </a:lnTo>
                    <a:lnTo>
                      <a:pt x="275059" y="155"/>
                    </a:lnTo>
                    <a:lnTo>
                      <a:pt x="275059" y="0"/>
                    </a:lnTo>
                    <a:close/>
                  </a:path>
                </a:pathLst>
              </a:custGeom>
              <a:solidFill>
                <a:srgbClr val="FCEC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cxnSp>
          <p:nvCxnSpPr>
            <p:cNvPr id="23" name="Google Shape;13;p2">
              <a:extLst>
                <a:ext uri="{FF2B5EF4-FFF2-40B4-BE49-F238E27FC236}">
                  <a16:creationId xmlns:a16="http://schemas.microsoft.com/office/drawing/2014/main" id="{036033D1-4F19-4679-8588-3BED76EDC863}"/>
                </a:ext>
              </a:extLst>
            </p:cNvPr>
            <p:cNvCxnSpPr/>
            <p:nvPr/>
          </p:nvCxnSpPr>
          <p:spPr>
            <a:xfrm>
              <a:off x="607100" y="213850"/>
              <a:ext cx="0" cy="4720800"/>
            </a:xfrm>
            <a:prstGeom prst="straightConnector1">
              <a:avLst/>
            </a:prstGeom>
            <a:noFill/>
            <a:ln w="19050" cap="flat" cmpd="sng">
              <a:solidFill>
                <a:srgbClr val="F999A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" name="Google Shape;14;p2">
              <a:extLst>
                <a:ext uri="{FF2B5EF4-FFF2-40B4-BE49-F238E27FC236}">
                  <a16:creationId xmlns:a16="http://schemas.microsoft.com/office/drawing/2014/main" id="{6DA8FFCD-E33F-492D-885A-F4B6AE342076}"/>
                </a:ext>
              </a:extLst>
            </p:cNvPr>
            <p:cNvCxnSpPr/>
            <p:nvPr/>
          </p:nvCxnSpPr>
          <p:spPr>
            <a:xfrm>
              <a:off x="552800" y="213850"/>
              <a:ext cx="0" cy="4720800"/>
            </a:xfrm>
            <a:prstGeom prst="straightConnector1">
              <a:avLst/>
            </a:prstGeom>
            <a:noFill/>
            <a:ln w="19050" cap="flat" cmpd="sng">
              <a:solidFill>
                <a:srgbClr val="F999A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25" name="Google Shape;15;p2">
              <a:extLst>
                <a:ext uri="{FF2B5EF4-FFF2-40B4-BE49-F238E27FC236}">
                  <a16:creationId xmlns:a16="http://schemas.microsoft.com/office/drawing/2014/main" id="{9C8C4F27-8F3F-43EE-ABAA-CAA88AEA4D46}"/>
                </a:ext>
              </a:extLst>
            </p:cNvPr>
            <p:cNvSpPr/>
            <p:nvPr/>
          </p:nvSpPr>
          <p:spPr>
            <a:xfrm>
              <a:off x="309638" y="1298388"/>
              <a:ext cx="108600" cy="108600"/>
            </a:xfrm>
            <a:prstGeom prst="ellipse">
              <a:avLst/>
            </a:prstGeom>
            <a:solidFill>
              <a:srgbClr val="3231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" name="Google Shape;16;p2">
              <a:extLst>
                <a:ext uri="{FF2B5EF4-FFF2-40B4-BE49-F238E27FC236}">
                  <a16:creationId xmlns:a16="http://schemas.microsoft.com/office/drawing/2014/main" id="{FDA2ED60-205B-4BAB-8A31-8AD53FE98BA8}"/>
                </a:ext>
              </a:extLst>
            </p:cNvPr>
            <p:cNvSpPr/>
            <p:nvPr/>
          </p:nvSpPr>
          <p:spPr>
            <a:xfrm>
              <a:off x="309638" y="485688"/>
              <a:ext cx="108600" cy="108600"/>
            </a:xfrm>
            <a:prstGeom prst="ellipse">
              <a:avLst/>
            </a:prstGeom>
            <a:solidFill>
              <a:srgbClr val="3231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" name="Google Shape;17;p2">
              <a:extLst>
                <a:ext uri="{FF2B5EF4-FFF2-40B4-BE49-F238E27FC236}">
                  <a16:creationId xmlns:a16="http://schemas.microsoft.com/office/drawing/2014/main" id="{DDFF3542-67A5-427C-BE73-F91BE44DC297}"/>
                </a:ext>
              </a:extLst>
            </p:cNvPr>
            <p:cNvSpPr/>
            <p:nvPr/>
          </p:nvSpPr>
          <p:spPr>
            <a:xfrm>
              <a:off x="309638" y="4549188"/>
              <a:ext cx="108600" cy="108600"/>
            </a:xfrm>
            <a:prstGeom prst="ellipse">
              <a:avLst/>
            </a:prstGeom>
            <a:solidFill>
              <a:srgbClr val="3231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" name="Google Shape;18;p2">
              <a:extLst>
                <a:ext uri="{FF2B5EF4-FFF2-40B4-BE49-F238E27FC236}">
                  <a16:creationId xmlns:a16="http://schemas.microsoft.com/office/drawing/2014/main" id="{2B154261-BFD8-479C-9146-F14D764DE6E2}"/>
                </a:ext>
              </a:extLst>
            </p:cNvPr>
            <p:cNvSpPr/>
            <p:nvPr/>
          </p:nvSpPr>
          <p:spPr>
            <a:xfrm>
              <a:off x="309638" y="3736488"/>
              <a:ext cx="108600" cy="108600"/>
            </a:xfrm>
            <a:prstGeom prst="ellipse">
              <a:avLst/>
            </a:prstGeom>
            <a:solidFill>
              <a:srgbClr val="3231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" name="Google Shape;19;p2">
              <a:extLst>
                <a:ext uri="{FF2B5EF4-FFF2-40B4-BE49-F238E27FC236}">
                  <a16:creationId xmlns:a16="http://schemas.microsoft.com/office/drawing/2014/main" id="{68883E2E-AE3C-4CC1-A3EF-F51610B1B7D4}"/>
                </a:ext>
              </a:extLst>
            </p:cNvPr>
            <p:cNvSpPr/>
            <p:nvPr/>
          </p:nvSpPr>
          <p:spPr>
            <a:xfrm>
              <a:off x="309638" y="2923788"/>
              <a:ext cx="108600" cy="108600"/>
            </a:xfrm>
            <a:prstGeom prst="ellipse">
              <a:avLst/>
            </a:prstGeom>
            <a:solidFill>
              <a:srgbClr val="3231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" name="Google Shape;20;p2">
              <a:extLst>
                <a:ext uri="{FF2B5EF4-FFF2-40B4-BE49-F238E27FC236}">
                  <a16:creationId xmlns:a16="http://schemas.microsoft.com/office/drawing/2014/main" id="{489139D4-1E6A-4FC7-A3CB-9EC8D7929FE2}"/>
                </a:ext>
              </a:extLst>
            </p:cNvPr>
            <p:cNvSpPr/>
            <p:nvPr/>
          </p:nvSpPr>
          <p:spPr>
            <a:xfrm>
              <a:off x="309638" y="2111088"/>
              <a:ext cx="108600" cy="108600"/>
            </a:xfrm>
            <a:prstGeom prst="ellipse">
              <a:avLst/>
            </a:prstGeom>
            <a:solidFill>
              <a:srgbClr val="3231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81426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42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5760" indent="-365760" algn="l" defTabSz="914400" rtl="0" eaLnBrk="1" latinLnBrk="0" hangingPunct="1">
        <a:lnSpc>
          <a:spcPct val="105000"/>
        </a:lnSpc>
        <a:spcBef>
          <a:spcPts val="900"/>
        </a:spcBef>
        <a:buClr>
          <a:schemeClr val="accent5"/>
        </a:buClr>
        <a:buFont typeface="Avenir Next LT Pro" panose="020B0504020202020204" pitchFamily="34" charset="0"/>
        <a:buChar char="+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365760" indent="0" algn="l" defTabSz="914400" rtl="0" eaLnBrk="1" latinLnBrk="0" hangingPunct="1">
        <a:lnSpc>
          <a:spcPct val="105000"/>
        </a:lnSpc>
        <a:spcBef>
          <a:spcPts val="900"/>
        </a:spcBef>
        <a:buFont typeface="Arial" panose="020B0604020202020204" pitchFamily="34" charset="0"/>
        <a:buNone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640080" indent="-274320" algn="l" defTabSz="914400" rtl="0" eaLnBrk="1" latinLnBrk="0" hangingPunct="1">
        <a:lnSpc>
          <a:spcPct val="105000"/>
        </a:lnSpc>
        <a:spcBef>
          <a:spcPts val="600"/>
        </a:spcBef>
        <a:buClr>
          <a:schemeClr val="accent5"/>
        </a:buClr>
        <a:buFont typeface="Avenir Next LT Pro" panose="020B0504020202020204" pitchFamily="34" charset="0"/>
        <a:buChar char="+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640080" indent="0" algn="l" defTabSz="914400" rtl="0" eaLnBrk="1" latinLnBrk="0" hangingPunct="1">
        <a:lnSpc>
          <a:spcPct val="105000"/>
        </a:lnSpc>
        <a:spcBef>
          <a:spcPts val="600"/>
        </a:spcBef>
        <a:buFontTx/>
        <a:buNone/>
        <a:defRPr sz="1800" i="1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886968" indent="-274320" algn="l" defTabSz="914400" rtl="0" eaLnBrk="1" latinLnBrk="0" hangingPunct="1">
        <a:lnSpc>
          <a:spcPct val="105000"/>
        </a:lnSpc>
        <a:spcBef>
          <a:spcPts val="600"/>
        </a:spcBef>
        <a:buClr>
          <a:schemeClr val="accent5"/>
        </a:buClr>
        <a:buFont typeface="Avenir Next LT Pro" panose="020B0504020202020204" pitchFamily="34" charset="0"/>
        <a:buChar char="+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microsoft.com/office/2007/relationships/hdphoto" Target="../media/hdphoto8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microsoft.com/office/2007/relationships/hdphoto" Target="../media/hdphoto9.wdp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0.wdp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jpeg"/><Relationship Id="rId4" Type="http://schemas.microsoft.com/office/2007/relationships/hdphoto" Target="../media/hdphoto11.wdp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hdphoto" Target="../media/hdphoto14.wdp"/><Relationship Id="rId3" Type="http://schemas.openxmlformats.org/officeDocument/2006/relationships/image" Target="../media/image29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3.wdp"/><Relationship Id="rId5" Type="http://schemas.openxmlformats.org/officeDocument/2006/relationships/image" Target="../media/image30.png"/><Relationship Id="rId4" Type="http://schemas.microsoft.com/office/2007/relationships/hdphoto" Target="../media/hdphoto12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2.png"/><Relationship Id="rId4" Type="http://schemas.openxmlformats.org/officeDocument/2006/relationships/notesSlide" Target="../notesSlides/notesSlide1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3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5.wdp"/><Relationship Id="rId11" Type="http://schemas.microsoft.com/office/2007/relationships/hdphoto" Target="../media/hdphoto7.wdp"/><Relationship Id="rId5" Type="http://schemas.openxmlformats.org/officeDocument/2006/relationships/image" Target="../media/image14.png"/><Relationship Id="rId10" Type="http://schemas.openxmlformats.org/officeDocument/2006/relationships/image" Target="../media/image17.png"/><Relationship Id="rId4" Type="http://schemas.microsoft.com/office/2007/relationships/hdphoto" Target="../media/hdphoto4.wdp"/><Relationship Id="rId9" Type="http://schemas.microsoft.com/office/2007/relationships/hdphoto" Target="../media/hdphoto6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Freeform: Shape 6">
            <a:extLst>
              <a:ext uri="{FF2B5EF4-FFF2-40B4-BE49-F238E27FC236}">
                <a16:creationId xmlns:a16="http://schemas.microsoft.com/office/drawing/2014/main" id="{49306479-8C4D-4E4A-A330-DFC80A8A01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105524"/>
          </a:xfrm>
          <a:custGeom>
            <a:avLst/>
            <a:gdLst>
              <a:gd name="connsiteX0" fmla="*/ 0 w 12192000"/>
              <a:gd name="connsiteY0" fmla="*/ 0 h 6105524"/>
              <a:gd name="connsiteX1" fmla="*/ 12192000 w 12192000"/>
              <a:gd name="connsiteY1" fmla="*/ 0 h 6105524"/>
              <a:gd name="connsiteX2" fmla="*/ 12192000 w 12192000"/>
              <a:gd name="connsiteY2" fmla="*/ 6105524 h 6105524"/>
              <a:gd name="connsiteX3" fmla="*/ 11435080 w 12192000"/>
              <a:gd name="connsiteY3" fmla="*/ 6105524 h 6105524"/>
              <a:gd name="connsiteX4" fmla="*/ 11435080 w 12192000"/>
              <a:gd name="connsiteY4" fmla="*/ 771523 h 6105524"/>
              <a:gd name="connsiteX5" fmla="*/ 767080 w 12192000"/>
              <a:gd name="connsiteY5" fmla="*/ 771523 h 6105524"/>
              <a:gd name="connsiteX6" fmla="*/ 767080 w 12192000"/>
              <a:gd name="connsiteY6" fmla="*/ 6105524 h 6105524"/>
              <a:gd name="connsiteX7" fmla="*/ 0 w 12192000"/>
              <a:gd name="connsiteY7" fmla="*/ 6105524 h 6105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105524">
                <a:moveTo>
                  <a:pt x="0" y="0"/>
                </a:moveTo>
                <a:lnTo>
                  <a:pt x="12192000" y="0"/>
                </a:lnTo>
                <a:lnTo>
                  <a:pt x="12192000" y="6105524"/>
                </a:lnTo>
                <a:lnTo>
                  <a:pt x="11435080" y="6105524"/>
                </a:lnTo>
                <a:lnTo>
                  <a:pt x="11435080" y="771523"/>
                </a:lnTo>
                <a:lnTo>
                  <a:pt x="767080" y="771523"/>
                </a:lnTo>
                <a:lnTo>
                  <a:pt x="767080" y="6105524"/>
                </a:lnTo>
                <a:lnTo>
                  <a:pt x="0" y="6105524"/>
                </a:lnTo>
                <a:close/>
              </a:path>
            </a:pathLst>
          </a:custGeom>
          <a:gradFill flip="none" rotWithShape="1">
            <a:gsLst>
              <a:gs pos="10000">
                <a:schemeClr val="accent5"/>
              </a:gs>
              <a:gs pos="90000">
                <a:schemeClr val="accent1"/>
              </a:gs>
              <a:gs pos="70000">
                <a:schemeClr val="accent2"/>
              </a:gs>
              <a:gs pos="30000">
                <a:schemeClr val="accent4"/>
              </a:gs>
              <a:gs pos="50000">
                <a:schemeClr val="accent3">
                  <a:lumMod val="60000"/>
                  <a:lumOff val="40000"/>
                </a:schemeClr>
              </a:gs>
            </a:gsLst>
            <a:lin ang="7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C4A0336-662C-41C3-8DC8-3104A16947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7" name="Picture 1" descr="Background pattern&#10;&#10;Description automatically generated">
            <a:extLst>
              <a:ext uri="{FF2B5EF4-FFF2-40B4-BE49-F238E27FC236}">
                <a16:creationId xmlns:a16="http://schemas.microsoft.com/office/drawing/2014/main" id="{2C8766D8-22C6-401C-91A6-13E8D9C2739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603" b="6754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pic>
        <p:nvPicPr>
          <p:cNvPr id="38" name="Picture 4" descr="Dụng cụ thí nghiệm hóa học, Dụng cụ thí nghiệm thủy tinh">
            <a:extLst>
              <a:ext uri="{FF2B5EF4-FFF2-40B4-BE49-F238E27FC236}">
                <a16:creationId xmlns:a16="http://schemas.microsoft.com/office/drawing/2014/main" id="{0F832B4D-D3BE-4455-A1DD-0DD3CAF662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429"/>
          <a:stretch/>
        </p:blipFill>
        <p:spPr bwMode="auto">
          <a:xfrm>
            <a:off x="1524000" y="171450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8839FE1D-387E-46FE-A01D-D0A91ABA02EE}"/>
              </a:ext>
            </a:extLst>
          </p:cNvPr>
          <p:cNvSpPr txBox="1"/>
          <p:nvPr/>
        </p:nvSpPr>
        <p:spPr>
          <a:xfrm>
            <a:off x="213631" y="752476"/>
            <a:ext cx="11978369" cy="995422"/>
          </a:xfrm>
          <a:prstGeom prst="ellipse">
            <a:avLst/>
          </a:prstGeom>
          <a:solidFill>
            <a:schemeClr val="accent4">
              <a:lumMod val="75000"/>
              <a:alpha val="45000"/>
            </a:schemeClr>
          </a:solidFill>
          <a:effectLst>
            <a:softEdge rad="11430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002060"/>
                </a:solidFill>
                <a:latin typeface="#9Slide07 SVNBrandon Printed Sh" panose="02000000000000000000" pitchFamily="2" charset="0"/>
                <a:cs typeface="#9Slide03 Arima Madurai Black" panose="00000A00000000000000" pitchFamily="2" charset="0"/>
              </a:rPr>
              <a:t>CHỦ </a:t>
            </a:r>
            <a:r>
              <a:rPr lang="en-US" sz="4000">
                <a:solidFill>
                  <a:srgbClr val="002060"/>
                </a:solidFill>
                <a:latin typeface="#9Slide07 SVNBrandon Printed Sh" panose="02000000000000000000" pitchFamily="2" charset="0"/>
                <a:cs typeface="#9Slide03 Arima Madurai Black" panose="00000A00000000000000" pitchFamily="2" charset="0"/>
              </a:rPr>
              <a:t>ĐỀ </a:t>
            </a:r>
            <a:r>
              <a:rPr lang="vi-VN" sz="4000">
                <a:solidFill>
                  <a:srgbClr val="002060"/>
                </a:solidFill>
                <a:latin typeface="#9Slide07 SVNBrandon Printed Sh" panose="02000000000000000000" pitchFamily="2" charset="0"/>
                <a:cs typeface="#9Slide03 Arima Madurai Black" panose="00000A00000000000000" pitchFamily="2" charset="0"/>
              </a:rPr>
              <a:t>6: HỖN HỢP</a:t>
            </a:r>
            <a:endParaRPr lang="en-US" sz="4000" dirty="0">
              <a:solidFill>
                <a:srgbClr val="002060"/>
              </a:solidFill>
              <a:latin typeface="#9Slide07 SVNBrandon Printed Sh" panose="02000000000000000000" pitchFamily="2" charset="0"/>
              <a:cs typeface="#9Slide03 Arima Madurai Black" panose="00000A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81755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B9EB138-CA05-4FF8-841B-5913A49A2DE1}"/>
              </a:ext>
            </a:extLst>
          </p:cNvPr>
          <p:cNvSpPr txBox="1"/>
          <p:nvPr/>
        </p:nvSpPr>
        <p:spPr>
          <a:xfrm>
            <a:off x="765925" y="215900"/>
            <a:ext cx="60573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#9Slide03 BoosterNextFYBlack" panose="02000A03000000020004" pitchFamily="2" charset="0"/>
              </a:rPr>
              <a:t>II. HUYỀN PHÙ, NHŨ TƯƠNG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7F4AD30-5AFC-4DB4-B32B-3E583B3CC624}"/>
              </a:ext>
            </a:extLst>
          </p:cNvPr>
          <p:cNvGrpSpPr/>
          <p:nvPr/>
        </p:nvGrpSpPr>
        <p:grpSpPr>
          <a:xfrm>
            <a:off x="4706911" y="2481170"/>
            <a:ext cx="7273423" cy="4225823"/>
            <a:chOff x="5710459" y="1742507"/>
            <a:chExt cx="6269875" cy="2628900"/>
          </a:xfrm>
        </p:grpSpPr>
        <p:sp>
          <p:nvSpPr>
            <p:cNvPr id="133" name="Google Shape;236;p5">
              <a:extLst>
                <a:ext uri="{FF2B5EF4-FFF2-40B4-BE49-F238E27FC236}">
                  <a16:creationId xmlns:a16="http://schemas.microsoft.com/office/drawing/2014/main" id="{5A881CAD-EF7E-4E4B-9362-3F32A6D8BA74}"/>
                </a:ext>
              </a:extLst>
            </p:cNvPr>
            <p:cNvSpPr/>
            <p:nvPr/>
          </p:nvSpPr>
          <p:spPr>
            <a:xfrm>
              <a:off x="5832265" y="1821891"/>
              <a:ext cx="6148069" cy="2549516"/>
            </a:xfrm>
            <a:prstGeom prst="rect">
              <a:avLst/>
            </a:prstGeom>
            <a:solidFill>
              <a:srgbClr val="CFAFD4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 0</a:t>
              </a: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4" name="Google Shape;237;p5">
              <a:extLst>
                <a:ext uri="{FF2B5EF4-FFF2-40B4-BE49-F238E27FC236}">
                  <a16:creationId xmlns:a16="http://schemas.microsoft.com/office/drawing/2014/main" id="{2E357DE3-6944-4C5C-9EFC-A29AF33A353C}"/>
                </a:ext>
              </a:extLst>
            </p:cNvPr>
            <p:cNvSpPr/>
            <p:nvPr/>
          </p:nvSpPr>
          <p:spPr>
            <a:xfrm>
              <a:off x="5710459" y="1742507"/>
              <a:ext cx="6148069" cy="2549516"/>
            </a:xfrm>
            <a:prstGeom prst="rect">
              <a:avLst/>
            </a:prstGeom>
            <a:solidFill>
              <a:srgbClr val="FCCFB8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 </a:t>
              </a: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35" name="TextBox 134">
            <a:extLst>
              <a:ext uri="{FF2B5EF4-FFF2-40B4-BE49-F238E27FC236}">
                <a16:creationId xmlns:a16="http://schemas.microsoft.com/office/drawing/2014/main" id="{7E2549CD-FB07-484B-970D-B2E982B9ACF3}"/>
              </a:ext>
            </a:extLst>
          </p:cNvPr>
          <p:cNvSpPr txBox="1"/>
          <p:nvPr/>
        </p:nvSpPr>
        <p:spPr>
          <a:xfrm>
            <a:off x="874961" y="911510"/>
            <a:ext cx="445963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Huyền</a:t>
            </a:r>
            <a:r>
              <a:rPr lang="en-US" sz="24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4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phù</a:t>
            </a:r>
            <a:r>
              <a:rPr lang="en-US" sz="24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400" dirty="0" err="1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là</a:t>
            </a:r>
            <a:r>
              <a:rPr lang="en-US" sz="24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</a:t>
            </a:r>
            <a:r>
              <a:rPr lang="en-US" sz="2400" dirty="0" err="1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một</a:t>
            </a:r>
            <a:r>
              <a:rPr lang="en-US" sz="24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</a:t>
            </a:r>
            <a:r>
              <a:rPr lang="en-US" sz="2400" dirty="0" err="1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hỗn</a:t>
            </a:r>
            <a:r>
              <a:rPr lang="en-US" sz="24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</a:t>
            </a:r>
            <a:r>
              <a:rPr lang="en-US" sz="2400" dirty="0" err="1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hợp</a:t>
            </a:r>
            <a:r>
              <a:rPr lang="en-US" sz="24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</a:t>
            </a:r>
            <a:r>
              <a:rPr lang="en-US" sz="2400" dirty="0" err="1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không</a:t>
            </a:r>
            <a:r>
              <a:rPr lang="en-US" sz="24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</a:t>
            </a:r>
            <a:r>
              <a:rPr lang="en-US" sz="2400" dirty="0" err="1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đồng</a:t>
            </a:r>
            <a:r>
              <a:rPr lang="en-US" sz="24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</a:t>
            </a:r>
            <a:r>
              <a:rPr lang="en-US" sz="2400" dirty="0" err="1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nhất</a:t>
            </a:r>
            <a:r>
              <a:rPr lang="en-US" sz="24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</a:t>
            </a:r>
            <a:r>
              <a:rPr lang="en-US" sz="2400" dirty="0" err="1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gồm</a:t>
            </a:r>
            <a:r>
              <a:rPr lang="en-US" sz="24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</a:t>
            </a:r>
            <a:r>
              <a:rPr lang="en-US" sz="2400" dirty="0" err="1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các</a:t>
            </a:r>
            <a:r>
              <a:rPr lang="en-US" sz="24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</a:t>
            </a:r>
            <a:r>
              <a:rPr lang="en-US" sz="2400" dirty="0" err="1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hạt</a:t>
            </a:r>
            <a:r>
              <a:rPr lang="en-US" sz="24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</a:t>
            </a:r>
            <a:r>
              <a:rPr lang="en-US" sz="2400" dirty="0" err="1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chất</a:t>
            </a:r>
            <a:r>
              <a:rPr lang="en-US" sz="24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</a:t>
            </a:r>
            <a:r>
              <a:rPr lang="en-US" sz="2400" dirty="0" err="1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rắn</a:t>
            </a:r>
            <a:r>
              <a:rPr lang="en-US" sz="24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</a:t>
            </a:r>
            <a:r>
              <a:rPr lang="en-US" sz="2400" dirty="0" err="1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phân</a:t>
            </a:r>
            <a:r>
              <a:rPr lang="en-US" sz="24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</a:t>
            </a:r>
            <a:r>
              <a:rPr lang="en-US" sz="2400" dirty="0" err="1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tán</a:t>
            </a:r>
            <a:r>
              <a:rPr lang="en-US" sz="24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l</a:t>
            </a:r>
            <a:r>
              <a:rPr lang="vi-VN" sz="24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ơ</a:t>
            </a:r>
            <a:r>
              <a:rPr lang="en-US" sz="24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</a:t>
            </a:r>
            <a:r>
              <a:rPr lang="en-US" sz="2400" dirty="0" err="1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lửng</a:t>
            </a:r>
            <a:r>
              <a:rPr lang="en-US" sz="24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</a:t>
            </a:r>
            <a:r>
              <a:rPr lang="en-US" sz="2400" dirty="0" err="1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trong</a:t>
            </a:r>
            <a:r>
              <a:rPr lang="en-US" sz="24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</a:t>
            </a:r>
            <a:r>
              <a:rPr lang="en-US" sz="2400" dirty="0" err="1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môi</a:t>
            </a:r>
            <a:r>
              <a:rPr lang="en-US" sz="24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tr</a:t>
            </a:r>
            <a:r>
              <a:rPr lang="vi-VN" sz="24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ường</a:t>
            </a:r>
            <a:r>
              <a:rPr lang="en-US" sz="24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</a:t>
            </a:r>
            <a:r>
              <a:rPr lang="en-US" sz="2400" dirty="0" err="1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chất</a:t>
            </a:r>
            <a:r>
              <a:rPr lang="en-US" sz="24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</a:t>
            </a:r>
            <a:r>
              <a:rPr lang="en-US" sz="2400" dirty="0" err="1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lỏng</a:t>
            </a:r>
            <a:r>
              <a:rPr lang="en-US" sz="24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.</a:t>
            </a:r>
          </a:p>
        </p:txBody>
      </p:sp>
      <p:pic>
        <p:nvPicPr>
          <p:cNvPr id="6148" name="Picture 4" descr="Nước cam Mềm uống sinh Tố bữa Sáng - Nước Cam Ảnh png tải về - Miễn phí  trong suốt Không Có Cồnuống png Tải về.">
            <a:extLst>
              <a:ext uri="{FF2B5EF4-FFF2-40B4-BE49-F238E27FC236}">
                <a16:creationId xmlns:a16="http://schemas.microsoft.com/office/drawing/2014/main" id="{C7B9F6E3-8D9B-4230-816B-3268C2C461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667" b="97949" l="10000" r="90000">
                        <a14:foregroundMark x1="44111" y1="12436" x2="51667" y2="15000"/>
                        <a14:foregroundMark x1="51667" y1="15000" x2="60556" y2="14231"/>
                        <a14:foregroundMark x1="68000" y1="14872" x2="71222" y2="12051"/>
                        <a14:foregroundMark x1="69778" y1="12051" x2="55556" y2="12821"/>
                        <a14:foregroundMark x1="55556" y1="12821" x2="54778" y2="12436"/>
                        <a14:foregroundMark x1="70889" y1="11795" x2="64667" y2="10513"/>
                        <a14:foregroundMark x1="64667" y1="10513" x2="64667" y2="10513"/>
                        <a14:foregroundMark x1="67778" y1="10897" x2="70667" y2="10769"/>
                        <a14:foregroundMark x1="40333" y1="6538" x2="34333" y2="1667"/>
                        <a14:foregroundMark x1="56000" y1="83462" x2="60444" y2="91282"/>
                        <a14:foregroundMark x1="60444" y1="91282" x2="68111" y2="94103"/>
                        <a14:foregroundMark x1="68111" y1="94103" x2="72778" y2="94103"/>
                        <a14:foregroundMark x1="69111" y1="97564" x2="75444" y2="97949"/>
                        <a14:foregroundMark x1="75444" y1="97949" x2="75667" y2="97821"/>
                        <a14:foregroundMark x1="43222" y1="11538" x2="44889" y2="12179"/>
                        <a14:foregroundMark x1="45000" y1="10769" x2="44111" y2="101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3297" y="909129"/>
            <a:ext cx="4162013" cy="360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8" name="TextBox 67">
            <a:extLst>
              <a:ext uri="{FF2B5EF4-FFF2-40B4-BE49-F238E27FC236}">
                <a16:creationId xmlns:a16="http://schemas.microsoft.com/office/drawing/2014/main" id="{F7398AE8-5607-4CAD-8E47-3B3DB5E675F6}"/>
              </a:ext>
            </a:extLst>
          </p:cNvPr>
          <p:cNvSpPr txBox="1"/>
          <p:nvPr/>
        </p:nvSpPr>
        <p:spPr>
          <a:xfrm>
            <a:off x="8614919" y="2659559"/>
            <a:ext cx="35770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pc="-50" dirty="0" err="1">
                <a:solidFill>
                  <a:schemeClr val="tx2">
                    <a:lumMod val="95000"/>
                  </a:schemeClr>
                </a:solidFill>
                <a:latin typeface="#9Slide07 SVNBrandon Printed Sh" panose="02000000000000000000" pitchFamily="2" charset="0"/>
                <a:ea typeface="+mj-ea"/>
                <a:cs typeface="+mj-cs"/>
              </a:rPr>
              <a:t>Nước</a:t>
            </a:r>
            <a:r>
              <a:rPr lang="en-US" sz="4400" spc="-50" dirty="0">
                <a:solidFill>
                  <a:schemeClr val="tx2">
                    <a:lumMod val="95000"/>
                  </a:schemeClr>
                </a:solidFill>
                <a:latin typeface="#9Slide07 SVNBrandon Printed Sh" panose="02000000000000000000" pitchFamily="2" charset="0"/>
                <a:ea typeface="+mj-ea"/>
                <a:cs typeface="+mj-cs"/>
              </a:rPr>
              <a:t> cam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0CDB12F7-91BE-4CDD-BF15-A450EC738974}"/>
              </a:ext>
            </a:extLst>
          </p:cNvPr>
          <p:cNvSpPr txBox="1"/>
          <p:nvPr/>
        </p:nvSpPr>
        <p:spPr>
          <a:xfrm>
            <a:off x="7995608" y="4408280"/>
            <a:ext cx="37321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Vì</a:t>
            </a:r>
            <a:r>
              <a:rPr lang="en-US" sz="2400" b="1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b="1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sao</a:t>
            </a:r>
            <a:r>
              <a:rPr lang="en-US" sz="2400" b="1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b="1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nước</a:t>
            </a:r>
            <a:r>
              <a:rPr lang="en-US" sz="2400" b="1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cam </a:t>
            </a:r>
            <a:r>
              <a:rPr lang="en-US" sz="2400" b="1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lại</a:t>
            </a:r>
            <a:r>
              <a:rPr lang="en-US" sz="2400" b="1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b="1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có</a:t>
            </a:r>
            <a:r>
              <a:rPr lang="en-US" sz="2400" b="1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b="1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phần</a:t>
            </a:r>
            <a:r>
              <a:rPr lang="en-US" sz="2400" b="1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b="1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chất</a:t>
            </a:r>
            <a:r>
              <a:rPr lang="en-US" sz="2400" b="1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b="1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rắn</a:t>
            </a:r>
            <a:r>
              <a:rPr lang="en-US" sz="2400" b="1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b="1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lơ</a:t>
            </a:r>
            <a:r>
              <a:rPr lang="en-US" sz="2400" b="1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b="1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lửng</a:t>
            </a:r>
            <a:endParaRPr lang="en-US" sz="2400" b="1" dirty="0">
              <a:latin typeface="#9Slide03 Arima Madurai ExtraLi" panose="00000300000000000000" pitchFamily="2" charset="0"/>
              <a:cs typeface="#9Slide03 Arima Madurai ExtraLi" panose="00000300000000000000" pitchFamily="2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25FF8A96-98A5-4D8A-A468-BC7EEA09CD96}"/>
              </a:ext>
            </a:extLst>
          </p:cNvPr>
          <p:cNvSpPr txBox="1"/>
          <p:nvPr/>
        </p:nvSpPr>
        <p:spPr>
          <a:xfrm>
            <a:off x="5736236" y="5187779"/>
            <a:ext cx="57625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Nước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cam </a:t>
            </a:r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như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trên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là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một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huyền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phù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, </a:t>
            </a:r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trong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đó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các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b="1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chất</a:t>
            </a:r>
            <a:r>
              <a:rPr lang="en-US" sz="2400" b="1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b="1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rắn</a:t>
            </a:r>
            <a:r>
              <a:rPr lang="en-US" sz="2400" b="1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b="1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lơ</a:t>
            </a:r>
            <a:r>
              <a:rPr lang="en-US" sz="2400" b="1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b="1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lửng</a:t>
            </a:r>
            <a:r>
              <a:rPr lang="en-US" sz="2400" b="1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b="1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trong</a:t>
            </a:r>
            <a:r>
              <a:rPr lang="en-US" sz="2400" b="1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b="1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chất</a:t>
            </a:r>
            <a:r>
              <a:rPr lang="en-US" sz="2400" b="1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b="1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lỏng</a:t>
            </a:r>
            <a:r>
              <a:rPr lang="en-US" sz="2400" b="1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42131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" grpId="0"/>
      <p:bldP spid="68" grpId="0"/>
      <p:bldP spid="69" grpId="0"/>
      <p:bldP spid="7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B9EB138-CA05-4FF8-841B-5913A49A2DE1}"/>
              </a:ext>
            </a:extLst>
          </p:cNvPr>
          <p:cNvSpPr txBox="1"/>
          <p:nvPr/>
        </p:nvSpPr>
        <p:spPr>
          <a:xfrm>
            <a:off x="765925" y="215900"/>
            <a:ext cx="60573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#9Slide03 BoosterNextFYBlack" panose="02000A03000000020004" pitchFamily="2" charset="0"/>
              </a:rPr>
              <a:t>II. HUYỀN PHÙ, NHŨ TƯƠNG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7F4AD30-5AFC-4DB4-B32B-3E583B3CC624}"/>
              </a:ext>
            </a:extLst>
          </p:cNvPr>
          <p:cNvGrpSpPr/>
          <p:nvPr/>
        </p:nvGrpSpPr>
        <p:grpSpPr>
          <a:xfrm>
            <a:off x="5710459" y="1442611"/>
            <a:ext cx="6269875" cy="4788856"/>
            <a:chOff x="5710459" y="1742507"/>
            <a:chExt cx="6269875" cy="2628900"/>
          </a:xfrm>
        </p:grpSpPr>
        <p:sp>
          <p:nvSpPr>
            <p:cNvPr id="133" name="Google Shape;236;p5">
              <a:extLst>
                <a:ext uri="{FF2B5EF4-FFF2-40B4-BE49-F238E27FC236}">
                  <a16:creationId xmlns:a16="http://schemas.microsoft.com/office/drawing/2014/main" id="{5A881CAD-EF7E-4E4B-9362-3F32A6D8BA74}"/>
                </a:ext>
              </a:extLst>
            </p:cNvPr>
            <p:cNvSpPr/>
            <p:nvPr/>
          </p:nvSpPr>
          <p:spPr>
            <a:xfrm>
              <a:off x="5832265" y="1821891"/>
              <a:ext cx="6148069" cy="2549516"/>
            </a:xfrm>
            <a:prstGeom prst="rect">
              <a:avLst/>
            </a:prstGeom>
            <a:solidFill>
              <a:srgbClr val="CFAFD4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 0</a:t>
              </a: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4" name="Google Shape;237;p5">
              <a:extLst>
                <a:ext uri="{FF2B5EF4-FFF2-40B4-BE49-F238E27FC236}">
                  <a16:creationId xmlns:a16="http://schemas.microsoft.com/office/drawing/2014/main" id="{2E357DE3-6944-4C5C-9EFC-A29AF33A353C}"/>
                </a:ext>
              </a:extLst>
            </p:cNvPr>
            <p:cNvSpPr/>
            <p:nvPr/>
          </p:nvSpPr>
          <p:spPr>
            <a:xfrm>
              <a:off x="5710459" y="1742507"/>
              <a:ext cx="6148069" cy="2549516"/>
            </a:xfrm>
            <a:prstGeom prst="rect">
              <a:avLst/>
            </a:prstGeom>
            <a:solidFill>
              <a:srgbClr val="FCCFB8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 </a:t>
              </a: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35" name="TextBox 134">
            <a:extLst>
              <a:ext uri="{FF2B5EF4-FFF2-40B4-BE49-F238E27FC236}">
                <a16:creationId xmlns:a16="http://schemas.microsoft.com/office/drawing/2014/main" id="{7E2549CD-FB07-484B-970D-B2E982B9ACF3}"/>
              </a:ext>
            </a:extLst>
          </p:cNvPr>
          <p:cNvSpPr txBox="1"/>
          <p:nvPr/>
        </p:nvSpPr>
        <p:spPr>
          <a:xfrm>
            <a:off x="874961" y="911510"/>
            <a:ext cx="445963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Huyền</a:t>
            </a:r>
            <a:r>
              <a:rPr lang="en-US" sz="24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4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phù</a:t>
            </a:r>
            <a:r>
              <a:rPr lang="en-US" sz="24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400" dirty="0" err="1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là</a:t>
            </a:r>
            <a:r>
              <a:rPr lang="en-US" sz="24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</a:t>
            </a:r>
            <a:r>
              <a:rPr lang="en-US" sz="2400" dirty="0" err="1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một</a:t>
            </a:r>
            <a:r>
              <a:rPr lang="en-US" sz="24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</a:t>
            </a:r>
            <a:r>
              <a:rPr lang="en-US" sz="2400" dirty="0" err="1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hỗn</a:t>
            </a:r>
            <a:r>
              <a:rPr lang="en-US" sz="24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</a:t>
            </a:r>
            <a:r>
              <a:rPr lang="en-US" sz="2400" dirty="0" err="1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hợp</a:t>
            </a:r>
            <a:r>
              <a:rPr lang="en-US" sz="24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</a:t>
            </a:r>
            <a:r>
              <a:rPr lang="en-US" sz="2400" dirty="0" err="1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không</a:t>
            </a:r>
            <a:r>
              <a:rPr lang="en-US" sz="24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</a:t>
            </a:r>
            <a:r>
              <a:rPr lang="en-US" sz="2400" dirty="0" err="1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đồng</a:t>
            </a:r>
            <a:r>
              <a:rPr lang="en-US" sz="24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</a:t>
            </a:r>
            <a:r>
              <a:rPr lang="en-US" sz="2400" dirty="0" err="1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nhất</a:t>
            </a:r>
            <a:r>
              <a:rPr lang="en-US" sz="24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</a:t>
            </a:r>
            <a:r>
              <a:rPr lang="en-US" sz="2400" dirty="0" err="1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gồm</a:t>
            </a:r>
            <a:r>
              <a:rPr lang="en-US" sz="24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</a:t>
            </a:r>
            <a:r>
              <a:rPr lang="en-US" sz="2400" dirty="0" err="1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các</a:t>
            </a:r>
            <a:r>
              <a:rPr lang="en-US" sz="24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</a:t>
            </a:r>
            <a:r>
              <a:rPr lang="en-US" sz="2400" dirty="0" err="1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hạt</a:t>
            </a:r>
            <a:r>
              <a:rPr lang="en-US" sz="24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</a:t>
            </a:r>
            <a:r>
              <a:rPr lang="en-US" sz="2400" dirty="0" err="1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chất</a:t>
            </a:r>
            <a:r>
              <a:rPr lang="en-US" sz="24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</a:t>
            </a:r>
            <a:r>
              <a:rPr lang="en-US" sz="2400" dirty="0" err="1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rắn</a:t>
            </a:r>
            <a:r>
              <a:rPr lang="en-US" sz="24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</a:t>
            </a:r>
            <a:r>
              <a:rPr lang="en-US" sz="2400" dirty="0" err="1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phân</a:t>
            </a:r>
            <a:r>
              <a:rPr lang="en-US" sz="24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</a:t>
            </a:r>
            <a:r>
              <a:rPr lang="en-US" sz="2400" dirty="0" err="1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tán</a:t>
            </a:r>
            <a:r>
              <a:rPr lang="en-US" sz="24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l</a:t>
            </a:r>
            <a:r>
              <a:rPr lang="vi-VN" sz="24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ơ</a:t>
            </a:r>
            <a:r>
              <a:rPr lang="en-US" sz="24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</a:t>
            </a:r>
            <a:r>
              <a:rPr lang="en-US" sz="2400" dirty="0" err="1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lửng</a:t>
            </a:r>
            <a:r>
              <a:rPr lang="en-US" sz="24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</a:t>
            </a:r>
            <a:r>
              <a:rPr lang="en-US" sz="2400" dirty="0" err="1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trong</a:t>
            </a:r>
            <a:r>
              <a:rPr lang="en-US" sz="24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</a:t>
            </a:r>
            <a:r>
              <a:rPr lang="en-US" sz="2400" dirty="0" err="1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môi</a:t>
            </a:r>
            <a:r>
              <a:rPr lang="en-US" sz="24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tr</a:t>
            </a:r>
            <a:r>
              <a:rPr lang="vi-VN" sz="24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ường</a:t>
            </a:r>
            <a:r>
              <a:rPr lang="en-US" sz="24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</a:t>
            </a:r>
            <a:r>
              <a:rPr lang="en-US" sz="2400" dirty="0" err="1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chất</a:t>
            </a:r>
            <a:r>
              <a:rPr lang="en-US" sz="24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</a:t>
            </a:r>
            <a:r>
              <a:rPr lang="en-US" sz="2400" dirty="0" err="1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lỏng</a:t>
            </a:r>
            <a:r>
              <a:rPr lang="en-US" sz="24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.</a:t>
            </a:r>
          </a:p>
        </p:txBody>
      </p:sp>
      <p:pic>
        <p:nvPicPr>
          <p:cNvPr id="6148" name="Picture 4">
            <a:extLst>
              <a:ext uri="{FF2B5EF4-FFF2-40B4-BE49-F238E27FC236}">
                <a16:creationId xmlns:a16="http://schemas.microsoft.com/office/drawing/2014/main" id="{C7B9F6E3-8D9B-4230-816B-3268C2C461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480902" y="334127"/>
            <a:ext cx="3750183" cy="3750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8" name="TextBox 67">
            <a:extLst>
              <a:ext uri="{FF2B5EF4-FFF2-40B4-BE49-F238E27FC236}">
                <a16:creationId xmlns:a16="http://schemas.microsoft.com/office/drawing/2014/main" id="{F7398AE8-5607-4CAD-8E47-3B3DB5E675F6}"/>
              </a:ext>
            </a:extLst>
          </p:cNvPr>
          <p:cNvSpPr txBox="1"/>
          <p:nvPr/>
        </p:nvSpPr>
        <p:spPr>
          <a:xfrm>
            <a:off x="8403253" y="2005644"/>
            <a:ext cx="35770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pc="-50" dirty="0" err="1">
                <a:solidFill>
                  <a:schemeClr val="tx2">
                    <a:lumMod val="95000"/>
                  </a:schemeClr>
                </a:solidFill>
                <a:latin typeface="#9Slide07 SVNBrandon Printed Sh" panose="02000000000000000000" pitchFamily="2" charset="0"/>
                <a:ea typeface="+mj-ea"/>
                <a:cs typeface="+mj-cs"/>
              </a:rPr>
              <a:t>Sữa</a:t>
            </a:r>
            <a:r>
              <a:rPr lang="en-US" sz="4400" spc="-50" dirty="0">
                <a:solidFill>
                  <a:schemeClr val="tx2">
                    <a:lumMod val="95000"/>
                  </a:schemeClr>
                </a:solidFill>
                <a:latin typeface="#9Slide07 SVNBrandon Printed Sh" panose="02000000000000000000" pitchFamily="2" charset="0"/>
                <a:ea typeface="+mj-ea"/>
                <a:cs typeface="+mj-cs"/>
              </a:rPr>
              <a:t> </a:t>
            </a:r>
            <a:r>
              <a:rPr lang="en-US" sz="4400" spc="-50" dirty="0" err="1">
                <a:solidFill>
                  <a:schemeClr val="tx2">
                    <a:lumMod val="95000"/>
                  </a:schemeClr>
                </a:solidFill>
                <a:latin typeface="#9Slide07 SVNBrandon Printed Sh" panose="02000000000000000000" pitchFamily="2" charset="0"/>
                <a:ea typeface="+mj-ea"/>
                <a:cs typeface="+mj-cs"/>
              </a:rPr>
              <a:t>tươi</a:t>
            </a:r>
            <a:endParaRPr lang="en-US" sz="4400" spc="-50" dirty="0">
              <a:solidFill>
                <a:schemeClr val="tx2">
                  <a:lumMod val="95000"/>
                </a:schemeClr>
              </a:solidFill>
              <a:latin typeface="#9Slide07 SVNBrandon Printed Sh" panose="02000000000000000000" pitchFamily="2" charset="0"/>
              <a:ea typeface="+mj-ea"/>
              <a:cs typeface="+mj-cs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0CDB12F7-91BE-4CDD-BF15-A450EC738974}"/>
              </a:ext>
            </a:extLst>
          </p:cNvPr>
          <p:cNvSpPr txBox="1"/>
          <p:nvPr/>
        </p:nvSpPr>
        <p:spPr>
          <a:xfrm>
            <a:off x="8745832" y="2793952"/>
            <a:ext cx="29817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Vì</a:t>
            </a:r>
            <a:r>
              <a:rPr lang="en-US" sz="2400" b="1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b="1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sao</a:t>
            </a:r>
            <a:r>
              <a:rPr lang="en-US" sz="2400" b="1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b="1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trên</a:t>
            </a:r>
            <a:r>
              <a:rPr lang="en-US" sz="2400" b="1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bao </a:t>
            </a:r>
            <a:r>
              <a:rPr lang="en-US" sz="2400" b="1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sữa</a:t>
            </a:r>
            <a:r>
              <a:rPr lang="en-US" sz="2400" b="1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b="1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lại</a:t>
            </a:r>
            <a:r>
              <a:rPr lang="en-US" sz="2400" b="1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b="1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ghi</a:t>
            </a:r>
            <a:r>
              <a:rPr lang="en-US" sz="2400" b="1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b="1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phải</a:t>
            </a:r>
            <a:r>
              <a:rPr lang="en-US" sz="2400" b="1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b="1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lắc</a:t>
            </a:r>
            <a:r>
              <a:rPr lang="en-US" sz="2400" b="1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b="1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đều</a:t>
            </a:r>
            <a:r>
              <a:rPr lang="en-US" sz="2400" b="1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b="1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trước</a:t>
            </a:r>
            <a:r>
              <a:rPr lang="en-US" sz="2400" b="1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b="1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khi</a:t>
            </a:r>
            <a:r>
              <a:rPr lang="en-US" sz="2400" b="1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b="1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sử</a:t>
            </a:r>
            <a:r>
              <a:rPr lang="en-US" sz="2400" b="1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b="1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dụng</a:t>
            </a:r>
            <a:endParaRPr lang="en-US" sz="2400" b="1" dirty="0">
              <a:latin typeface="#9Slide03 Arima Madurai ExtraLi" panose="00000300000000000000" pitchFamily="2" charset="0"/>
              <a:cs typeface="#9Slide03 Arima Madurai ExtraLi" panose="00000300000000000000" pitchFamily="2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25FF8A96-98A5-4D8A-A468-BC7EEA09CD96}"/>
              </a:ext>
            </a:extLst>
          </p:cNvPr>
          <p:cNvSpPr txBox="1"/>
          <p:nvPr/>
        </p:nvSpPr>
        <p:spPr>
          <a:xfrm>
            <a:off x="6096000" y="4106658"/>
            <a:ext cx="57625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Trong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sữa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có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nhiều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các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hạt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lơ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lửng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trong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chất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lỏng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để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lâu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sẽ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bị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lắng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đọng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nên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phải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lắc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đều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trước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khi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uống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.</a:t>
            </a:r>
            <a:endParaRPr lang="en-US" sz="2400" b="1" dirty="0">
              <a:latin typeface="#9Slide03 Arima Madurai ExtraLi" panose="00000300000000000000" pitchFamily="2" charset="0"/>
              <a:cs typeface="#9Slide03 Arima Madurai ExtraLi" panose="000003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8470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B9EB138-CA05-4FF8-841B-5913A49A2DE1}"/>
              </a:ext>
            </a:extLst>
          </p:cNvPr>
          <p:cNvSpPr txBox="1"/>
          <p:nvPr/>
        </p:nvSpPr>
        <p:spPr>
          <a:xfrm>
            <a:off x="765925" y="215900"/>
            <a:ext cx="60573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#9Slide03 BoosterNextFYBlack" panose="02000A03000000020004" pitchFamily="2" charset="0"/>
              </a:rPr>
              <a:t>II. HUYỀN PHÙ, NHŨ TƯƠNG</a:t>
            </a: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7E2549CD-FB07-484B-970D-B2E982B9ACF3}"/>
              </a:ext>
            </a:extLst>
          </p:cNvPr>
          <p:cNvSpPr txBox="1"/>
          <p:nvPr/>
        </p:nvSpPr>
        <p:spPr>
          <a:xfrm>
            <a:off x="874961" y="911510"/>
            <a:ext cx="445963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Huyền</a:t>
            </a:r>
            <a:r>
              <a:rPr lang="en-US" sz="2400" b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400" b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phù</a:t>
            </a:r>
            <a:r>
              <a:rPr lang="en-US" sz="2400" b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400" dirty="0" err="1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là</a:t>
            </a:r>
            <a:r>
              <a:rPr lang="en-US" sz="24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</a:t>
            </a:r>
            <a:r>
              <a:rPr lang="en-US" sz="2400" dirty="0" err="1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một</a:t>
            </a:r>
            <a:r>
              <a:rPr lang="en-US" sz="24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</a:t>
            </a:r>
            <a:r>
              <a:rPr lang="en-US" sz="2400" dirty="0" err="1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hỗn</a:t>
            </a:r>
            <a:r>
              <a:rPr lang="en-US" sz="24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</a:t>
            </a:r>
            <a:r>
              <a:rPr lang="en-US" sz="2400" dirty="0" err="1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hợp</a:t>
            </a:r>
            <a:r>
              <a:rPr lang="en-US" sz="24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</a:t>
            </a:r>
            <a:r>
              <a:rPr lang="en-US" sz="2400" dirty="0" err="1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không</a:t>
            </a:r>
            <a:r>
              <a:rPr lang="en-US" sz="24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</a:t>
            </a:r>
            <a:r>
              <a:rPr lang="en-US" sz="2400" dirty="0" err="1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đồng</a:t>
            </a:r>
            <a:r>
              <a:rPr lang="en-US" sz="24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</a:t>
            </a:r>
            <a:r>
              <a:rPr lang="en-US" sz="2400" dirty="0" err="1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nhất</a:t>
            </a:r>
            <a:r>
              <a:rPr lang="en-US" sz="24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</a:t>
            </a:r>
            <a:r>
              <a:rPr lang="en-US" sz="2400" dirty="0" err="1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gồm</a:t>
            </a:r>
            <a:r>
              <a:rPr lang="en-US" sz="24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</a:t>
            </a:r>
            <a:r>
              <a:rPr lang="en-US" sz="2400" dirty="0" err="1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các</a:t>
            </a:r>
            <a:r>
              <a:rPr lang="en-US" sz="24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</a:t>
            </a:r>
            <a:r>
              <a:rPr lang="en-US" sz="2400" dirty="0" err="1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hạt</a:t>
            </a:r>
            <a:r>
              <a:rPr lang="en-US" sz="24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</a:t>
            </a:r>
            <a:r>
              <a:rPr lang="en-US" sz="2400" dirty="0" err="1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chất</a:t>
            </a:r>
            <a:r>
              <a:rPr lang="en-US" sz="24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</a:t>
            </a:r>
            <a:r>
              <a:rPr lang="en-US" sz="2400" dirty="0" err="1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rắn</a:t>
            </a:r>
            <a:r>
              <a:rPr lang="en-US" sz="24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</a:t>
            </a:r>
            <a:r>
              <a:rPr lang="en-US" sz="2400" dirty="0" err="1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phân</a:t>
            </a:r>
            <a:r>
              <a:rPr lang="en-US" sz="24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</a:t>
            </a:r>
            <a:r>
              <a:rPr lang="en-US" sz="2400" dirty="0" err="1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tán</a:t>
            </a:r>
            <a:r>
              <a:rPr lang="en-US" sz="24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l</a:t>
            </a:r>
            <a:r>
              <a:rPr lang="vi-VN" sz="24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ơ</a:t>
            </a:r>
            <a:r>
              <a:rPr lang="en-US" sz="24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</a:t>
            </a:r>
            <a:r>
              <a:rPr lang="en-US" sz="2400" dirty="0" err="1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lửng</a:t>
            </a:r>
            <a:r>
              <a:rPr lang="en-US" sz="24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</a:t>
            </a:r>
            <a:r>
              <a:rPr lang="en-US" sz="2400" dirty="0" err="1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trong</a:t>
            </a:r>
            <a:r>
              <a:rPr lang="en-US" sz="24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</a:t>
            </a:r>
            <a:r>
              <a:rPr lang="en-US" sz="2400" dirty="0" err="1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môi</a:t>
            </a:r>
            <a:r>
              <a:rPr lang="en-US" sz="24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tr</a:t>
            </a:r>
            <a:r>
              <a:rPr lang="vi-VN" sz="24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ường</a:t>
            </a:r>
            <a:r>
              <a:rPr lang="en-US" sz="24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</a:t>
            </a:r>
            <a:r>
              <a:rPr lang="en-US" sz="2400" dirty="0" err="1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chất</a:t>
            </a:r>
            <a:r>
              <a:rPr lang="en-US" sz="24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</a:t>
            </a:r>
            <a:r>
              <a:rPr lang="en-US" sz="2400" dirty="0" err="1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lỏng</a:t>
            </a:r>
            <a:r>
              <a:rPr lang="en-US" sz="24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.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25FF8A96-98A5-4D8A-A468-BC7EEA09CD96}"/>
              </a:ext>
            </a:extLst>
          </p:cNvPr>
          <p:cNvSpPr txBox="1"/>
          <p:nvPr/>
        </p:nvSpPr>
        <p:spPr>
          <a:xfrm>
            <a:off x="6667500" y="9916908"/>
            <a:ext cx="57625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Trong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sữa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có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nhiều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các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hạt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lơ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lửng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trong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chất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lỏng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để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lâu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sẽ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bị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lắng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đọng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nên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phải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lắc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đều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trước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khi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uống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.</a:t>
            </a:r>
            <a:endParaRPr lang="en-US" sz="2400" b="1" dirty="0">
              <a:latin typeface="#9Slide03 Arima Madurai ExtraLi" panose="00000300000000000000" pitchFamily="2" charset="0"/>
              <a:cs typeface="#9Slide03 Arima Madurai ExtraLi" panose="00000300000000000000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9E5BEA7-058E-4F5F-A50F-050385D0FC98}"/>
              </a:ext>
            </a:extLst>
          </p:cNvPr>
          <p:cNvSpPr txBox="1"/>
          <p:nvPr/>
        </p:nvSpPr>
        <p:spPr>
          <a:xfrm>
            <a:off x="874961" y="2644170"/>
            <a:ext cx="445963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dirty="0" err="1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Nhũ</a:t>
            </a:r>
            <a:r>
              <a:rPr lang="en-US" sz="2400" b="1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t</a:t>
            </a:r>
            <a:r>
              <a:rPr lang="vi-VN" sz="2400" b="1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ươ</a:t>
            </a:r>
            <a:r>
              <a:rPr lang="en-US" sz="2400" b="1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ng </a:t>
            </a:r>
            <a:r>
              <a:rPr lang="en-US" sz="2400" dirty="0" err="1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là</a:t>
            </a:r>
            <a:r>
              <a:rPr lang="en-US" sz="24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</a:t>
            </a:r>
            <a:r>
              <a:rPr lang="en-US" sz="2400" dirty="0" err="1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một</a:t>
            </a:r>
            <a:r>
              <a:rPr lang="en-US" sz="24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</a:t>
            </a:r>
            <a:r>
              <a:rPr lang="en-US" sz="2400" dirty="0" err="1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hỗn</a:t>
            </a:r>
            <a:r>
              <a:rPr lang="en-US" sz="24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</a:t>
            </a:r>
            <a:r>
              <a:rPr lang="en-US" sz="2400" dirty="0" err="1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hợp</a:t>
            </a:r>
            <a:r>
              <a:rPr lang="en-US" sz="24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</a:t>
            </a:r>
            <a:r>
              <a:rPr lang="en-US" sz="2400" dirty="0" err="1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không</a:t>
            </a:r>
            <a:r>
              <a:rPr lang="en-US" sz="24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</a:t>
            </a:r>
            <a:r>
              <a:rPr lang="en-US" sz="2400" dirty="0" err="1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đồng</a:t>
            </a:r>
            <a:r>
              <a:rPr lang="en-US" sz="24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</a:t>
            </a:r>
            <a:r>
              <a:rPr lang="en-US" sz="2400" dirty="0" err="1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nhất</a:t>
            </a:r>
            <a:r>
              <a:rPr lang="en-US" sz="24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</a:t>
            </a:r>
            <a:r>
              <a:rPr lang="en-US" sz="2400" dirty="0" err="1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gồm</a:t>
            </a:r>
            <a:r>
              <a:rPr lang="en-US" sz="24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</a:t>
            </a:r>
            <a:r>
              <a:rPr lang="en-US" sz="2400" dirty="0" err="1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một</a:t>
            </a:r>
            <a:r>
              <a:rPr lang="en-US" sz="24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hay </a:t>
            </a:r>
            <a:r>
              <a:rPr lang="en-US" sz="2400" dirty="0" err="1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nhiều</a:t>
            </a:r>
            <a:r>
              <a:rPr lang="en-US" sz="24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</a:t>
            </a:r>
            <a:r>
              <a:rPr lang="en-US" sz="2400" dirty="0" err="1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chất</a:t>
            </a:r>
            <a:r>
              <a:rPr lang="en-US" sz="24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</a:t>
            </a:r>
            <a:r>
              <a:rPr lang="en-US" sz="2400" dirty="0" err="1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lỏng</a:t>
            </a:r>
            <a:r>
              <a:rPr lang="en-US" sz="24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</a:t>
            </a:r>
            <a:r>
              <a:rPr lang="en-US" sz="2400" dirty="0" err="1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phân</a:t>
            </a:r>
            <a:r>
              <a:rPr lang="en-US" sz="24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</a:t>
            </a:r>
            <a:r>
              <a:rPr lang="en-US" sz="2400" dirty="0" err="1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tán</a:t>
            </a:r>
            <a:r>
              <a:rPr lang="en-US" sz="24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</a:t>
            </a:r>
            <a:r>
              <a:rPr lang="en-US" sz="2400" dirty="0" err="1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trong</a:t>
            </a:r>
            <a:r>
              <a:rPr lang="en-US" sz="24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</a:t>
            </a:r>
            <a:r>
              <a:rPr lang="en-US" sz="2400" dirty="0" err="1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môi</a:t>
            </a:r>
            <a:r>
              <a:rPr lang="en-US" sz="24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tr</a:t>
            </a:r>
            <a:r>
              <a:rPr lang="vi-VN" sz="24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ường</a:t>
            </a:r>
            <a:r>
              <a:rPr lang="en-US" sz="24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</a:t>
            </a:r>
            <a:r>
              <a:rPr lang="en-US" sz="2400" dirty="0" err="1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chất</a:t>
            </a:r>
            <a:r>
              <a:rPr lang="en-US" sz="24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</a:t>
            </a:r>
            <a:r>
              <a:rPr lang="en-US" sz="2400" dirty="0" err="1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lỏng</a:t>
            </a:r>
            <a:r>
              <a:rPr lang="en-US" sz="24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</a:t>
            </a:r>
            <a:r>
              <a:rPr lang="en-US" sz="2400" dirty="0" err="1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nh</a:t>
            </a:r>
            <a:r>
              <a:rPr lang="vi-VN" sz="24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ư</a:t>
            </a:r>
            <a:r>
              <a:rPr lang="en-US" sz="24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ng </a:t>
            </a:r>
            <a:r>
              <a:rPr lang="en-US" sz="2400" dirty="0" err="1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không</a:t>
            </a:r>
            <a:r>
              <a:rPr lang="en-US" sz="24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tan </a:t>
            </a:r>
            <a:r>
              <a:rPr lang="en-US" sz="2400" dirty="0" err="1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vào</a:t>
            </a:r>
            <a:r>
              <a:rPr lang="en-US" sz="24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</a:t>
            </a:r>
            <a:r>
              <a:rPr lang="en-US" sz="2400" dirty="0" err="1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nhau</a:t>
            </a:r>
            <a:r>
              <a:rPr lang="en-US" sz="24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.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105C9F6-2C4E-4AF7-9670-9ADA0CDADAA1}"/>
              </a:ext>
            </a:extLst>
          </p:cNvPr>
          <p:cNvGrpSpPr/>
          <p:nvPr/>
        </p:nvGrpSpPr>
        <p:grpSpPr>
          <a:xfrm>
            <a:off x="5573080" y="309502"/>
            <a:ext cx="5743959" cy="3330496"/>
            <a:chOff x="5573080" y="0"/>
            <a:chExt cx="6356454" cy="368563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57F4AD30-5AFC-4DB4-B32B-3E583B3CC624}"/>
                </a:ext>
              </a:extLst>
            </p:cNvPr>
            <p:cNvGrpSpPr/>
            <p:nvPr/>
          </p:nvGrpSpPr>
          <p:grpSpPr>
            <a:xfrm>
              <a:off x="5659659" y="2115976"/>
              <a:ext cx="6269875" cy="1569660"/>
              <a:chOff x="5710459" y="1742507"/>
              <a:chExt cx="6269875" cy="2628900"/>
            </a:xfrm>
          </p:grpSpPr>
          <p:sp>
            <p:nvSpPr>
              <p:cNvPr id="133" name="Google Shape;236;p5">
                <a:extLst>
                  <a:ext uri="{FF2B5EF4-FFF2-40B4-BE49-F238E27FC236}">
                    <a16:creationId xmlns:a16="http://schemas.microsoft.com/office/drawing/2014/main" id="{5A881CAD-EF7E-4E4B-9362-3F32A6D8BA74}"/>
                  </a:ext>
                </a:extLst>
              </p:cNvPr>
              <p:cNvSpPr/>
              <p:nvPr/>
            </p:nvSpPr>
            <p:spPr>
              <a:xfrm>
                <a:off x="5832265" y="1821891"/>
                <a:ext cx="6148069" cy="2549516"/>
              </a:xfrm>
              <a:prstGeom prst="rect">
                <a:avLst/>
              </a:prstGeom>
              <a:solidFill>
                <a:srgbClr val="CFAFD4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" sz="1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rPr>
                  <a:t> 0</a:t>
                </a:r>
                <a:endParaRPr kumimoji="0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4" name="Google Shape;237;p5">
                <a:extLst>
                  <a:ext uri="{FF2B5EF4-FFF2-40B4-BE49-F238E27FC236}">
                    <a16:creationId xmlns:a16="http://schemas.microsoft.com/office/drawing/2014/main" id="{2E357DE3-6944-4C5C-9EFC-A29AF33A353C}"/>
                  </a:ext>
                </a:extLst>
              </p:cNvPr>
              <p:cNvSpPr/>
              <p:nvPr/>
            </p:nvSpPr>
            <p:spPr>
              <a:xfrm>
                <a:off x="5710459" y="1742507"/>
                <a:ext cx="6148069" cy="2549516"/>
              </a:xfrm>
              <a:prstGeom prst="rect">
                <a:avLst/>
              </a:prstGeom>
              <a:solidFill>
                <a:srgbClr val="FCCFB8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rPr>
                  <a:t> </a:t>
                </a:r>
                <a:endParaRPr kumimoji="0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F7398AE8-5607-4CAD-8E47-3B3DB5E675F6}"/>
                </a:ext>
              </a:extLst>
            </p:cNvPr>
            <p:cNvSpPr txBox="1"/>
            <p:nvPr/>
          </p:nvSpPr>
          <p:spPr>
            <a:xfrm>
              <a:off x="7650751" y="2309914"/>
              <a:ext cx="4164888" cy="13283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spc="-50" dirty="0">
                  <a:solidFill>
                    <a:schemeClr val="tx2">
                      <a:lumMod val="95000"/>
                    </a:schemeClr>
                  </a:solidFill>
                  <a:latin typeface="#9Slide07 SVNBrandon Printed Sh" panose="02000000000000000000" pitchFamily="2" charset="0"/>
                  <a:ea typeface="+mj-ea"/>
                  <a:cs typeface="+mj-cs"/>
                </a:rPr>
                <a:t>Kem </a:t>
              </a:r>
              <a:r>
                <a:rPr lang="en-US" sz="3600" spc="-50" dirty="0" err="1">
                  <a:solidFill>
                    <a:schemeClr val="tx2">
                      <a:lumMod val="95000"/>
                    </a:schemeClr>
                  </a:solidFill>
                  <a:latin typeface="#9Slide07 SVNBrandon Printed Sh" panose="02000000000000000000" pitchFamily="2" charset="0"/>
                  <a:ea typeface="+mj-ea"/>
                  <a:cs typeface="+mj-cs"/>
                </a:rPr>
                <a:t>chống</a:t>
              </a:r>
              <a:r>
                <a:rPr lang="en-US" sz="3600" spc="-50" dirty="0">
                  <a:solidFill>
                    <a:schemeClr val="tx2">
                      <a:lumMod val="95000"/>
                    </a:schemeClr>
                  </a:solidFill>
                  <a:latin typeface="#9Slide07 SVNBrandon Printed Sh" panose="02000000000000000000" pitchFamily="2" charset="0"/>
                  <a:ea typeface="+mj-ea"/>
                  <a:cs typeface="+mj-cs"/>
                </a:rPr>
                <a:t> </a:t>
              </a:r>
              <a:r>
                <a:rPr lang="en-US" sz="3600" spc="-50" dirty="0" err="1">
                  <a:solidFill>
                    <a:schemeClr val="tx2">
                      <a:lumMod val="95000"/>
                    </a:schemeClr>
                  </a:solidFill>
                  <a:latin typeface="#9Slide07 SVNBrandon Printed Sh" panose="02000000000000000000" pitchFamily="2" charset="0"/>
                  <a:ea typeface="+mj-ea"/>
                  <a:cs typeface="+mj-cs"/>
                </a:rPr>
                <a:t>nắng</a:t>
              </a:r>
              <a:endParaRPr lang="en-US" sz="3600" spc="-50" dirty="0">
                <a:solidFill>
                  <a:schemeClr val="tx2">
                    <a:lumMod val="95000"/>
                  </a:schemeClr>
                </a:solidFill>
                <a:latin typeface="#9Slide07 SVNBrandon Printed Sh" panose="02000000000000000000" pitchFamily="2" charset="0"/>
                <a:ea typeface="+mj-ea"/>
                <a:cs typeface="+mj-cs"/>
              </a:endParaRPr>
            </a:p>
          </p:txBody>
        </p:sp>
        <p:pic>
          <p:nvPicPr>
            <p:cNvPr id="10244" name="Picture 4" descr="Kem thoa Kem chống nắng Môi Kem dưỡng - Kem chống nắng Ống PNG Yêu Ảnh png  tải về - Miễn phí trong suốt Kem Chống Nắng png Tải về.">
              <a:extLst>
                <a:ext uri="{FF2B5EF4-FFF2-40B4-BE49-F238E27FC236}">
                  <a16:creationId xmlns:a16="http://schemas.microsoft.com/office/drawing/2014/main" id="{501C7D37-412D-41C0-A855-D3FA36F58D7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5439" b="93947" l="10000" r="90000">
                          <a14:foregroundMark x1="25889" y1="6228" x2="52000" y2="30877"/>
                          <a14:foregroundMark x1="76222" y1="8772" x2="32111" y2="61930"/>
                          <a14:foregroundMark x1="20333" y1="7193" x2="19111" y2="6228"/>
                          <a14:foregroundMark x1="78333" y1="7544" x2="76778" y2="5877"/>
                          <a14:foregroundMark x1="18667" y1="6404" x2="18667" y2="6404"/>
                          <a14:foregroundMark x1="79889" y1="6404" x2="78556" y2="10263"/>
                          <a14:foregroundMark x1="80111" y1="6930" x2="80111" y2="10000"/>
                          <a14:foregroundMark x1="80667" y1="6667" x2="80444" y2="5526"/>
                          <a14:foregroundMark x1="18222" y1="7895" x2="18222" y2="8070"/>
                          <a14:foregroundMark x1="40000" y1="88772" x2="50778" y2="89035"/>
                          <a14:foregroundMark x1="50778" y1="89035" x2="30778" y2="93684"/>
                          <a14:foregroundMark x1="30778" y1="93684" x2="42222" y2="92456"/>
                          <a14:foregroundMark x1="42222" y1="92456" x2="52333" y2="93947"/>
                          <a14:foregroundMark x1="52333" y1="93947" x2="59667" y2="93158"/>
                          <a14:foregroundMark x1="40667" y1="29737" x2="52778" y2="6166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73080" y="0"/>
              <a:ext cx="2896555" cy="36684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F055F2D-CC88-4558-8908-88F72A3D60B6}"/>
              </a:ext>
            </a:extLst>
          </p:cNvPr>
          <p:cNvGrpSpPr/>
          <p:nvPr/>
        </p:nvGrpSpPr>
        <p:grpSpPr>
          <a:xfrm>
            <a:off x="5573080" y="3331359"/>
            <a:ext cx="5743959" cy="3314974"/>
            <a:chOff x="5573080" y="387496"/>
            <a:chExt cx="6356454" cy="3668459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53A33BEB-E265-4AE6-9643-56B74D04AE5E}"/>
                </a:ext>
              </a:extLst>
            </p:cNvPr>
            <p:cNvGrpSpPr/>
            <p:nvPr/>
          </p:nvGrpSpPr>
          <p:grpSpPr>
            <a:xfrm>
              <a:off x="5659659" y="2115976"/>
              <a:ext cx="6269875" cy="1569660"/>
              <a:chOff x="5710459" y="1742507"/>
              <a:chExt cx="6269875" cy="2628900"/>
            </a:xfrm>
          </p:grpSpPr>
          <p:sp>
            <p:nvSpPr>
              <p:cNvPr id="21" name="Google Shape;236;p5">
                <a:extLst>
                  <a:ext uri="{FF2B5EF4-FFF2-40B4-BE49-F238E27FC236}">
                    <a16:creationId xmlns:a16="http://schemas.microsoft.com/office/drawing/2014/main" id="{F8B0219D-E0DE-400D-9067-700D501E4BF0}"/>
                  </a:ext>
                </a:extLst>
              </p:cNvPr>
              <p:cNvSpPr/>
              <p:nvPr/>
            </p:nvSpPr>
            <p:spPr>
              <a:xfrm>
                <a:off x="5832265" y="1821891"/>
                <a:ext cx="6148069" cy="2549516"/>
              </a:xfrm>
              <a:prstGeom prst="rect">
                <a:avLst/>
              </a:prstGeom>
              <a:solidFill>
                <a:srgbClr val="CFAFD4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" sz="1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rPr>
                  <a:t> 0</a:t>
                </a:r>
                <a:endParaRPr kumimoji="0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2" name="Google Shape;237;p5">
                <a:extLst>
                  <a:ext uri="{FF2B5EF4-FFF2-40B4-BE49-F238E27FC236}">
                    <a16:creationId xmlns:a16="http://schemas.microsoft.com/office/drawing/2014/main" id="{F7936E0B-19FF-4CBB-8B23-A4863409ADD4}"/>
                  </a:ext>
                </a:extLst>
              </p:cNvPr>
              <p:cNvSpPr/>
              <p:nvPr/>
            </p:nvSpPr>
            <p:spPr>
              <a:xfrm>
                <a:off x="5710459" y="1742507"/>
                <a:ext cx="6148069" cy="2549516"/>
              </a:xfrm>
              <a:prstGeom prst="rect">
                <a:avLst/>
              </a:prstGeom>
              <a:solidFill>
                <a:srgbClr val="FCCFB8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rPr>
                  <a:t> </a:t>
                </a:r>
                <a:endParaRPr kumimoji="0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8E96DEB-A008-4E8E-AE6F-438C73C14BE3}"/>
                </a:ext>
              </a:extLst>
            </p:cNvPr>
            <p:cNvSpPr txBox="1"/>
            <p:nvPr/>
          </p:nvSpPr>
          <p:spPr>
            <a:xfrm>
              <a:off x="7650751" y="2590998"/>
              <a:ext cx="4164888" cy="7152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spc="-50" dirty="0" err="1">
                  <a:solidFill>
                    <a:schemeClr val="tx2">
                      <a:lumMod val="95000"/>
                    </a:schemeClr>
                  </a:solidFill>
                  <a:latin typeface="#9Slide07 SVNBrandon Printed Sh" panose="02000000000000000000" pitchFamily="2" charset="0"/>
                  <a:ea typeface="+mj-ea"/>
                  <a:cs typeface="+mj-cs"/>
                </a:rPr>
                <a:t>Thuốc</a:t>
              </a:r>
              <a:r>
                <a:rPr lang="en-US" sz="3600" spc="-50" dirty="0">
                  <a:solidFill>
                    <a:schemeClr val="tx2">
                      <a:lumMod val="95000"/>
                    </a:schemeClr>
                  </a:solidFill>
                  <a:latin typeface="#9Slide07 SVNBrandon Printed Sh" panose="02000000000000000000" pitchFamily="2" charset="0"/>
                  <a:ea typeface="+mj-ea"/>
                  <a:cs typeface="+mj-cs"/>
                </a:rPr>
                <a:t> </a:t>
              </a:r>
            </a:p>
          </p:txBody>
        </p:sp>
        <p:pic>
          <p:nvPicPr>
            <p:cNvPr id="20" name="Picture 4">
              <a:extLst>
                <a:ext uri="{FF2B5EF4-FFF2-40B4-BE49-F238E27FC236}">
                  <a16:creationId xmlns:a16="http://schemas.microsoft.com/office/drawing/2014/main" id="{E7E45FCA-C372-430A-858B-730B3AADB71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5573080" y="387496"/>
              <a:ext cx="3672376" cy="36684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181638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2004;p46">
            <a:extLst>
              <a:ext uri="{FF2B5EF4-FFF2-40B4-BE49-F238E27FC236}">
                <a16:creationId xmlns:a16="http://schemas.microsoft.com/office/drawing/2014/main" id="{D1971219-0075-4AE7-8CF8-9A6A38E89817}"/>
              </a:ext>
            </a:extLst>
          </p:cNvPr>
          <p:cNvSpPr/>
          <p:nvPr/>
        </p:nvSpPr>
        <p:spPr>
          <a:xfrm>
            <a:off x="5871729" y="2903490"/>
            <a:ext cx="3302837" cy="3033750"/>
          </a:xfrm>
          <a:prstGeom prst="roundRect">
            <a:avLst>
              <a:gd name="adj" fmla="val 10839"/>
            </a:avLst>
          </a:prstGeom>
          <a:solidFill>
            <a:schemeClr val="accent1">
              <a:lumMod val="60000"/>
              <a:lumOff val="40000"/>
            </a:schemeClr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18" name="Google Shape;2004;p46">
            <a:extLst>
              <a:ext uri="{FF2B5EF4-FFF2-40B4-BE49-F238E27FC236}">
                <a16:creationId xmlns:a16="http://schemas.microsoft.com/office/drawing/2014/main" id="{5CB44022-69B1-4A3D-9164-E4D095332B29}"/>
              </a:ext>
            </a:extLst>
          </p:cNvPr>
          <p:cNvSpPr/>
          <p:nvPr/>
        </p:nvSpPr>
        <p:spPr>
          <a:xfrm>
            <a:off x="1795574" y="2862485"/>
            <a:ext cx="3302837" cy="3033750"/>
          </a:xfrm>
          <a:prstGeom prst="roundRect">
            <a:avLst>
              <a:gd name="adj" fmla="val 10839"/>
            </a:avLst>
          </a:prstGeom>
          <a:solidFill>
            <a:schemeClr val="accent6">
              <a:lumMod val="60000"/>
              <a:lumOff val="40000"/>
            </a:schemeClr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B9EB138-CA05-4FF8-841B-5913A49A2DE1}"/>
              </a:ext>
            </a:extLst>
          </p:cNvPr>
          <p:cNvSpPr txBox="1"/>
          <p:nvPr/>
        </p:nvSpPr>
        <p:spPr>
          <a:xfrm>
            <a:off x="765925" y="215900"/>
            <a:ext cx="60573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#9Slide03 BoosterNextFYBlack" panose="02000A03000000020004" pitchFamily="2" charset="0"/>
              </a:rPr>
              <a:t>II. HUYỀN PHÙ, NHŨ TƯƠNG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25FF8A96-98A5-4D8A-A468-BC7EEA09CD96}"/>
              </a:ext>
            </a:extLst>
          </p:cNvPr>
          <p:cNvSpPr txBox="1"/>
          <p:nvPr/>
        </p:nvSpPr>
        <p:spPr>
          <a:xfrm>
            <a:off x="6667500" y="9916908"/>
            <a:ext cx="57625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Trong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sữa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có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nhiều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các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hạt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lơ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lửng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trong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chất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lỏng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để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lâu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sẽ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bị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lắng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đọng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nên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phải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lắc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đều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trước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khi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uống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.</a:t>
            </a:r>
            <a:endParaRPr lang="en-US" sz="2400" b="1" dirty="0">
              <a:latin typeface="#9Slide03 Arima Madurai ExtraLi" panose="00000300000000000000" pitchFamily="2" charset="0"/>
              <a:cs typeface="#9Slide03 Arima Madurai ExtraLi" panose="00000300000000000000" pitchFamily="2" charset="0"/>
            </a:endParaRPr>
          </a:p>
        </p:txBody>
      </p:sp>
      <p:sp>
        <p:nvSpPr>
          <p:cNvPr id="23" name="Rounded Rectangular Callout 1">
            <a:extLst>
              <a:ext uri="{FF2B5EF4-FFF2-40B4-BE49-F238E27FC236}">
                <a16:creationId xmlns:a16="http://schemas.microsoft.com/office/drawing/2014/main" id="{E7BA87B9-7D46-492A-8D78-6D5F9F3DDB74}"/>
              </a:ext>
            </a:extLst>
          </p:cNvPr>
          <p:cNvSpPr/>
          <p:nvPr/>
        </p:nvSpPr>
        <p:spPr>
          <a:xfrm>
            <a:off x="1294229" y="1050537"/>
            <a:ext cx="8631980" cy="1333376"/>
          </a:xfrm>
          <a:prstGeom prst="wedgeRoundRectCallout">
            <a:avLst>
              <a:gd name="adj1" fmla="val 57825"/>
              <a:gd name="adj2" fmla="val -277"/>
              <a:gd name="adj3" fmla="val 16667"/>
            </a:avLst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Em</a:t>
            </a:r>
            <a:r>
              <a:rPr lang="en-US" sz="2800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hãy</a:t>
            </a:r>
            <a:r>
              <a:rPr lang="en-US" sz="2800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lấy</a:t>
            </a:r>
            <a:r>
              <a:rPr lang="en-US" sz="2800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một</a:t>
            </a:r>
            <a:r>
              <a:rPr lang="en-US" sz="2800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số</a:t>
            </a:r>
            <a:r>
              <a:rPr lang="en-US" sz="2800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ví</a:t>
            </a:r>
            <a:r>
              <a:rPr lang="en-US" sz="2800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dụ</a:t>
            </a:r>
            <a:r>
              <a:rPr lang="en-US" sz="2800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về</a:t>
            </a:r>
            <a:r>
              <a:rPr lang="en-US" sz="2800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huyền</a:t>
            </a:r>
            <a:r>
              <a:rPr lang="en-US" sz="2800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phù</a:t>
            </a:r>
            <a:r>
              <a:rPr lang="en-US" sz="2800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nhũ</a:t>
            </a:r>
            <a:r>
              <a:rPr lang="en-US" sz="2800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t</a:t>
            </a:r>
            <a:r>
              <a:rPr lang="vi-VN" sz="2800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ươ</a:t>
            </a:r>
            <a:r>
              <a:rPr lang="en-US" sz="2800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ng</a:t>
            </a:r>
            <a:r>
              <a:rPr lang="en-US" sz="2800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mà</a:t>
            </a:r>
            <a:r>
              <a:rPr lang="en-US" sz="2800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em</a:t>
            </a:r>
            <a:r>
              <a:rPr lang="en-US" sz="2800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biết</a:t>
            </a:r>
            <a:r>
              <a:rPr lang="en-US" sz="2800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trong</a:t>
            </a:r>
            <a:r>
              <a:rPr lang="en-US" sz="2800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thực</a:t>
            </a:r>
            <a:r>
              <a:rPr lang="en-US" sz="2800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tế</a:t>
            </a:r>
            <a:r>
              <a:rPr lang="en-US" sz="2800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.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F9FC2C34-065B-4787-95E8-BD7B1D492CFB}"/>
              </a:ext>
            </a:extLst>
          </p:cNvPr>
          <p:cNvGrpSpPr/>
          <p:nvPr/>
        </p:nvGrpSpPr>
        <p:grpSpPr>
          <a:xfrm>
            <a:off x="1656197" y="2706651"/>
            <a:ext cx="3302836" cy="3033750"/>
            <a:chOff x="968568" y="2312779"/>
            <a:chExt cx="1345200" cy="2224756"/>
          </a:xfrm>
          <a:solidFill>
            <a:srgbClr val="A6D86E"/>
          </a:solidFill>
        </p:grpSpPr>
        <p:sp>
          <p:nvSpPr>
            <p:cNvPr id="28" name="Google Shape;2004;p46">
              <a:extLst>
                <a:ext uri="{FF2B5EF4-FFF2-40B4-BE49-F238E27FC236}">
                  <a16:creationId xmlns:a16="http://schemas.microsoft.com/office/drawing/2014/main" id="{8321C1BB-3BC8-4454-923A-6FF80B33151A}"/>
                </a:ext>
              </a:extLst>
            </p:cNvPr>
            <p:cNvSpPr/>
            <p:nvPr/>
          </p:nvSpPr>
          <p:spPr>
            <a:xfrm>
              <a:off x="968568" y="2312779"/>
              <a:ext cx="1345200" cy="2224756"/>
            </a:xfrm>
            <a:prstGeom prst="roundRect">
              <a:avLst>
                <a:gd name="adj" fmla="val 10839"/>
              </a:avLst>
            </a:prstGeom>
            <a:grp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cxnSp>
          <p:nvCxnSpPr>
            <p:cNvPr id="29" name="Google Shape;2009;p46">
              <a:extLst>
                <a:ext uri="{FF2B5EF4-FFF2-40B4-BE49-F238E27FC236}">
                  <a16:creationId xmlns:a16="http://schemas.microsoft.com/office/drawing/2014/main" id="{2B65E1AA-20CF-4382-AD77-A7558FA94BFC}"/>
                </a:ext>
              </a:extLst>
            </p:cNvPr>
            <p:cNvCxnSpPr/>
            <p:nvPr/>
          </p:nvCxnSpPr>
          <p:spPr>
            <a:xfrm>
              <a:off x="968568" y="2800599"/>
              <a:ext cx="1345200" cy="0"/>
            </a:xfrm>
            <a:prstGeom prst="straightConnector1">
              <a:avLst/>
            </a:prstGeom>
            <a:grp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596FD197-EB8F-4897-9952-90405822AB37}"/>
              </a:ext>
            </a:extLst>
          </p:cNvPr>
          <p:cNvSpPr txBox="1"/>
          <p:nvPr/>
        </p:nvSpPr>
        <p:spPr>
          <a:xfrm>
            <a:off x="2345521" y="2740484"/>
            <a:ext cx="2136621" cy="523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002060"/>
                </a:solidFill>
                <a:latin typeface="#9Slide03 AllRoundGothic" panose="020B0703020202020104" pitchFamily="34" charset="0"/>
              </a:rPr>
              <a:t>Huyền</a:t>
            </a:r>
            <a:r>
              <a:rPr lang="en-US" sz="2800" dirty="0">
                <a:solidFill>
                  <a:srgbClr val="002060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#9Slide03 AllRoundGothic" panose="020B0703020202020104" pitchFamily="34" charset="0"/>
              </a:rPr>
              <a:t>phù</a:t>
            </a:r>
            <a:endParaRPr lang="en-US" sz="2800" dirty="0">
              <a:solidFill>
                <a:srgbClr val="002060"/>
              </a:solidFill>
              <a:latin typeface="#9Slide03 AllRoundGothic" panose="020B07030202020201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310991C-E8D0-4509-B65D-1FFCC851255A}"/>
              </a:ext>
            </a:extLst>
          </p:cNvPr>
          <p:cNvSpPr txBox="1"/>
          <p:nvPr/>
        </p:nvSpPr>
        <p:spPr>
          <a:xfrm>
            <a:off x="1671274" y="3453621"/>
            <a:ext cx="330283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en-US" sz="2400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</a:t>
            </a:r>
            <a:r>
              <a:rPr lang="vi-VN" sz="2400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ước</a:t>
            </a:r>
            <a:r>
              <a:rPr lang="en-US" sz="2400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bột</a:t>
            </a:r>
            <a:r>
              <a:rPr lang="en-US" sz="2400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sắn</a:t>
            </a:r>
            <a:r>
              <a:rPr lang="en-US" sz="2400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dây</a:t>
            </a:r>
            <a:endParaRPr lang="en-US" sz="2400" dirty="0">
              <a:solidFill>
                <a:srgbClr val="002060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  <a:p>
            <a:pPr marL="285750" indent="-285750" algn="just">
              <a:buFontTx/>
              <a:buChar char="-"/>
            </a:pPr>
            <a:r>
              <a:rPr lang="en-US" sz="2400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Khuấy</a:t>
            </a:r>
            <a:r>
              <a:rPr lang="en-US" sz="2400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bột</a:t>
            </a:r>
            <a:r>
              <a:rPr lang="en-US" sz="2400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mì</a:t>
            </a:r>
            <a:r>
              <a:rPr lang="en-US" sz="2400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trong</a:t>
            </a:r>
            <a:r>
              <a:rPr lang="en-US" sz="2400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n</a:t>
            </a:r>
            <a:r>
              <a:rPr lang="vi-VN" sz="2400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ước</a:t>
            </a:r>
            <a:endParaRPr lang="en-US" sz="2400" dirty="0">
              <a:solidFill>
                <a:srgbClr val="002060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  <a:p>
            <a:pPr marL="285750" indent="-285750" algn="just">
              <a:buFontTx/>
              <a:buChar char="-"/>
            </a:pPr>
            <a:r>
              <a:rPr lang="en-US" sz="2400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</a:t>
            </a:r>
            <a:r>
              <a:rPr lang="vi-VN" sz="2400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ước</a:t>
            </a:r>
            <a:r>
              <a:rPr lang="en-US" sz="2400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sông</a:t>
            </a:r>
            <a:endParaRPr lang="en-US" sz="2400" dirty="0">
              <a:solidFill>
                <a:srgbClr val="002060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  <a:p>
            <a:pPr marL="285750" indent="-285750" algn="just">
              <a:buFontTx/>
              <a:buChar char="-"/>
            </a:pPr>
            <a:r>
              <a:rPr lang="en-US" sz="2400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Vữa</a:t>
            </a:r>
            <a:r>
              <a:rPr lang="en-US" sz="2400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vôi</a:t>
            </a:r>
            <a:endParaRPr lang="en-US" sz="2400" dirty="0">
              <a:solidFill>
                <a:srgbClr val="002060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  <a:p>
            <a:pPr marL="285750" indent="-285750" algn="just">
              <a:buFontTx/>
              <a:buChar char="-"/>
            </a:pPr>
            <a:r>
              <a:rPr lang="en-US" sz="2400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. . .</a:t>
            </a:r>
          </a:p>
        </p:txBody>
      </p:sp>
      <p:sp>
        <p:nvSpPr>
          <p:cNvPr id="34" name="Google Shape;2004;p46">
            <a:extLst>
              <a:ext uri="{FF2B5EF4-FFF2-40B4-BE49-F238E27FC236}">
                <a16:creationId xmlns:a16="http://schemas.microsoft.com/office/drawing/2014/main" id="{0A5E045A-1CA5-41D3-AC6C-320B8163C876}"/>
              </a:ext>
            </a:extLst>
          </p:cNvPr>
          <p:cNvSpPr/>
          <p:nvPr/>
        </p:nvSpPr>
        <p:spPr>
          <a:xfrm>
            <a:off x="5712641" y="2706652"/>
            <a:ext cx="3387042" cy="3033748"/>
          </a:xfrm>
          <a:prstGeom prst="roundRect">
            <a:avLst>
              <a:gd name="adj" fmla="val 10839"/>
            </a:avLst>
          </a:prstGeom>
          <a:solidFill>
            <a:schemeClr val="accent2">
              <a:lumMod val="60000"/>
              <a:lumOff val="40000"/>
            </a:schemeClr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cxnSp>
        <p:nvCxnSpPr>
          <p:cNvPr id="35" name="Google Shape;2009;p46">
            <a:extLst>
              <a:ext uri="{FF2B5EF4-FFF2-40B4-BE49-F238E27FC236}">
                <a16:creationId xmlns:a16="http://schemas.microsoft.com/office/drawing/2014/main" id="{699AD79A-8BD6-4485-A68B-E72529B03AB8}"/>
              </a:ext>
            </a:extLst>
          </p:cNvPr>
          <p:cNvCxnSpPr/>
          <p:nvPr/>
        </p:nvCxnSpPr>
        <p:spPr>
          <a:xfrm>
            <a:off x="5712641" y="3371860"/>
            <a:ext cx="3387042" cy="0"/>
          </a:xfrm>
          <a:prstGeom prst="straightConnector1">
            <a:avLst/>
          </a:prstGeom>
          <a:solidFill>
            <a:schemeClr val="accent2">
              <a:lumMod val="60000"/>
              <a:lumOff val="40000"/>
            </a:schemeClr>
          </a:solidFill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EC088C12-9A3E-4C6E-A3CE-2A9A13511946}"/>
              </a:ext>
            </a:extLst>
          </p:cNvPr>
          <p:cNvSpPr txBox="1"/>
          <p:nvPr/>
        </p:nvSpPr>
        <p:spPr>
          <a:xfrm>
            <a:off x="6532360" y="2740483"/>
            <a:ext cx="2136622" cy="523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002060"/>
                </a:solidFill>
                <a:latin typeface="#9Slide03 AllRoundGothic" panose="020B0703020202020104" pitchFamily="34" charset="0"/>
              </a:rPr>
              <a:t>Nhũ</a:t>
            </a:r>
            <a:r>
              <a:rPr lang="en-US" sz="2800" dirty="0">
                <a:solidFill>
                  <a:srgbClr val="002060"/>
                </a:solidFill>
                <a:latin typeface="#9Slide03 AllRoundGothic" panose="020B0703020202020104" pitchFamily="34" charset="0"/>
              </a:rPr>
              <a:t> t</a:t>
            </a:r>
            <a:r>
              <a:rPr lang="vi-VN" sz="2800" dirty="0">
                <a:solidFill>
                  <a:srgbClr val="002060"/>
                </a:solidFill>
                <a:latin typeface="#9Slide03 AllRoundGothic" panose="020B0703020202020104" pitchFamily="34" charset="0"/>
              </a:rPr>
              <a:t>ươ</a:t>
            </a:r>
            <a:r>
              <a:rPr lang="en-US" sz="2800" dirty="0" err="1">
                <a:solidFill>
                  <a:srgbClr val="002060"/>
                </a:solidFill>
                <a:latin typeface="#9Slide03 AllRoundGothic" panose="020B0703020202020104" pitchFamily="34" charset="0"/>
              </a:rPr>
              <a:t>ng</a:t>
            </a:r>
            <a:endParaRPr lang="en-US" sz="2800" dirty="0">
              <a:solidFill>
                <a:srgbClr val="002060"/>
              </a:solidFill>
              <a:latin typeface="#9Slide03 AllRoundGothic" panose="020B07030202020201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9DC0CB0-EA03-4891-9C32-31ED7416EE99}"/>
              </a:ext>
            </a:extLst>
          </p:cNvPr>
          <p:cNvSpPr txBox="1"/>
          <p:nvPr/>
        </p:nvSpPr>
        <p:spPr>
          <a:xfrm>
            <a:off x="5691552" y="3436948"/>
            <a:ext cx="330283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en-US" sz="2400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Lòng</a:t>
            </a:r>
            <a:r>
              <a:rPr lang="en-US" sz="2400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đỏ</a:t>
            </a:r>
            <a:r>
              <a:rPr lang="en-US" sz="2400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trứng</a:t>
            </a:r>
            <a:endParaRPr lang="en-US" sz="2400" dirty="0">
              <a:solidFill>
                <a:srgbClr val="002060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  <a:p>
            <a:pPr marL="285750" indent="-285750" algn="just">
              <a:buFontTx/>
              <a:buChar char="-"/>
            </a:pPr>
            <a:r>
              <a:rPr lang="en-US" sz="2400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Xốt</a:t>
            </a:r>
            <a:r>
              <a:rPr lang="en-US" sz="2400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dầu</a:t>
            </a:r>
            <a:r>
              <a:rPr lang="en-US" sz="2400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trứng</a:t>
            </a:r>
            <a:endParaRPr lang="en-US" sz="2400" dirty="0">
              <a:solidFill>
                <a:srgbClr val="002060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  <a:p>
            <a:pPr marL="285750" indent="-285750" algn="just">
              <a:buFontTx/>
              <a:buChar char="-"/>
            </a:pPr>
            <a:r>
              <a:rPr lang="en-US" sz="2400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Sữa</a:t>
            </a:r>
            <a:r>
              <a:rPr lang="en-US" sz="2400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đặc</a:t>
            </a:r>
            <a:r>
              <a:rPr lang="en-US" sz="2400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và</a:t>
            </a:r>
            <a:r>
              <a:rPr lang="en-US" sz="2400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n</a:t>
            </a:r>
            <a:r>
              <a:rPr lang="vi-VN" sz="2400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ước</a:t>
            </a:r>
            <a:endParaRPr lang="en-US" sz="2400" dirty="0">
              <a:solidFill>
                <a:srgbClr val="002060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  <a:p>
            <a:pPr marL="285750" indent="-285750" algn="just">
              <a:buFontTx/>
              <a:buChar char="-"/>
            </a:pPr>
            <a:r>
              <a:rPr lang="en-US" sz="2400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Sữa</a:t>
            </a:r>
            <a:r>
              <a:rPr lang="en-US" sz="2400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rửa</a:t>
            </a:r>
            <a:r>
              <a:rPr lang="en-US" sz="2400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mặt</a:t>
            </a:r>
            <a:endParaRPr lang="en-US" sz="2400" dirty="0">
              <a:solidFill>
                <a:srgbClr val="002060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  <a:p>
            <a:pPr marL="285750" indent="-285750" algn="just">
              <a:buFontTx/>
              <a:buChar char="-"/>
            </a:pPr>
            <a:r>
              <a:rPr lang="en-US" sz="2400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Kem</a:t>
            </a:r>
            <a:r>
              <a:rPr lang="en-US" sz="2400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d</a:t>
            </a:r>
            <a:r>
              <a:rPr lang="vi-VN" sz="2400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ưỡng</a:t>
            </a:r>
            <a:r>
              <a:rPr lang="en-US" sz="2400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da</a:t>
            </a:r>
          </a:p>
          <a:p>
            <a:pPr algn="just"/>
            <a:endParaRPr lang="en-US" sz="2400" dirty="0">
              <a:solidFill>
                <a:srgbClr val="002060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grpSp>
        <p:nvGrpSpPr>
          <p:cNvPr id="7" name="Graphic 5">
            <a:extLst>
              <a:ext uri="{FF2B5EF4-FFF2-40B4-BE49-F238E27FC236}">
                <a16:creationId xmlns:a16="http://schemas.microsoft.com/office/drawing/2014/main" id="{6BEDDDCF-0C1F-4E3D-BA45-8FF77EC7D832}"/>
              </a:ext>
            </a:extLst>
          </p:cNvPr>
          <p:cNvGrpSpPr/>
          <p:nvPr/>
        </p:nvGrpSpPr>
        <p:grpSpPr>
          <a:xfrm>
            <a:off x="8269551" y="2065887"/>
            <a:ext cx="5256439" cy="4792114"/>
            <a:chOff x="8943057" y="4598814"/>
            <a:chExt cx="2149354" cy="1959492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38B738BC-B9E8-4D56-A31B-07F748A63650}"/>
                </a:ext>
              </a:extLst>
            </p:cNvPr>
            <p:cNvSpPr/>
            <p:nvPr/>
          </p:nvSpPr>
          <p:spPr>
            <a:xfrm>
              <a:off x="9380370" y="4598814"/>
              <a:ext cx="1272689" cy="1180228"/>
            </a:xfrm>
            <a:custGeom>
              <a:avLst/>
              <a:gdLst>
                <a:gd name="connsiteX0" fmla="*/ 542429 w 1272689"/>
                <a:gd name="connsiteY0" fmla="*/ 113309 h 1180228"/>
                <a:gd name="connsiteX1" fmla="*/ 278586 w 1272689"/>
                <a:gd name="connsiteY1" fmla="*/ 168554 h 1180228"/>
                <a:gd name="connsiteX2" fmla="*/ 141426 w 1272689"/>
                <a:gd name="connsiteY2" fmla="*/ 340956 h 1180228"/>
                <a:gd name="connsiteX3" fmla="*/ 89991 w 1272689"/>
                <a:gd name="connsiteY3" fmla="*/ 518121 h 1180228"/>
                <a:gd name="connsiteX4" fmla="*/ 89991 w 1272689"/>
                <a:gd name="connsiteY4" fmla="*/ 678141 h 1180228"/>
                <a:gd name="connsiteX5" fmla="*/ 130949 w 1272689"/>
                <a:gd name="connsiteY5" fmla="*/ 873404 h 1180228"/>
                <a:gd name="connsiteX6" fmla="*/ 217626 w 1272689"/>
                <a:gd name="connsiteY6" fmla="*/ 1000086 h 1180228"/>
                <a:gd name="connsiteX7" fmla="*/ 358596 w 1272689"/>
                <a:gd name="connsiteY7" fmla="*/ 1082954 h 1180228"/>
                <a:gd name="connsiteX8" fmla="*/ 530999 w 1272689"/>
                <a:gd name="connsiteY8" fmla="*/ 1098194 h 1180228"/>
                <a:gd name="connsiteX9" fmla="*/ 748169 w 1272689"/>
                <a:gd name="connsiteY9" fmla="*/ 1082954 h 1180228"/>
                <a:gd name="connsiteX10" fmla="*/ 905331 w 1272689"/>
                <a:gd name="connsiteY10" fmla="*/ 1071524 h 1180228"/>
                <a:gd name="connsiteX11" fmla="*/ 1045349 w 1272689"/>
                <a:gd name="connsiteY11" fmla="*/ 974369 h 1180228"/>
                <a:gd name="connsiteX12" fmla="*/ 1158696 w 1272689"/>
                <a:gd name="connsiteY12" fmla="*/ 826731 h 1180228"/>
                <a:gd name="connsiteX13" fmla="*/ 1213941 w 1272689"/>
                <a:gd name="connsiteY13" fmla="*/ 655281 h 1180228"/>
                <a:gd name="connsiteX14" fmla="*/ 1190129 w 1272689"/>
                <a:gd name="connsiteY14" fmla="*/ 483831 h 1180228"/>
                <a:gd name="connsiteX15" fmla="*/ 1141551 w 1272689"/>
                <a:gd name="connsiteY15" fmla="*/ 297141 h 1180228"/>
                <a:gd name="connsiteX16" fmla="*/ 1000581 w 1272689"/>
                <a:gd name="connsiteY16" fmla="*/ 160934 h 1180228"/>
                <a:gd name="connsiteX17" fmla="*/ 772934 w 1272689"/>
                <a:gd name="connsiteY17" fmla="*/ 102831 h 1180228"/>
                <a:gd name="connsiteX18" fmla="*/ 542429 w 1272689"/>
                <a:gd name="connsiteY18" fmla="*/ 113309 h 11802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272689" h="1180228">
                  <a:moveTo>
                    <a:pt x="542429" y="113309"/>
                  </a:moveTo>
                  <a:cubicBezTo>
                    <a:pt x="504329" y="-21946"/>
                    <a:pt x="262394" y="11391"/>
                    <a:pt x="278586" y="168554"/>
                  </a:cubicBezTo>
                  <a:cubicBezTo>
                    <a:pt x="171906" y="88544"/>
                    <a:pt x="24269" y="247611"/>
                    <a:pt x="141426" y="340956"/>
                  </a:cubicBezTo>
                  <a:cubicBezTo>
                    <a:pt x="45224" y="317144"/>
                    <a:pt x="-33834" y="469544"/>
                    <a:pt x="89991" y="518121"/>
                  </a:cubicBezTo>
                  <a:cubicBezTo>
                    <a:pt x="-11926" y="531456"/>
                    <a:pt x="-29071" y="680046"/>
                    <a:pt x="89991" y="678141"/>
                  </a:cubicBezTo>
                  <a:cubicBezTo>
                    <a:pt x="-60504" y="711479"/>
                    <a:pt x="-5259" y="912456"/>
                    <a:pt x="130949" y="873404"/>
                  </a:cubicBezTo>
                  <a:cubicBezTo>
                    <a:pt x="31889" y="927696"/>
                    <a:pt x="132854" y="1066761"/>
                    <a:pt x="217626" y="1000086"/>
                  </a:cubicBezTo>
                  <a:cubicBezTo>
                    <a:pt x="149046" y="1091526"/>
                    <a:pt x="301446" y="1188682"/>
                    <a:pt x="358596" y="1082954"/>
                  </a:cubicBezTo>
                  <a:cubicBezTo>
                    <a:pt x="339546" y="1173441"/>
                    <a:pt x="522426" y="1199159"/>
                    <a:pt x="530999" y="1098194"/>
                  </a:cubicBezTo>
                  <a:cubicBezTo>
                    <a:pt x="531951" y="1202016"/>
                    <a:pt x="755789" y="1218209"/>
                    <a:pt x="748169" y="1082954"/>
                  </a:cubicBezTo>
                  <a:cubicBezTo>
                    <a:pt x="751979" y="1157249"/>
                    <a:pt x="921524" y="1160107"/>
                    <a:pt x="905331" y="1071524"/>
                  </a:cubicBezTo>
                  <a:cubicBezTo>
                    <a:pt x="942479" y="1162011"/>
                    <a:pt x="1123454" y="1070572"/>
                    <a:pt x="1045349" y="974369"/>
                  </a:cubicBezTo>
                  <a:cubicBezTo>
                    <a:pt x="1137741" y="1028661"/>
                    <a:pt x="1252041" y="904836"/>
                    <a:pt x="1158696" y="826731"/>
                  </a:cubicBezTo>
                  <a:cubicBezTo>
                    <a:pt x="1252994" y="856259"/>
                    <a:pt x="1326336" y="696239"/>
                    <a:pt x="1213941" y="655281"/>
                  </a:cubicBezTo>
                  <a:cubicBezTo>
                    <a:pt x="1305381" y="624801"/>
                    <a:pt x="1284426" y="488594"/>
                    <a:pt x="1190129" y="483831"/>
                  </a:cubicBezTo>
                  <a:cubicBezTo>
                    <a:pt x="1290141" y="445731"/>
                    <a:pt x="1256804" y="283806"/>
                    <a:pt x="1141551" y="297141"/>
                  </a:cubicBezTo>
                  <a:cubicBezTo>
                    <a:pt x="1221561" y="214274"/>
                    <a:pt x="1097736" y="63779"/>
                    <a:pt x="1000581" y="160934"/>
                  </a:cubicBezTo>
                  <a:cubicBezTo>
                    <a:pt x="1026299" y="25679"/>
                    <a:pt x="805319" y="-19089"/>
                    <a:pt x="772934" y="102831"/>
                  </a:cubicBezTo>
                  <a:cubicBezTo>
                    <a:pt x="765314" y="-42901"/>
                    <a:pt x="531951" y="-28614"/>
                    <a:pt x="542429" y="113309"/>
                  </a:cubicBezTo>
                </a:path>
              </a:pathLst>
            </a:custGeom>
            <a:solidFill>
              <a:srgbClr val="B04F9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9" name="Graphic 5">
              <a:extLst>
                <a:ext uri="{FF2B5EF4-FFF2-40B4-BE49-F238E27FC236}">
                  <a16:creationId xmlns:a16="http://schemas.microsoft.com/office/drawing/2014/main" id="{6BEDDDCF-0C1F-4E3D-BA45-8FF77EC7D832}"/>
                </a:ext>
              </a:extLst>
            </p:cNvPr>
            <p:cNvGrpSpPr/>
            <p:nvPr/>
          </p:nvGrpSpPr>
          <p:grpSpPr>
            <a:xfrm>
              <a:off x="8943057" y="5564246"/>
              <a:ext cx="2149354" cy="994060"/>
              <a:chOff x="8943057" y="5564246"/>
              <a:chExt cx="2149354" cy="994060"/>
            </a:xfrm>
          </p:grpSpPr>
          <p:grpSp>
            <p:nvGrpSpPr>
              <p:cNvPr id="10" name="Graphic 5">
                <a:extLst>
                  <a:ext uri="{FF2B5EF4-FFF2-40B4-BE49-F238E27FC236}">
                    <a16:creationId xmlns:a16="http://schemas.microsoft.com/office/drawing/2014/main" id="{6BEDDDCF-0C1F-4E3D-BA45-8FF77EC7D832}"/>
                  </a:ext>
                </a:extLst>
              </p:cNvPr>
              <p:cNvGrpSpPr/>
              <p:nvPr/>
            </p:nvGrpSpPr>
            <p:grpSpPr>
              <a:xfrm>
                <a:off x="9485561" y="5647056"/>
                <a:ext cx="1061968" cy="911250"/>
                <a:chOff x="9485561" y="5647056"/>
                <a:chExt cx="1061968" cy="911250"/>
              </a:xfrm>
            </p:grpSpPr>
            <p:sp>
              <p:nvSpPr>
                <p:cNvPr id="11" name="Freeform: Shape 10">
                  <a:extLst>
                    <a:ext uri="{FF2B5EF4-FFF2-40B4-BE49-F238E27FC236}">
                      <a16:creationId xmlns:a16="http://schemas.microsoft.com/office/drawing/2014/main" id="{5944371F-D106-4DAA-8DB6-757B9A59CEE4}"/>
                    </a:ext>
                  </a:extLst>
                </p:cNvPr>
                <p:cNvSpPr/>
                <p:nvPr/>
              </p:nvSpPr>
              <p:spPr>
                <a:xfrm>
                  <a:off x="9493221" y="5655098"/>
                  <a:ext cx="1041978" cy="895349"/>
                </a:xfrm>
                <a:custGeom>
                  <a:avLst/>
                  <a:gdLst>
                    <a:gd name="connsiteX0" fmla="*/ 0 w 1041978"/>
                    <a:gd name="connsiteY0" fmla="*/ 895350 h 895349"/>
                    <a:gd name="connsiteX1" fmla="*/ 545783 w 1041978"/>
                    <a:gd name="connsiteY1" fmla="*/ 0 h 895349"/>
                    <a:gd name="connsiteX2" fmla="*/ 1041083 w 1041978"/>
                    <a:gd name="connsiteY2" fmla="*/ 895350 h 8953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041978" h="895349">
                      <a:moveTo>
                        <a:pt x="0" y="895350"/>
                      </a:moveTo>
                      <a:cubicBezTo>
                        <a:pt x="17145" y="285750"/>
                        <a:pt x="-57150" y="0"/>
                        <a:pt x="545783" y="0"/>
                      </a:cubicBezTo>
                      <a:cubicBezTo>
                        <a:pt x="1058228" y="0"/>
                        <a:pt x="1044892" y="219075"/>
                        <a:pt x="1041083" y="895350"/>
                      </a:cubicBezTo>
                    </a:path>
                  </a:pathLst>
                </a:custGeom>
                <a:solidFill>
                  <a:srgbClr val="C9B8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" name="Freeform: Shape 11">
                  <a:extLst>
                    <a:ext uri="{FF2B5EF4-FFF2-40B4-BE49-F238E27FC236}">
                      <a16:creationId xmlns:a16="http://schemas.microsoft.com/office/drawing/2014/main" id="{3DD65379-771D-4BC5-A762-CB90B7CF39BF}"/>
                    </a:ext>
                  </a:extLst>
                </p:cNvPr>
                <p:cNvSpPr/>
                <p:nvPr/>
              </p:nvSpPr>
              <p:spPr>
                <a:xfrm>
                  <a:off x="9485561" y="5647056"/>
                  <a:ext cx="1061968" cy="911250"/>
                </a:xfrm>
                <a:custGeom>
                  <a:avLst/>
                  <a:gdLst>
                    <a:gd name="connsiteX0" fmla="*/ 16233 w 1061968"/>
                    <a:gd name="connsiteY0" fmla="*/ 903392 h 911250"/>
                    <a:gd name="connsiteX1" fmla="*/ 38140 w 1061968"/>
                    <a:gd name="connsiteY1" fmla="*/ 349990 h 911250"/>
                    <a:gd name="connsiteX2" fmla="*/ 243880 w 1061968"/>
                    <a:gd name="connsiteY2" fmla="*/ 59477 h 911250"/>
                    <a:gd name="connsiteX3" fmla="*/ 496293 w 1061968"/>
                    <a:gd name="connsiteY3" fmla="*/ 17567 h 911250"/>
                    <a:gd name="connsiteX4" fmla="*/ 763945 w 1061968"/>
                    <a:gd name="connsiteY4" fmla="*/ 34712 h 911250"/>
                    <a:gd name="connsiteX5" fmla="*/ 1007785 w 1061968"/>
                    <a:gd name="connsiteY5" fmla="*/ 265217 h 911250"/>
                    <a:gd name="connsiteX6" fmla="*/ 1039218 w 1061968"/>
                    <a:gd name="connsiteY6" fmla="*/ 531917 h 911250"/>
                    <a:gd name="connsiteX7" fmla="*/ 1041123 w 1061968"/>
                    <a:gd name="connsiteY7" fmla="*/ 903392 h 911250"/>
                    <a:gd name="connsiteX8" fmla="*/ 1058268 w 1061968"/>
                    <a:gd name="connsiteY8" fmla="*/ 903392 h 911250"/>
                    <a:gd name="connsiteX9" fmla="*/ 1031598 w 1061968"/>
                    <a:gd name="connsiteY9" fmla="*/ 290935 h 911250"/>
                    <a:gd name="connsiteX10" fmla="*/ 820143 w 1061968"/>
                    <a:gd name="connsiteY10" fmla="*/ 33760 h 911250"/>
                    <a:gd name="connsiteX11" fmla="*/ 582018 w 1061968"/>
                    <a:gd name="connsiteY11" fmla="*/ 422 h 911250"/>
                    <a:gd name="connsiteX12" fmla="*/ 291505 w 1061968"/>
                    <a:gd name="connsiteY12" fmla="*/ 27092 h 911250"/>
                    <a:gd name="connsiteX13" fmla="*/ 37188 w 1061968"/>
                    <a:gd name="connsiteY13" fmla="*/ 272837 h 911250"/>
                    <a:gd name="connsiteX14" fmla="*/ 6708 w 1061968"/>
                    <a:gd name="connsiteY14" fmla="*/ 530965 h 911250"/>
                    <a:gd name="connsiteX15" fmla="*/ 40 w 1061968"/>
                    <a:gd name="connsiteY15" fmla="*/ 902440 h 911250"/>
                    <a:gd name="connsiteX16" fmla="*/ 16233 w 1061968"/>
                    <a:gd name="connsiteY16" fmla="*/ 903392 h 911250"/>
                    <a:gd name="connsiteX17" fmla="*/ 16233 w 1061968"/>
                    <a:gd name="connsiteY17" fmla="*/ 903392 h 911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061968" h="911250">
                      <a:moveTo>
                        <a:pt x="16233" y="903392"/>
                      </a:moveTo>
                      <a:cubicBezTo>
                        <a:pt x="20995" y="720512"/>
                        <a:pt x="9565" y="531917"/>
                        <a:pt x="38140" y="349990"/>
                      </a:cubicBezTo>
                      <a:cubicBezTo>
                        <a:pt x="58143" y="219497"/>
                        <a:pt x="116245" y="109007"/>
                        <a:pt x="243880" y="59477"/>
                      </a:cubicBezTo>
                      <a:cubicBezTo>
                        <a:pt x="323890" y="28997"/>
                        <a:pt x="411520" y="20425"/>
                        <a:pt x="496293" y="17567"/>
                      </a:cubicBezTo>
                      <a:cubicBezTo>
                        <a:pt x="584875" y="14710"/>
                        <a:pt x="677268" y="15662"/>
                        <a:pt x="763945" y="34712"/>
                      </a:cubicBezTo>
                      <a:cubicBezTo>
                        <a:pt x="890628" y="63287"/>
                        <a:pt x="973495" y="139487"/>
                        <a:pt x="1007785" y="265217"/>
                      </a:cubicBezTo>
                      <a:cubicBezTo>
                        <a:pt x="1031598" y="351895"/>
                        <a:pt x="1036360" y="442382"/>
                        <a:pt x="1039218" y="531917"/>
                      </a:cubicBezTo>
                      <a:cubicBezTo>
                        <a:pt x="1043028" y="655742"/>
                        <a:pt x="1041123" y="779567"/>
                        <a:pt x="1041123" y="903392"/>
                      </a:cubicBezTo>
                      <a:cubicBezTo>
                        <a:pt x="1041123" y="913870"/>
                        <a:pt x="1057315" y="913870"/>
                        <a:pt x="1058268" y="903392"/>
                      </a:cubicBezTo>
                      <a:cubicBezTo>
                        <a:pt x="1059221" y="702415"/>
                        <a:pt x="1075413" y="489055"/>
                        <a:pt x="1031598" y="290935"/>
                      </a:cubicBezTo>
                      <a:cubicBezTo>
                        <a:pt x="1004928" y="169967"/>
                        <a:pt x="941110" y="74717"/>
                        <a:pt x="820143" y="33760"/>
                      </a:cubicBezTo>
                      <a:cubicBezTo>
                        <a:pt x="743943" y="8042"/>
                        <a:pt x="662028" y="2327"/>
                        <a:pt x="582018" y="422"/>
                      </a:cubicBezTo>
                      <a:cubicBezTo>
                        <a:pt x="484863" y="-1483"/>
                        <a:pt x="385803" y="2327"/>
                        <a:pt x="291505" y="27092"/>
                      </a:cubicBezTo>
                      <a:cubicBezTo>
                        <a:pt x="161965" y="61382"/>
                        <a:pt x="72430" y="143297"/>
                        <a:pt x="37188" y="272837"/>
                      </a:cubicBezTo>
                      <a:cubicBezTo>
                        <a:pt x="14328" y="356657"/>
                        <a:pt x="9565" y="445240"/>
                        <a:pt x="6708" y="530965"/>
                      </a:cubicBezTo>
                      <a:cubicBezTo>
                        <a:pt x="1945" y="654790"/>
                        <a:pt x="2898" y="778615"/>
                        <a:pt x="40" y="902440"/>
                      </a:cubicBezTo>
                      <a:cubicBezTo>
                        <a:pt x="-912" y="913870"/>
                        <a:pt x="15280" y="913870"/>
                        <a:pt x="16233" y="903392"/>
                      </a:cubicBezTo>
                      <a:lnTo>
                        <a:pt x="16233" y="903392"/>
                      </a:lnTo>
                      <a:close/>
                    </a:path>
                  </a:pathLst>
                </a:custGeom>
                <a:solidFill>
                  <a:srgbClr val="3B477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4" name="Graphic 5">
                <a:extLst>
                  <a:ext uri="{FF2B5EF4-FFF2-40B4-BE49-F238E27FC236}">
                    <a16:creationId xmlns:a16="http://schemas.microsoft.com/office/drawing/2014/main" id="{6BEDDDCF-0C1F-4E3D-BA45-8FF77EC7D832}"/>
                  </a:ext>
                </a:extLst>
              </p:cNvPr>
              <p:cNvGrpSpPr/>
              <p:nvPr/>
            </p:nvGrpSpPr>
            <p:grpSpPr>
              <a:xfrm>
                <a:off x="10231394" y="5565728"/>
                <a:ext cx="861018" cy="989678"/>
                <a:chOff x="10231394" y="5565728"/>
                <a:chExt cx="861018" cy="989678"/>
              </a:xfrm>
            </p:grpSpPr>
            <p:grpSp>
              <p:nvGrpSpPr>
                <p:cNvPr id="15" name="Graphic 5">
                  <a:extLst>
                    <a:ext uri="{FF2B5EF4-FFF2-40B4-BE49-F238E27FC236}">
                      <a16:creationId xmlns:a16="http://schemas.microsoft.com/office/drawing/2014/main" id="{6BEDDDCF-0C1F-4E3D-BA45-8FF77EC7D832}"/>
                    </a:ext>
                  </a:extLst>
                </p:cNvPr>
                <p:cNvGrpSpPr/>
                <p:nvPr/>
              </p:nvGrpSpPr>
              <p:grpSpPr>
                <a:xfrm>
                  <a:off x="10729528" y="5565728"/>
                  <a:ext cx="362884" cy="350509"/>
                  <a:chOff x="10729528" y="5565728"/>
                  <a:chExt cx="362884" cy="350509"/>
                </a:xfrm>
              </p:grpSpPr>
              <p:grpSp>
                <p:nvGrpSpPr>
                  <p:cNvPr id="16" name="Graphic 5">
                    <a:extLst>
                      <a:ext uri="{FF2B5EF4-FFF2-40B4-BE49-F238E27FC236}">
                        <a16:creationId xmlns:a16="http://schemas.microsoft.com/office/drawing/2014/main" id="{6BEDDDCF-0C1F-4E3D-BA45-8FF77EC7D832}"/>
                      </a:ext>
                    </a:extLst>
                  </p:cNvPr>
                  <p:cNvGrpSpPr/>
                  <p:nvPr/>
                </p:nvGrpSpPr>
                <p:grpSpPr>
                  <a:xfrm>
                    <a:off x="10729528" y="5565728"/>
                    <a:ext cx="362884" cy="350509"/>
                    <a:chOff x="10729528" y="5565728"/>
                    <a:chExt cx="362884" cy="350509"/>
                  </a:xfrm>
                </p:grpSpPr>
                <p:grpSp>
                  <p:nvGrpSpPr>
                    <p:cNvPr id="36" name="Graphic 5">
                      <a:extLst>
                        <a:ext uri="{FF2B5EF4-FFF2-40B4-BE49-F238E27FC236}">
                          <a16:creationId xmlns:a16="http://schemas.microsoft.com/office/drawing/2014/main" id="{6BEDDDCF-0C1F-4E3D-BA45-8FF77EC7D83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729528" y="5565728"/>
                      <a:ext cx="362884" cy="350509"/>
                      <a:chOff x="10729528" y="5565728"/>
                      <a:chExt cx="362884" cy="350509"/>
                    </a:xfrm>
                  </p:grpSpPr>
                  <p:sp>
                    <p:nvSpPr>
                      <p:cNvPr id="37" name="Freeform: Shape 36">
                        <a:extLst>
                          <a:ext uri="{FF2B5EF4-FFF2-40B4-BE49-F238E27FC236}">
                            <a16:creationId xmlns:a16="http://schemas.microsoft.com/office/drawing/2014/main" id="{952DEFE0-B30D-4B18-B38B-095DFE749C3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738138" y="5577107"/>
                        <a:ext cx="344484" cy="330402"/>
                      </a:xfrm>
                      <a:custGeom>
                        <a:avLst/>
                        <a:gdLst>
                          <a:gd name="connsiteX0" fmla="*/ 0 w 344484"/>
                          <a:gd name="connsiteY0" fmla="*/ 271348 h 330402"/>
                          <a:gd name="connsiteX1" fmla="*/ 338138 w 344484"/>
                          <a:gd name="connsiteY1" fmla="*/ 838 h 330402"/>
                          <a:gd name="connsiteX2" fmla="*/ 182880 w 344484"/>
                          <a:gd name="connsiteY2" fmla="*/ 225628 h 330402"/>
                          <a:gd name="connsiteX3" fmla="*/ 120968 w 344484"/>
                          <a:gd name="connsiteY3" fmla="*/ 330403 h 3304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344484" h="330402">
                            <a:moveTo>
                              <a:pt x="0" y="271348"/>
                            </a:moveTo>
                            <a:cubicBezTo>
                              <a:pt x="20955" y="77991"/>
                              <a:pt x="145733" y="-9639"/>
                              <a:pt x="338138" y="838"/>
                            </a:cubicBezTo>
                            <a:cubicBezTo>
                              <a:pt x="376238" y="27508"/>
                              <a:pt x="232410" y="177051"/>
                              <a:pt x="182880" y="225628"/>
                            </a:cubicBezTo>
                            <a:cubicBezTo>
                              <a:pt x="134303" y="268490"/>
                              <a:pt x="133350" y="262776"/>
                              <a:pt x="120968" y="330403"/>
                            </a:cubicBezTo>
                          </a:path>
                        </a:pathLst>
                      </a:custGeom>
                      <a:solidFill>
                        <a:srgbClr val="FFFFFF"/>
                      </a:solidFill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8" name="Freeform: Shape 37">
                        <a:extLst>
                          <a:ext uri="{FF2B5EF4-FFF2-40B4-BE49-F238E27FC236}">
                            <a16:creationId xmlns:a16="http://schemas.microsoft.com/office/drawing/2014/main" id="{18ECC345-2CB9-4B83-BC63-F5FCBDF706F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729528" y="5565728"/>
                        <a:ext cx="362884" cy="350509"/>
                      </a:xfrm>
                      <a:custGeom>
                        <a:avLst/>
                        <a:gdLst>
                          <a:gd name="connsiteX0" fmla="*/ 17183 w 362884"/>
                          <a:gd name="connsiteY0" fmla="*/ 282727 h 350509"/>
                          <a:gd name="connsiteX1" fmla="*/ 139103 w 362884"/>
                          <a:gd name="connsiteY1" fmla="*/ 63652 h 350509"/>
                          <a:gd name="connsiteX2" fmla="*/ 243878 w 362884"/>
                          <a:gd name="connsiteY2" fmla="*/ 25552 h 350509"/>
                          <a:gd name="connsiteX3" fmla="*/ 314363 w 362884"/>
                          <a:gd name="connsiteY3" fmla="*/ 19837 h 350509"/>
                          <a:gd name="connsiteX4" fmla="*/ 338176 w 362884"/>
                          <a:gd name="connsiteY4" fmla="*/ 49365 h 350509"/>
                          <a:gd name="connsiteX5" fmla="*/ 207683 w 362884"/>
                          <a:gd name="connsiteY5" fmla="*/ 209385 h 350509"/>
                          <a:gd name="connsiteX6" fmla="*/ 144818 w 362884"/>
                          <a:gd name="connsiteY6" fmla="*/ 269392 h 350509"/>
                          <a:gd name="connsiteX7" fmla="*/ 121958 w 362884"/>
                          <a:gd name="connsiteY7" fmla="*/ 339877 h 350509"/>
                          <a:gd name="connsiteX8" fmla="*/ 138151 w 362884"/>
                          <a:gd name="connsiteY8" fmla="*/ 344640 h 350509"/>
                          <a:gd name="connsiteX9" fmla="*/ 161011 w 362884"/>
                          <a:gd name="connsiteY9" fmla="*/ 277012 h 350509"/>
                          <a:gd name="connsiteX10" fmla="*/ 202921 w 362884"/>
                          <a:gd name="connsiteY10" fmla="*/ 239865 h 350509"/>
                          <a:gd name="connsiteX11" fmla="*/ 290551 w 362884"/>
                          <a:gd name="connsiteY11" fmla="*/ 145567 h 350509"/>
                          <a:gd name="connsiteX12" fmla="*/ 352463 w 362884"/>
                          <a:gd name="connsiteY12" fmla="*/ 7455 h 350509"/>
                          <a:gd name="connsiteX13" fmla="*/ 233401 w 362884"/>
                          <a:gd name="connsiteY13" fmla="*/ 12217 h 350509"/>
                          <a:gd name="connsiteX14" fmla="*/ 113386 w 362884"/>
                          <a:gd name="connsiteY14" fmla="*/ 62700 h 350509"/>
                          <a:gd name="connsiteX15" fmla="*/ 38 w 362884"/>
                          <a:gd name="connsiteY15" fmla="*/ 284632 h 350509"/>
                          <a:gd name="connsiteX16" fmla="*/ 17183 w 362884"/>
                          <a:gd name="connsiteY16" fmla="*/ 282727 h 350509"/>
                          <a:gd name="connsiteX17" fmla="*/ 17183 w 362884"/>
                          <a:gd name="connsiteY17" fmla="*/ 282727 h 35050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</a:cxnLst>
                        <a:rect l="l" t="t" r="r" b="b"/>
                        <a:pathLst>
                          <a:path w="362884" h="350509">
                            <a:moveTo>
                              <a:pt x="17183" y="282727"/>
                            </a:moveTo>
                            <a:cubicBezTo>
                              <a:pt x="27661" y="196050"/>
                              <a:pt x="61951" y="111277"/>
                              <a:pt x="139103" y="63652"/>
                            </a:cubicBezTo>
                            <a:cubicBezTo>
                              <a:pt x="170536" y="43650"/>
                              <a:pt x="206731" y="32220"/>
                              <a:pt x="243878" y="25552"/>
                            </a:cubicBezTo>
                            <a:cubicBezTo>
                              <a:pt x="267691" y="21742"/>
                              <a:pt x="291503" y="19837"/>
                              <a:pt x="314363" y="19837"/>
                            </a:cubicBezTo>
                            <a:cubicBezTo>
                              <a:pt x="340081" y="19837"/>
                              <a:pt x="349606" y="24600"/>
                              <a:pt x="338176" y="49365"/>
                            </a:cubicBezTo>
                            <a:cubicBezTo>
                              <a:pt x="310553" y="110325"/>
                              <a:pt x="253403" y="161760"/>
                              <a:pt x="207683" y="209385"/>
                            </a:cubicBezTo>
                            <a:cubicBezTo>
                              <a:pt x="187681" y="229387"/>
                              <a:pt x="161963" y="246532"/>
                              <a:pt x="144818" y="269392"/>
                            </a:cubicBezTo>
                            <a:cubicBezTo>
                              <a:pt x="129578" y="289395"/>
                              <a:pt x="125768" y="315112"/>
                              <a:pt x="121958" y="339877"/>
                            </a:cubicBezTo>
                            <a:cubicBezTo>
                              <a:pt x="120053" y="350355"/>
                              <a:pt x="136246" y="355117"/>
                              <a:pt x="138151" y="344640"/>
                            </a:cubicBezTo>
                            <a:cubicBezTo>
                              <a:pt x="142913" y="319875"/>
                              <a:pt x="145771" y="296062"/>
                              <a:pt x="161011" y="277012"/>
                            </a:cubicBezTo>
                            <a:cubicBezTo>
                              <a:pt x="172441" y="262725"/>
                              <a:pt x="189586" y="252247"/>
                              <a:pt x="202921" y="239865"/>
                            </a:cubicBezTo>
                            <a:cubicBezTo>
                              <a:pt x="233401" y="210337"/>
                              <a:pt x="262928" y="177952"/>
                              <a:pt x="290551" y="145567"/>
                            </a:cubicBezTo>
                            <a:cubicBezTo>
                              <a:pt x="309601" y="123660"/>
                              <a:pt x="391516" y="38887"/>
                              <a:pt x="352463" y="7455"/>
                            </a:cubicBezTo>
                            <a:cubicBezTo>
                              <a:pt x="331508" y="-9690"/>
                              <a:pt x="259118" y="7455"/>
                              <a:pt x="233401" y="12217"/>
                            </a:cubicBezTo>
                            <a:cubicBezTo>
                              <a:pt x="190538" y="20790"/>
                              <a:pt x="148628" y="36030"/>
                              <a:pt x="113386" y="62700"/>
                            </a:cubicBezTo>
                            <a:cubicBezTo>
                              <a:pt x="41948" y="115087"/>
                              <a:pt x="10516" y="198907"/>
                              <a:pt x="38" y="284632"/>
                            </a:cubicBezTo>
                            <a:cubicBezTo>
                              <a:pt x="-914" y="293205"/>
                              <a:pt x="16231" y="293205"/>
                              <a:pt x="17183" y="282727"/>
                            </a:cubicBezTo>
                            <a:lnTo>
                              <a:pt x="17183" y="282727"/>
                            </a:lnTo>
                            <a:close/>
                          </a:path>
                        </a:pathLst>
                      </a:custGeom>
                      <a:solidFill>
                        <a:srgbClr val="3B4772"/>
                      </a:solidFill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</p:grpSp>
                <p:grpSp>
                  <p:nvGrpSpPr>
                    <p:cNvPr id="39" name="Graphic 5">
                      <a:extLst>
                        <a:ext uri="{FF2B5EF4-FFF2-40B4-BE49-F238E27FC236}">
                          <a16:creationId xmlns:a16="http://schemas.microsoft.com/office/drawing/2014/main" id="{6BEDDDCF-0C1F-4E3D-BA45-8FF77EC7D83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731784" y="5577912"/>
                      <a:ext cx="104462" cy="248977"/>
                      <a:chOff x="10731784" y="5577912"/>
                      <a:chExt cx="104462" cy="248977"/>
                    </a:xfrm>
                  </p:grpSpPr>
                  <p:sp>
                    <p:nvSpPr>
                      <p:cNvPr id="40" name="Freeform: Shape 39">
                        <a:extLst>
                          <a:ext uri="{FF2B5EF4-FFF2-40B4-BE49-F238E27FC236}">
                            <a16:creationId xmlns:a16="http://schemas.microsoft.com/office/drawing/2014/main" id="{FB9EB5F1-7473-4AAA-8B96-22372811242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739091" y="5586077"/>
                        <a:ext cx="88582" cy="232851"/>
                      </a:xfrm>
                      <a:custGeom>
                        <a:avLst/>
                        <a:gdLst>
                          <a:gd name="connsiteX0" fmla="*/ 88583 w 88582"/>
                          <a:gd name="connsiteY0" fmla="*/ 107121 h 232851"/>
                          <a:gd name="connsiteX1" fmla="*/ 30480 w 88582"/>
                          <a:gd name="connsiteY1" fmla="*/ 441 h 232851"/>
                          <a:gd name="connsiteX2" fmla="*/ 0 w 88582"/>
                          <a:gd name="connsiteY2" fmla="*/ 232851 h 23285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 w="88582" h="232851">
                            <a:moveTo>
                              <a:pt x="88583" y="107121"/>
                            </a:moveTo>
                            <a:cubicBezTo>
                              <a:pt x="88583" y="64259"/>
                              <a:pt x="61913" y="-6226"/>
                              <a:pt x="30480" y="441"/>
                            </a:cubicBezTo>
                            <a:cubicBezTo>
                              <a:pt x="5715" y="73784"/>
                              <a:pt x="36195" y="159509"/>
                              <a:pt x="0" y="232851"/>
                            </a:cubicBezTo>
                          </a:path>
                        </a:pathLst>
                      </a:custGeom>
                      <a:solidFill>
                        <a:srgbClr val="FFFFFF"/>
                      </a:solidFill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1" name="Freeform: Shape 40">
                        <a:extLst>
                          <a:ext uri="{FF2B5EF4-FFF2-40B4-BE49-F238E27FC236}">
                            <a16:creationId xmlns:a16="http://schemas.microsoft.com/office/drawing/2014/main" id="{2D562FFA-7F36-4778-A683-2FC9D806F26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731784" y="5577912"/>
                        <a:ext cx="104462" cy="248977"/>
                      </a:xfrm>
                      <a:custGeom>
                        <a:avLst/>
                        <a:gdLst>
                          <a:gd name="connsiteX0" fmla="*/ 104462 w 104462"/>
                          <a:gd name="connsiteY0" fmla="*/ 115286 h 248977"/>
                          <a:gd name="connsiteX1" fmla="*/ 37787 w 104462"/>
                          <a:gd name="connsiteY1" fmla="*/ 33 h 248977"/>
                          <a:gd name="connsiteX2" fmla="*/ 30167 w 104462"/>
                          <a:gd name="connsiteY2" fmla="*/ 5748 h 248977"/>
                          <a:gd name="connsiteX3" fmla="*/ 640 w 104462"/>
                          <a:gd name="connsiteY3" fmla="*/ 236253 h 248977"/>
                          <a:gd name="connsiteX4" fmla="*/ 14927 w 104462"/>
                          <a:gd name="connsiteY4" fmla="*/ 244826 h 248977"/>
                          <a:gd name="connsiteX5" fmla="*/ 35882 w 104462"/>
                          <a:gd name="connsiteY5" fmla="*/ 101951 h 248977"/>
                          <a:gd name="connsiteX6" fmla="*/ 36835 w 104462"/>
                          <a:gd name="connsiteY6" fmla="*/ 64803 h 248977"/>
                          <a:gd name="connsiteX7" fmla="*/ 64457 w 104462"/>
                          <a:gd name="connsiteY7" fmla="*/ 32418 h 248977"/>
                          <a:gd name="connsiteX8" fmla="*/ 88270 w 104462"/>
                          <a:gd name="connsiteY8" fmla="*/ 114333 h 248977"/>
                          <a:gd name="connsiteX9" fmla="*/ 104462 w 104462"/>
                          <a:gd name="connsiteY9" fmla="*/ 115286 h 248977"/>
                          <a:gd name="connsiteX10" fmla="*/ 104462 w 104462"/>
                          <a:gd name="connsiteY10" fmla="*/ 115286 h 24897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</a:cxnLst>
                        <a:rect l="l" t="t" r="r" b="b"/>
                        <a:pathLst>
                          <a:path w="104462" h="248977">
                            <a:moveTo>
                              <a:pt x="104462" y="115286"/>
                            </a:moveTo>
                            <a:cubicBezTo>
                              <a:pt x="102557" y="78138"/>
                              <a:pt x="88270" y="-1872"/>
                              <a:pt x="37787" y="33"/>
                            </a:cubicBezTo>
                            <a:cubicBezTo>
                              <a:pt x="33977" y="33"/>
                              <a:pt x="31120" y="2891"/>
                              <a:pt x="30167" y="5748"/>
                            </a:cubicBezTo>
                            <a:cubicBezTo>
                              <a:pt x="8260" y="80996"/>
                              <a:pt x="33025" y="162911"/>
                              <a:pt x="640" y="236253"/>
                            </a:cubicBezTo>
                            <a:cubicBezTo>
                              <a:pt x="-3170" y="245778"/>
                              <a:pt x="11117" y="254351"/>
                              <a:pt x="14927" y="244826"/>
                            </a:cubicBezTo>
                            <a:cubicBezTo>
                              <a:pt x="34930" y="198153"/>
                              <a:pt x="35882" y="152433"/>
                              <a:pt x="35882" y="101951"/>
                            </a:cubicBezTo>
                            <a:cubicBezTo>
                              <a:pt x="35882" y="89568"/>
                              <a:pt x="35882" y="77186"/>
                              <a:pt x="36835" y="64803"/>
                            </a:cubicBezTo>
                            <a:cubicBezTo>
                              <a:pt x="37787" y="46706"/>
                              <a:pt x="33977" y="6701"/>
                              <a:pt x="64457" y="32418"/>
                            </a:cubicBezTo>
                            <a:cubicBezTo>
                              <a:pt x="82555" y="47658"/>
                              <a:pt x="87317" y="93378"/>
                              <a:pt x="88270" y="114333"/>
                            </a:cubicBezTo>
                            <a:cubicBezTo>
                              <a:pt x="88270" y="125763"/>
                              <a:pt x="104462" y="125763"/>
                              <a:pt x="104462" y="115286"/>
                            </a:cubicBezTo>
                            <a:lnTo>
                              <a:pt x="104462" y="115286"/>
                            </a:lnTo>
                            <a:close/>
                          </a:path>
                        </a:pathLst>
                      </a:custGeom>
                      <a:solidFill>
                        <a:srgbClr val="3B4772"/>
                      </a:solidFill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</p:grpSp>
              </p:grpSp>
              <p:grpSp>
                <p:nvGrpSpPr>
                  <p:cNvPr id="42" name="Graphic 5">
                    <a:extLst>
                      <a:ext uri="{FF2B5EF4-FFF2-40B4-BE49-F238E27FC236}">
                        <a16:creationId xmlns:a16="http://schemas.microsoft.com/office/drawing/2014/main" id="{6BEDDDCF-0C1F-4E3D-BA45-8FF77EC7D832}"/>
                      </a:ext>
                    </a:extLst>
                  </p:cNvPr>
                  <p:cNvGrpSpPr/>
                  <p:nvPr/>
                </p:nvGrpSpPr>
                <p:grpSpPr>
                  <a:xfrm>
                    <a:off x="10901096" y="5568595"/>
                    <a:ext cx="188256" cy="119259"/>
                    <a:chOff x="10901096" y="5568595"/>
                    <a:chExt cx="188256" cy="119259"/>
                  </a:xfrm>
                  <a:solidFill>
                    <a:srgbClr val="3B4772"/>
                  </a:solidFill>
                </p:grpSpPr>
                <p:sp>
                  <p:nvSpPr>
                    <p:cNvPr id="43" name="Freeform: Shape 42">
                      <a:extLst>
                        <a:ext uri="{FF2B5EF4-FFF2-40B4-BE49-F238E27FC236}">
                          <a16:creationId xmlns:a16="http://schemas.microsoft.com/office/drawing/2014/main" id="{D561878F-0C82-4D7F-BE69-EF4B118C4E8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901096" y="5574716"/>
                      <a:ext cx="103131" cy="75990"/>
                    </a:xfrm>
                    <a:custGeom>
                      <a:avLst/>
                      <a:gdLst>
                        <a:gd name="connsiteX0" fmla="*/ 90408 w 103131"/>
                        <a:gd name="connsiteY0" fmla="*/ 1324 h 75990"/>
                        <a:gd name="connsiteX1" fmla="*/ 3730 w 103131"/>
                        <a:gd name="connsiteY1" fmla="*/ 60379 h 75990"/>
                        <a:gd name="connsiteX2" fmla="*/ 12303 w 103131"/>
                        <a:gd name="connsiteY2" fmla="*/ 74667 h 75990"/>
                        <a:gd name="connsiteX3" fmla="*/ 98980 w 103131"/>
                        <a:gd name="connsiteY3" fmla="*/ 15612 h 75990"/>
                        <a:gd name="connsiteX4" fmla="*/ 90408 w 103131"/>
                        <a:gd name="connsiteY4" fmla="*/ 1324 h 75990"/>
                        <a:gd name="connsiteX5" fmla="*/ 90408 w 103131"/>
                        <a:gd name="connsiteY5" fmla="*/ 1324 h 7599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03131" h="75990">
                          <a:moveTo>
                            <a:pt x="90408" y="1324"/>
                          </a:moveTo>
                          <a:cubicBezTo>
                            <a:pt x="59928" y="18469"/>
                            <a:pt x="33258" y="41329"/>
                            <a:pt x="3730" y="60379"/>
                          </a:cubicBezTo>
                          <a:cubicBezTo>
                            <a:pt x="-4842" y="66094"/>
                            <a:pt x="2778" y="80382"/>
                            <a:pt x="12303" y="74667"/>
                          </a:cubicBezTo>
                          <a:cubicBezTo>
                            <a:pt x="41830" y="55617"/>
                            <a:pt x="68500" y="32757"/>
                            <a:pt x="98980" y="15612"/>
                          </a:cubicBezTo>
                          <a:cubicBezTo>
                            <a:pt x="108505" y="9897"/>
                            <a:pt x="99933" y="-4391"/>
                            <a:pt x="90408" y="1324"/>
                          </a:cubicBezTo>
                          <a:lnTo>
                            <a:pt x="90408" y="1324"/>
                          </a:lnTo>
                          <a:close/>
                        </a:path>
                      </a:pathLst>
                    </a:custGeom>
                    <a:solidFill>
                      <a:srgbClr val="3B4772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4" name="Freeform: Shape 43">
                      <a:extLst>
                        <a:ext uri="{FF2B5EF4-FFF2-40B4-BE49-F238E27FC236}">
                          <a16:creationId xmlns:a16="http://schemas.microsoft.com/office/drawing/2014/main" id="{315259A5-D563-4322-BAFD-E77365B3155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925861" y="5568595"/>
                      <a:ext cx="139678" cy="104019"/>
                    </a:xfrm>
                    <a:custGeom>
                      <a:avLst/>
                      <a:gdLst>
                        <a:gd name="connsiteX0" fmla="*/ 127555 w 139678"/>
                        <a:gd name="connsiteY0" fmla="*/ 1730 h 104019"/>
                        <a:gd name="connsiteX1" fmla="*/ 3730 w 139678"/>
                        <a:gd name="connsiteY1" fmla="*/ 88408 h 104019"/>
                        <a:gd name="connsiteX2" fmla="*/ 12303 w 139678"/>
                        <a:gd name="connsiteY2" fmla="*/ 102695 h 104019"/>
                        <a:gd name="connsiteX3" fmla="*/ 136128 w 139678"/>
                        <a:gd name="connsiteY3" fmla="*/ 16018 h 104019"/>
                        <a:gd name="connsiteX4" fmla="*/ 127555 w 139678"/>
                        <a:gd name="connsiteY4" fmla="*/ 1730 h 104019"/>
                        <a:gd name="connsiteX5" fmla="*/ 127555 w 139678"/>
                        <a:gd name="connsiteY5" fmla="*/ 1730 h 10401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39678" h="104019">
                          <a:moveTo>
                            <a:pt x="127555" y="1730"/>
                          </a:moveTo>
                          <a:cubicBezTo>
                            <a:pt x="87550" y="32210"/>
                            <a:pt x="45640" y="60785"/>
                            <a:pt x="3730" y="88408"/>
                          </a:cubicBezTo>
                          <a:cubicBezTo>
                            <a:pt x="-4842" y="94123"/>
                            <a:pt x="2778" y="108410"/>
                            <a:pt x="12303" y="102695"/>
                          </a:cubicBezTo>
                          <a:cubicBezTo>
                            <a:pt x="54213" y="75073"/>
                            <a:pt x="96123" y="46498"/>
                            <a:pt x="136128" y="16018"/>
                          </a:cubicBezTo>
                          <a:cubicBezTo>
                            <a:pt x="144700" y="9350"/>
                            <a:pt x="136128" y="-4937"/>
                            <a:pt x="127555" y="1730"/>
                          </a:cubicBezTo>
                          <a:lnTo>
                            <a:pt x="127555" y="1730"/>
                          </a:lnTo>
                          <a:close/>
                        </a:path>
                      </a:pathLst>
                    </a:custGeom>
                    <a:solidFill>
                      <a:srgbClr val="3B4772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5" name="Freeform: Shape 44">
                      <a:extLst>
                        <a:ext uri="{FF2B5EF4-FFF2-40B4-BE49-F238E27FC236}">
                          <a16:creationId xmlns:a16="http://schemas.microsoft.com/office/drawing/2014/main" id="{20A3955C-5B9A-471E-ACC9-4F121C5618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966045" y="5595731"/>
                      <a:ext cx="123306" cy="92123"/>
                    </a:xfrm>
                    <a:custGeom>
                      <a:avLst/>
                      <a:gdLst>
                        <a:gd name="connsiteX0" fmla="*/ 111183 w 123306"/>
                        <a:gd name="connsiteY0" fmla="*/ 1264 h 92123"/>
                        <a:gd name="connsiteX1" fmla="*/ 3551 w 123306"/>
                        <a:gd name="connsiteY1" fmla="*/ 76512 h 92123"/>
                        <a:gd name="connsiteX2" fmla="*/ 12123 w 123306"/>
                        <a:gd name="connsiteY2" fmla="*/ 90799 h 92123"/>
                        <a:gd name="connsiteX3" fmla="*/ 119756 w 123306"/>
                        <a:gd name="connsiteY3" fmla="*/ 15552 h 92123"/>
                        <a:gd name="connsiteX4" fmla="*/ 111183 w 123306"/>
                        <a:gd name="connsiteY4" fmla="*/ 1264 h 92123"/>
                        <a:gd name="connsiteX5" fmla="*/ 111183 w 123306"/>
                        <a:gd name="connsiteY5" fmla="*/ 1264 h 9212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23306" h="92123">
                          <a:moveTo>
                            <a:pt x="111183" y="1264"/>
                          </a:moveTo>
                          <a:cubicBezTo>
                            <a:pt x="74036" y="24124"/>
                            <a:pt x="39746" y="51747"/>
                            <a:pt x="3551" y="76512"/>
                          </a:cubicBezTo>
                          <a:cubicBezTo>
                            <a:pt x="-5022" y="82227"/>
                            <a:pt x="3551" y="96514"/>
                            <a:pt x="12123" y="90799"/>
                          </a:cubicBezTo>
                          <a:cubicBezTo>
                            <a:pt x="48318" y="66034"/>
                            <a:pt x="82608" y="38412"/>
                            <a:pt x="119756" y="15552"/>
                          </a:cubicBezTo>
                          <a:cubicBezTo>
                            <a:pt x="128328" y="10789"/>
                            <a:pt x="119756" y="-4451"/>
                            <a:pt x="111183" y="1264"/>
                          </a:cubicBezTo>
                          <a:lnTo>
                            <a:pt x="111183" y="1264"/>
                          </a:lnTo>
                          <a:close/>
                        </a:path>
                      </a:pathLst>
                    </a:custGeom>
                    <a:solidFill>
                      <a:srgbClr val="3B4772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</p:grpSp>
            <p:grpSp>
              <p:nvGrpSpPr>
                <p:cNvPr id="46" name="Graphic 5">
                  <a:extLst>
                    <a:ext uri="{FF2B5EF4-FFF2-40B4-BE49-F238E27FC236}">
                      <a16:creationId xmlns:a16="http://schemas.microsoft.com/office/drawing/2014/main" id="{6BEDDDCF-0C1F-4E3D-BA45-8FF77EC7D832}"/>
                    </a:ext>
                  </a:extLst>
                </p:cNvPr>
                <p:cNvGrpSpPr/>
                <p:nvPr/>
              </p:nvGrpSpPr>
              <p:grpSpPr>
                <a:xfrm>
                  <a:off x="10231394" y="5664475"/>
                  <a:ext cx="706002" cy="890931"/>
                  <a:chOff x="10231394" y="5664475"/>
                  <a:chExt cx="706002" cy="890931"/>
                </a:xfrm>
              </p:grpSpPr>
              <p:sp>
                <p:nvSpPr>
                  <p:cNvPr id="47" name="Freeform: Shape 46">
                    <a:extLst>
                      <a:ext uri="{FF2B5EF4-FFF2-40B4-BE49-F238E27FC236}">
                        <a16:creationId xmlns:a16="http://schemas.microsoft.com/office/drawing/2014/main" id="{968294DA-DB3F-404B-8542-AABF842FC1A8}"/>
                      </a:ext>
                    </a:extLst>
                  </p:cNvPr>
                  <p:cNvSpPr/>
                  <p:nvPr/>
                </p:nvSpPr>
                <p:spPr>
                  <a:xfrm>
                    <a:off x="10239029" y="5672243"/>
                    <a:ext cx="688657" cy="875952"/>
                  </a:xfrm>
                  <a:custGeom>
                    <a:avLst/>
                    <a:gdLst>
                      <a:gd name="connsiteX0" fmla="*/ 0 w 688657"/>
                      <a:gd name="connsiteY0" fmla="*/ 0 h 875952"/>
                      <a:gd name="connsiteX1" fmla="*/ 308610 w 688657"/>
                      <a:gd name="connsiteY1" fmla="*/ 502920 h 875952"/>
                      <a:gd name="connsiteX2" fmla="*/ 492442 w 688657"/>
                      <a:gd name="connsiteY2" fmla="*/ 94298 h 875952"/>
                      <a:gd name="connsiteX3" fmla="*/ 688658 w 688657"/>
                      <a:gd name="connsiteY3" fmla="*/ 175260 h 875952"/>
                      <a:gd name="connsiteX4" fmla="*/ 688658 w 688657"/>
                      <a:gd name="connsiteY4" fmla="*/ 175260 h 875952"/>
                      <a:gd name="connsiteX5" fmla="*/ 549593 w 688657"/>
                      <a:gd name="connsiteY5" fmla="*/ 601028 h 875952"/>
                      <a:gd name="connsiteX6" fmla="*/ 231458 w 688657"/>
                      <a:gd name="connsiteY6" fmla="*/ 863918 h 875952"/>
                      <a:gd name="connsiteX7" fmla="*/ 83820 w 688657"/>
                      <a:gd name="connsiteY7" fmla="*/ 460058 h 87595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688657" h="875952">
                        <a:moveTo>
                          <a:pt x="0" y="0"/>
                        </a:moveTo>
                        <a:cubicBezTo>
                          <a:pt x="323850" y="22860"/>
                          <a:pt x="308610" y="344805"/>
                          <a:pt x="308610" y="502920"/>
                        </a:cubicBezTo>
                        <a:cubicBezTo>
                          <a:pt x="344805" y="404813"/>
                          <a:pt x="492442" y="94298"/>
                          <a:pt x="492442" y="94298"/>
                        </a:cubicBezTo>
                        <a:lnTo>
                          <a:pt x="688658" y="175260"/>
                        </a:lnTo>
                        <a:lnTo>
                          <a:pt x="688658" y="175260"/>
                        </a:lnTo>
                        <a:cubicBezTo>
                          <a:pt x="658178" y="291465"/>
                          <a:pt x="592455" y="484823"/>
                          <a:pt x="549593" y="601028"/>
                        </a:cubicBezTo>
                        <a:cubicBezTo>
                          <a:pt x="506730" y="735330"/>
                          <a:pt x="374333" y="925830"/>
                          <a:pt x="231458" y="863918"/>
                        </a:cubicBezTo>
                        <a:cubicBezTo>
                          <a:pt x="99060" y="806768"/>
                          <a:pt x="101917" y="588645"/>
                          <a:pt x="83820" y="460058"/>
                        </a:cubicBezTo>
                      </a:path>
                    </a:pathLst>
                  </a:custGeom>
                  <a:solidFill>
                    <a:srgbClr val="C9B8F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8" name="Freeform: Shape 47">
                    <a:extLst>
                      <a:ext uri="{FF2B5EF4-FFF2-40B4-BE49-F238E27FC236}">
                        <a16:creationId xmlns:a16="http://schemas.microsoft.com/office/drawing/2014/main" id="{32F5E39B-F097-4052-9AE8-CBC153DB5056}"/>
                      </a:ext>
                    </a:extLst>
                  </p:cNvPr>
                  <p:cNvSpPr/>
                  <p:nvPr/>
                </p:nvSpPr>
                <p:spPr>
                  <a:xfrm>
                    <a:off x="10231394" y="5664475"/>
                    <a:ext cx="706002" cy="890931"/>
                  </a:xfrm>
                  <a:custGeom>
                    <a:avLst/>
                    <a:gdLst>
                      <a:gd name="connsiteX0" fmla="*/ 7635 w 706002"/>
                      <a:gd name="connsiteY0" fmla="*/ 15388 h 890931"/>
                      <a:gd name="connsiteX1" fmla="*/ 281002 w 706002"/>
                      <a:gd name="connsiteY1" fmla="*/ 227795 h 890931"/>
                      <a:gd name="connsiteX2" fmla="*/ 307672 w 706002"/>
                      <a:gd name="connsiteY2" fmla="*/ 510688 h 890931"/>
                      <a:gd name="connsiteX3" fmla="*/ 323865 w 706002"/>
                      <a:gd name="connsiteY3" fmla="*/ 512593 h 890931"/>
                      <a:gd name="connsiteX4" fmla="*/ 472455 w 706002"/>
                      <a:gd name="connsiteY4" fmla="*/ 179218 h 890931"/>
                      <a:gd name="connsiteX5" fmla="*/ 497220 w 706002"/>
                      <a:gd name="connsiteY5" fmla="*/ 125878 h 890931"/>
                      <a:gd name="connsiteX6" fmla="*/ 504840 w 706002"/>
                      <a:gd name="connsiteY6" fmla="*/ 110638 h 890931"/>
                      <a:gd name="connsiteX7" fmla="*/ 500077 w 706002"/>
                      <a:gd name="connsiteY7" fmla="*/ 110638 h 890931"/>
                      <a:gd name="connsiteX8" fmla="*/ 625807 w 706002"/>
                      <a:gd name="connsiteY8" fmla="*/ 162073 h 890931"/>
                      <a:gd name="connsiteX9" fmla="*/ 682957 w 706002"/>
                      <a:gd name="connsiteY9" fmla="*/ 185885 h 890931"/>
                      <a:gd name="connsiteX10" fmla="*/ 690577 w 706002"/>
                      <a:gd name="connsiteY10" fmla="*/ 188743 h 890931"/>
                      <a:gd name="connsiteX11" fmla="*/ 690577 w 706002"/>
                      <a:gd name="connsiteY11" fmla="*/ 190648 h 890931"/>
                      <a:gd name="connsiteX12" fmla="*/ 669622 w 706002"/>
                      <a:gd name="connsiteY12" fmla="*/ 250655 h 890931"/>
                      <a:gd name="connsiteX13" fmla="*/ 589613 w 706002"/>
                      <a:gd name="connsiteY13" fmla="*/ 497353 h 890931"/>
                      <a:gd name="connsiteX14" fmla="*/ 501030 w 706002"/>
                      <a:gd name="connsiteY14" fmla="*/ 716428 h 890931"/>
                      <a:gd name="connsiteX15" fmla="*/ 301957 w 706002"/>
                      <a:gd name="connsiteY15" fmla="*/ 875495 h 890931"/>
                      <a:gd name="connsiteX16" fmla="*/ 100980 w 706002"/>
                      <a:gd name="connsiteY16" fmla="*/ 465920 h 890931"/>
                      <a:gd name="connsiteX17" fmla="*/ 84788 w 706002"/>
                      <a:gd name="connsiteY17" fmla="*/ 470683 h 890931"/>
                      <a:gd name="connsiteX18" fmla="*/ 152415 w 706002"/>
                      <a:gd name="connsiteY18" fmla="*/ 800248 h 890931"/>
                      <a:gd name="connsiteX19" fmla="*/ 383872 w 706002"/>
                      <a:gd name="connsiteY19" fmla="*/ 866923 h 890931"/>
                      <a:gd name="connsiteX20" fmla="*/ 574372 w 706002"/>
                      <a:gd name="connsiteY20" fmla="*/ 589745 h 890931"/>
                      <a:gd name="connsiteX21" fmla="*/ 705818 w 706002"/>
                      <a:gd name="connsiteY21" fmla="*/ 185885 h 890931"/>
                      <a:gd name="connsiteX22" fmla="*/ 700102 w 706002"/>
                      <a:gd name="connsiteY22" fmla="*/ 175408 h 890931"/>
                      <a:gd name="connsiteX23" fmla="*/ 503888 w 706002"/>
                      <a:gd name="connsiteY23" fmla="*/ 94445 h 890931"/>
                      <a:gd name="connsiteX24" fmla="*/ 494363 w 706002"/>
                      <a:gd name="connsiteY24" fmla="*/ 98255 h 890931"/>
                      <a:gd name="connsiteX25" fmla="*/ 309577 w 706002"/>
                      <a:gd name="connsiteY25" fmla="*/ 509735 h 890931"/>
                      <a:gd name="connsiteX26" fmla="*/ 325770 w 706002"/>
                      <a:gd name="connsiteY26" fmla="*/ 511640 h 890931"/>
                      <a:gd name="connsiteX27" fmla="*/ 286717 w 706002"/>
                      <a:gd name="connsiteY27" fmla="*/ 189695 h 890931"/>
                      <a:gd name="connsiteX28" fmla="*/ 9540 w 706002"/>
                      <a:gd name="connsiteY28" fmla="*/ 148 h 890931"/>
                      <a:gd name="connsiteX29" fmla="*/ 7635 w 706002"/>
                      <a:gd name="connsiteY29" fmla="*/ 15388 h 890931"/>
                      <a:gd name="connsiteX30" fmla="*/ 7635 w 706002"/>
                      <a:gd name="connsiteY30" fmla="*/ 15388 h 89093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</a:cxnLst>
                    <a:rect l="l" t="t" r="r" b="b"/>
                    <a:pathLst>
                      <a:path w="706002" h="890931">
                        <a:moveTo>
                          <a:pt x="7635" y="15388"/>
                        </a:moveTo>
                        <a:cubicBezTo>
                          <a:pt x="140985" y="26818"/>
                          <a:pt x="240997" y="98255"/>
                          <a:pt x="281002" y="227795"/>
                        </a:cubicBezTo>
                        <a:cubicBezTo>
                          <a:pt x="309577" y="319235"/>
                          <a:pt x="307672" y="416390"/>
                          <a:pt x="307672" y="510688"/>
                        </a:cubicBezTo>
                        <a:cubicBezTo>
                          <a:pt x="307672" y="520213"/>
                          <a:pt x="321007" y="521165"/>
                          <a:pt x="323865" y="512593"/>
                        </a:cubicBezTo>
                        <a:cubicBezTo>
                          <a:pt x="366727" y="399245"/>
                          <a:pt x="421020" y="288755"/>
                          <a:pt x="472455" y="179218"/>
                        </a:cubicBezTo>
                        <a:cubicBezTo>
                          <a:pt x="481027" y="161120"/>
                          <a:pt x="488647" y="143975"/>
                          <a:pt x="497220" y="125878"/>
                        </a:cubicBezTo>
                        <a:cubicBezTo>
                          <a:pt x="500077" y="121115"/>
                          <a:pt x="501982" y="115400"/>
                          <a:pt x="504840" y="110638"/>
                        </a:cubicBezTo>
                        <a:cubicBezTo>
                          <a:pt x="508650" y="101113"/>
                          <a:pt x="500077" y="110638"/>
                          <a:pt x="500077" y="110638"/>
                        </a:cubicBezTo>
                        <a:cubicBezTo>
                          <a:pt x="541988" y="119210"/>
                          <a:pt x="586755" y="145880"/>
                          <a:pt x="625807" y="162073"/>
                        </a:cubicBezTo>
                        <a:cubicBezTo>
                          <a:pt x="643905" y="169693"/>
                          <a:pt x="665813" y="175408"/>
                          <a:pt x="682957" y="185885"/>
                        </a:cubicBezTo>
                        <a:cubicBezTo>
                          <a:pt x="682957" y="185885"/>
                          <a:pt x="689625" y="187790"/>
                          <a:pt x="690577" y="188743"/>
                        </a:cubicBezTo>
                        <a:cubicBezTo>
                          <a:pt x="696293" y="197315"/>
                          <a:pt x="688672" y="183028"/>
                          <a:pt x="690577" y="190648"/>
                        </a:cubicBezTo>
                        <a:cubicBezTo>
                          <a:pt x="691530" y="192553"/>
                          <a:pt x="671527" y="242083"/>
                          <a:pt x="669622" y="250655"/>
                        </a:cubicBezTo>
                        <a:cubicBezTo>
                          <a:pt x="644857" y="333523"/>
                          <a:pt x="617235" y="415438"/>
                          <a:pt x="589613" y="497353"/>
                        </a:cubicBezTo>
                        <a:cubicBezTo>
                          <a:pt x="563895" y="571648"/>
                          <a:pt x="541035" y="648800"/>
                          <a:pt x="501030" y="716428"/>
                        </a:cubicBezTo>
                        <a:cubicBezTo>
                          <a:pt x="459120" y="786913"/>
                          <a:pt x="391492" y="872638"/>
                          <a:pt x="301957" y="875495"/>
                        </a:cubicBezTo>
                        <a:cubicBezTo>
                          <a:pt x="112410" y="882163"/>
                          <a:pt x="118125" y="591650"/>
                          <a:pt x="100980" y="465920"/>
                        </a:cubicBezTo>
                        <a:cubicBezTo>
                          <a:pt x="99075" y="455443"/>
                          <a:pt x="83835" y="460205"/>
                          <a:pt x="84788" y="470683"/>
                        </a:cubicBezTo>
                        <a:cubicBezTo>
                          <a:pt x="100027" y="579268"/>
                          <a:pt x="97170" y="702140"/>
                          <a:pt x="152415" y="800248"/>
                        </a:cubicBezTo>
                        <a:cubicBezTo>
                          <a:pt x="200992" y="885020"/>
                          <a:pt x="298147" y="917405"/>
                          <a:pt x="383872" y="866923"/>
                        </a:cubicBezTo>
                        <a:cubicBezTo>
                          <a:pt x="484838" y="807868"/>
                          <a:pt x="536272" y="694520"/>
                          <a:pt x="574372" y="589745"/>
                        </a:cubicBezTo>
                        <a:cubicBezTo>
                          <a:pt x="622950" y="456395"/>
                          <a:pt x="668670" y="322093"/>
                          <a:pt x="705818" y="185885"/>
                        </a:cubicBezTo>
                        <a:cubicBezTo>
                          <a:pt x="706770" y="181123"/>
                          <a:pt x="703913" y="177313"/>
                          <a:pt x="700102" y="175408"/>
                        </a:cubicBezTo>
                        <a:cubicBezTo>
                          <a:pt x="634380" y="148738"/>
                          <a:pt x="569610" y="121115"/>
                          <a:pt x="503888" y="94445"/>
                        </a:cubicBezTo>
                        <a:cubicBezTo>
                          <a:pt x="501030" y="93493"/>
                          <a:pt x="496267" y="95398"/>
                          <a:pt x="494363" y="98255"/>
                        </a:cubicBezTo>
                        <a:cubicBezTo>
                          <a:pt x="430545" y="233510"/>
                          <a:pt x="362917" y="369718"/>
                          <a:pt x="309577" y="509735"/>
                        </a:cubicBezTo>
                        <a:cubicBezTo>
                          <a:pt x="315292" y="510688"/>
                          <a:pt x="320055" y="511640"/>
                          <a:pt x="325770" y="511640"/>
                        </a:cubicBezTo>
                        <a:cubicBezTo>
                          <a:pt x="325770" y="404008"/>
                          <a:pt x="327675" y="291613"/>
                          <a:pt x="286717" y="189695"/>
                        </a:cubicBezTo>
                        <a:cubicBezTo>
                          <a:pt x="238140" y="70633"/>
                          <a:pt x="134317" y="10625"/>
                          <a:pt x="9540" y="148"/>
                        </a:cubicBezTo>
                        <a:cubicBezTo>
                          <a:pt x="-2843" y="-1757"/>
                          <a:pt x="-2843" y="15388"/>
                          <a:pt x="7635" y="15388"/>
                        </a:cubicBezTo>
                        <a:lnTo>
                          <a:pt x="7635" y="15388"/>
                        </a:lnTo>
                        <a:close/>
                      </a:path>
                    </a:pathLst>
                  </a:custGeom>
                  <a:solidFill>
                    <a:srgbClr val="3B477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49" name="Freeform: Shape 48">
                  <a:extLst>
                    <a:ext uri="{FF2B5EF4-FFF2-40B4-BE49-F238E27FC236}">
                      <a16:creationId xmlns:a16="http://schemas.microsoft.com/office/drawing/2014/main" id="{6419B1AD-1C4E-428B-9121-A8A96692A812}"/>
                    </a:ext>
                  </a:extLst>
                </p:cNvPr>
                <p:cNvSpPr/>
                <p:nvPr/>
              </p:nvSpPr>
              <p:spPr>
                <a:xfrm>
                  <a:off x="10701250" y="5812637"/>
                  <a:ext cx="215700" cy="96402"/>
                </a:xfrm>
                <a:custGeom>
                  <a:avLst/>
                  <a:gdLst>
                    <a:gd name="connsiteX0" fmla="*/ 5456 w 215700"/>
                    <a:gd name="connsiteY0" fmla="*/ 16769 h 96402"/>
                    <a:gd name="connsiteX1" fmla="*/ 205481 w 215700"/>
                    <a:gd name="connsiteY1" fmla="*/ 95826 h 96402"/>
                    <a:gd name="connsiteX2" fmla="*/ 210244 w 215700"/>
                    <a:gd name="connsiteY2" fmla="*/ 79634 h 96402"/>
                    <a:gd name="connsiteX3" fmla="*/ 10219 w 215700"/>
                    <a:gd name="connsiteY3" fmla="*/ 576 h 96402"/>
                    <a:gd name="connsiteX4" fmla="*/ 5456 w 215700"/>
                    <a:gd name="connsiteY4" fmla="*/ 16769 h 96402"/>
                    <a:gd name="connsiteX5" fmla="*/ 5456 w 215700"/>
                    <a:gd name="connsiteY5" fmla="*/ 16769 h 964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15700" h="96402">
                      <a:moveTo>
                        <a:pt x="5456" y="16769"/>
                      </a:moveTo>
                      <a:cubicBezTo>
                        <a:pt x="72131" y="43439"/>
                        <a:pt x="137854" y="72014"/>
                        <a:pt x="205481" y="95826"/>
                      </a:cubicBezTo>
                      <a:cubicBezTo>
                        <a:pt x="215959" y="99636"/>
                        <a:pt x="219769" y="83444"/>
                        <a:pt x="210244" y="79634"/>
                      </a:cubicBezTo>
                      <a:cubicBezTo>
                        <a:pt x="142616" y="55821"/>
                        <a:pt x="76894" y="27246"/>
                        <a:pt x="10219" y="576"/>
                      </a:cubicBezTo>
                      <a:cubicBezTo>
                        <a:pt x="-259" y="-3234"/>
                        <a:pt x="-4069" y="12959"/>
                        <a:pt x="5456" y="16769"/>
                      </a:cubicBezTo>
                      <a:lnTo>
                        <a:pt x="5456" y="16769"/>
                      </a:lnTo>
                      <a:close/>
                    </a:path>
                  </a:pathLst>
                </a:custGeom>
                <a:solidFill>
                  <a:srgbClr val="3B477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0" name="Graphic 5">
                <a:extLst>
                  <a:ext uri="{FF2B5EF4-FFF2-40B4-BE49-F238E27FC236}">
                    <a16:creationId xmlns:a16="http://schemas.microsoft.com/office/drawing/2014/main" id="{6BEDDDCF-0C1F-4E3D-BA45-8FF77EC7D832}"/>
                  </a:ext>
                </a:extLst>
              </p:cNvPr>
              <p:cNvGrpSpPr/>
              <p:nvPr/>
            </p:nvGrpSpPr>
            <p:grpSpPr>
              <a:xfrm>
                <a:off x="8943057" y="5564246"/>
                <a:ext cx="862822" cy="991364"/>
                <a:chOff x="8943057" y="5564246"/>
                <a:chExt cx="862822" cy="991364"/>
              </a:xfrm>
            </p:grpSpPr>
            <p:grpSp>
              <p:nvGrpSpPr>
                <p:cNvPr id="51" name="Graphic 5">
                  <a:extLst>
                    <a:ext uri="{FF2B5EF4-FFF2-40B4-BE49-F238E27FC236}">
                      <a16:creationId xmlns:a16="http://schemas.microsoft.com/office/drawing/2014/main" id="{6BEDDDCF-0C1F-4E3D-BA45-8FF77EC7D832}"/>
                    </a:ext>
                  </a:extLst>
                </p:cNvPr>
                <p:cNvGrpSpPr/>
                <p:nvPr/>
              </p:nvGrpSpPr>
              <p:grpSpPr>
                <a:xfrm>
                  <a:off x="8943057" y="5564246"/>
                  <a:ext cx="363514" cy="350086"/>
                  <a:chOff x="8943057" y="5564246"/>
                  <a:chExt cx="363514" cy="350086"/>
                </a:xfrm>
              </p:grpSpPr>
              <p:grpSp>
                <p:nvGrpSpPr>
                  <p:cNvPr id="52" name="Graphic 5">
                    <a:extLst>
                      <a:ext uri="{FF2B5EF4-FFF2-40B4-BE49-F238E27FC236}">
                        <a16:creationId xmlns:a16="http://schemas.microsoft.com/office/drawing/2014/main" id="{6BEDDDCF-0C1F-4E3D-BA45-8FF77EC7D832}"/>
                      </a:ext>
                    </a:extLst>
                  </p:cNvPr>
                  <p:cNvGrpSpPr/>
                  <p:nvPr/>
                </p:nvGrpSpPr>
                <p:grpSpPr>
                  <a:xfrm>
                    <a:off x="8943057" y="5564246"/>
                    <a:ext cx="363514" cy="350086"/>
                    <a:chOff x="8943057" y="5564246"/>
                    <a:chExt cx="363514" cy="350086"/>
                  </a:xfrm>
                </p:grpSpPr>
                <p:grpSp>
                  <p:nvGrpSpPr>
                    <p:cNvPr id="53" name="Graphic 5">
                      <a:extLst>
                        <a:ext uri="{FF2B5EF4-FFF2-40B4-BE49-F238E27FC236}">
                          <a16:creationId xmlns:a16="http://schemas.microsoft.com/office/drawing/2014/main" id="{6BEDDDCF-0C1F-4E3D-BA45-8FF77EC7D83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943057" y="5564246"/>
                      <a:ext cx="363514" cy="350086"/>
                      <a:chOff x="8943057" y="5564246"/>
                      <a:chExt cx="363514" cy="350086"/>
                    </a:xfrm>
                  </p:grpSpPr>
                  <p:sp>
                    <p:nvSpPr>
                      <p:cNvPr id="54" name="Freeform: Shape 53">
                        <a:extLst>
                          <a:ext uri="{FF2B5EF4-FFF2-40B4-BE49-F238E27FC236}">
                            <a16:creationId xmlns:a16="http://schemas.microsoft.com/office/drawing/2014/main" id="{A3265754-454A-442B-BCC0-31EBBF9F2DE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953474" y="5577107"/>
                        <a:ext cx="344484" cy="330402"/>
                      </a:xfrm>
                      <a:custGeom>
                        <a:avLst/>
                        <a:gdLst>
                          <a:gd name="connsiteX0" fmla="*/ 344484 w 344484"/>
                          <a:gd name="connsiteY0" fmla="*/ 271348 h 330402"/>
                          <a:gd name="connsiteX1" fmla="*/ 6347 w 344484"/>
                          <a:gd name="connsiteY1" fmla="*/ 838 h 330402"/>
                          <a:gd name="connsiteX2" fmla="*/ 161604 w 344484"/>
                          <a:gd name="connsiteY2" fmla="*/ 225628 h 330402"/>
                          <a:gd name="connsiteX3" fmla="*/ 223517 w 344484"/>
                          <a:gd name="connsiteY3" fmla="*/ 330403 h 3304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344484" h="330402">
                            <a:moveTo>
                              <a:pt x="344484" y="271348"/>
                            </a:moveTo>
                            <a:cubicBezTo>
                              <a:pt x="323529" y="77991"/>
                              <a:pt x="198752" y="-9639"/>
                              <a:pt x="6347" y="838"/>
                            </a:cubicBezTo>
                            <a:cubicBezTo>
                              <a:pt x="-31753" y="27508"/>
                              <a:pt x="112074" y="177051"/>
                              <a:pt x="161604" y="225628"/>
                            </a:cubicBezTo>
                            <a:cubicBezTo>
                              <a:pt x="210182" y="268490"/>
                              <a:pt x="211134" y="262776"/>
                              <a:pt x="223517" y="330403"/>
                            </a:cubicBezTo>
                          </a:path>
                        </a:pathLst>
                      </a:custGeom>
                      <a:solidFill>
                        <a:srgbClr val="FFFFFF"/>
                      </a:solidFill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5" name="Freeform: Shape 54">
                        <a:extLst>
                          <a:ext uri="{FF2B5EF4-FFF2-40B4-BE49-F238E27FC236}">
                            <a16:creationId xmlns:a16="http://schemas.microsoft.com/office/drawing/2014/main" id="{65C3F25A-5BFD-4ED5-85E8-AD60683875A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943057" y="5564246"/>
                        <a:ext cx="363514" cy="350086"/>
                      </a:xfrm>
                      <a:custGeom>
                        <a:avLst/>
                        <a:gdLst>
                          <a:gd name="connsiteX0" fmla="*/ 363474 w 363514"/>
                          <a:gd name="connsiteY0" fmla="*/ 284209 h 350086"/>
                          <a:gd name="connsiteX1" fmla="*/ 250127 w 363514"/>
                          <a:gd name="connsiteY1" fmla="*/ 62277 h 350086"/>
                          <a:gd name="connsiteX2" fmla="*/ 130112 w 363514"/>
                          <a:gd name="connsiteY2" fmla="*/ 11794 h 350086"/>
                          <a:gd name="connsiteX3" fmla="*/ 11049 w 363514"/>
                          <a:gd name="connsiteY3" fmla="*/ 7032 h 350086"/>
                          <a:gd name="connsiteX4" fmla="*/ 72962 w 363514"/>
                          <a:gd name="connsiteY4" fmla="*/ 145144 h 350086"/>
                          <a:gd name="connsiteX5" fmla="*/ 160592 w 363514"/>
                          <a:gd name="connsiteY5" fmla="*/ 239442 h 350086"/>
                          <a:gd name="connsiteX6" fmla="*/ 202502 w 363514"/>
                          <a:gd name="connsiteY6" fmla="*/ 276589 h 350086"/>
                          <a:gd name="connsiteX7" fmla="*/ 225362 w 363514"/>
                          <a:gd name="connsiteY7" fmla="*/ 344217 h 350086"/>
                          <a:gd name="connsiteX8" fmla="*/ 241554 w 363514"/>
                          <a:gd name="connsiteY8" fmla="*/ 339454 h 350086"/>
                          <a:gd name="connsiteX9" fmla="*/ 218694 w 363514"/>
                          <a:gd name="connsiteY9" fmla="*/ 268970 h 350086"/>
                          <a:gd name="connsiteX10" fmla="*/ 155829 w 363514"/>
                          <a:gd name="connsiteY10" fmla="*/ 208962 h 350086"/>
                          <a:gd name="connsiteX11" fmla="*/ 25337 w 363514"/>
                          <a:gd name="connsiteY11" fmla="*/ 48942 h 350086"/>
                          <a:gd name="connsiteX12" fmla="*/ 42482 w 363514"/>
                          <a:gd name="connsiteY12" fmla="*/ 19414 h 350086"/>
                          <a:gd name="connsiteX13" fmla="*/ 113919 w 363514"/>
                          <a:gd name="connsiteY13" fmla="*/ 24177 h 350086"/>
                          <a:gd name="connsiteX14" fmla="*/ 224409 w 363514"/>
                          <a:gd name="connsiteY14" fmla="*/ 63229 h 350086"/>
                          <a:gd name="connsiteX15" fmla="*/ 346329 w 363514"/>
                          <a:gd name="connsiteY15" fmla="*/ 282304 h 350086"/>
                          <a:gd name="connsiteX16" fmla="*/ 363474 w 363514"/>
                          <a:gd name="connsiteY16" fmla="*/ 284209 h 350086"/>
                          <a:gd name="connsiteX17" fmla="*/ 363474 w 363514"/>
                          <a:gd name="connsiteY17" fmla="*/ 284209 h 3500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</a:cxnLst>
                        <a:rect l="l" t="t" r="r" b="b"/>
                        <a:pathLst>
                          <a:path w="363514" h="350086">
                            <a:moveTo>
                              <a:pt x="363474" y="284209"/>
                            </a:moveTo>
                            <a:cubicBezTo>
                              <a:pt x="352997" y="198484"/>
                              <a:pt x="322517" y="114664"/>
                              <a:pt x="250127" y="62277"/>
                            </a:cubicBezTo>
                            <a:cubicBezTo>
                              <a:pt x="214884" y="36559"/>
                              <a:pt x="172974" y="20367"/>
                              <a:pt x="130112" y="11794"/>
                            </a:cubicBezTo>
                            <a:cubicBezTo>
                              <a:pt x="103442" y="7032"/>
                              <a:pt x="33909" y="-9161"/>
                              <a:pt x="11049" y="7032"/>
                            </a:cubicBezTo>
                            <a:cubicBezTo>
                              <a:pt x="-29908" y="36559"/>
                              <a:pt x="54864" y="124189"/>
                              <a:pt x="72962" y="145144"/>
                            </a:cubicBezTo>
                            <a:cubicBezTo>
                              <a:pt x="100584" y="177529"/>
                              <a:pt x="130112" y="209914"/>
                              <a:pt x="160592" y="239442"/>
                            </a:cubicBezTo>
                            <a:cubicBezTo>
                              <a:pt x="173927" y="251824"/>
                              <a:pt x="190119" y="262302"/>
                              <a:pt x="202502" y="276589"/>
                            </a:cubicBezTo>
                            <a:cubicBezTo>
                              <a:pt x="218694" y="296592"/>
                              <a:pt x="221552" y="320404"/>
                              <a:pt x="225362" y="344217"/>
                            </a:cubicBezTo>
                            <a:cubicBezTo>
                              <a:pt x="227267" y="354695"/>
                              <a:pt x="243459" y="349932"/>
                              <a:pt x="241554" y="339454"/>
                            </a:cubicBezTo>
                            <a:cubicBezTo>
                              <a:pt x="236792" y="314689"/>
                              <a:pt x="233934" y="289924"/>
                              <a:pt x="218694" y="268970"/>
                            </a:cubicBezTo>
                            <a:cubicBezTo>
                              <a:pt x="201549" y="246109"/>
                              <a:pt x="175832" y="229917"/>
                              <a:pt x="155829" y="208962"/>
                            </a:cubicBezTo>
                            <a:cubicBezTo>
                              <a:pt x="110109" y="162289"/>
                              <a:pt x="52959" y="109902"/>
                              <a:pt x="25337" y="48942"/>
                            </a:cubicBezTo>
                            <a:cubicBezTo>
                              <a:pt x="15812" y="27034"/>
                              <a:pt x="18669" y="21319"/>
                              <a:pt x="42482" y="19414"/>
                            </a:cubicBezTo>
                            <a:cubicBezTo>
                              <a:pt x="65342" y="17509"/>
                              <a:pt x="91059" y="20367"/>
                              <a:pt x="113919" y="24177"/>
                            </a:cubicBezTo>
                            <a:cubicBezTo>
                              <a:pt x="152972" y="29892"/>
                              <a:pt x="191072" y="42274"/>
                              <a:pt x="224409" y="63229"/>
                            </a:cubicBezTo>
                            <a:cubicBezTo>
                              <a:pt x="301562" y="110854"/>
                              <a:pt x="335852" y="195627"/>
                              <a:pt x="346329" y="282304"/>
                            </a:cubicBezTo>
                            <a:cubicBezTo>
                              <a:pt x="348234" y="294687"/>
                              <a:pt x="364427" y="294687"/>
                              <a:pt x="363474" y="284209"/>
                            </a:cubicBezTo>
                            <a:lnTo>
                              <a:pt x="363474" y="284209"/>
                            </a:lnTo>
                            <a:close/>
                          </a:path>
                        </a:pathLst>
                      </a:custGeom>
                      <a:solidFill>
                        <a:srgbClr val="3B4772"/>
                      </a:solidFill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</p:grpSp>
                <p:grpSp>
                  <p:nvGrpSpPr>
                    <p:cNvPr id="56" name="Graphic 5">
                      <a:extLst>
                        <a:ext uri="{FF2B5EF4-FFF2-40B4-BE49-F238E27FC236}">
                          <a16:creationId xmlns:a16="http://schemas.microsoft.com/office/drawing/2014/main" id="{6BEDDDCF-0C1F-4E3D-BA45-8FF77EC7D83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9200804" y="5577912"/>
                      <a:ext cx="104781" cy="248977"/>
                      <a:chOff x="9200804" y="5577912"/>
                      <a:chExt cx="104781" cy="248977"/>
                    </a:xfrm>
                  </p:grpSpPr>
                  <p:sp>
                    <p:nvSpPr>
                      <p:cNvPr id="57" name="Freeform: Shape 56">
                        <a:extLst>
                          <a:ext uri="{FF2B5EF4-FFF2-40B4-BE49-F238E27FC236}">
                            <a16:creationId xmlns:a16="http://schemas.microsoft.com/office/drawing/2014/main" id="{8D4D4BF3-53EC-4BCB-8BB7-C130EB7D611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209376" y="5586077"/>
                        <a:ext cx="88582" cy="232851"/>
                      </a:xfrm>
                      <a:custGeom>
                        <a:avLst/>
                        <a:gdLst>
                          <a:gd name="connsiteX0" fmla="*/ 0 w 88582"/>
                          <a:gd name="connsiteY0" fmla="*/ 107121 h 232851"/>
                          <a:gd name="connsiteX1" fmla="*/ 58103 w 88582"/>
                          <a:gd name="connsiteY1" fmla="*/ 441 h 232851"/>
                          <a:gd name="connsiteX2" fmla="*/ 88583 w 88582"/>
                          <a:gd name="connsiteY2" fmla="*/ 232851 h 23285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 w="88582" h="232851">
                            <a:moveTo>
                              <a:pt x="0" y="107121"/>
                            </a:moveTo>
                            <a:cubicBezTo>
                              <a:pt x="0" y="64259"/>
                              <a:pt x="26670" y="-6226"/>
                              <a:pt x="58103" y="441"/>
                            </a:cubicBezTo>
                            <a:cubicBezTo>
                              <a:pt x="82867" y="73784"/>
                              <a:pt x="52388" y="159509"/>
                              <a:pt x="88583" y="232851"/>
                            </a:cubicBezTo>
                          </a:path>
                        </a:pathLst>
                      </a:custGeom>
                      <a:solidFill>
                        <a:srgbClr val="FFFFFF"/>
                      </a:solidFill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8" name="Freeform: Shape 57">
                        <a:extLst>
                          <a:ext uri="{FF2B5EF4-FFF2-40B4-BE49-F238E27FC236}">
                            <a16:creationId xmlns:a16="http://schemas.microsoft.com/office/drawing/2014/main" id="{A8A48F4D-B39D-4112-8466-766A854B999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200804" y="5577912"/>
                        <a:ext cx="104781" cy="248977"/>
                      </a:xfrm>
                      <a:custGeom>
                        <a:avLst/>
                        <a:gdLst>
                          <a:gd name="connsiteX0" fmla="*/ 17145 w 104781"/>
                          <a:gd name="connsiteY0" fmla="*/ 115286 h 248977"/>
                          <a:gd name="connsiteX1" fmla="*/ 40957 w 104781"/>
                          <a:gd name="connsiteY1" fmla="*/ 33371 h 248977"/>
                          <a:gd name="connsiteX2" fmla="*/ 67627 w 104781"/>
                          <a:gd name="connsiteY2" fmla="*/ 58136 h 248977"/>
                          <a:gd name="connsiteX3" fmla="*/ 68580 w 104781"/>
                          <a:gd name="connsiteY3" fmla="*/ 101951 h 248977"/>
                          <a:gd name="connsiteX4" fmla="*/ 89535 w 104781"/>
                          <a:gd name="connsiteY4" fmla="*/ 244826 h 248977"/>
                          <a:gd name="connsiteX5" fmla="*/ 103823 w 104781"/>
                          <a:gd name="connsiteY5" fmla="*/ 236253 h 248977"/>
                          <a:gd name="connsiteX6" fmla="*/ 74295 w 104781"/>
                          <a:gd name="connsiteY6" fmla="*/ 5748 h 248977"/>
                          <a:gd name="connsiteX7" fmla="*/ 66675 w 104781"/>
                          <a:gd name="connsiteY7" fmla="*/ 33 h 248977"/>
                          <a:gd name="connsiteX8" fmla="*/ 0 w 104781"/>
                          <a:gd name="connsiteY8" fmla="*/ 115286 h 248977"/>
                          <a:gd name="connsiteX9" fmla="*/ 17145 w 104781"/>
                          <a:gd name="connsiteY9" fmla="*/ 115286 h 248977"/>
                          <a:gd name="connsiteX10" fmla="*/ 17145 w 104781"/>
                          <a:gd name="connsiteY10" fmla="*/ 115286 h 24897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</a:cxnLst>
                        <a:rect l="l" t="t" r="r" b="b"/>
                        <a:pathLst>
                          <a:path w="104781" h="248977">
                            <a:moveTo>
                              <a:pt x="17145" y="115286"/>
                            </a:moveTo>
                            <a:cubicBezTo>
                              <a:pt x="18097" y="92426"/>
                              <a:pt x="22860" y="50516"/>
                              <a:pt x="40957" y="33371"/>
                            </a:cubicBezTo>
                            <a:cubicBezTo>
                              <a:pt x="64770" y="11463"/>
                              <a:pt x="65723" y="38133"/>
                              <a:pt x="67627" y="58136"/>
                            </a:cubicBezTo>
                            <a:cubicBezTo>
                              <a:pt x="68580" y="72423"/>
                              <a:pt x="68580" y="87663"/>
                              <a:pt x="68580" y="101951"/>
                            </a:cubicBezTo>
                            <a:cubicBezTo>
                              <a:pt x="68580" y="151481"/>
                              <a:pt x="69532" y="198153"/>
                              <a:pt x="89535" y="244826"/>
                            </a:cubicBezTo>
                            <a:cubicBezTo>
                              <a:pt x="94298" y="254351"/>
                              <a:pt x="108585" y="245778"/>
                              <a:pt x="103823" y="236253"/>
                            </a:cubicBezTo>
                            <a:cubicBezTo>
                              <a:pt x="71438" y="162911"/>
                              <a:pt x="96202" y="81948"/>
                              <a:pt x="74295" y="5748"/>
                            </a:cubicBezTo>
                            <a:cubicBezTo>
                              <a:pt x="73343" y="1938"/>
                              <a:pt x="69532" y="33"/>
                              <a:pt x="66675" y="33"/>
                            </a:cubicBezTo>
                            <a:cubicBezTo>
                              <a:pt x="16193" y="-1872"/>
                              <a:pt x="1905" y="78138"/>
                              <a:pt x="0" y="115286"/>
                            </a:cubicBezTo>
                            <a:cubicBezTo>
                              <a:pt x="0" y="125763"/>
                              <a:pt x="16193" y="125763"/>
                              <a:pt x="17145" y="115286"/>
                            </a:cubicBezTo>
                            <a:lnTo>
                              <a:pt x="17145" y="115286"/>
                            </a:lnTo>
                            <a:close/>
                          </a:path>
                        </a:pathLst>
                      </a:custGeom>
                      <a:solidFill>
                        <a:srgbClr val="3B4772"/>
                      </a:solidFill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</p:grpSp>
              </p:grpSp>
              <p:grpSp>
                <p:nvGrpSpPr>
                  <p:cNvPr id="59" name="Graphic 5">
                    <a:extLst>
                      <a:ext uri="{FF2B5EF4-FFF2-40B4-BE49-F238E27FC236}">
                        <a16:creationId xmlns:a16="http://schemas.microsoft.com/office/drawing/2014/main" id="{6BEDDDCF-0C1F-4E3D-BA45-8FF77EC7D832}"/>
                      </a:ext>
                    </a:extLst>
                  </p:cNvPr>
                  <p:cNvGrpSpPr/>
                  <p:nvPr/>
                </p:nvGrpSpPr>
                <p:grpSpPr>
                  <a:xfrm>
                    <a:off x="8947097" y="5568595"/>
                    <a:ext cx="188677" cy="119259"/>
                    <a:chOff x="8947097" y="5568595"/>
                    <a:chExt cx="188677" cy="119259"/>
                  </a:xfrm>
                  <a:solidFill>
                    <a:srgbClr val="3B4772"/>
                  </a:solidFill>
                </p:grpSpPr>
                <p:sp>
                  <p:nvSpPr>
                    <p:cNvPr id="60" name="Freeform: Shape 59">
                      <a:extLst>
                        <a:ext uri="{FF2B5EF4-FFF2-40B4-BE49-F238E27FC236}">
                          <a16:creationId xmlns:a16="http://schemas.microsoft.com/office/drawing/2014/main" id="{259BD574-D544-457E-9519-D55B73BCEFB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032822" y="5574716"/>
                      <a:ext cx="102952" cy="75990"/>
                    </a:xfrm>
                    <a:custGeom>
                      <a:avLst/>
                      <a:gdLst>
                        <a:gd name="connsiteX0" fmla="*/ 4152 w 102952"/>
                        <a:gd name="connsiteY0" fmla="*/ 15612 h 75990"/>
                        <a:gd name="connsiteX1" fmla="*/ 90829 w 102952"/>
                        <a:gd name="connsiteY1" fmla="*/ 74667 h 75990"/>
                        <a:gd name="connsiteX2" fmla="*/ 99402 w 102952"/>
                        <a:gd name="connsiteY2" fmla="*/ 60379 h 75990"/>
                        <a:gd name="connsiteX3" fmla="*/ 12724 w 102952"/>
                        <a:gd name="connsiteY3" fmla="*/ 1324 h 75990"/>
                        <a:gd name="connsiteX4" fmla="*/ 4152 w 102952"/>
                        <a:gd name="connsiteY4" fmla="*/ 15612 h 75990"/>
                        <a:gd name="connsiteX5" fmla="*/ 4152 w 102952"/>
                        <a:gd name="connsiteY5" fmla="*/ 15612 h 7599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02952" h="75990">
                          <a:moveTo>
                            <a:pt x="4152" y="15612"/>
                          </a:moveTo>
                          <a:cubicBezTo>
                            <a:pt x="34632" y="32757"/>
                            <a:pt x="61302" y="55617"/>
                            <a:pt x="90829" y="74667"/>
                          </a:cubicBezTo>
                          <a:cubicBezTo>
                            <a:pt x="99402" y="80382"/>
                            <a:pt x="107974" y="66094"/>
                            <a:pt x="99402" y="60379"/>
                          </a:cubicBezTo>
                          <a:cubicBezTo>
                            <a:pt x="69874" y="41329"/>
                            <a:pt x="43204" y="18469"/>
                            <a:pt x="12724" y="1324"/>
                          </a:cubicBezTo>
                          <a:cubicBezTo>
                            <a:pt x="3199" y="-4391"/>
                            <a:pt x="-5373" y="9897"/>
                            <a:pt x="4152" y="15612"/>
                          </a:cubicBezTo>
                          <a:lnTo>
                            <a:pt x="4152" y="15612"/>
                          </a:lnTo>
                          <a:close/>
                        </a:path>
                      </a:pathLst>
                    </a:custGeom>
                    <a:solidFill>
                      <a:srgbClr val="3B4772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1" name="Freeform: Shape 60">
                      <a:extLst>
                        <a:ext uri="{FF2B5EF4-FFF2-40B4-BE49-F238E27FC236}">
                          <a16:creationId xmlns:a16="http://schemas.microsoft.com/office/drawing/2014/main" id="{030A3977-D890-4D73-A207-D063AEF42C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971510" y="5568595"/>
                      <a:ext cx="139499" cy="104019"/>
                    </a:xfrm>
                    <a:custGeom>
                      <a:avLst/>
                      <a:gdLst>
                        <a:gd name="connsiteX0" fmla="*/ 3551 w 139499"/>
                        <a:gd name="connsiteY0" fmla="*/ 16018 h 104019"/>
                        <a:gd name="connsiteX1" fmla="*/ 127376 w 139499"/>
                        <a:gd name="connsiteY1" fmla="*/ 102695 h 104019"/>
                        <a:gd name="connsiteX2" fmla="*/ 135948 w 139499"/>
                        <a:gd name="connsiteY2" fmla="*/ 88408 h 104019"/>
                        <a:gd name="connsiteX3" fmla="*/ 12123 w 139499"/>
                        <a:gd name="connsiteY3" fmla="*/ 1730 h 104019"/>
                        <a:gd name="connsiteX4" fmla="*/ 3551 w 139499"/>
                        <a:gd name="connsiteY4" fmla="*/ 16018 h 104019"/>
                        <a:gd name="connsiteX5" fmla="*/ 3551 w 139499"/>
                        <a:gd name="connsiteY5" fmla="*/ 16018 h 10401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39499" h="104019">
                          <a:moveTo>
                            <a:pt x="3551" y="16018"/>
                          </a:moveTo>
                          <a:cubicBezTo>
                            <a:pt x="43556" y="46498"/>
                            <a:pt x="85466" y="75073"/>
                            <a:pt x="127376" y="102695"/>
                          </a:cubicBezTo>
                          <a:cubicBezTo>
                            <a:pt x="135948" y="108410"/>
                            <a:pt x="144521" y="94123"/>
                            <a:pt x="135948" y="88408"/>
                          </a:cubicBezTo>
                          <a:cubicBezTo>
                            <a:pt x="94038" y="60785"/>
                            <a:pt x="52128" y="32210"/>
                            <a:pt x="12123" y="1730"/>
                          </a:cubicBezTo>
                          <a:cubicBezTo>
                            <a:pt x="3551" y="-4937"/>
                            <a:pt x="-5022" y="9350"/>
                            <a:pt x="3551" y="16018"/>
                          </a:cubicBezTo>
                          <a:lnTo>
                            <a:pt x="3551" y="16018"/>
                          </a:lnTo>
                          <a:close/>
                        </a:path>
                      </a:pathLst>
                    </a:custGeom>
                    <a:solidFill>
                      <a:srgbClr val="3B4772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2" name="Freeform: Shape 61">
                      <a:extLst>
                        <a:ext uri="{FF2B5EF4-FFF2-40B4-BE49-F238E27FC236}">
                          <a16:creationId xmlns:a16="http://schemas.microsoft.com/office/drawing/2014/main" id="{AD5E6109-A6D3-4B23-B0BF-BAA39F50AD8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947097" y="5595731"/>
                      <a:ext cx="123907" cy="92123"/>
                    </a:xfrm>
                    <a:custGeom>
                      <a:avLst/>
                      <a:gdLst>
                        <a:gd name="connsiteX0" fmla="*/ 4152 w 123907"/>
                        <a:gd name="connsiteY0" fmla="*/ 15552 h 92123"/>
                        <a:gd name="connsiteX1" fmla="*/ 111784 w 123907"/>
                        <a:gd name="connsiteY1" fmla="*/ 90799 h 92123"/>
                        <a:gd name="connsiteX2" fmla="*/ 120357 w 123907"/>
                        <a:gd name="connsiteY2" fmla="*/ 76512 h 92123"/>
                        <a:gd name="connsiteX3" fmla="*/ 12724 w 123907"/>
                        <a:gd name="connsiteY3" fmla="*/ 1264 h 92123"/>
                        <a:gd name="connsiteX4" fmla="*/ 4152 w 123907"/>
                        <a:gd name="connsiteY4" fmla="*/ 15552 h 92123"/>
                        <a:gd name="connsiteX5" fmla="*/ 4152 w 123907"/>
                        <a:gd name="connsiteY5" fmla="*/ 15552 h 9212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23907" h="92123">
                          <a:moveTo>
                            <a:pt x="4152" y="15552"/>
                          </a:moveTo>
                          <a:cubicBezTo>
                            <a:pt x="41299" y="38412"/>
                            <a:pt x="75589" y="66034"/>
                            <a:pt x="111784" y="90799"/>
                          </a:cubicBezTo>
                          <a:cubicBezTo>
                            <a:pt x="120357" y="96514"/>
                            <a:pt x="128929" y="82227"/>
                            <a:pt x="120357" y="76512"/>
                          </a:cubicBezTo>
                          <a:cubicBezTo>
                            <a:pt x="84162" y="51747"/>
                            <a:pt x="49872" y="24124"/>
                            <a:pt x="12724" y="1264"/>
                          </a:cubicBezTo>
                          <a:cubicBezTo>
                            <a:pt x="3199" y="-4451"/>
                            <a:pt x="-5373" y="10789"/>
                            <a:pt x="4152" y="15552"/>
                          </a:cubicBezTo>
                          <a:lnTo>
                            <a:pt x="4152" y="15552"/>
                          </a:lnTo>
                          <a:close/>
                        </a:path>
                      </a:pathLst>
                    </a:custGeom>
                    <a:solidFill>
                      <a:srgbClr val="3B4772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</p:grpSp>
            <p:grpSp>
              <p:nvGrpSpPr>
                <p:cNvPr id="63" name="Graphic 5">
                  <a:extLst>
                    <a:ext uri="{FF2B5EF4-FFF2-40B4-BE49-F238E27FC236}">
                      <a16:creationId xmlns:a16="http://schemas.microsoft.com/office/drawing/2014/main" id="{6BEDDDCF-0C1F-4E3D-BA45-8FF77EC7D832}"/>
                    </a:ext>
                  </a:extLst>
                </p:cNvPr>
                <p:cNvGrpSpPr/>
                <p:nvPr/>
              </p:nvGrpSpPr>
              <p:grpSpPr>
                <a:xfrm>
                  <a:off x="9101559" y="5669345"/>
                  <a:ext cx="704320" cy="886264"/>
                  <a:chOff x="9101559" y="5669345"/>
                  <a:chExt cx="704320" cy="886264"/>
                </a:xfrm>
              </p:grpSpPr>
              <p:sp>
                <p:nvSpPr>
                  <p:cNvPr id="64" name="Freeform: Shape 63">
                    <a:extLst>
                      <a:ext uri="{FF2B5EF4-FFF2-40B4-BE49-F238E27FC236}">
                        <a16:creationId xmlns:a16="http://schemas.microsoft.com/office/drawing/2014/main" id="{53DF7658-6E00-48CD-837A-2EFE82E4E5AD}"/>
                      </a:ext>
                    </a:extLst>
                  </p:cNvPr>
                  <p:cNvSpPr/>
                  <p:nvPr/>
                </p:nvSpPr>
                <p:spPr>
                  <a:xfrm>
                    <a:off x="9109363" y="5677958"/>
                    <a:ext cx="688657" cy="870236"/>
                  </a:xfrm>
                  <a:custGeom>
                    <a:avLst/>
                    <a:gdLst>
                      <a:gd name="connsiteX0" fmla="*/ 688658 w 688657"/>
                      <a:gd name="connsiteY0" fmla="*/ 0 h 870236"/>
                      <a:gd name="connsiteX1" fmla="*/ 380048 w 688657"/>
                      <a:gd name="connsiteY1" fmla="*/ 498158 h 870236"/>
                      <a:gd name="connsiteX2" fmla="*/ 196215 w 688657"/>
                      <a:gd name="connsiteY2" fmla="*/ 88582 h 870236"/>
                      <a:gd name="connsiteX3" fmla="*/ 0 w 688657"/>
                      <a:gd name="connsiteY3" fmla="*/ 169545 h 870236"/>
                      <a:gd name="connsiteX4" fmla="*/ 0 w 688657"/>
                      <a:gd name="connsiteY4" fmla="*/ 169545 h 870236"/>
                      <a:gd name="connsiteX5" fmla="*/ 139065 w 688657"/>
                      <a:gd name="connsiteY5" fmla="*/ 595313 h 870236"/>
                      <a:gd name="connsiteX6" fmla="*/ 457200 w 688657"/>
                      <a:gd name="connsiteY6" fmla="*/ 858202 h 870236"/>
                      <a:gd name="connsiteX7" fmla="*/ 604838 w 688657"/>
                      <a:gd name="connsiteY7" fmla="*/ 454342 h 8702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688657" h="870236">
                        <a:moveTo>
                          <a:pt x="688658" y="0"/>
                        </a:moveTo>
                        <a:cubicBezTo>
                          <a:pt x="364808" y="22860"/>
                          <a:pt x="380048" y="339090"/>
                          <a:pt x="380048" y="498158"/>
                        </a:cubicBezTo>
                        <a:cubicBezTo>
                          <a:pt x="342900" y="400050"/>
                          <a:pt x="196215" y="88582"/>
                          <a:pt x="196215" y="88582"/>
                        </a:cubicBezTo>
                        <a:lnTo>
                          <a:pt x="0" y="169545"/>
                        </a:lnTo>
                        <a:lnTo>
                          <a:pt x="0" y="169545"/>
                        </a:lnTo>
                        <a:cubicBezTo>
                          <a:pt x="30480" y="285750"/>
                          <a:pt x="96203" y="479108"/>
                          <a:pt x="139065" y="595313"/>
                        </a:cubicBezTo>
                        <a:cubicBezTo>
                          <a:pt x="181928" y="729615"/>
                          <a:pt x="314325" y="920115"/>
                          <a:pt x="457200" y="858202"/>
                        </a:cubicBezTo>
                        <a:cubicBezTo>
                          <a:pt x="589598" y="801052"/>
                          <a:pt x="586740" y="582930"/>
                          <a:pt x="604838" y="454342"/>
                        </a:cubicBezTo>
                      </a:path>
                    </a:pathLst>
                  </a:custGeom>
                  <a:solidFill>
                    <a:srgbClr val="C9B8F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5" name="Freeform: Shape 64">
                    <a:extLst>
                      <a:ext uri="{FF2B5EF4-FFF2-40B4-BE49-F238E27FC236}">
                        <a16:creationId xmlns:a16="http://schemas.microsoft.com/office/drawing/2014/main" id="{CF7EDEA1-4E80-4317-B9CC-85A86FD119AF}"/>
                      </a:ext>
                    </a:extLst>
                  </p:cNvPr>
                  <p:cNvSpPr/>
                  <p:nvPr/>
                </p:nvSpPr>
                <p:spPr>
                  <a:xfrm>
                    <a:off x="9101559" y="5669345"/>
                    <a:ext cx="704320" cy="886264"/>
                  </a:xfrm>
                  <a:custGeom>
                    <a:avLst/>
                    <a:gdLst>
                      <a:gd name="connsiteX0" fmla="*/ 696462 w 704320"/>
                      <a:gd name="connsiteY0" fmla="*/ 40 h 886264"/>
                      <a:gd name="connsiteX1" fmla="*/ 419285 w 704320"/>
                      <a:gd name="connsiteY1" fmla="*/ 187683 h 886264"/>
                      <a:gd name="connsiteX2" fmla="*/ 380232 w 704320"/>
                      <a:gd name="connsiteY2" fmla="*/ 506770 h 886264"/>
                      <a:gd name="connsiteX3" fmla="*/ 396425 w 704320"/>
                      <a:gd name="connsiteY3" fmla="*/ 504865 h 886264"/>
                      <a:gd name="connsiteX4" fmla="*/ 211640 w 704320"/>
                      <a:gd name="connsiteY4" fmla="*/ 93385 h 886264"/>
                      <a:gd name="connsiteX5" fmla="*/ 202115 w 704320"/>
                      <a:gd name="connsiteY5" fmla="*/ 89575 h 886264"/>
                      <a:gd name="connsiteX6" fmla="*/ 5900 w 704320"/>
                      <a:gd name="connsiteY6" fmla="*/ 170538 h 886264"/>
                      <a:gd name="connsiteX7" fmla="*/ 185 w 704320"/>
                      <a:gd name="connsiteY7" fmla="*/ 181015 h 886264"/>
                      <a:gd name="connsiteX8" fmla="*/ 131630 w 704320"/>
                      <a:gd name="connsiteY8" fmla="*/ 584875 h 886264"/>
                      <a:gd name="connsiteX9" fmla="*/ 322130 w 704320"/>
                      <a:gd name="connsiteY9" fmla="*/ 862053 h 886264"/>
                      <a:gd name="connsiteX10" fmla="*/ 553587 w 704320"/>
                      <a:gd name="connsiteY10" fmla="*/ 795378 h 886264"/>
                      <a:gd name="connsiteX11" fmla="*/ 621215 w 704320"/>
                      <a:gd name="connsiteY11" fmla="*/ 465813 h 886264"/>
                      <a:gd name="connsiteX12" fmla="*/ 605022 w 704320"/>
                      <a:gd name="connsiteY12" fmla="*/ 461050 h 886264"/>
                      <a:gd name="connsiteX13" fmla="*/ 470720 w 704320"/>
                      <a:gd name="connsiteY13" fmla="*/ 855385 h 886264"/>
                      <a:gd name="connsiteX14" fmla="*/ 248787 w 704320"/>
                      <a:gd name="connsiteY14" fmla="*/ 774423 h 886264"/>
                      <a:gd name="connsiteX15" fmla="*/ 136392 w 704320"/>
                      <a:gd name="connsiteY15" fmla="*/ 549633 h 886264"/>
                      <a:gd name="connsiteX16" fmla="*/ 51620 w 704320"/>
                      <a:gd name="connsiteY16" fmla="*/ 298173 h 886264"/>
                      <a:gd name="connsiteX17" fmla="*/ 20187 w 704320"/>
                      <a:gd name="connsiteY17" fmla="*/ 191493 h 886264"/>
                      <a:gd name="connsiteX18" fmla="*/ 17330 w 704320"/>
                      <a:gd name="connsiteY18" fmla="*/ 181968 h 886264"/>
                      <a:gd name="connsiteX19" fmla="*/ 44000 w 704320"/>
                      <a:gd name="connsiteY19" fmla="*/ 171490 h 886264"/>
                      <a:gd name="connsiteX20" fmla="*/ 184970 w 704320"/>
                      <a:gd name="connsiteY20" fmla="*/ 113388 h 886264"/>
                      <a:gd name="connsiteX21" fmla="*/ 204972 w 704320"/>
                      <a:gd name="connsiteY21" fmla="*/ 105768 h 886264"/>
                      <a:gd name="connsiteX22" fmla="*/ 199257 w 704320"/>
                      <a:gd name="connsiteY22" fmla="*/ 103863 h 886264"/>
                      <a:gd name="connsiteX23" fmla="*/ 217355 w 704320"/>
                      <a:gd name="connsiteY23" fmla="*/ 142915 h 886264"/>
                      <a:gd name="connsiteX24" fmla="*/ 380232 w 704320"/>
                      <a:gd name="connsiteY24" fmla="*/ 507723 h 886264"/>
                      <a:gd name="connsiteX25" fmla="*/ 396425 w 704320"/>
                      <a:gd name="connsiteY25" fmla="*/ 505818 h 886264"/>
                      <a:gd name="connsiteX26" fmla="*/ 423095 w 704320"/>
                      <a:gd name="connsiteY26" fmla="*/ 225783 h 886264"/>
                      <a:gd name="connsiteX27" fmla="*/ 696462 w 704320"/>
                      <a:gd name="connsiteY27" fmla="*/ 17185 h 886264"/>
                      <a:gd name="connsiteX28" fmla="*/ 696462 w 704320"/>
                      <a:gd name="connsiteY28" fmla="*/ 40 h 886264"/>
                      <a:gd name="connsiteX29" fmla="*/ 696462 w 704320"/>
                      <a:gd name="connsiteY29" fmla="*/ 40 h 8862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</a:cxnLst>
                    <a:rect l="l" t="t" r="r" b="b"/>
                    <a:pathLst>
                      <a:path w="704320" h="886264">
                        <a:moveTo>
                          <a:pt x="696462" y="40"/>
                        </a:moveTo>
                        <a:cubicBezTo>
                          <a:pt x="572637" y="10518"/>
                          <a:pt x="467862" y="68620"/>
                          <a:pt x="419285" y="187683"/>
                        </a:cubicBezTo>
                        <a:cubicBezTo>
                          <a:pt x="378327" y="288648"/>
                          <a:pt x="379280" y="399138"/>
                          <a:pt x="380232" y="506770"/>
                        </a:cubicBezTo>
                        <a:cubicBezTo>
                          <a:pt x="385947" y="505818"/>
                          <a:pt x="390710" y="504865"/>
                          <a:pt x="396425" y="504865"/>
                        </a:cubicBezTo>
                        <a:cubicBezTo>
                          <a:pt x="343085" y="364848"/>
                          <a:pt x="275457" y="229593"/>
                          <a:pt x="211640" y="93385"/>
                        </a:cubicBezTo>
                        <a:cubicBezTo>
                          <a:pt x="210687" y="90528"/>
                          <a:pt x="204972" y="88623"/>
                          <a:pt x="202115" y="89575"/>
                        </a:cubicBezTo>
                        <a:cubicBezTo>
                          <a:pt x="136392" y="116245"/>
                          <a:pt x="71622" y="143868"/>
                          <a:pt x="5900" y="170538"/>
                        </a:cubicBezTo>
                        <a:cubicBezTo>
                          <a:pt x="2090" y="172443"/>
                          <a:pt x="-768" y="176253"/>
                          <a:pt x="185" y="181015"/>
                        </a:cubicBezTo>
                        <a:cubicBezTo>
                          <a:pt x="36380" y="317223"/>
                          <a:pt x="83052" y="452478"/>
                          <a:pt x="131630" y="584875"/>
                        </a:cubicBezTo>
                        <a:cubicBezTo>
                          <a:pt x="169730" y="689650"/>
                          <a:pt x="221165" y="802998"/>
                          <a:pt x="322130" y="862053"/>
                        </a:cubicBezTo>
                        <a:cubicBezTo>
                          <a:pt x="407855" y="912535"/>
                          <a:pt x="505962" y="881103"/>
                          <a:pt x="553587" y="795378"/>
                        </a:cubicBezTo>
                        <a:cubicBezTo>
                          <a:pt x="609785" y="697270"/>
                          <a:pt x="606927" y="574398"/>
                          <a:pt x="621215" y="465813"/>
                        </a:cubicBezTo>
                        <a:cubicBezTo>
                          <a:pt x="623120" y="455335"/>
                          <a:pt x="606927" y="450573"/>
                          <a:pt x="605022" y="461050"/>
                        </a:cubicBezTo>
                        <a:cubicBezTo>
                          <a:pt x="588830" y="582970"/>
                          <a:pt x="599307" y="788710"/>
                          <a:pt x="470720" y="855385"/>
                        </a:cubicBezTo>
                        <a:cubicBezTo>
                          <a:pt x="384995" y="899200"/>
                          <a:pt x="302127" y="839193"/>
                          <a:pt x="248787" y="774423"/>
                        </a:cubicBezTo>
                        <a:cubicBezTo>
                          <a:pt x="194495" y="707748"/>
                          <a:pt x="164967" y="629643"/>
                          <a:pt x="136392" y="549633"/>
                        </a:cubicBezTo>
                        <a:cubicBezTo>
                          <a:pt x="106865" y="465813"/>
                          <a:pt x="78290" y="381993"/>
                          <a:pt x="51620" y="298173"/>
                        </a:cubicBezTo>
                        <a:cubicBezTo>
                          <a:pt x="40190" y="262930"/>
                          <a:pt x="28760" y="227688"/>
                          <a:pt x="20187" y="191493"/>
                        </a:cubicBezTo>
                        <a:cubicBezTo>
                          <a:pt x="16377" y="176253"/>
                          <a:pt x="7805" y="192445"/>
                          <a:pt x="17330" y="181968"/>
                        </a:cubicBezTo>
                        <a:cubicBezTo>
                          <a:pt x="22092" y="177205"/>
                          <a:pt x="37332" y="174348"/>
                          <a:pt x="44000" y="171490"/>
                        </a:cubicBezTo>
                        <a:cubicBezTo>
                          <a:pt x="90672" y="152440"/>
                          <a:pt x="138297" y="132438"/>
                          <a:pt x="184970" y="113388"/>
                        </a:cubicBezTo>
                        <a:cubicBezTo>
                          <a:pt x="190685" y="111483"/>
                          <a:pt x="198305" y="106720"/>
                          <a:pt x="204972" y="105768"/>
                        </a:cubicBezTo>
                        <a:cubicBezTo>
                          <a:pt x="210687" y="104815"/>
                          <a:pt x="194495" y="97195"/>
                          <a:pt x="199257" y="103863"/>
                        </a:cubicBezTo>
                        <a:cubicBezTo>
                          <a:pt x="206877" y="116245"/>
                          <a:pt x="211640" y="130533"/>
                          <a:pt x="217355" y="142915"/>
                        </a:cubicBezTo>
                        <a:cubicBezTo>
                          <a:pt x="273552" y="262930"/>
                          <a:pt x="333560" y="383898"/>
                          <a:pt x="380232" y="507723"/>
                        </a:cubicBezTo>
                        <a:cubicBezTo>
                          <a:pt x="383090" y="516295"/>
                          <a:pt x="396425" y="515343"/>
                          <a:pt x="396425" y="505818"/>
                        </a:cubicBezTo>
                        <a:cubicBezTo>
                          <a:pt x="396425" y="411520"/>
                          <a:pt x="394520" y="316270"/>
                          <a:pt x="423095" y="225783"/>
                        </a:cubicBezTo>
                        <a:cubicBezTo>
                          <a:pt x="463100" y="97195"/>
                          <a:pt x="564065" y="27663"/>
                          <a:pt x="696462" y="17185"/>
                        </a:cubicBezTo>
                        <a:cubicBezTo>
                          <a:pt x="706940" y="15280"/>
                          <a:pt x="706940" y="-912"/>
                          <a:pt x="696462" y="40"/>
                        </a:cubicBezTo>
                        <a:lnTo>
                          <a:pt x="696462" y="40"/>
                        </a:lnTo>
                        <a:close/>
                      </a:path>
                    </a:pathLst>
                  </a:custGeom>
                  <a:solidFill>
                    <a:srgbClr val="3B477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66" name="Freeform: Shape 65">
                  <a:extLst>
                    <a:ext uri="{FF2B5EF4-FFF2-40B4-BE49-F238E27FC236}">
                      <a16:creationId xmlns:a16="http://schemas.microsoft.com/office/drawing/2014/main" id="{A1D5A88B-5E3D-48B5-B181-C3017CD5C55C}"/>
                    </a:ext>
                  </a:extLst>
                </p:cNvPr>
                <p:cNvSpPr/>
                <p:nvPr/>
              </p:nvSpPr>
              <p:spPr>
                <a:xfrm>
                  <a:off x="9117594" y="5819304"/>
                  <a:ext cx="219571" cy="94879"/>
                </a:xfrm>
                <a:custGeom>
                  <a:avLst/>
                  <a:gdLst>
                    <a:gd name="connsiteX0" fmla="*/ 12724 w 219571"/>
                    <a:gd name="connsiteY0" fmla="*/ 93921 h 94879"/>
                    <a:gd name="connsiteX1" fmla="*/ 213702 w 219571"/>
                    <a:gd name="connsiteY1" fmla="*/ 16769 h 94879"/>
                    <a:gd name="connsiteX2" fmla="*/ 208939 w 219571"/>
                    <a:gd name="connsiteY2" fmla="*/ 576 h 94879"/>
                    <a:gd name="connsiteX3" fmla="*/ 4152 w 219571"/>
                    <a:gd name="connsiteY3" fmla="*/ 79634 h 94879"/>
                    <a:gd name="connsiteX4" fmla="*/ 12724 w 219571"/>
                    <a:gd name="connsiteY4" fmla="*/ 93921 h 94879"/>
                    <a:gd name="connsiteX5" fmla="*/ 12724 w 219571"/>
                    <a:gd name="connsiteY5" fmla="*/ 93921 h 948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19571" h="94879">
                      <a:moveTo>
                        <a:pt x="12724" y="93921"/>
                      </a:moveTo>
                      <a:cubicBezTo>
                        <a:pt x="78447" y="63441"/>
                        <a:pt x="146074" y="40581"/>
                        <a:pt x="213702" y="16769"/>
                      </a:cubicBezTo>
                      <a:cubicBezTo>
                        <a:pt x="224179" y="12959"/>
                        <a:pt x="219417" y="-3234"/>
                        <a:pt x="208939" y="576"/>
                      </a:cubicBezTo>
                      <a:cubicBezTo>
                        <a:pt x="139407" y="24389"/>
                        <a:pt x="69874" y="48201"/>
                        <a:pt x="4152" y="79634"/>
                      </a:cubicBezTo>
                      <a:cubicBezTo>
                        <a:pt x="-5373" y="84396"/>
                        <a:pt x="3199" y="98684"/>
                        <a:pt x="12724" y="93921"/>
                      </a:cubicBezTo>
                      <a:lnTo>
                        <a:pt x="12724" y="93921"/>
                      </a:lnTo>
                      <a:close/>
                    </a:path>
                  </a:pathLst>
                </a:custGeom>
                <a:solidFill>
                  <a:srgbClr val="3B477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67" name="Graphic 5">
              <a:extLst>
                <a:ext uri="{FF2B5EF4-FFF2-40B4-BE49-F238E27FC236}">
                  <a16:creationId xmlns:a16="http://schemas.microsoft.com/office/drawing/2014/main" id="{6BEDDDCF-0C1F-4E3D-BA45-8FF77EC7D832}"/>
                </a:ext>
              </a:extLst>
            </p:cNvPr>
            <p:cNvGrpSpPr/>
            <p:nvPr/>
          </p:nvGrpSpPr>
          <p:grpSpPr>
            <a:xfrm>
              <a:off x="9522652" y="4688021"/>
              <a:ext cx="1019622" cy="1158436"/>
              <a:chOff x="9522652" y="4688021"/>
              <a:chExt cx="1019622" cy="1158436"/>
            </a:xfrm>
          </p:grpSpPr>
          <p:grpSp>
            <p:nvGrpSpPr>
              <p:cNvPr id="69" name="Graphic 5">
                <a:extLst>
                  <a:ext uri="{FF2B5EF4-FFF2-40B4-BE49-F238E27FC236}">
                    <a16:creationId xmlns:a16="http://schemas.microsoft.com/office/drawing/2014/main" id="{6BEDDDCF-0C1F-4E3D-BA45-8FF77EC7D832}"/>
                  </a:ext>
                </a:extLst>
              </p:cNvPr>
              <p:cNvGrpSpPr/>
              <p:nvPr/>
            </p:nvGrpSpPr>
            <p:grpSpPr>
              <a:xfrm>
                <a:off x="9698724" y="4980490"/>
                <a:ext cx="630697" cy="797724"/>
                <a:chOff x="9698724" y="4980490"/>
                <a:chExt cx="630697" cy="797724"/>
              </a:xfrm>
            </p:grpSpPr>
            <p:grpSp>
              <p:nvGrpSpPr>
                <p:cNvPr id="70" name="Graphic 5">
                  <a:extLst>
                    <a:ext uri="{FF2B5EF4-FFF2-40B4-BE49-F238E27FC236}">
                      <a16:creationId xmlns:a16="http://schemas.microsoft.com/office/drawing/2014/main" id="{6BEDDDCF-0C1F-4E3D-BA45-8FF77EC7D832}"/>
                    </a:ext>
                  </a:extLst>
                </p:cNvPr>
                <p:cNvGrpSpPr/>
                <p:nvPr/>
              </p:nvGrpSpPr>
              <p:grpSpPr>
                <a:xfrm>
                  <a:off x="9901629" y="5447215"/>
                  <a:ext cx="265186" cy="330999"/>
                  <a:chOff x="9901629" y="5447215"/>
                  <a:chExt cx="265186" cy="330999"/>
                </a:xfrm>
              </p:grpSpPr>
              <p:sp>
                <p:nvSpPr>
                  <p:cNvPr id="71" name="Freeform: Shape 70">
                    <a:extLst>
                      <a:ext uri="{FF2B5EF4-FFF2-40B4-BE49-F238E27FC236}">
                        <a16:creationId xmlns:a16="http://schemas.microsoft.com/office/drawing/2014/main" id="{30EC05DE-6BBF-411F-899F-4E579F899C59}"/>
                      </a:ext>
                    </a:extLst>
                  </p:cNvPr>
                  <p:cNvSpPr/>
                  <p:nvPr/>
                </p:nvSpPr>
                <p:spPr>
                  <a:xfrm>
                    <a:off x="9913056" y="5455073"/>
                    <a:ext cx="242839" cy="314325"/>
                  </a:xfrm>
                  <a:custGeom>
                    <a:avLst/>
                    <a:gdLst>
                      <a:gd name="connsiteX0" fmla="*/ 8790 w 242839"/>
                      <a:gd name="connsiteY0" fmla="*/ 0 h 314325"/>
                      <a:gd name="connsiteX1" fmla="*/ 114517 w 242839"/>
                      <a:gd name="connsiteY1" fmla="*/ 314325 h 314325"/>
                      <a:gd name="connsiteX2" fmla="*/ 229770 w 242839"/>
                      <a:gd name="connsiteY2" fmla="*/ 0 h 3143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242839" h="314325">
                        <a:moveTo>
                          <a:pt x="8790" y="0"/>
                        </a:moveTo>
                        <a:cubicBezTo>
                          <a:pt x="11647" y="174307"/>
                          <a:pt x="-49313" y="314325"/>
                          <a:pt x="114517" y="314325"/>
                        </a:cubicBezTo>
                        <a:cubicBezTo>
                          <a:pt x="287872" y="314325"/>
                          <a:pt x="238342" y="220980"/>
                          <a:pt x="229770" y="0"/>
                        </a:cubicBezTo>
                      </a:path>
                    </a:pathLst>
                  </a:custGeom>
                  <a:solidFill>
                    <a:srgbClr val="FFFFF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73" name="Freeform: Shape 72">
                    <a:extLst>
                      <a:ext uri="{FF2B5EF4-FFF2-40B4-BE49-F238E27FC236}">
                        <a16:creationId xmlns:a16="http://schemas.microsoft.com/office/drawing/2014/main" id="{DBCFD25F-1926-4AB1-BDDE-D45CBCA08467}"/>
                      </a:ext>
                    </a:extLst>
                  </p:cNvPr>
                  <p:cNvSpPr/>
                  <p:nvPr/>
                </p:nvSpPr>
                <p:spPr>
                  <a:xfrm>
                    <a:off x="9901629" y="5447215"/>
                    <a:ext cx="265186" cy="330999"/>
                  </a:xfrm>
                  <a:custGeom>
                    <a:avLst/>
                    <a:gdLst>
                      <a:gd name="connsiteX0" fmla="*/ 11645 w 265186"/>
                      <a:gd name="connsiteY0" fmla="*/ 7858 h 330999"/>
                      <a:gd name="connsiteX1" fmla="*/ 11645 w 265186"/>
                      <a:gd name="connsiteY1" fmla="*/ 265986 h 330999"/>
                      <a:gd name="connsiteX2" fmla="*/ 162139 w 265186"/>
                      <a:gd name="connsiteY2" fmla="*/ 328851 h 330999"/>
                      <a:gd name="connsiteX3" fmla="*/ 259295 w 265186"/>
                      <a:gd name="connsiteY3" fmla="*/ 253603 h 330999"/>
                      <a:gd name="connsiteX4" fmla="*/ 249770 w 265186"/>
                      <a:gd name="connsiteY4" fmla="*/ 7858 h 330999"/>
                      <a:gd name="connsiteX5" fmla="*/ 232624 w 265186"/>
                      <a:gd name="connsiteY5" fmla="*/ 7858 h 330999"/>
                      <a:gd name="connsiteX6" fmla="*/ 245959 w 265186"/>
                      <a:gd name="connsiteY6" fmla="*/ 209788 h 330999"/>
                      <a:gd name="connsiteX7" fmla="*/ 165949 w 265186"/>
                      <a:gd name="connsiteY7" fmla="*/ 311706 h 330999"/>
                      <a:gd name="connsiteX8" fmla="*/ 21170 w 265186"/>
                      <a:gd name="connsiteY8" fmla="*/ 221218 h 330999"/>
                      <a:gd name="connsiteX9" fmla="*/ 28789 w 265186"/>
                      <a:gd name="connsiteY9" fmla="*/ 7858 h 330999"/>
                      <a:gd name="connsiteX10" fmla="*/ 11645 w 265186"/>
                      <a:gd name="connsiteY10" fmla="*/ 7858 h 330999"/>
                      <a:gd name="connsiteX11" fmla="*/ 11645 w 265186"/>
                      <a:gd name="connsiteY11" fmla="*/ 7858 h 33099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265186" h="330999">
                        <a:moveTo>
                          <a:pt x="11645" y="7858"/>
                        </a:moveTo>
                        <a:cubicBezTo>
                          <a:pt x="12597" y="88821"/>
                          <a:pt x="-15026" y="186928"/>
                          <a:pt x="11645" y="265986"/>
                        </a:cubicBezTo>
                        <a:cubicBezTo>
                          <a:pt x="33552" y="329803"/>
                          <a:pt x="104037" y="335518"/>
                          <a:pt x="162139" y="328851"/>
                        </a:cubicBezTo>
                        <a:cubicBezTo>
                          <a:pt x="210717" y="323136"/>
                          <a:pt x="248817" y="304086"/>
                          <a:pt x="259295" y="253603"/>
                        </a:cubicBezTo>
                        <a:cubicBezTo>
                          <a:pt x="275487" y="175498"/>
                          <a:pt x="253579" y="85963"/>
                          <a:pt x="249770" y="7858"/>
                        </a:cubicBezTo>
                        <a:cubicBezTo>
                          <a:pt x="249770" y="-2619"/>
                          <a:pt x="232624" y="-2619"/>
                          <a:pt x="232624" y="7858"/>
                        </a:cubicBezTo>
                        <a:cubicBezTo>
                          <a:pt x="235482" y="75486"/>
                          <a:pt x="245959" y="142161"/>
                          <a:pt x="245959" y="209788"/>
                        </a:cubicBezTo>
                        <a:cubicBezTo>
                          <a:pt x="245959" y="267891"/>
                          <a:pt x="225957" y="304086"/>
                          <a:pt x="165949" y="311706"/>
                        </a:cubicBezTo>
                        <a:cubicBezTo>
                          <a:pt x="91654" y="321231"/>
                          <a:pt x="26884" y="304086"/>
                          <a:pt x="21170" y="221218"/>
                        </a:cubicBezTo>
                        <a:cubicBezTo>
                          <a:pt x="16407" y="150733"/>
                          <a:pt x="29742" y="78343"/>
                          <a:pt x="28789" y="7858"/>
                        </a:cubicBezTo>
                        <a:cubicBezTo>
                          <a:pt x="27837" y="-2619"/>
                          <a:pt x="11645" y="-2619"/>
                          <a:pt x="11645" y="7858"/>
                        </a:cubicBezTo>
                        <a:lnTo>
                          <a:pt x="11645" y="7858"/>
                        </a:lnTo>
                        <a:close/>
                      </a:path>
                    </a:pathLst>
                  </a:custGeom>
                  <a:solidFill>
                    <a:srgbClr val="3B477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74" name="Graphic 5">
                  <a:extLst>
                    <a:ext uri="{FF2B5EF4-FFF2-40B4-BE49-F238E27FC236}">
                      <a16:creationId xmlns:a16="http://schemas.microsoft.com/office/drawing/2014/main" id="{6BEDDDCF-0C1F-4E3D-BA45-8FF77EC7D832}"/>
                    </a:ext>
                  </a:extLst>
                </p:cNvPr>
                <p:cNvGrpSpPr/>
                <p:nvPr/>
              </p:nvGrpSpPr>
              <p:grpSpPr>
                <a:xfrm>
                  <a:off x="9698724" y="4980490"/>
                  <a:ext cx="630697" cy="608570"/>
                  <a:chOff x="9698724" y="4980490"/>
                  <a:chExt cx="630697" cy="608570"/>
                </a:xfrm>
              </p:grpSpPr>
              <p:sp>
                <p:nvSpPr>
                  <p:cNvPr id="75" name="Freeform: Shape 74">
                    <a:extLst>
                      <a:ext uri="{FF2B5EF4-FFF2-40B4-BE49-F238E27FC236}">
                        <a16:creationId xmlns:a16="http://schemas.microsoft.com/office/drawing/2014/main" id="{FD53AE73-1785-4977-ABDE-3C266BCB5B60}"/>
                      </a:ext>
                    </a:extLst>
                  </p:cNvPr>
                  <p:cNvSpPr/>
                  <p:nvPr/>
                </p:nvSpPr>
                <p:spPr>
                  <a:xfrm>
                    <a:off x="9710312" y="4988348"/>
                    <a:ext cx="608420" cy="590777"/>
                  </a:xfrm>
                  <a:custGeom>
                    <a:avLst/>
                    <a:gdLst>
                      <a:gd name="connsiteX0" fmla="*/ 10556 w 608420"/>
                      <a:gd name="connsiteY0" fmla="*/ 0 h 590777"/>
                      <a:gd name="connsiteX1" fmla="*/ 314404 w 608420"/>
                      <a:gd name="connsiteY1" fmla="*/ 590550 h 590777"/>
                      <a:gd name="connsiteX2" fmla="*/ 587771 w 608420"/>
                      <a:gd name="connsiteY2" fmla="*/ 0 h 59077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608420" h="590777">
                        <a:moveTo>
                          <a:pt x="10556" y="0"/>
                        </a:moveTo>
                        <a:cubicBezTo>
                          <a:pt x="10556" y="246698"/>
                          <a:pt x="-87551" y="601028"/>
                          <a:pt x="314404" y="590550"/>
                        </a:cubicBezTo>
                        <a:cubicBezTo>
                          <a:pt x="658257" y="581025"/>
                          <a:pt x="621109" y="334328"/>
                          <a:pt x="587771" y="0"/>
                        </a:cubicBezTo>
                      </a:path>
                    </a:pathLst>
                  </a:custGeom>
                  <a:solidFill>
                    <a:srgbClr val="FFFFF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76" name="Freeform: Shape 75">
                    <a:extLst>
                      <a:ext uri="{FF2B5EF4-FFF2-40B4-BE49-F238E27FC236}">
                        <a16:creationId xmlns:a16="http://schemas.microsoft.com/office/drawing/2014/main" id="{014D5390-2DA2-4664-B1EF-B56BFBCD3A75}"/>
                      </a:ext>
                    </a:extLst>
                  </p:cNvPr>
                  <p:cNvSpPr/>
                  <p:nvPr/>
                </p:nvSpPr>
                <p:spPr>
                  <a:xfrm>
                    <a:off x="9698724" y="4980490"/>
                    <a:ext cx="630697" cy="608570"/>
                  </a:xfrm>
                  <a:custGeom>
                    <a:avLst/>
                    <a:gdLst>
                      <a:gd name="connsiteX0" fmla="*/ 14524 w 630697"/>
                      <a:gd name="connsiteY0" fmla="*/ 7858 h 608570"/>
                      <a:gd name="connsiteX1" fmla="*/ 104059 w 630697"/>
                      <a:gd name="connsiteY1" fmla="*/ 550783 h 608570"/>
                      <a:gd name="connsiteX2" fmla="*/ 435529 w 630697"/>
                      <a:gd name="connsiteY2" fmla="*/ 592693 h 608570"/>
                      <a:gd name="connsiteX3" fmla="*/ 614599 w 630697"/>
                      <a:gd name="connsiteY3" fmla="*/ 418386 h 608570"/>
                      <a:gd name="connsiteX4" fmla="*/ 607932 w 630697"/>
                      <a:gd name="connsiteY4" fmla="*/ 7858 h 608570"/>
                      <a:gd name="connsiteX5" fmla="*/ 590787 w 630697"/>
                      <a:gd name="connsiteY5" fmla="*/ 7858 h 608570"/>
                      <a:gd name="connsiteX6" fmla="*/ 468867 w 630697"/>
                      <a:gd name="connsiteY6" fmla="*/ 565071 h 608570"/>
                      <a:gd name="connsiteX7" fmla="*/ 129777 w 630697"/>
                      <a:gd name="connsiteY7" fmla="*/ 548878 h 608570"/>
                      <a:gd name="connsiteX8" fmla="*/ 22144 w 630697"/>
                      <a:gd name="connsiteY8" fmla="*/ 316468 h 608570"/>
                      <a:gd name="connsiteX9" fmla="*/ 31669 w 630697"/>
                      <a:gd name="connsiteY9" fmla="*/ 7858 h 608570"/>
                      <a:gd name="connsiteX10" fmla="*/ 14524 w 630697"/>
                      <a:gd name="connsiteY10" fmla="*/ 7858 h 608570"/>
                      <a:gd name="connsiteX11" fmla="*/ 14524 w 630697"/>
                      <a:gd name="connsiteY11" fmla="*/ 7858 h 60857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630697" h="608570">
                        <a:moveTo>
                          <a:pt x="14524" y="7858"/>
                        </a:moveTo>
                        <a:cubicBezTo>
                          <a:pt x="13572" y="173593"/>
                          <a:pt x="-52151" y="432673"/>
                          <a:pt x="104059" y="550783"/>
                        </a:cubicBezTo>
                        <a:cubicBezTo>
                          <a:pt x="192642" y="618411"/>
                          <a:pt x="331707" y="618411"/>
                          <a:pt x="435529" y="592693"/>
                        </a:cubicBezTo>
                        <a:cubicBezTo>
                          <a:pt x="526969" y="569833"/>
                          <a:pt x="591739" y="509826"/>
                          <a:pt x="614599" y="418386"/>
                        </a:cubicBezTo>
                        <a:cubicBezTo>
                          <a:pt x="647937" y="286941"/>
                          <a:pt x="621267" y="140256"/>
                          <a:pt x="607932" y="7858"/>
                        </a:cubicBezTo>
                        <a:cubicBezTo>
                          <a:pt x="606979" y="-2619"/>
                          <a:pt x="589834" y="-2619"/>
                          <a:pt x="590787" y="7858"/>
                        </a:cubicBezTo>
                        <a:cubicBezTo>
                          <a:pt x="607932" y="177403"/>
                          <a:pt x="677464" y="484108"/>
                          <a:pt x="468867" y="565071"/>
                        </a:cubicBezTo>
                        <a:cubicBezTo>
                          <a:pt x="369807" y="604123"/>
                          <a:pt x="222169" y="606981"/>
                          <a:pt x="129777" y="548878"/>
                        </a:cubicBezTo>
                        <a:cubicBezTo>
                          <a:pt x="49767" y="498396"/>
                          <a:pt x="26907" y="405051"/>
                          <a:pt x="22144" y="316468"/>
                        </a:cubicBezTo>
                        <a:cubicBezTo>
                          <a:pt x="16429" y="213598"/>
                          <a:pt x="30717" y="110728"/>
                          <a:pt x="31669" y="7858"/>
                        </a:cubicBezTo>
                        <a:cubicBezTo>
                          <a:pt x="30717" y="-2619"/>
                          <a:pt x="14524" y="-2619"/>
                          <a:pt x="14524" y="7858"/>
                        </a:cubicBezTo>
                        <a:lnTo>
                          <a:pt x="14524" y="7858"/>
                        </a:lnTo>
                        <a:close/>
                      </a:path>
                    </a:pathLst>
                  </a:custGeom>
                  <a:solidFill>
                    <a:srgbClr val="3B477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77" name="Graphic 5">
                <a:extLst>
                  <a:ext uri="{FF2B5EF4-FFF2-40B4-BE49-F238E27FC236}">
                    <a16:creationId xmlns:a16="http://schemas.microsoft.com/office/drawing/2014/main" id="{6BEDDDCF-0C1F-4E3D-BA45-8FF77EC7D832}"/>
                  </a:ext>
                </a:extLst>
              </p:cNvPr>
              <p:cNvGrpSpPr/>
              <p:nvPr/>
            </p:nvGrpSpPr>
            <p:grpSpPr>
              <a:xfrm>
                <a:off x="9616049" y="5191653"/>
                <a:ext cx="795482" cy="139159"/>
                <a:chOff x="9616049" y="5191653"/>
                <a:chExt cx="795482" cy="139159"/>
              </a:xfrm>
            </p:grpSpPr>
            <p:grpSp>
              <p:nvGrpSpPr>
                <p:cNvPr id="78" name="Graphic 5">
                  <a:extLst>
                    <a:ext uri="{FF2B5EF4-FFF2-40B4-BE49-F238E27FC236}">
                      <a16:creationId xmlns:a16="http://schemas.microsoft.com/office/drawing/2014/main" id="{6BEDDDCF-0C1F-4E3D-BA45-8FF77EC7D832}"/>
                    </a:ext>
                  </a:extLst>
                </p:cNvPr>
                <p:cNvGrpSpPr/>
                <p:nvPr/>
              </p:nvGrpSpPr>
              <p:grpSpPr>
                <a:xfrm>
                  <a:off x="9616049" y="5191653"/>
                  <a:ext cx="127834" cy="138207"/>
                  <a:chOff x="9616049" y="5191653"/>
                  <a:chExt cx="127834" cy="138207"/>
                </a:xfrm>
              </p:grpSpPr>
              <p:sp>
                <p:nvSpPr>
                  <p:cNvPr id="79" name="Freeform: Shape 78">
                    <a:extLst>
                      <a:ext uri="{FF2B5EF4-FFF2-40B4-BE49-F238E27FC236}">
                        <a16:creationId xmlns:a16="http://schemas.microsoft.com/office/drawing/2014/main" id="{33857420-FEEF-4069-952C-B8BB99FBC81E}"/>
                      </a:ext>
                    </a:extLst>
                  </p:cNvPr>
                  <p:cNvSpPr/>
                  <p:nvPr/>
                </p:nvSpPr>
                <p:spPr>
                  <a:xfrm>
                    <a:off x="9624666" y="5198584"/>
                    <a:ext cx="111442" cy="123576"/>
                  </a:xfrm>
                  <a:custGeom>
                    <a:avLst/>
                    <a:gdLst>
                      <a:gd name="connsiteX0" fmla="*/ 103823 w 111442"/>
                      <a:gd name="connsiteY0" fmla="*/ 2171 h 123576"/>
                      <a:gd name="connsiteX1" fmla="*/ 0 w 111442"/>
                      <a:gd name="connsiteY1" fmla="*/ 65989 h 123576"/>
                      <a:gd name="connsiteX2" fmla="*/ 111442 w 111442"/>
                      <a:gd name="connsiteY2" fmla="*/ 119329 h 12357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11442" h="123576">
                        <a:moveTo>
                          <a:pt x="103823" y="2171"/>
                        </a:moveTo>
                        <a:cubicBezTo>
                          <a:pt x="33338" y="-7354"/>
                          <a:pt x="0" y="14554"/>
                          <a:pt x="0" y="65989"/>
                        </a:cubicBezTo>
                        <a:cubicBezTo>
                          <a:pt x="0" y="106946"/>
                          <a:pt x="34290" y="134569"/>
                          <a:pt x="111442" y="119329"/>
                        </a:cubicBezTo>
                      </a:path>
                    </a:pathLst>
                  </a:custGeom>
                  <a:solidFill>
                    <a:srgbClr val="FFFFF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0" name="Freeform: Shape 79">
                    <a:extLst>
                      <a:ext uri="{FF2B5EF4-FFF2-40B4-BE49-F238E27FC236}">
                        <a16:creationId xmlns:a16="http://schemas.microsoft.com/office/drawing/2014/main" id="{E41FAB60-F264-404B-831A-B7AD78435F72}"/>
                      </a:ext>
                    </a:extLst>
                  </p:cNvPr>
                  <p:cNvSpPr/>
                  <p:nvPr/>
                </p:nvSpPr>
                <p:spPr>
                  <a:xfrm>
                    <a:off x="9616049" y="5191653"/>
                    <a:ext cx="127834" cy="138207"/>
                  </a:xfrm>
                  <a:custGeom>
                    <a:avLst/>
                    <a:gdLst>
                      <a:gd name="connsiteX0" fmla="*/ 112440 w 127834"/>
                      <a:gd name="connsiteY0" fmla="*/ 1483 h 138207"/>
                      <a:gd name="connsiteX1" fmla="*/ 45 w 127834"/>
                      <a:gd name="connsiteY1" fmla="*/ 75778 h 138207"/>
                      <a:gd name="connsiteX2" fmla="*/ 121965 w 127834"/>
                      <a:gd name="connsiteY2" fmla="*/ 134833 h 138207"/>
                      <a:gd name="connsiteX3" fmla="*/ 117202 w 127834"/>
                      <a:gd name="connsiteY3" fmla="*/ 118640 h 138207"/>
                      <a:gd name="connsiteX4" fmla="*/ 16237 w 127834"/>
                      <a:gd name="connsiteY4" fmla="*/ 70063 h 138207"/>
                      <a:gd name="connsiteX5" fmla="*/ 111487 w 127834"/>
                      <a:gd name="connsiteY5" fmla="*/ 16723 h 138207"/>
                      <a:gd name="connsiteX6" fmla="*/ 112440 w 127834"/>
                      <a:gd name="connsiteY6" fmla="*/ 1483 h 138207"/>
                      <a:gd name="connsiteX7" fmla="*/ 112440 w 127834"/>
                      <a:gd name="connsiteY7" fmla="*/ 1483 h 1382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27834" h="138207">
                        <a:moveTo>
                          <a:pt x="112440" y="1483"/>
                        </a:moveTo>
                        <a:cubicBezTo>
                          <a:pt x="57195" y="-5185"/>
                          <a:pt x="-1860" y="9103"/>
                          <a:pt x="45" y="75778"/>
                        </a:cubicBezTo>
                        <a:cubicBezTo>
                          <a:pt x="2902" y="139595"/>
                          <a:pt x="73387" y="143405"/>
                          <a:pt x="121965" y="134833"/>
                        </a:cubicBezTo>
                        <a:cubicBezTo>
                          <a:pt x="132442" y="132928"/>
                          <a:pt x="127680" y="116735"/>
                          <a:pt x="117202" y="118640"/>
                        </a:cubicBezTo>
                        <a:cubicBezTo>
                          <a:pt x="77197" y="125308"/>
                          <a:pt x="15285" y="125308"/>
                          <a:pt x="16237" y="70063"/>
                        </a:cubicBezTo>
                        <a:cubicBezTo>
                          <a:pt x="17190" y="15770"/>
                          <a:pt x="68625" y="11960"/>
                          <a:pt x="111487" y="16723"/>
                        </a:cubicBezTo>
                        <a:cubicBezTo>
                          <a:pt x="122917" y="18628"/>
                          <a:pt x="122917" y="2435"/>
                          <a:pt x="112440" y="1483"/>
                        </a:cubicBezTo>
                        <a:lnTo>
                          <a:pt x="112440" y="1483"/>
                        </a:lnTo>
                        <a:close/>
                      </a:path>
                    </a:pathLst>
                  </a:custGeom>
                  <a:solidFill>
                    <a:srgbClr val="3B477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1" name="Graphic 5">
                  <a:extLst>
                    <a:ext uri="{FF2B5EF4-FFF2-40B4-BE49-F238E27FC236}">
                      <a16:creationId xmlns:a16="http://schemas.microsoft.com/office/drawing/2014/main" id="{6BEDDDCF-0C1F-4E3D-BA45-8FF77EC7D832}"/>
                    </a:ext>
                  </a:extLst>
                </p:cNvPr>
                <p:cNvGrpSpPr/>
                <p:nvPr/>
              </p:nvGrpSpPr>
              <p:grpSpPr>
                <a:xfrm>
                  <a:off x="10283641" y="5192605"/>
                  <a:ext cx="127889" cy="138207"/>
                  <a:chOff x="10283641" y="5192605"/>
                  <a:chExt cx="127889" cy="138207"/>
                </a:xfrm>
              </p:grpSpPr>
              <p:sp>
                <p:nvSpPr>
                  <p:cNvPr id="82" name="Freeform: Shape 81">
                    <a:extLst>
                      <a:ext uri="{FF2B5EF4-FFF2-40B4-BE49-F238E27FC236}">
                        <a16:creationId xmlns:a16="http://schemas.microsoft.com/office/drawing/2014/main" id="{EDD4A849-5E4A-4EFE-B586-18C76D70E347}"/>
                      </a:ext>
                    </a:extLst>
                  </p:cNvPr>
                  <p:cNvSpPr/>
                  <p:nvPr/>
                </p:nvSpPr>
                <p:spPr>
                  <a:xfrm>
                    <a:off x="10292369" y="5198584"/>
                    <a:ext cx="111442" cy="123576"/>
                  </a:xfrm>
                  <a:custGeom>
                    <a:avLst/>
                    <a:gdLst>
                      <a:gd name="connsiteX0" fmla="*/ 7620 w 111442"/>
                      <a:gd name="connsiteY0" fmla="*/ 2171 h 123576"/>
                      <a:gd name="connsiteX1" fmla="*/ 111442 w 111442"/>
                      <a:gd name="connsiteY1" fmla="*/ 65989 h 123576"/>
                      <a:gd name="connsiteX2" fmla="*/ 0 w 111442"/>
                      <a:gd name="connsiteY2" fmla="*/ 119329 h 12357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11442" h="123576">
                        <a:moveTo>
                          <a:pt x="7620" y="2171"/>
                        </a:moveTo>
                        <a:cubicBezTo>
                          <a:pt x="78105" y="-7354"/>
                          <a:pt x="111442" y="14554"/>
                          <a:pt x="111442" y="65989"/>
                        </a:cubicBezTo>
                        <a:cubicBezTo>
                          <a:pt x="111442" y="106946"/>
                          <a:pt x="77152" y="134569"/>
                          <a:pt x="0" y="119329"/>
                        </a:cubicBezTo>
                      </a:path>
                    </a:pathLst>
                  </a:custGeom>
                  <a:solidFill>
                    <a:srgbClr val="FFFFF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3" name="Freeform: Shape 82">
                    <a:extLst>
                      <a:ext uri="{FF2B5EF4-FFF2-40B4-BE49-F238E27FC236}">
                        <a16:creationId xmlns:a16="http://schemas.microsoft.com/office/drawing/2014/main" id="{18139ABA-8A0B-45E4-A8A4-6CBDFB780B7A}"/>
                      </a:ext>
                    </a:extLst>
                  </p:cNvPr>
                  <p:cNvSpPr/>
                  <p:nvPr/>
                </p:nvSpPr>
                <p:spPr>
                  <a:xfrm>
                    <a:off x="10283641" y="5192605"/>
                    <a:ext cx="127889" cy="138207"/>
                  </a:xfrm>
                  <a:custGeom>
                    <a:avLst/>
                    <a:gdLst>
                      <a:gd name="connsiteX0" fmla="*/ 16347 w 127889"/>
                      <a:gd name="connsiteY0" fmla="*/ 16723 h 138207"/>
                      <a:gd name="connsiteX1" fmla="*/ 111597 w 127889"/>
                      <a:gd name="connsiteY1" fmla="*/ 70063 h 138207"/>
                      <a:gd name="connsiteX2" fmla="*/ 10632 w 127889"/>
                      <a:gd name="connsiteY2" fmla="*/ 118640 h 138207"/>
                      <a:gd name="connsiteX3" fmla="*/ 5870 w 127889"/>
                      <a:gd name="connsiteY3" fmla="*/ 134833 h 138207"/>
                      <a:gd name="connsiteX4" fmla="*/ 127790 w 127889"/>
                      <a:gd name="connsiteY4" fmla="*/ 75778 h 138207"/>
                      <a:gd name="connsiteX5" fmla="*/ 15395 w 127889"/>
                      <a:gd name="connsiteY5" fmla="*/ 1483 h 138207"/>
                      <a:gd name="connsiteX6" fmla="*/ 16347 w 127889"/>
                      <a:gd name="connsiteY6" fmla="*/ 16723 h 138207"/>
                      <a:gd name="connsiteX7" fmla="*/ 16347 w 127889"/>
                      <a:gd name="connsiteY7" fmla="*/ 16723 h 1382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27889" h="138207">
                        <a:moveTo>
                          <a:pt x="16347" y="16723"/>
                        </a:moveTo>
                        <a:cubicBezTo>
                          <a:pt x="59210" y="11960"/>
                          <a:pt x="110645" y="15770"/>
                          <a:pt x="111597" y="70063"/>
                        </a:cubicBezTo>
                        <a:cubicBezTo>
                          <a:pt x="112550" y="125308"/>
                          <a:pt x="50637" y="125308"/>
                          <a:pt x="10632" y="118640"/>
                        </a:cubicBezTo>
                        <a:cubicBezTo>
                          <a:pt x="155" y="116735"/>
                          <a:pt x="-4608" y="132928"/>
                          <a:pt x="5870" y="134833"/>
                        </a:cubicBezTo>
                        <a:cubicBezTo>
                          <a:pt x="54447" y="143405"/>
                          <a:pt x="124932" y="139595"/>
                          <a:pt x="127790" y="75778"/>
                        </a:cubicBezTo>
                        <a:cubicBezTo>
                          <a:pt x="130647" y="9103"/>
                          <a:pt x="71592" y="-5185"/>
                          <a:pt x="15395" y="1483"/>
                        </a:cubicBezTo>
                        <a:cubicBezTo>
                          <a:pt x="5870" y="1483"/>
                          <a:pt x="5870" y="17675"/>
                          <a:pt x="16347" y="16723"/>
                        </a:cubicBezTo>
                        <a:lnTo>
                          <a:pt x="16347" y="16723"/>
                        </a:lnTo>
                        <a:close/>
                      </a:path>
                    </a:pathLst>
                  </a:custGeom>
                  <a:solidFill>
                    <a:srgbClr val="3B477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84" name="Graphic 5">
                <a:extLst>
                  <a:ext uri="{FF2B5EF4-FFF2-40B4-BE49-F238E27FC236}">
                    <a16:creationId xmlns:a16="http://schemas.microsoft.com/office/drawing/2014/main" id="{6BEDDDCF-0C1F-4E3D-BA45-8FF77EC7D832}"/>
                  </a:ext>
                </a:extLst>
              </p:cNvPr>
              <p:cNvGrpSpPr/>
              <p:nvPr/>
            </p:nvGrpSpPr>
            <p:grpSpPr>
              <a:xfrm>
                <a:off x="9660271" y="4688021"/>
                <a:ext cx="834411" cy="770862"/>
                <a:chOff x="9660271" y="4688021"/>
                <a:chExt cx="834411" cy="770862"/>
              </a:xfrm>
              <a:solidFill>
                <a:srgbClr val="B04F90"/>
              </a:solidFill>
            </p:grpSpPr>
            <p:sp>
              <p:nvSpPr>
                <p:cNvPr id="85" name="Freeform: Shape 84">
                  <a:extLst>
                    <a:ext uri="{FF2B5EF4-FFF2-40B4-BE49-F238E27FC236}">
                      <a16:creationId xmlns:a16="http://schemas.microsoft.com/office/drawing/2014/main" id="{DB1610DF-49C1-42DD-B24A-F426A345E2C7}"/>
                    </a:ext>
                  </a:extLst>
                </p:cNvPr>
                <p:cNvSpPr/>
                <p:nvPr/>
              </p:nvSpPr>
              <p:spPr>
                <a:xfrm>
                  <a:off x="9743729" y="4688021"/>
                  <a:ext cx="750953" cy="473043"/>
                </a:xfrm>
                <a:custGeom>
                  <a:avLst/>
                  <a:gdLst>
                    <a:gd name="connsiteX0" fmla="*/ 0 w 750953"/>
                    <a:gd name="connsiteY0" fmla="*/ 413675 h 473043"/>
                    <a:gd name="connsiteX1" fmla="*/ 144780 w 750953"/>
                    <a:gd name="connsiteY1" fmla="*/ 351762 h 473043"/>
                    <a:gd name="connsiteX2" fmla="*/ 182880 w 750953"/>
                    <a:gd name="connsiteY2" fmla="*/ 437487 h 473043"/>
                    <a:gd name="connsiteX3" fmla="*/ 344805 w 750953"/>
                    <a:gd name="connsiteY3" fmla="*/ 364145 h 473043"/>
                    <a:gd name="connsiteX4" fmla="*/ 484822 w 750953"/>
                    <a:gd name="connsiteY4" fmla="*/ 395577 h 473043"/>
                    <a:gd name="connsiteX5" fmla="*/ 646747 w 750953"/>
                    <a:gd name="connsiteY5" fmla="*/ 367002 h 473043"/>
                    <a:gd name="connsiteX6" fmla="*/ 592455 w 750953"/>
                    <a:gd name="connsiteY6" fmla="*/ 173645 h 473043"/>
                    <a:gd name="connsiteX7" fmla="*/ 414338 w 750953"/>
                    <a:gd name="connsiteY7" fmla="*/ 97445 h 473043"/>
                    <a:gd name="connsiteX8" fmla="*/ 195263 w 750953"/>
                    <a:gd name="connsiteY8" fmla="*/ 100302 h 473043"/>
                    <a:gd name="connsiteX9" fmla="*/ 33338 w 750953"/>
                    <a:gd name="connsiteY9" fmla="*/ 164120 h 4730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750953" h="473043">
                      <a:moveTo>
                        <a:pt x="0" y="413675"/>
                      </a:moveTo>
                      <a:cubicBezTo>
                        <a:pt x="27623" y="447965"/>
                        <a:pt x="134302" y="443202"/>
                        <a:pt x="144780" y="351762"/>
                      </a:cubicBezTo>
                      <a:cubicBezTo>
                        <a:pt x="144780" y="391767"/>
                        <a:pt x="158115" y="420342"/>
                        <a:pt x="182880" y="437487"/>
                      </a:cubicBezTo>
                      <a:cubicBezTo>
                        <a:pt x="231458" y="471777"/>
                        <a:pt x="339090" y="456537"/>
                        <a:pt x="344805" y="364145"/>
                      </a:cubicBezTo>
                      <a:cubicBezTo>
                        <a:pt x="320992" y="469872"/>
                        <a:pt x="484822" y="486065"/>
                        <a:pt x="484822" y="395577"/>
                      </a:cubicBezTo>
                      <a:cubicBezTo>
                        <a:pt x="481965" y="517497"/>
                        <a:pt x="692468" y="486065"/>
                        <a:pt x="646747" y="367002"/>
                      </a:cubicBezTo>
                      <a:cubicBezTo>
                        <a:pt x="834390" y="353667"/>
                        <a:pt x="739140" y="97445"/>
                        <a:pt x="592455" y="173645"/>
                      </a:cubicBezTo>
                      <a:cubicBezTo>
                        <a:pt x="618172" y="51725"/>
                        <a:pt x="465772" y="-9235"/>
                        <a:pt x="414338" y="97445"/>
                      </a:cubicBezTo>
                      <a:cubicBezTo>
                        <a:pt x="401955" y="-45430"/>
                        <a:pt x="168592" y="-19713"/>
                        <a:pt x="195263" y="100302"/>
                      </a:cubicBezTo>
                      <a:cubicBezTo>
                        <a:pt x="173355" y="-26380"/>
                        <a:pt x="-52388" y="41247"/>
                        <a:pt x="33338" y="164120"/>
                      </a:cubicBezTo>
                    </a:path>
                  </a:pathLst>
                </a:custGeom>
                <a:solidFill>
                  <a:srgbClr val="B04F9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6" name="Freeform: Shape 85">
                  <a:extLst>
                    <a:ext uri="{FF2B5EF4-FFF2-40B4-BE49-F238E27FC236}">
                      <a16:creationId xmlns:a16="http://schemas.microsoft.com/office/drawing/2014/main" id="{0C90828A-4C08-4785-816F-7EB45978D3D2}"/>
                    </a:ext>
                  </a:extLst>
                </p:cNvPr>
                <p:cNvSpPr/>
                <p:nvPr/>
              </p:nvSpPr>
              <p:spPr>
                <a:xfrm>
                  <a:off x="9660271" y="4899766"/>
                  <a:ext cx="145006" cy="559117"/>
                </a:xfrm>
                <a:custGeom>
                  <a:avLst/>
                  <a:gdLst>
                    <a:gd name="connsiteX0" fmla="*/ 142513 w 145006"/>
                    <a:gd name="connsiteY0" fmla="*/ 77153 h 559117"/>
                    <a:gd name="connsiteX1" fmla="*/ 107270 w 145006"/>
                    <a:gd name="connsiteY1" fmla="*/ 356235 h 559117"/>
                    <a:gd name="connsiteX2" fmla="*/ 62503 w 145006"/>
                    <a:gd name="connsiteY2" fmla="*/ 559118 h 559117"/>
                    <a:gd name="connsiteX3" fmla="*/ 69170 w 145006"/>
                    <a:gd name="connsiteY3" fmla="*/ 0 h 5591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5006" h="559117">
                      <a:moveTo>
                        <a:pt x="142513" y="77153"/>
                      </a:moveTo>
                      <a:cubicBezTo>
                        <a:pt x="152038" y="153353"/>
                        <a:pt x="132988" y="286703"/>
                        <a:pt x="107270" y="356235"/>
                      </a:cubicBezTo>
                      <a:cubicBezTo>
                        <a:pt x="78695" y="429577"/>
                        <a:pt x="62503" y="482918"/>
                        <a:pt x="62503" y="559118"/>
                      </a:cubicBezTo>
                      <a:cubicBezTo>
                        <a:pt x="36785" y="397193"/>
                        <a:pt x="-67990" y="11430"/>
                        <a:pt x="69170" y="0"/>
                      </a:cubicBezTo>
                    </a:path>
                  </a:pathLst>
                </a:custGeom>
                <a:solidFill>
                  <a:srgbClr val="B04F9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7" name="Freeform: Shape 86">
                  <a:extLst>
                    <a:ext uri="{FF2B5EF4-FFF2-40B4-BE49-F238E27FC236}">
                      <a16:creationId xmlns:a16="http://schemas.microsoft.com/office/drawing/2014/main" id="{A0466483-AA49-4E09-A74A-C03BE67C4647}"/>
                    </a:ext>
                  </a:extLst>
                </p:cNvPr>
                <p:cNvSpPr/>
                <p:nvPr/>
              </p:nvSpPr>
              <p:spPr>
                <a:xfrm>
                  <a:off x="10270535" y="5038831"/>
                  <a:ext cx="85443" cy="416242"/>
                </a:xfrm>
                <a:custGeom>
                  <a:avLst/>
                  <a:gdLst>
                    <a:gd name="connsiteX0" fmla="*/ 3736 w 85443"/>
                    <a:gd name="connsiteY0" fmla="*/ 0 h 416242"/>
                    <a:gd name="connsiteX1" fmla="*/ 47551 w 85443"/>
                    <a:gd name="connsiteY1" fmla="*/ 416243 h 416242"/>
                    <a:gd name="connsiteX2" fmla="*/ 75173 w 85443"/>
                    <a:gd name="connsiteY2" fmla="*/ 36195 h 4162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85443" h="416242">
                      <a:moveTo>
                        <a:pt x="3736" y="0"/>
                      </a:moveTo>
                      <a:cubicBezTo>
                        <a:pt x="-5789" y="171450"/>
                        <a:pt x="878" y="310515"/>
                        <a:pt x="47551" y="416243"/>
                      </a:cubicBezTo>
                      <a:cubicBezTo>
                        <a:pt x="73268" y="337185"/>
                        <a:pt x="100891" y="128588"/>
                        <a:pt x="75173" y="36195"/>
                      </a:cubicBezTo>
                    </a:path>
                  </a:pathLst>
                </a:custGeom>
                <a:solidFill>
                  <a:srgbClr val="B04F9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88" name="Graphic 5">
                <a:extLst>
                  <a:ext uri="{FF2B5EF4-FFF2-40B4-BE49-F238E27FC236}">
                    <a16:creationId xmlns:a16="http://schemas.microsoft.com/office/drawing/2014/main" id="{6BEDDDCF-0C1F-4E3D-BA45-8FF77EC7D832}"/>
                  </a:ext>
                </a:extLst>
              </p:cNvPr>
              <p:cNvGrpSpPr/>
              <p:nvPr/>
            </p:nvGrpSpPr>
            <p:grpSpPr>
              <a:xfrm>
                <a:off x="9797516" y="5144127"/>
                <a:ext cx="437980" cy="262517"/>
                <a:chOff x="9797516" y="5144127"/>
                <a:chExt cx="437980" cy="262517"/>
              </a:xfrm>
            </p:grpSpPr>
            <p:grpSp>
              <p:nvGrpSpPr>
                <p:cNvPr id="89" name="Graphic 5">
                  <a:extLst>
                    <a:ext uri="{FF2B5EF4-FFF2-40B4-BE49-F238E27FC236}">
                      <a16:creationId xmlns:a16="http://schemas.microsoft.com/office/drawing/2014/main" id="{6BEDDDCF-0C1F-4E3D-BA45-8FF77EC7D832}"/>
                    </a:ext>
                  </a:extLst>
                </p:cNvPr>
                <p:cNvGrpSpPr/>
                <p:nvPr/>
              </p:nvGrpSpPr>
              <p:grpSpPr>
                <a:xfrm>
                  <a:off x="9892200" y="5198915"/>
                  <a:ext cx="243081" cy="53295"/>
                  <a:chOff x="9892200" y="5198915"/>
                  <a:chExt cx="243081" cy="53295"/>
                </a:xfrm>
                <a:solidFill>
                  <a:srgbClr val="3B4772"/>
                </a:solidFill>
              </p:grpSpPr>
              <p:sp>
                <p:nvSpPr>
                  <p:cNvPr id="90" name="Freeform: Shape 89">
                    <a:extLst>
                      <a:ext uri="{FF2B5EF4-FFF2-40B4-BE49-F238E27FC236}">
                        <a16:creationId xmlns:a16="http://schemas.microsoft.com/office/drawing/2014/main" id="{2A7EA488-3619-430F-860C-385F6076F715}"/>
                      </a:ext>
                    </a:extLst>
                  </p:cNvPr>
                  <p:cNvSpPr/>
                  <p:nvPr/>
                </p:nvSpPr>
                <p:spPr>
                  <a:xfrm>
                    <a:off x="9892200" y="5198915"/>
                    <a:ext cx="52581" cy="53295"/>
                  </a:xfrm>
                  <a:custGeom>
                    <a:avLst/>
                    <a:gdLst>
                      <a:gd name="connsiteX0" fmla="*/ 44886 w 52581"/>
                      <a:gd name="connsiteY0" fmla="*/ 8508 h 53295"/>
                      <a:gd name="connsiteX1" fmla="*/ 10596 w 52581"/>
                      <a:gd name="connsiteY1" fmla="*/ 47561 h 53295"/>
                      <a:gd name="connsiteX2" fmla="*/ 44886 w 52581"/>
                      <a:gd name="connsiteY2" fmla="*/ 8508 h 532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52581" h="53295">
                        <a:moveTo>
                          <a:pt x="44886" y="8508"/>
                        </a:moveTo>
                        <a:cubicBezTo>
                          <a:pt x="68699" y="34226"/>
                          <a:pt x="31551" y="66611"/>
                          <a:pt x="10596" y="47561"/>
                        </a:cubicBezTo>
                        <a:cubicBezTo>
                          <a:pt x="-20836" y="18033"/>
                          <a:pt x="25836" y="-16257"/>
                          <a:pt x="44886" y="8508"/>
                        </a:cubicBezTo>
                      </a:path>
                    </a:pathLst>
                  </a:custGeom>
                  <a:solidFill>
                    <a:srgbClr val="3B477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1" name="Freeform: Shape 90">
                    <a:extLst>
                      <a:ext uri="{FF2B5EF4-FFF2-40B4-BE49-F238E27FC236}">
                        <a16:creationId xmlns:a16="http://schemas.microsoft.com/office/drawing/2014/main" id="{884F5389-B811-40BF-88CD-42B7E332BED7}"/>
                      </a:ext>
                    </a:extLst>
                  </p:cNvPr>
                  <p:cNvSpPr/>
                  <p:nvPr/>
                </p:nvSpPr>
                <p:spPr>
                  <a:xfrm>
                    <a:off x="10082700" y="5198915"/>
                    <a:ext cx="52581" cy="53295"/>
                  </a:xfrm>
                  <a:custGeom>
                    <a:avLst/>
                    <a:gdLst>
                      <a:gd name="connsiteX0" fmla="*/ 44886 w 52581"/>
                      <a:gd name="connsiteY0" fmla="*/ 8508 h 53295"/>
                      <a:gd name="connsiteX1" fmla="*/ 10596 w 52581"/>
                      <a:gd name="connsiteY1" fmla="*/ 47561 h 53295"/>
                      <a:gd name="connsiteX2" fmla="*/ 44886 w 52581"/>
                      <a:gd name="connsiteY2" fmla="*/ 8508 h 532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52581" h="53295">
                        <a:moveTo>
                          <a:pt x="44886" y="8508"/>
                        </a:moveTo>
                        <a:cubicBezTo>
                          <a:pt x="68699" y="34226"/>
                          <a:pt x="31551" y="66611"/>
                          <a:pt x="10596" y="47561"/>
                        </a:cubicBezTo>
                        <a:cubicBezTo>
                          <a:pt x="-20836" y="18033"/>
                          <a:pt x="25836" y="-16257"/>
                          <a:pt x="44886" y="8508"/>
                        </a:cubicBezTo>
                      </a:path>
                    </a:pathLst>
                  </a:custGeom>
                  <a:solidFill>
                    <a:srgbClr val="3B477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92" name="Freeform: Shape 91">
                  <a:extLst>
                    <a:ext uri="{FF2B5EF4-FFF2-40B4-BE49-F238E27FC236}">
                      <a16:creationId xmlns:a16="http://schemas.microsoft.com/office/drawing/2014/main" id="{3D74081A-457D-48D9-B099-137DC2793E38}"/>
                    </a:ext>
                  </a:extLst>
                </p:cNvPr>
                <p:cNvSpPr/>
                <p:nvPr/>
              </p:nvSpPr>
              <p:spPr>
                <a:xfrm>
                  <a:off x="9987330" y="5213598"/>
                  <a:ext cx="58836" cy="97647"/>
                </a:xfrm>
                <a:custGeom>
                  <a:avLst/>
                  <a:gdLst>
                    <a:gd name="connsiteX0" fmla="*/ 19288 w 58836"/>
                    <a:gd name="connsiteY0" fmla="*/ 10017 h 97647"/>
                    <a:gd name="connsiteX1" fmla="*/ 43101 w 58836"/>
                    <a:gd name="connsiteY1" fmla="*/ 90980 h 97647"/>
                    <a:gd name="connsiteX2" fmla="*/ 50721 w 58836"/>
                    <a:gd name="connsiteY2" fmla="*/ 80502 h 97647"/>
                    <a:gd name="connsiteX3" fmla="*/ 7858 w 58836"/>
                    <a:gd name="connsiteY3" fmla="*/ 80502 h 97647"/>
                    <a:gd name="connsiteX4" fmla="*/ 7858 w 58836"/>
                    <a:gd name="connsiteY4" fmla="*/ 97647 h 97647"/>
                    <a:gd name="connsiteX5" fmla="*/ 50721 w 58836"/>
                    <a:gd name="connsiteY5" fmla="*/ 97647 h 97647"/>
                    <a:gd name="connsiteX6" fmla="*/ 58341 w 58836"/>
                    <a:gd name="connsiteY6" fmla="*/ 87170 h 97647"/>
                    <a:gd name="connsiteX7" fmla="*/ 34528 w 58836"/>
                    <a:gd name="connsiteY7" fmla="*/ 6207 h 97647"/>
                    <a:gd name="connsiteX8" fmla="*/ 19288 w 58836"/>
                    <a:gd name="connsiteY8" fmla="*/ 10017 h 97647"/>
                    <a:gd name="connsiteX9" fmla="*/ 19288 w 58836"/>
                    <a:gd name="connsiteY9" fmla="*/ 10017 h 97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58836" h="97647">
                      <a:moveTo>
                        <a:pt x="19288" y="10017"/>
                      </a:moveTo>
                      <a:cubicBezTo>
                        <a:pt x="24051" y="37640"/>
                        <a:pt x="35481" y="63357"/>
                        <a:pt x="43101" y="90980"/>
                      </a:cubicBezTo>
                      <a:cubicBezTo>
                        <a:pt x="45958" y="87170"/>
                        <a:pt x="48816" y="84312"/>
                        <a:pt x="50721" y="80502"/>
                      </a:cubicBezTo>
                      <a:cubicBezTo>
                        <a:pt x="36433" y="80502"/>
                        <a:pt x="22146" y="80502"/>
                        <a:pt x="7858" y="80502"/>
                      </a:cubicBezTo>
                      <a:cubicBezTo>
                        <a:pt x="-2619" y="80502"/>
                        <a:pt x="-2619" y="97647"/>
                        <a:pt x="7858" y="97647"/>
                      </a:cubicBezTo>
                      <a:cubicBezTo>
                        <a:pt x="22146" y="97647"/>
                        <a:pt x="36433" y="97647"/>
                        <a:pt x="50721" y="97647"/>
                      </a:cubicBezTo>
                      <a:cubicBezTo>
                        <a:pt x="56436" y="97647"/>
                        <a:pt x="60246" y="91932"/>
                        <a:pt x="58341" y="87170"/>
                      </a:cubicBezTo>
                      <a:cubicBezTo>
                        <a:pt x="50721" y="59547"/>
                        <a:pt x="39291" y="33830"/>
                        <a:pt x="34528" y="6207"/>
                      </a:cubicBezTo>
                      <a:cubicBezTo>
                        <a:pt x="32623" y="-4270"/>
                        <a:pt x="17383" y="-460"/>
                        <a:pt x="19288" y="10017"/>
                      </a:cubicBezTo>
                      <a:lnTo>
                        <a:pt x="19288" y="10017"/>
                      </a:lnTo>
                      <a:close/>
                    </a:path>
                  </a:pathLst>
                </a:custGeom>
                <a:solidFill>
                  <a:srgbClr val="3B477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grpSp>
              <p:nvGrpSpPr>
                <p:cNvPr id="93" name="Graphic 5">
                  <a:extLst>
                    <a:ext uri="{FF2B5EF4-FFF2-40B4-BE49-F238E27FC236}">
                      <a16:creationId xmlns:a16="http://schemas.microsoft.com/office/drawing/2014/main" id="{6BEDDDCF-0C1F-4E3D-BA45-8FF77EC7D832}"/>
                    </a:ext>
                  </a:extLst>
                </p:cNvPr>
                <p:cNvGrpSpPr/>
                <p:nvPr/>
              </p:nvGrpSpPr>
              <p:grpSpPr>
                <a:xfrm>
                  <a:off x="9797516" y="5301675"/>
                  <a:ext cx="437980" cy="104969"/>
                  <a:chOff x="9797516" y="5301675"/>
                  <a:chExt cx="437980" cy="104969"/>
                </a:xfrm>
                <a:solidFill>
                  <a:srgbClr val="F8C9D8"/>
                </a:solidFill>
              </p:grpSpPr>
              <p:sp>
                <p:nvSpPr>
                  <p:cNvPr id="94" name="Freeform: Shape 93">
                    <a:extLst>
                      <a:ext uri="{FF2B5EF4-FFF2-40B4-BE49-F238E27FC236}">
                        <a16:creationId xmlns:a16="http://schemas.microsoft.com/office/drawing/2014/main" id="{9D20F8B3-B073-41AD-B9D1-7D8913BBEFDA}"/>
                      </a:ext>
                    </a:extLst>
                  </p:cNvPr>
                  <p:cNvSpPr/>
                  <p:nvPr/>
                </p:nvSpPr>
                <p:spPr>
                  <a:xfrm>
                    <a:off x="9797516" y="5301675"/>
                    <a:ext cx="104605" cy="104969"/>
                  </a:xfrm>
                  <a:custGeom>
                    <a:avLst/>
                    <a:gdLst>
                      <a:gd name="connsiteX0" fmla="*/ 89087 w 104605"/>
                      <a:gd name="connsiteY0" fmla="*/ 16238 h 104969"/>
                      <a:gd name="connsiteX1" fmla="*/ 21460 w 104605"/>
                      <a:gd name="connsiteY1" fmla="*/ 93390 h 104969"/>
                      <a:gd name="connsiteX2" fmla="*/ 89087 w 104605"/>
                      <a:gd name="connsiteY2" fmla="*/ 16238 h 1049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04605" h="104969">
                        <a:moveTo>
                          <a:pt x="89087" y="16238"/>
                        </a:moveTo>
                        <a:cubicBezTo>
                          <a:pt x="136712" y="67673"/>
                          <a:pt x="63370" y="131490"/>
                          <a:pt x="21460" y="93390"/>
                        </a:cubicBezTo>
                        <a:cubicBezTo>
                          <a:pt x="-41405" y="35288"/>
                          <a:pt x="50035" y="-31387"/>
                          <a:pt x="89087" y="16238"/>
                        </a:cubicBezTo>
                      </a:path>
                    </a:pathLst>
                  </a:custGeom>
                  <a:solidFill>
                    <a:srgbClr val="F8C9D8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5" name="Freeform: Shape 94">
                    <a:extLst>
                      <a:ext uri="{FF2B5EF4-FFF2-40B4-BE49-F238E27FC236}">
                        <a16:creationId xmlns:a16="http://schemas.microsoft.com/office/drawing/2014/main" id="{BC544B4F-EF5C-4CFC-A923-D922D35DAE56}"/>
                      </a:ext>
                    </a:extLst>
                  </p:cNvPr>
                  <p:cNvSpPr/>
                  <p:nvPr/>
                </p:nvSpPr>
                <p:spPr>
                  <a:xfrm>
                    <a:off x="10130891" y="5301675"/>
                    <a:ext cx="104605" cy="104969"/>
                  </a:xfrm>
                  <a:custGeom>
                    <a:avLst/>
                    <a:gdLst>
                      <a:gd name="connsiteX0" fmla="*/ 89087 w 104605"/>
                      <a:gd name="connsiteY0" fmla="*/ 16238 h 104969"/>
                      <a:gd name="connsiteX1" fmla="*/ 21460 w 104605"/>
                      <a:gd name="connsiteY1" fmla="*/ 93390 h 104969"/>
                      <a:gd name="connsiteX2" fmla="*/ 89087 w 104605"/>
                      <a:gd name="connsiteY2" fmla="*/ 16238 h 1049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04605" h="104969">
                        <a:moveTo>
                          <a:pt x="89087" y="16238"/>
                        </a:moveTo>
                        <a:cubicBezTo>
                          <a:pt x="136712" y="67673"/>
                          <a:pt x="63370" y="131490"/>
                          <a:pt x="21460" y="93390"/>
                        </a:cubicBezTo>
                        <a:cubicBezTo>
                          <a:pt x="-41405" y="35288"/>
                          <a:pt x="50035" y="-31387"/>
                          <a:pt x="89087" y="16238"/>
                        </a:cubicBezTo>
                      </a:path>
                    </a:pathLst>
                  </a:custGeom>
                  <a:solidFill>
                    <a:srgbClr val="F8C9D8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28" name="Graphic 5">
                  <a:extLst>
                    <a:ext uri="{FF2B5EF4-FFF2-40B4-BE49-F238E27FC236}">
                      <a16:creationId xmlns:a16="http://schemas.microsoft.com/office/drawing/2014/main" id="{6BEDDDCF-0C1F-4E3D-BA45-8FF77EC7D832}"/>
                    </a:ext>
                  </a:extLst>
                </p:cNvPr>
                <p:cNvGrpSpPr/>
                <p:nvPr/>
              </p:nvGrpSpPr>
              <p:grpSpPr>
                <a:xfrm>
                  <a:off x="9859592" y="5144127"/>
                  <a:ext cx="304882" cy="39855"/>
                  <a:chOff x="9859592" y="5144127"/>
                  <a:chExt cx="304882" cy="39855"/>
                </a:xfrm>
                <a:solidFill>
                  <a:srgbClr val="3B4772"/>
                </a:solidFill>
              </p:grpSpPr>
              <p:sp>
                <p:nvSpPr>
                  <p:cNvPr id="129" name="Freeform: Shape 128">
                    <a:extLst>
                      <a:ext uri="{FF2B5EF4-FFF2-40B4-BE49-F238E27FC236}">
                        <a16:creationId xmlns:a16="http://schemas.microsoft.com/office/drawing/2014/main" id="{65FFFE4D-91FB-46AE-BA1C-416283852AA2}"/>
                      </a:ext>
                    </a:extLst>
                  </p:cNvPr>
                  <p:cNvSpPr/>
                  <p:nvPr/>
                </p:nvSpPr>
                <p:spPr>
                  <a:xfrm>
                    <a:off x="10058133" y="5155472"/>
                    <a:ext cx="106341" cy="28509"/>
                  </a:xfrm>
                  <a:custGeom>
                    <a:avLst/>
                    <a:gdLst>
                      <a:gd name="connsiteX0" fmla="*/ 12303 w 106341"/>
                      <a:gd name="connsiteY0" fmla="*/ 27186 h 28509"/>
                      <a:gd name="connsiteX1" fmla="*/ 94218 w 106341"/>
                      <a:gd name="connsiteY1" fmla="*/ 27186 h 28509"/>
                      <a:gd name="connsiteX2" fmla="*/ 102790 w 106341"/>
                      <a:gd name="connsiteY2" fmla="*/ 12898 h 28509"/>
                      <a:gd name="connsiteX3" fmla="*/ 3730 w 106341"/>
                      <a:gd name="connsiteY3" fmla="*/ 12898 h 28509"/>
                      <a:gd name="connsiteX4" fmla="*/ 12303 w 106341"/>
                      <a:gd name="connsiteY4" fmla="*/ 27186 h 28509"/>
                      <a:gd name="connsiteX5" fmla="*/ 12303 w 106341"/>
                      <a:gd name="connsiteY5" fmla="*/ 27186 h 2850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06341" h="28509">
                        <a:moveTo>
                          <a:pt x="12303" y="27186"/>
                        </a:moveTo>
                        <a:cubicBezTo>
                          <a:pt x="37068" y="13851"/>
                          <a:pt x="70405" y="10993"/>
                          <a:pt x="94218" y="27186"/>
                        </a:cubicBezTo>
                        <a:cubicBezTo>
                          <a:pt x="102790" y="32901"/>
                          <a:pt x="111363" y="18613"/>
                          <a:pt x="102790" y="12898"/>
                        </a:cubicBezTo>
                        <a:cubicBezTo>
                          <a:pt x="73263" y="-6152"/>
                          <a:pt x="34210" y="-2342"/>
                          <a:pt x="3730" y="12898"/>
                        </a:cubicBezTo>
                        <a:cubicBezTo>
                          <a:pt x="-4842" y="17661"/>
                          <a:pt x="2778" y="31948"/>
                          <a:pt x="12303" y="27186"/>
                        </a:cubicBezTo>
                        <a:lnTo>
                          <a:pt x="12303" y="27186"/>
                        </a:lnTo>
                        <a:close/>
                      </a:path>
                    </a:pathLst>
                  </a:custGeom>
                  <a:solidFill>
                    <a:srgbClr val="3B477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30" name="Freeform: Shape 129">
                    <a:extLst>
                      <a:ext uri="{FF2B5EF4-FFF2-40B4-BE49-F238E27FC236}">
                        <a16:creationId xmlns:a16="http://schemas.microsoft.com/office/drawing/2014/main" id="{EB9DD6E6-A80C-44EE-BA69-87369D225D4D}"/>
                      </a:ext>
                    </a:extLst>
                  </p:cNvPr>
                  <p:cNvSpPr/>
                  <p:nvPr/>
                </p:nvSpPr>
                <p:spPr>
                  <a:xfrm>
                    <a:off x="9859592" y="5144127"/>
                    <a:ext cx="118793" cy="33774"/>
                  </a:xfrm>
                  <a:custGeom>
                    <a:avLst/>
                    <a:gdLst>
                      <a:gd name="connsiteX0" fmla="*/ 12724 w 118793"/>
                      <a:gd name="connsiteY0" fmla="*/ 25196 h 33774"/>
                      <a:gd name="connsiteX1" fmla="*/ 106069 w 118793"/>
                      <a:gd name="connsiteY1" fmla="*/ 32816 h 33774"/>
                      <a:gd name="connsiteX2" fmla="*/ 114642 w 118793"/>
                      <a:gd name="connsiteY2" fmla="*/ 18529 h 33774"/>
                      <a:gd name="connsiteX3" fmla="*/ 4152 w 118793"/>
                      <a:gd name="connsiteY3" fmla="*/ 10909 h 33774"/>
                      <a:gd name="connsiteX4" fmla="*/ 12724 w 118793"/>
                      <a:gd name="connsiteY4" fmla="*/ 25196 h 33774"/>
                      <a:gd name="connsiteX5" fmla="*/ 12724 w 118793"/>
                      <a:gd name="connsiteY5" fmla="*/ 25196 h 337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18793" h="33774">
                        <a:moveTo>
                          <a:pt x="12724" y="25196"/>
                        </a:moveTo>
                        <a:cubicBezTo>
                          <a:pt x="46062" y="9956"/>
                          <a:pt x="74637" y="15671"/>
                          <a:pt x="106069" y="32816"/>
                        </a:cubicBezTo>
                        <a:cubicBezTo>
                          <a:pt x="115594" y="37579"/>
                          <a:pt x="124167" y="23291"/>
                          <a:pt x="114642" y="18529"/>
                        </a:cubicBezTo>
                        <a:cubicBezTo>
                          <a:pt x="77494" y="-1474"/>
                          <a:pt x="43204" y="-7189"/>
                          <a:pt x="4152" y="10909"/>
                        </a:cubicBezTo>
                        <a:cubicBezTo>
                          <a:pt x="-5373" y="15671"/>
                          <a:pt x="3199" y="29959"/>
                          <a:pt x="12724" y="25196"/>
                        </a:cubicBezTo>
                        <a:lnTo>
                          <a:pt x="12724" y="25196"/>
                        </a:lnTo>
                        <a:close/>
                      </a:path>
                    </a:pathLst>
                  </a:custGeom>
                  <a:solidFill>
                    <a:srgbClr val="3B477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131" name="Freeform: Shape 130">
                  <a:extLst>
                    <a:ext uri="{FF2B5EF4-FFF2-40B4-BE49-F238E27FC236}">
                      <a16:creationId xmlns:a16="http://schemas.microsoft.com/office/drawing/2014/main" id="{C6020167-62B1-4014-B456-0E6FF969B1AA}"/>
                    </a:ext>
                  </a:extLst>
                </p:cNvPr>
                <p:cNvSpPr/>
                <p:nvPr/>
              </p:nvSpPr>
              <p:spPr>
                <a:xfrm>
                  <a:off x="10008838" y="5347020"/>
                  <a:ext cx="73636" cy="39814"/>
                </a:xfrm>
                <a:custGeom>
                  <a:avLst/>
                  <a:gdLst>
                    <a:gd name="connsiteX0" fmla="*/ 15878 w 73636"/>
                    <a:gd name="connsiteY0" fmla="*/ 35663 h 39814"/>
                    <a:gd name="connsiteX1" fmla="*/ 59693 w 73636"/>
                    <a:gd name="connsiteY1" fmla="*/ 26138 h 39814"/>
                    <a:gd name="connsiteX2" fmla="*/ 71123 w 73636"/>
                    <a:gd name="connsiteY2" fmla="*/ 14708 h 39814"/>
                    <a:gd name="connsiteX3" fmla="*/ 638 w 73636"/>
                    <a:gd name="connsiteY3" fmla="*/ 27090 h 39814"/>
                    <a:gd name="connsiteX4" fmla="*/ 15878 w 73636"/>
                    <a:gd name="connsiteY4" fmla="*/ 35663 h 39814"/>
                    <a:gd name="connsiteX5" fmla="*/ 15878 w 73636"/>
                    <a:gd name="connsiteY5" fmla="*/ 35663 h 398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73636" h="39814">
                      <a:moveTo>
                        <a:pt x="15878" y="35663"/>
                      </a:moveTo>
                      <a:cubicBezTo>
                        <a:pt x="26356" y="16613"/>
                        <a:pt x="43501" y="8993"/>
                        <a:pt x="59693" y="26138"/>
                      </a:cubicBezTo>
                      <a:cubicBezTo>
                        <a:pt x="67313" y="33758"/>
                        <a:pt x="78743" y="22328"/>
                        <a:pt x="71123" y="14708"/>
                      </a:cubicBezTo>
                      <a:cubicBezTo>
                        <a:pt x="47311" y="-11010"/>
                        <a:pt x="15878" y="-532"/>
                        <a:pt x="638" y="27090"/>
                      </a:cubicBezTo>
                      <a:cubicBezTo>
                        <a:pt x="-3172" y="36615"/>
                        <a:pt x="11116" y="45188"/>
                        <a:pt x="15878" y="35663"/>
                      </a:cubicBezTo>
                      <a:lnTo>
                        <a:pt x="15878" y="35663"/>
                      </a:lnTo>
                      <a:close/>
                    </a:path>
                  </a:pathLst>
                </a:custGeom>
                <a:solidFill>
                  <a:srgbClr val="3B477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32" name="Graphic 5">
                <a:extLst>
                  <a:ext uri="{FF2B5EF4-FFF2-40B4-BE49-F238E27FC236}">
                    <a16:creationId xmlns:a16="http://schemas.microsoft.com/office/drawing/2014/main" id="{6BEDDDCF-0C1F-4E3D-BA45-8FF77EC7D832}"/>
                  </a:ext>
                </a:extLst>
              </p:cNvPr>
              <p:cNvGrpSpPr/>
              <p:nvPr/>
            </p:nvGrpSpPr>
            <p:grpSpPr>
              <a:xfrm>
                <a:off x="9838353" y="5639516"/>
                <a:ext cx="392728" cy="206940"/>
                <a:chOff x="9838353" y="5639516"/>
                <a:chExt cx="392728" cy="206940"/>
              </a:xfrm>
            </p:grpSpPr>
            <p:grpSp>
              <p:nvGrpSpPr>
                <p:cNvPr id="136" name="Graphic 5">
                  <a:extLst>
                    <a:ext uri="{FF2B5EF4-FFF2-40B4-BE49-F238E27FC236}">
                      <a16:creationId xmlns:a16="http://schemas.microsoft.com/office/drawing/2014/main" id="{6BEDDDCF-0C1F-4E3D-BA45-8FF77EC7D832}"/>
                    </a:ext>
                  </a:extLst>
                </p:cNvPr>
                <p:cNvGrpSpPr/>
                <p:nvPr/>
              </p:nvGrpSpPr>
              <p:grpSpPr>
                <a:xfrm>
                  <a:off x="9838353" y="5639516"/>
                  <a:ext cx="206788" cy="206940"/>
                  <a:chOff x="9838353" y="5639516"/>
                  <a:chExt cx="206788" cy="206940"/>
                </a:xfrm>
              </p:grpSpPr>
              <p:sp>
                <p:nvSpPr>
                  <p:cNvPr id="137" name="Freeform: Shape 136">
                    <a:extLst>
                      <a:ext uri="{FF2B5EF4-FFF2-40B4-BE49-F238E27FC236}">
                        <a16:creationId xmlns:a16="http://schemas.microsoft.com/office/drawing/2014/main" id="{5FFE72B0-8F78-4B3E-B9F7-DE0A9908EA41}"/>
                      </a:ext>
                    </a:extLst>
                  </p:cNvPr>
                  <p:cNvSpPr/>
                  <p:nvPr/>
                </p:nvSpPr>
                <p:spPr>
                  <a:xfrm>
                    <a:off x="9843417" y="5648430"/>
                    <a:ext cx="192728" cy="191084"/>
                  </a:xfrm>
                  <a:custGeom>
                    <a:avLst/>
                    <a:gdLst>
                      <a:gd name="connsiteX0" fmla="*/ 43186 w 192728"/>
                      <a:gd name="connsiteY0" fmla="*/ 0 h 191084"/>
                      <a:gd name="connsiteX1" fmla="*/ 192729 w 192728"/>
                      <a:gd name="connsiteY1" fmla="*/ 111443 h 191084"/>
                      <a:gd name="connsiteX2" fmla="*/ 118434 w 192728"/>
                      <a:gd name="connsiteY2" fmla="*/ 186690 h 191084"/>
                      <a:gd name="connsiteX3" fmla="*/ 4134 w 192728"/>
                      <a:gd name="connsiteY3" fmla="*/ 140970 h 191084"/>
                      <a:gd name="connsiteX4" fmla="*/ 43186 w 192728"/>
                      <a:gd name="connsiteY4" fmla="*/ 0 h 1910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92728" h="191084">
                        <a:moveTo>
                          <a:pt x="43186" y="0"/>
                        </a:moveTo>
                        <a:cubicBezTo>
                          <a:pt x="84144" y="38100"/>
                          <a:pt x="147009" y="80963"/>
                          <a:pt x="192729" y="111443"/>
                        </a:cubicBezTo>
                        <a:cubicBezTo>
                          <a:pt x="192729" y="111443"/>
                          <a:pt x="145104" y="179070"/>
                          <a:pt x="118434" y="186690"/>
                        </a:cubicBezTo>
                        <a:cubicBezTo>
                          <a:pt x="76524" y="199073"/>
                          <a:pt x="21279" y="185738"/>
                          <a:pt x="4134" y="140970"/>
                        </a:cubicBezTo>
                        <a:cubicBezTo>
                          <a:pt x="-12059" y="96203"/>
                          <a:pt x="23184" y="37148"/>
                          <a:pt x="43186" y="0"/>
                        </a:cubicBezTo>
                      </a:path>
                    </a:pathLst>
                  </a:custGeom>
                  <a:solidFill>
                    <a:srgbClr val="D891B1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38" name="Freeform: Shape 137">
                    <a:extLst>
                      <a:ext uri="{FF2B5EF4-FFF2-40B4-BE49-F238E27FC236}">
                        <a16:creationId xmlns:a16="http://schemas.microsoft.com/office/drawing/2014/main" id="{6619DE37-73A3-4302-8A91-35922BCD149D}"/>
                      </a:ext>
                    </a:extLst>
                  </p:cNvPr>
                  <p:cNvSpPr/>
                  <p:nvPr/>
                </p:nvSpPr>
                <p:spPr>
                  <a:xfrm>
                    <a:off x="9838353" y="5639516"/>
                    <a:ext cx="206788" cy="206940"/>
                  </a:xfrm>
                  <a:custGeom>
                    <a:avLst/>
                    <a:gdLst>
                      <a:gd name="connsiteX0" fmla="*/ 42535 w 206788"/>
                      <a:gd name="connsiteY0" fmla="*/ 14629 h 206940"/>
                      <a:gd name="connsiteX1" fmla="*/ 193983 w 206788"/>
                      <a:gd name="connsiteY1" fmla="*/ 127024 h 206940"/>
                      <a:gd name="connsiteX2" fmla="*/ 191125 w 206788"/>
                      <a:gd name="connsiteY2" fmla="*/ 115594 h 206940"/>
                      <a:gd name="connsiteX3" fmla="*/ 88255 w 206788"/>
                      <a:gd name="connsiteY3" fmla="*/ 190842 h 206940"/>
                      <a:gd name="connsiteX4" fmla="*/ 13960 w 206788"/>
                      <a:gd name="connsiteY4" fmla="*/ 119404 h 206940"/>
                      <a:gd name="connsiteX5" fmla="*/ 55870 w 206788"/>
                      <a:gd name="connsiteY5" fmla="*/ 12724 h 206940"/>
                      <a:gd name="connsiteX6" fmla="*/ 41583 w 206788"/>
                      <a:gd name="connsiteY6" fmla="*/ 4152 h 206940"/>
                      <a:gd name="connsiteX7" fmla="*/ 59680 w 206788"/>
                      <a:gd name="connsiteY7" fmla="*/ 202272 h 206940"/>
                      <a:gd name="connsiteX8" fmla="*/ 205413 w 206788"/>
                      <a:gd name="connsiteY8" fmla="*/ 123214 h 206940"/>
                      <a:gd name="connsiteX9" fmla="*/ 202555 w 206788"/>
                      <a:gd name="connsiteY9" fmla="*/ 111784 h 206940"/>
                      <a:gd name="connsiteX10" fmla="*/ 54918 w 206788"/>
                      <a:gd name="connsiteY10" fmla="*/ 2247 h 206940"/>
                      <a:gd name="connsiteX11" fmla="*/ 42535 w 206788"/>
                      <a:gd name="connsiteY11" fmla="*/ 14629 h 206940"/>
                      <a:gd name="connsiteX12" fmla="*/ 42535 w 206788"/>
                      <a:gd name="connsiteY12" fmla="*/ 14629 h 2069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206788" h="206940">
                        <a:moveTo>
                          <a:pt x="42535" y="14629"/>
                        </a:moveTo>
                        <a:cubicBezTo>
                          <a:pt x="89208" y="56539"/>
                          <a:pt x="141595" y="92734"/>
                          <a:pt x="193983" y="127024"/>
                        </a:cubicBezTo>
                        <a:cubicBezTo>
                          <a:pt x="193030" y="123214"/>
                          <a:pt x="192078" y="119404"/>
                          <a:pt x="191125" y="115594"/>
                        </a:cubicBezTo>
                        <a:cubicBezTo>
                          <a:pt x="165408" y="151789"/>
                          <a:pt x="136833" y="192747"/>
                          <a:pt x="88255" y="190842"/>
                        </a:cubicBezTo>
                        <a:cubicBezTo>
                          <a:pt x="47298" y="189889"/>
                          <a:pt x="13008" y="162267"/>
                          <a:pt x="13960" y="119404"/>
                        </a:cubicBezTo>
                        <a:cubicBezTo>
                          <a:pt x="14913" y="82257"/>
                          <a:pt x="38725" y="45109"/>
                          <a:pt x="55870" y="12724"/>
                        </a:cubicBezTo>
                        <a:cubicBezTo>
                          <a:pt x="60633" y="3199"/>
                          <a:pt x="46345" y="-5373"/>
                          <a:pt x="41583" y="4152"/>
                        </a:cubicBezTo>
                        <a:cubicBezTo>
                          <a:pt x="8245" y="67017"/>
                          <a:pt x="-40332" y="172744"/>
                          <a:pt x="59680" y="202272"/>
                        </a:cubicBezTo>
                        <a:cubicBezTo>
                          <a:pt x="129213" y="222274"/>
                          <a:pt x="169218" y="174649"/>
                          <a:pt x="205413" y="123214"/>
                        </a:cubicBezTo>
                        <a:cubicBezTo>
                          <a:pt x="208270" y="119404"/>
                          <a:pt x="206365" y="113689"/>
                          <a:pt x="202555" y="111784"/>
                        </a:cubicBezTo>
                        <a:cubicBezTo>
                          <a:pt x="151120" y="78447"/>
                          <a:pt x="100638" y="43204"/>
                          <a:pt x="54918" y="2247"/>
                        </a:cubicBezTo>
                        <a:cubicBezTo>
                          <a:pt x="46345" y="-4421"/>
                          <a:pt x="34915" y="7009"/>
                          <a:pt x="42535" y="14629"/>
                        </a:cubicBezTo>
                        <a:lnTo>
                          <a:pt x="42535" y="14629"/>
                        </a:lnTo>
                        <a:close/>
                      </a:path>
                    </a:pathLst>
                  </a:custGeom>
                  <a:solidFill>
                    <a:srgbClr val="3B477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9" name="Graphic 5">
                  <a:extLst>
                    <a:ext uri="{FF2B5EF4-FFF2-40B4-BE49-F238E27FC236}">
                      <a16:creationId xmlns:a16="http://schemas.microsoft.com/office/drawing/2014/main" id="{6BEDDDCF-0C1F-4E3D-BA45-8FF77EC7D832}"/>
                    </a:ext>
                  </a:extLst>
                </p:cNvPr>
                <p:cNvGrpSpPr/>
                <p:nvPr/>
              </p:nvGrpSpPr>
              <p:grpSpPr>
                <a:xfrm>
                  <a:off x="10024293" y="5639516"/>
                  <a:ext cx="206788" cy="206940"/>
                  <a:chOff x="10024293" y="5639516"/>
                  <a:chExt cx="206788" cy="206940"/>
                </a:xfrm>
              </p:grpSpPr>
              <p:sp>
                <p:nvSpPr>
                  <p:cNvPr id="140" name="Freeform: Shape 139">
                    <a:extLst>
                      <a:ext uri="{FF2B5EF4-FFF2-40B4-BE49-F238E27FC236}">
                        <a16:creationId xmlns:a16="http://schemas.microsoft.com/office/drawing/2014/main" id="{3EA197F9-FC33-42CD-B76E-7FE275B01566}"/>
                      </a:ext>
                    </a:extLst>
                  </p:cNvPr>
                  <p:cNvSpPr/>
                  <p:nvPr/>
                </p:nvSpPr>
                <p:spPr>
                  <a:xfrm>
                    <a:off x="10032336" y="5648430"/>
                    <a:ext cx="192728" cy="191084"/>
                  </a:xfrm>
                  <a:custGeom>
                    <a:avLst/>
                    <a:gdLst>
                      <a:gd name="connsiteX0" fmla="*/ 149542 w 192728"/>
                      <a:gd name="connsiteY0" fmla="*/ 0 h 191084"/>
                      <a:gd name="connsiteX1" fmla="*/ 0 w 192728"/>
                      <a:gd name="connsiteY1" fmla="*/ 111443 h 191084"/>
                      <a:gd name="connsiteX2" fmla="*/ 74295 w 192728"/>
                      <a:gd name="connsiteY2" fmla="*/ 186690 h 191084"/>
                      <a:gd name="connsiteX3" fmla="*/ 188595 w 192728"/>
                      <a:gd name="connsiteY3" fmla="*/ 140970 h 191084"/>
                      <a:gd name="connsiteX4" fmla="*/ 149542 w 192728"/>
                      <a:gd name="connsiteY4" fmla="*/ 0 h 1910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92728" h="191084">
                        <a:moveTo>
                          <a:pt x="149542" y="0"/>
                        </a:moveTo>
                        <a:cubicBezTo>
                          <a:pt x="108585" y="38100"/>
                          <a:pt x="45720" y="80963"/>
                          <a:pt x="0" y="111443"/>
                        </a:cubicBezTo>
                        <a:cubicBezTo>
                          <a:pt x="0" y="111443"/>
                          <a:pt x="47625" y="179070"/>
                          <a:pt x="74295" y="186690"/>
                        </a:cubicBezTo>
                        <a:cubicBezTo>
                          <a:pt x="116205" y="199073"/>
                          <a:pt x="171450" y="185738"/>
                          <a:pt x="188595" y="140970"/>
                        </a:cubicBezTo>
                        <a:cubicBezTo>
                          <a:pt x="204788" y="96203"/>
                          <a:pt x="169545" y="37148"/>
                          <a:pt x="149542" y="0"/>
                        </a:cubicBezTo>
                      </a:path>
                    </a:pathLst>
                  </a:custGeom>
                  <a:solidFill>
                    <a:srgbClr val="D891B1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41" name="Freeform: Shape 140">
                    <a:extLst>
                      <a:ext uri="{FF2B5EF4-FFF2-40B4-BE49-F238E27FC236}">
                        <a16:creationId xmlns:a16="http://schemas.microsoft.com/office/drawing/2014/main" id="{BA735BA4-D434-4493-A045-EB5BEC12361B}"/>
                      </a:ext>
                    </a:extLst>
                  </p:cNvPr>
                  <p:cNvSpPr/>
                  <p:nvPr/>
                </p:nvSpPr>
                <p:spPr>
                  <a:xfrm>
                    <a:off x="10024293" y="5639516"/>
                    <a:ext cx="206788" cy="206940"/>
                  </a:xfrm>
                  <a:custGeom>
                    <a:avLst/>
                    <a:gdLst>
                      <a:gd name="connsiteX0" fmla="*/ 151871 w 206788"/>
                      <a:gd name="connsiteY0" fmla="*/ 2247 h 206940"/>
                      <a:gd name="connsiteX1" fmla="*/ 4233 w 206788"/>
                      <a:gd name="connsiteY1" fmla="*/ 111784 h 206940"/>
                      <a:gd name="connsiteX2" fmla="*/ 1376 w 206788"/>
                      <a:gd name="connsiteY2" fmla="*/ 123214 h 206940"/>
                      <a:gd name="connsiteX3" fmla="*/ 147108 w 206788"/>
                      <a:gd name="connsiteY3" fmla="*/ 202272 h 206940"/>
                      <a:gd name="connsiteX4" fmla="*/ 165206 w 206788"/>
                      <a:gd name="connsiteY4" fmla="*/ 4152 h 206940"/>
                      <a:gd name="connsiteX5" fmla="*/ 150918 w 206788"/>
                      <a:gd name="connsiteY5" fmla="*/ 12724 h 206940"/>
                      <a:gd name="connsiteX6" fmla="*/ 190923 w 206788"/>
                      <a:gd name="connsiteY6" fmla="*/ 109879 h 206940"/>
                      <a:gd name="connsiteX7" fmla="*/ 117581 w 206788"/>
                      <a:gd name="connsiteY7" fmla="*/ 190842 h 206940"/>
                      <a:gd name="connsiteX8" fmla="*/ 14711 w 206788"/>
                      <a:gd name="connsiteY8" fmla="*/ 115594 h 206940"/>
                      <a:gd name="connsiteX9" fmla="*/ 11853 w 206788"/>
                      <a:gd name="connsiteY9" fmla="*/ 127024 h 206940"/>
                      <a:gd name="connsiteX10" fmla="*/ 163301 w 206788"/>
                      <a:gd name="connsiteY10" fmla="*/ 14629 h 206940"/>
                      <a:gd name="connsiteX11" fmla="*/ 151871 w 206788"/>
                      <a:gd name="connsiteY11" fmla="*/ 2247 h 206940"/>
                      <a:gd name="connsiteX12" fmla="*/ 151871 w 206788"/>
                      <a:gd name="connsiteY12" fmla="*/ 2247 h 2069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206788" h="206940">
                        <a:moveTo>
                          <a:pt x="151871" y="2247"/>
                        </a:moveTo>
                        <a:cubicBezTo>
                          <a:pt x="106151" y="43204"/>
                          <a:pt x="55668" y="78447"/>
                          <a:pt x="4233" y="111784"/>
                        </a:cubicBezTo>
                        <a:cubicBezTo>
                          <a:pt x="423" y="113689"/>
                          <a:pt x="-1482" y="119404"/>
                          <a:pt x="1376" y="123214"/>
                        </a:cubicBezTo>
                        <a:cubicBezTo>
                          <a:pt x="37571" y="174649"/>
                          <a:pt x="78528" y="222274"/>
                          <a:pt x="147108" y="202272"/>
                        </a:cubicBezTo>
                        <a:cubicBezTo>
                          <a:pt x="247121" y="172744"/>
                          <a:pt x="198543" y="66064"/>
                          <a:pt x="165206" y="4152"/>
                        </a:cubicBezTo>
                        <a:cubicBezTo>
                          <a:pt x="160443" y="-5373"/>
                          <a:pt x="146156" y="3199"/>
                          <a:pt x="150918" y="12724"/>
                        </a:cubicBezTo>
                        <a:cubicBezTo>
                          <a:pt x="167111" y="43204"/>
                          <a:pt x="186161" y="74637"/>
                          <a:pt x="190923" y="109879"/>
                        </a:cubicBezTo>
                        <a:cubicBezTo>
                          <a:pt x="197591" y="156552"/>
                          <a:pt x="163301" y="189889"/>
                          <a:pt x="117581" y="190842"/>
                        </a:cubicBezTo>
                        <a:cubicBezTo>
                          <a:pt x="69003" y="192747"/>
                          <a:pt x="40428" y="151789"/>
                          <a:pt x="14711" y="115594"/>
                        </a:cubicBezTo>
                        <a:cubicBezTo>
                          <a:pt x="13758" y="119404"/>
                          <a:pt x="12806" y="123214"/>
                          <a:pt x="11853" y="127024"/>
                        </a:cubicBezTo>
                        <a:cubicBezTo>
                          <a:pt x="64241" y="92734"/>
                          <a:pt x="116628" y="56539"/>
                          <a:pt x="163301" y="14629"/>
                        </a:cubicBezTo>
                        <a:cubicBezTo>
                          <a:pt x="170921" y="7009"/>
                          <a:pt x="159491" y="-4421"/>
                          <a:pt x="151871" y="2247"/>
                        </a:cubicBezTo>
                        <a:lnTo>
                          <a:pt x="151871" y="2247"/>
                        </a:lnTo>
                        <a:close/>
                      </a:path>
                    </a:pathLst>
                  </a:custGeom>
                  <a:solidFill>
                    <a:srgbClr val="3B477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142" name="Graphic 5">
                <a:extLst>
                  <a:ext uri="{FF2B5EF4-FFF2-40B4-BE49-F238E27FC236}">
                    <a16:creationId xmlns:a16="http://schemas.microsoft.com/office/drawing/2014/main" id="{6BEDDDCF-0C1F-4E3D-BA45-8FF77EC7D832}"/>
                  </a:ext>
                </a:extLst>
              </p:cNvPr>
              <p:cNvGrpSpPr/>
              <p:nvPr/>
            </p:nvGrpSpPr>
            <p:grpSpPr>
              <a:xfrm>
                <a:off x="9522652" y="4751364"/>
                <a:ext cx="1019622" cy="869728"/>
                <a:chOff x="9522652" y="4751364"/>
                <a:chExt cx="1019622" cy="869728"/>
              </a:xfrm>
              <a:solidFill>
                <a:srgbClr val="3B4772"/>
              </a:solidFill>
            </p:grpSpPr>
            <p:sp>
              <p:nvSpPr>
                <p:cNvPr id="143" name="Freeform: Shape 142">
                  <a:extLst>
                    <a:ext uri="{FF2B5EF4-FFF2-40B4-BE49-F238E27FC236}">
                      <a16:creationId xmlns:a16="http://schemas.microsoft.com/office/drawing/2014/main" id="{67D0A705-C499-456B-9003-704CDFEB2CAC}"/>
                    </a:ext>
                  </a:extLst>
                </p:cNvPr>
                <p:cNvSpPr/>
                <p:nvPr/>
              </p:nvSpPr>
              <p:spPr>
                <a:xfrm>
                  <a:off x="9850025" y="4851661"/>
                  <a:ext cx="451061" cy="206083"/>
                </a:xfrm>
                <a:custGeom>
                  <a:avLst/>
                  <a:gdLst>
                    <a:gd name="connsiteX0" fmla="*/ 24196 w 451061"/>
                    <a:gd name="connsiteY0" fmla="*/ 3337 h 206083"/>
                    <a:gd name="connsiteX1" fmla="*/ 47056 w 451061"/>
                    <a:gd name="connsiteY1" fmla="*/ 145259 h 206083"/>
                    <a:gd name="connsiteX2" fmla="*/ 171833 w 451061"/>
                    <a:gd name="connsiteY2" fmla="*/ 88109 h 206083"/>
                    <a:gd name="connsiteX3" fmla="*/ 158498 w 451061"/>
                    <a:gd name="connsiteY3" fmla="*/ 84299 h 206083"/>
                    <a:gd name="connsiteX4" fmla="*/ 220411 w 451061"/>
                    <a:gd name="connsiteY4" fmla="*/ 203362 h 206083"/>
                    <a:gd name="connsiteX5" fmla="*/ 304231 w 451061"/>
                    <a:gd name="connsiteY5" fmla="*/ 125257 h 206083"/>
                    <a:gd name="connsiteX6" fmla="*/ 289943 w 451061"/>
                    <a:gd name="connsiteY6" fmla="*/ 127162 h 206083"/>
                    <a:gd name="connsiteX7" fmla="*/ 428056 w 451061"/>
                    <a:gd name="connsiteY7" fmla="*/ 186217 h 206083"/>
                    <a:gd name="connsiteX8" fmla="*/ 402338 w 451061"/>
                    <a:gd name="connsiteY8" fmla="*/ 54772 h 206083"/>
                    <a:gd name="connsiteX9" fmla="*/ 394718 w 451061"/>
                    <a:gd name="connsiteY9" fmla="*/ 67154 h 206083"/>
                    <a:gd name="connsiteX10" fmla="*/ 409006 w 451061"/>
                    <a:gd name="connsiteY10" fmla="*/ 182407 h 206083"/>
                    <a:gd name="connsiteX11" fmla="*/ 303278 w 451061"/>
                    <a:gd name="connsiteY11" fmla="*/ 123352 h 206083"/>
                    <a:gd name="connsiteX12" fmla="*/ 288991 w 451061"/>
                    <a:gd name="connsiteY12" fmla="*/ 125257 h 206083"/>
                    <a:gd name="connsiteX13" fmla="*/ 208981 w 451061"/>
                    <a:gd name="connsiteY13" fmla="*/ 185264 h 206083"/>
                    <a:gd name="connsiteX14" fmla="*/ 171833 w 451061"/>
                    <a:gd name="connsiteY14" fmla="*/ 88109 h 206083"/>
                    <a:gd name="connsiteX15" fmla="*/ 158498 w 451061"/>
                    <a:gd name="connsiteY15" fmla="*/ 84299 h 206083"/>
                    <a:gd name="connsiteX16" fmla="*/ 53723 w 451061"/>
                    <a:gd name="connsiteY16" fmla="*/ 131924 h 206083"/>
                    <a:gd name="connsiteX17" fmla="*/ 37531 w 451061"/>
                    <a:gd name="connsiteY17" fmla="*/ 10957 h 206083"/>
                    <a:gd name="connsiteX18" fmla="*/ 24196 w 451061"/>
                    <a:gd name="connsiteY18" fmla="*/ 3337 h 206083"/>
                    <a:gd name="connsiteX19" fmla="*/ 24196 w 451061"/>
                    <a:gd name="connsiteY19" fmla="*/ 3337 h 2060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451061" h="206083">
                      <a:moveTo>
                        <a:pt x="24196" y="3337"/>
                      </a:moveTo>
                      <a:cubicBezTo>
                        <a:pt x="-8189" y="51914"/>
                        <a:pt x="-14857" y="116684"/>
                        <a:pt x="47056" y="145259"/>
                      </a:cubicBezTo>
                      <a:cubicBezTo>
                        <a:pt x="96586" y="168119"/>
                        <a:pt x="155641" y="137639"/>
                        <a:pt x="171833" y="88109"/>
                      </a:cubicBezTo>
                      <a:cubicBezTo>
                        <a:pt x="167071" y="87157"/>
                        <a:pt x="162308" y="85252"/>
                        <a:pt x="158498" y="84299"/>
                      </a:cubicBezTo>
                      <a:cubicBezTo>
                        <a:pt x="144211" y="137639"/>
                        <a:pt x="159451" y="192884"/>
                        <a:pt x="220411" y="203362"/>
                      </a:cubicBezTo>
                      <a:cubicBezTo>
                        <a:pt x="275656" y="212887"/>
                        <a:pt x="300421" y="174787"/>
                        <a:pt x="304231" y="125257"/>
                      </a:cubicBezTo>
                      <a:cubicBezTo>
                        <a:pt x="299468" y="126209"/>
                        <a:pt x="294706" y="126209"/>
                        <a:pt x="289943" y="127162"/>
                      </a:cubicBezTo>
                      <a:cubicBezTo>
                        <a:pt x="305183" y="186217"/>
                        <a:pt x="373763" y="234794"/>
                        <a:pt x="428056" y="186217"/>
                      </a:cubicBezTo>
                      <a:cubicBezTo>
                        <a:pt x="470918" y="148117"/>
                        <a:pt x="449011" y="78584"/>
                        <a:pt x="402338" y="54772"/>
                      </a:cubicBezTo>
                      <a:cubicBezTo>
                        <a:pt x="393766" y="50962"/>
                        <a:pt x="387098" y="63344"/>
                        <a:pt x="394718" y="67154"/>
                      </a:cubicBezTo>
                      <a:cubicBezTo>
                        <a:pt x="435676" y="88109"/>
                        <a:pt x="454726" y="151927"/>
                        <a:pt x="409006" y="182407"/>
                      </a:cubicBezTo>
                      <a:cubicBezTo>
                        <a:pt x="361381" y="212887"/>
                        <a:pt x="314708" y="166214"/>
                        <a:pt x="303278" y="123352"/>
                      </a:cubicBezTo>
                      <a:cubicBezTo>
                        <a:pt x="301373" y="114779"/>
                        <a:pt x="289943" y="117637"/>
                        <a:pt x="288991" y="125257"/>
                      </a:cubicBezTo>
                      <a:cubicBezTo>
                        <a:pt x="286133" y="168119"/>
                        <a:pt x="256606" y="203362"/>
                        <a:pt x="208981" y="185264"/>
                      </a:cubicBezTo>
                      <a:cubicBezTo>
                        <a:pt x="167071" y="169072"/>
                        <a:pt x="160403" y="128114"/>
                        <a:pt x="171833" y="88109"/>
                      </a:cubicBezTo>
                      <a:cubicBezTo>
                        <a:pt x="174691" y="79537"/>
                        <a:pt x="160403" y="75727"/>
                        <a:pt x="158498" y="84299"/>
                      </a:cubicBezTo>
                      <a:cubicBezTo>
                        <a:pt x="145163" y="127162"/>
                        <a:pt x="95633" y="150974"/>
                        <a:pt x="53723" y="131924"/>
                      </a:cubicBezTo>
                      <a:cubicBezTo>
                        <a:pt x="-3427" y="106207"/>
                        <a:pt x="9908" y="50962"/>
                        <a:pt x="37531" y="10957"/>
                      </a:cubicBezTo>
                      <a:cubicBezTo>
                        <a:pt x="41341" y="2384"/>
                        <a:pt x="28958" y="-4283"/>
                        <a:pt x="24196" y="3337"/>
                      </a:cubicBezTo>
                      <a:lnTo>
                        <a:pt x="24196" y="3337"/>
                      </a:lnTo>
                      <a:close/>
                    </a:path>
                  </a:pathLst>
                </a:custGeom>
                <a:solidFill>
                  <a:srgbClr val="3B477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4" name="Freeform: Shape 143">
                  <a:extLst>
                    <a:ext uri="{FF2B5EF4-FFF2-40B4-BE49-F238E27FC236}">
                      <a16:creationId xmlns:a16="http://schemas.microsoft.com/office/drawing/2014/main" id="{472C0CCE-EE6D-400F-BE30-C8B769737C2E}"/>
                    </a:ext>
                  </a:extLst>
                </p:cNvPr>
                <p:cNvSpPr/>
                <p:nvPr/>
              </p:nvSpPr>
              <p:spPr>
                <a:xfrm>
                  <a:off x="9945479" y="4751364"/>
                  <a:ext cx="343218" cy="148460"/>
                </a:xfrm>
                <a:custGeom>
                  <a:avLst/>
                  <a:gdLst>
                    <a:gd name="connsiteX0" fmla="*/ 15419 w 343218"/>
                    <a:gd name="connsiteY0" fmla="*/ 17909 h 148460"/>
                    <a:gd name="connsiteX1" fmla="*/ 112574 w 343218"/>
                    <a:gd name="connsiteY1" fmla="*/ 58867 h 148460"/>
                    <a:gd name="connsiteX2" fmla="*/ 98287 w 343218"/>
                    <a:gd name="connsiteY2" fmla="*/ 56962 h 148460"/>
                    <a:gd name="connsiteX3" fmla="*/ 176392 w 343218"/>
                    <a:gd name="connsiteY3" fmla="*/ 148402 h 148460"/>
                    <a:gd name="connsiteX4" fmla="*/ 228779 w 343218"/>
                    <a:gd name="connsiteY4" fmla="*/ 57914 h 148460"/>
                    <a:gd name="connsiteX5" fmla="*/ 215444 w 343218"/>
                    <a:gd name="connsiteY5" fmla="*/ 61724 h 148460"/>
                    <a:gd name="connsiteX6" fmla="*/ 316409 w 343218"/>
                    <a:gd name="connsiteY6" fmla="*/ 106492 h 148460"/>
                    <a:gd name="connsiteX7" fmla="*/ 299264 w 343218"/>
                    <a:gd name="connsiteY7" fmla="*/ 764 h 148460"/>
                    <a:gd name="connsiteX8" fmla="*/ 291644 w 343218"/>
                    <a:gd name="connsiteY8" fmla="*/ 13147 h 148460"/>
                    <a:gd name="connsiteX9" fmla="*/ 289739 w 343218"/>
                    <a:gd name="connsiteY9" fmla="*/ 98872 h 148460"/>
                    <a:gd name="connsiteX10" fmla="*/ 228779 w 343218"/>
                    <a:gd name="connsiteY10" fmla="*/ 57914 h 148460"/>
                    <a:gd name="connsiteX11" fmla="*/ 215444 w 343218"/>
                    <a:gd name="connsiteY11" fmla="*/ 61724 h 148460"/>
                    <a:gd name="connsiteX12" fmla="*/ 153532 w 343218"/>
                    <a:gd name="connsiteY12" fmla="*/ 131257 h 148460"/>
                    <a:gd name="connsiteX13" fmla="*/ 112574 w 343218"/>
                    <a:gd name="connsiteY13" fmla="*/ 56962 h 148460"/>
                    <a:gd name="connsiteX14" fmla="*/ 98287 w 343218"/>
                    <a:gd name="connsiteY14" fmla="*/ 55057 h 148460"/>
                    <a:gd name="connsiteX15" fmla="*/ 26849 w 343218"/>
                    <a:gd name="connsiteY15" fmla="*/ 24577 h 148460"/>
                    <a:gd name="connsiteX16" fmla="*/ 15419 w 343218"/>
                    <a:gd name="connsiteY16" fmla="*/ 17909 h 148460"/>
                    <a:gd name="connsiteX17" fmla="*/ 15419 w 343218"/>
                    <a:gd name="connsiteY17" fmla="*/ 17909 h 1484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43218" h="148460">
                      <a:moveTo>
                        <a:pt x="15419" y="17909"/>
                      </a:moveTo>
                      <a:cubicBezTo>
                        <a:pt x="-45541" y="105539"/>
                        <a:pt x="92572" y="137924"/>
                        <a:pt x="112574" y="58867"/>
                      </a:cubicBezTo>
                      <a:cubicBezTo>
                        <a:pt x="107812" y="57914"/>
                        <a:pt x="103049" y="57914"/>
                        <a:pt x="98287" y="56962"/>
                      </a:cubicBezTo>
                      <a:cubicBezTo>
                        <a:pt x="99239" y="105539"/>
                        <a:pt x="122099" y="150307"/>
                        <a:pt x="176392" y="148402"/>
                      </a:cubicBezTo>
                      <a:cubicBezTo>
                        <a:pt x="227827" y="146497"/>
                        <a:pt x="241162" y="101729"/>
                        <a:pt x="228779" y="57914"/>
                      </a:cubicBezTo>
                      <a:cubicBezTo>
                        <a:pt x="224017" y="58867"/>
                        <a:pt x="219254" y="60772"/>
                        <a:pt x="215444" y="61724"/>
                      </a:cubicBezTo>
                      <a:cubicBezTo>
                        <a:pt x="228779" y="98872"/>
                        <a:pt x="278309" y="126494"/>
                        <a:pt x="316409" y="106492"/>
                      </a:cubicBezTo>
                      <a:cubicBezTo>
                        <a:pt x="366892" y="80774"/>
                        <a:pt x="337364" y="19814"/>
                        <a:pt x="299264" y="764"/>
                      </a:cubicBezTo>
                      <a:cubicBezTo>
                        <a:pt x="290692" y="-3046"/>
                        <a:pt x="284024" y="8384"/>
                        <a:pt x="291644" y="13147"/>
                      </a:cubicBezTo>
                      <a:cubicBezTo>
                        <a:pt x="327839" y="32197"/>
                        <a:pt x="349747" y="95062"/>
                        <a:pt x="289739" y="98872"/>
                      </a:cubicBezTo>
                      <a:cubicBezTo>
                        <a:pt x="264022" y="100777"/>
                        <a:pt x="237352" y="81727"/>
                        <a:pt x="228779" y="57914"/>
                      </a:cubicBezTo>
                      <a:cubicBezTo>
                        <a:pt x="225922" y="49342"/>
                        <a:pt x="212587" y="53152"/>
                        <a:pt x="215444" y="61724"/>
                      </a:cubicBezTo>
                      <a:cubicBezTo>
                        <a:pt x="226874" y="102682"/>
                        <a:pt x="203062" y="147449"/>
                        <a:pt x="153532" y="131257"/>
                      </a:cubicBezTo>
                      <a:cubicBezTo>
                        <a:pt x="119242" y="119827"/>
                        <a:pt x="112574" y="87442"/>
                        <a:pt x="112574" y="56962"/>
                      </a:cubicBezTo>
                      <a:cubicBezTo>
                        <a:pt x="112574" y="49342"/>
                        <a:pt x="100192" y="47437"/>
                        <a:pt x="98287" y="55057"/>
                      </a:cubicBezTo>
                      <a:cubicBezTo>
                        <a:pt x="83047" y="113159"/>
                        <a:pt x="-21728" y="95062"/>
                        <a:pt x="26849" y="24577"/>
                      </a:cubicBezTo>
                      <a:cubicBezTo>
                        <a:pt x="33517" y="17909"/>
                        <a:pt x="21134" y="10289"/>
                        <a:pt x="15419" y="17909"/>
                      </a:cubicBezTo>
                      <a:lnTo>
                        <a:pt x="15419" y="17909"/>
                      </a:lnTo>
                      <a:close/>
                    </a:path>
                  </a:pathLst>
                </a:custGeom>
                <a:solidFill>
                  <a:srgbClr val="3B477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5" name="Freeform: Shape 144">
                  <a:extLst>
                    <a:ext uri="{FF2B5EF4-FFF2-40B4-BE49-F238E27FC236}">
                      <a16:creationId xmlns:a16="http://schemas.microsoft.com/office/drawing/2014/main" id="{DD55BF32-D039-41DD-998F-A368029EA019}"/>
                    </a:ext>
                  </a:extLst>
                </p:cNvPr>
                <p:cNvSpPr/>
                <p:nvPr/>
              </p:nvSpPr>
              <p:spPr>
                <a:xfrm>
                  <a:off x="9522652" y="4945418"/>
                  <a:ext cx="153593" cy="237240"/>
                </a:xfrm>
                <a:custGeom>
                  <a:avLst/>
                  <a:gdLst>
                    <a:gd name="connsiteX0" fmla="*/ 149639 w 153593"/>
                    <a:gd name="connsiteY0" fmla="*/ 9593 h 237240"/>
                    <a:gd name="connsiteX1" fmla="*/ 82012 w 153593"/>
                    <a:gd name="connsiteY1" fmla="*/ 132465 h 237240"/>
                    <a:gd name="connsiteX2" fmla="*/ 85822 w 153593"/>
                    <a:gd name="connsiteY2" fmla="*/ 119130 h 237240"/>
                    <a:gd name="connsiteX3" fmla="*/ 62009 w 153593"/>
                    <a:gd name="connsiteY3" fmla="*/ 237240 h 237240"/>
                    <a:gd name="connsiteX4" fmla="*/ 62009 w 153593"/>
                    <a:gd name="connsiteY4" fmla="*/ 222953 h 237240"/>
                    <a:gd name="connsiteX5" fmla="*/ 82012 w 153593"/>
                    <a:gd name="connsiteY5" fmla="*/ 132465 h 237240"/>
                    <a:gd name="connsiteX6" fmla="*/ 85822 w 153593"/>
                    <a:gd name="connsiteY6" fmla="*/ 119130 h 237240"/>
                    <a:gd name="connsiteX7" fmla="*/ 142019 w 153593"/>
                    <a:gd name="connsiteY7" fmla="*/ 22928 h 237240"/>
                    <a:gd name="connsiteX8" fmla="*/ 149639 w 153593"/>
                    <a:gd name="connsiteY8" fmla="*/ 9593 h 237240"/>
                    <a:gd name="connsiteX9" fmla="*/ 149639 w 153593"/>
                    <a:gd name="connsiteY9" fmla="*/ 9593 h 237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53593" h="237240">
                      <a:moveTo>
                        <a:pt x="149639" y="9593"/>
                      </a:moveTo>
                      <a:cubicBezTo>
                        <a:pt x="59152" y="-36127"/>
                        <a:pt x="-15143" y="94365"/>
                        <a:pt x="82012" y="132465"/>
                      </a:cubicBezTo>
                      <a:cubicBezTo>
                        <a:pt x="82964" y="127703"/>
                        <a:pt x="84869" y="122940"/>
                        <a:pt x="85822" y="119130"/>
                      </a:cubicBezTo>
                      <a:cubicBezTo>
                        <a:pt x="-7523" y="100080"/>
                        <a:pt x="-38003" y="234383"/>
                        <a:pt x="62009" y="237240"/>
                      </a:cubicBezTo>
                      <a:cubicBezTo>
                        <a:pt x="71534" y="237240"/>
                        <a:pt x="71534" y="222953"/>
                        <a:pt x="62009" y="222953"/>
                      </a:cubicBezTo>
                      <a:cubicBezTo>
                        <a:pt x="-18001" y="220095"/>
                        <a:pt x="8669" y="118178"/>
                        <a:pt x="82012" y="132465"/>
                      </a:cubicBezTo>
                      <a:cubicBezTo>
                        <a:pt x="91537" y="134370"/>
                        <a:pt x="94394" y="121988"/>
                        <a:pt x="85822" y="119130"/>
                      </a:cubicBezTo>
                      <a:cubicBezTo>
                        <a:pt x="6764" y="88650"/>
                        <a:pt x="70582" y="-13267"/>
                        <a:pt x="142019" y="22928"/>
                      </a:cubicBezTo>
                      <a:cubicBezTo>
                        <a:pt x="151544" y="25785"/>
                        <a:pt x="158212" y="14355"/>
                        <a:pt x="149639" y="9593"/>
                      </a:cubicBezTo>
                      <a:lnTo>
                        <a:pt x="149639" y="9593"/>
                      </a:lnTo>
                      <a:close/>
                    </a:path>
                  </a:pathLst>
                </a:custGeom>
                <a:solidFill>
                  <a:srgbClr val="3B477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6" name="Freeform: Shape 145">
                  <a:extLst>
                    <a:ext uri="{FF2B5EF4-FFF2-40B4-BE49-F238E27FC236}">
                      <a16:creationId xmlns:a16="http://schemas.microsoft.com/office/drawing/2014/main" id="{90086C36-C024-4F45-81A0-18D1DEB40A5D}"/>
                    </a:ext>
                  </a:extLst>
                </p:cNvPr>
                <p:cNvSpPr/>
                <p:nvPr/>
              </p:nvSpPr>
              <p:spPr>
                <a:xfrm>
                  <a:off x="10371899" y="5109375"/>
                  <a:ext cx="170374" cy="403281"/>
                </a:xfrm>
                <a:custGeom>
                  <a:avLst/>
                  <a:gdLst>
                    <a:gd name="connsiteX0" fmla="*/ 95729 w 170374"/>
                    <a:gd name="connsiteY0" fmla="*/ 14228 h 403281"/>
                    <a:gd name="connsiteX1" fmla="*/ 100492 w 170374"/>
                    <a:gd name="connsiteY1" fmla="*/ 128528 h 403281"/>
                    <a:gd name="connsiteX2" fmla="*/ 100492 w 170374"/>
                    <a:gd name="connsiteY2" fmla="*/ 142816 h 403281"/>
                    <a:gd name="connsiteX3" fmla="*/ 153832 w 170374"/>
                    <a:gd name="connsiteY3" fmla="*/ 227588 h 403281"/>
                    <a:gd name="connsiteX4" fmla="*/ 83347 w 170374"/>
                    <a:gd name="connsiteY4" fmla="*/ 270451 h 403281"/>
                    <a:gd name="connsiteX5" fmla="*/ 78584 w 170374"/>
                    <a:gd name="connsiteY5" fmla="*/ 282833 h 403281"/>
                    <a:gd name="connsiteX6" fmla="*/ 10957 w 170374"/>
                    <a:gd name="connsiteY6" fmla="*/ 380941 h 403281"/>
                    <a:gd name="connsiteX7" fmla="*/ 3337 w 170374"/>
                    <a:gd name="connsiteY7" fmla="*/ 393323 h 403281"/>
                    <a:gd name="connsiteX8" fmla="*/ 88109 w 170374"/>
                    <a:gd name="connsiteY8" fmla="*/ 272356 h 403281"/>
                    <a:gd name="connsiteX9" fmla="*/ 83347 w 170374"/>
                    <a:gd name="connsiteY9" fmla="*/ 284738 h 403281"/>
                    <a:gd name="connsiteX10" fmla="*/ 100492 w 170374"/>
                    <a:gd name="connsiteY10" fmla="*/ 129481 h 403281"/>
                    <a:gd name="connsiteX11" fmla="*/ 100492 w 170374"/>
                    <a:gd name="connsiteY11" fmla="*/ 143768 h 403281"/>
                    <a:gd name="connsiteX12" fmla="*/ 91919 w 170374"/>
                    <a:gd name="connsiteY12" fmla="*/ 893 h 403281"/>
                    <a:gd name="connsiteX13" fmla="*/ 95729 w 170374"/>
                    <a:gd name="connsiteY13" fmla="*/ 14228 h 403281"/>
                    <a:gd name="connsiteX14" fmla="*/ 95729 w 170374"/>
                    <a:gd name="connsiteY14" fmla="*/ 14228 h 4032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70374" h="403281">
                      <a:moveTo>
                        <a:pt x="95729" y="14228"/>
                      </a:moveTo>
                      <a:cubicBezTo>
                        <a:pt x="166214" y="3751"/>
                        <a:pt x="182407" y="132338"/>
                        <a:pt x="100492" y="128528"/>
                      </a:cubicBezTo>
                      <a:cubicBezTo>
                        <a:pt x="90967" y="128528"/>
                        <a:pt x="91919" y="141863"/>
                        <a:pt x="100492" y="142816"/>
                      </a:cubicBezTo>
                      <a:cubicBezTo>
                        <a:pt x="146212" y="146626"/>
                        <a:pt x="167167" y="186631"/>
                        <a:pt x="153832" y="227588"/>
                      </a:cubicBezTo>
                      <a:cubicBezTo>
                        <a:pt x="142402" y="261878"/>
                        <a:pt x="116684" y="271403"/>
                        <a:pt x="83347" y="270451"/>
                      </a:cubicBezTo>
                      <a:cubicBezTo>
                        <a:pt x="77632" y="270451"/>
                        <a:pt x="73822" y="279023"/>
                        <a:pt x="78584" y="282833"/>
                      </a:cubicBezTo>
                      <a:cubicBezTo>
                        <a:pt x="139544" y="334268"/>
                        <a:pt x="81442" y="416183"/>
                        <a:pt x="10957" y="380941"/>
                      </a:cubicBezTo>
                      <a:cubicBezTo>
                        <a:pt x="2384" y="377131"/>
                        <a:pt x="-4283" y="389513"/>
                        <a:pt x="3337" y="393323"/>
                      </a:cubicBezTo>
                      <a:cubicBezTo>
                        <a:pt x="87157" y="435233"/>
                        <a:pt x="162404" y="335221"/>
                        <a:pt x="88109" y="272356"/>
                      </a:cubicBezTo>
                      <a:cubicBezTo>
                        <a:pt x="86204" y="276166"/>
                        <a:pt x="84299" y="280928"/>
                        <a:pt x="83347" y="284738"/>
                      </a:cubicBezTo>
                      <a:cubicBezTo>
                        <a:pt x="186217" y="290453"/>
                        <a:pt x="205267" y="139006"/>
                        <a:pt x="100492" y="129481"/>
                      </a:cubicBezTo>
                      <a:cubicBezTo>
                        <a:pt x="100492" y="134243"/>
                        <a:pt x="100492" y="139006"/>
                        <a:pt x="100492" y="143768"/>
                      </a:cubicBezTo>
                      <a:cubicBezTo>
                        <a:pt x="201457" y="148531"/>
                        <a:pt x="184312" y="-13394"/>
                        <a:pt x="91919" y="893"/>
                      </a:cubicBezTo>
                      <a:cubicBezTo>
                        <a:pt x="83347" y="1846"/>
                        <a:pt x="87157" y="16133"/>
                        <a:pt x="95729" y="14228"/>
                      </a:cubicBezTo>
                      <a:lnTo>
                        <a:pt x="95729" y="14228"/>
                      </a:lnTo>
                      <a:close/>
                    </a:path>
                  </a:pathLst>
                </a:custGeom>
                <a:solidFill>
                  <a:srgbClr val="3B477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7" name="Freeform: Shape 146">
                  <a:extLst>
                    <a:ext uri="{FF2B5EF4-FFF2-40B4-BE49-F238E27FC236}">
                      <a16:creationId xmlns:a16="http://schemas.microsoft.com/office/drawing/2014/main" id="{1CC4E278-598B-4916-B564-D681282EF7C6}"/>
                    </a:ext>
                  </a:extLst>
                </p:cNvPr>
                <p:cNvSpPr/>
                <p:nvPr/>
              </p:nvSpPr>
              <p:spPr>
                <a:xfrm>
                  <a:off x="9533067" y="5322557"/>
                  <a:ext cx="279760" cy="298535"/>
                </a:xfrm>
                <a:custGeom>
                  <a:avLst/>
                  <a:gdLst>
                    <a:gd name="connsiteX0" fmla="*/ 37307 w 279760"/>
                    <a:gd name="connsiteY0" fmla="*/ 1071 h 298535"/>
                    <a:gd name="connsiteX1" fmla="*/ 81122 w 279760"/>
                    <a:gd name="connsiteY1" fmla="*/ 123944 h 298535"/>
                    <a:gd name="connsiteX2" fmla="*/ 74454 w 279760"/>
                    <a:gd name="connsiteY2" fmla="*/ 111561 h 298535"/>
                    <a:gd name="connsiteX3" fmla="*/ 161132 w 279760"/>
                    <a:gd name="connsiteY3" fmla="*/ 218241 h 298535"/>
                    <a:gd name="connsiteX4" fmla="*/ 150654 w 279760"/>
                    <a:gd name="connsiteY4" fmla="*/ 210621 h 298535"/>
                    <a:gd name="connsiteX5" fmla="*/ 278289 w 279760"/>
                    <a:gd name="connsiteY5" fmla="*/ 264914 h 298535"/>
                    <a:gd name="connsiteX6" fmla="*/ 265907 w 279760"/>
                    <a:gd name="connsiteY6" fmla="*/ 257294 h 298535"/>
                    <a:gd name="connsiteX7" fmla="*/ 164942 w 279760"/>
                    <a:gd name="connsiteY7" fmla="*/ 213479 h 298535"/>
                    <a:gd name="connsiteX8" fmla="*/ 154464 w 279760"/>
                    <a:gd name="connsiteY8" fmla="*/ 205859 h 298535"/>
                    <a:gd name="connsiteX9" fmla="*/ 84932 w 279760"/>
                    <a:gd name="connsiteY9" fmla="*/ 122039 h 298535"/>
                    <a:gd name="connsiteX10" fmla="*/ 78264 w 279760"/>
                    <a:gd name="connsiteY10" fmla="*/ 109656 h 298535"/>
                    <a:gd name="connsiteX11" fmla="*/ 45879 w 279760"/>
                    <a:gd name="connsiteY11" fmla="*/ 13454 h 298535"/>
                    <a:gd name="connsiteX12" fmla="*/ 37307 w 279760"/>
                    <a:gd name="connsiteY12" fmla="*/ 1071 h 298535"/>
                    <a:gd name="connsiteX13" fmla="*/ 37307 w 279760"/>
                    <a:gd name="connsiteY13" fmla="*/ 1071 h 2985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79760" h="298535">
                      <a:moveTo>
                        <a:pt x="37307" y="1071"/>
                      </a:moveTo>
                      <a:cubicBezTo>
                        <a:pt x="-29368" y="43934"/>
                        <a:pt x="-1746" y="141089"/>
                        <a:pt x="81122" y="123944"/>
                      </a:cubicBezTo>
                      <a:cubicBezTo>
                        <a:pt x="79217" y="120134"/>
                        <a:pt x="76359" y="116324"/>
                        <a:pt x="74454" y="111561"/>
                      </a:cubicBezTo>
                      <a:cubicBezTo>
                        <a:pt x="2064" y="173474"/>
                        <a:pt x="85884" y="265866"/>
                        <a:pt x="161132" y="218241"/>
                      </a:cubicBezTo>
                      <a:cubicBezTo>
                        <a:pt x="157322" y="215384"/>
                        <a:pt x="154464" y="212526"/>
                        <a:pt x="150654" y="210621"/>
                      </a:cubicBezTo>
                      <a:cubicBezTo>
                        <a:pt x="129699" y="291584"/>
                        <a:pt x="231617" y="331589"/>
                        <a:pt x="278289" y="264914"/>
                      </a:cubicBezTo>
                      <a:cubicBezTo>
                        <a:pt x="284004" y="257294"/>
                        <a:pt x="271622" y="250626"/>
                        <a:pt x="265907" y="257294"/>
                      </a:cubicBezTo>
                      <a:cubicBezTo>
                        <a:pt x="228759" y="310634"/>
                        <a:pt x="147797" y="278249"/>
                        <a:pt x="164942" y="213479"/>
                      </a:cubicBezTo>
                      <a:cubicBezTo>
                        <a:pt x="166847" y="207764"/>
                        <a:pt x="160179" y="202049"/>
                        <a:pt x="154464" y="205859"/>
                      </a:cubicBezTo>
                      <a:cubicBezTo>
                        <a:pt x="94457" y="244911"/>
                        <a:pt x="25877" y="172521"/>
                        <a:pt x="84932" y="122039"/>
                      </a:cubicBezTo>
                      <a:cubicBezTo>
                        <a:pt x="90647" y="117276"/>
                        <a:pt x="83979" y="108704"/>
                        <a:pt x="78264" y="109656"/>
                      </a:cubicBezTo>
                      <a:cubicBezTo>
                        <a:pt x="9684" y="123944"/>
                        <a:pt x="-6508" y="46791"/>
                        <a:pt x="45879" y="13454"/>
                      </a:cubicBezTo>
                      <a:cubicBezTo>
                        <a:pt x="52547" y="8691"/>
                        <a:pt x="44927" y="-3691"/>
                        <a:pt x="37307" y="1071"/>
                      </a:cubicBezTo>
                      <a:lnTo>
                        <a:pt x="37307" y="1071"/>
                      </a:lnTo>
                      <a:close/>
                    </a:path>
                  </a:pathLst>
                </a:custGeom>
                <a:solidFill>
                  <a:srgbClr val="3B477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17875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3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B9EB138-CA05-4FF8-841B-5913A49A2DE1}"/>
              </a:ext>
            </a:extLst>
          </p:cNvPr>
          <p:cNvSpPr txBox="1"/>
          <p:nvPr/>
        </p:nvSpPr>
        <p:spPr>
          <a:xfrm>
            <a:off x="765925" y="215900"/>
            <a:ext cx="60573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#9Slide03 BoosterNextFYBlack" panose="02000A03000000020004" pitchFamily="2" charset="0"/>
              </a:rPr>
              <a:t>III. DUNG DỊCH</a:t>
            </a:r>
          </a:p>
        </p:txBody>
      </p:sp>
      <p:grpSp>
        <p:nvGrpSpPr>
          <p:cNvPr id="121" name="Group 120">
            <a:extLst>
              <a:ext uri="{FF2B5EF4-FFF2-40B4-BE49-F238E27FC236}">
                <a16:creationId xmlns:a16="http://schemas.microsoft.com/office/drawing/2014/main" id="{B81E6715-C16D-4B55-88D0-4CDC7E97F4D5}"/>
              </a:ext>
            </a:extLst>
          </p:cNvPr>
          <p:cNvGrpSpPr/>
          <p:nvPr/>
        </p:nvGrpSpPr>
        <p:grpSpPr>
          <a:xfrm>
            <a:off x="2422872" y="1037669"/>
            <a:ext cx="7165483" cy="561495"/>
            <a:chOff x="1438656" y="2094672"/>
            <a:chExt cx="6266688" cy="477078"/>
          </a:xfrm>
          <a:solidFill>
            <a:srgbClr val="FFFFFF"/>
          </a:solidFill>
        </p:grpSpPr>
        <p:sp>
          <p:nvSpPr>
            <p:cNvPr id="122" name="Rectangle 121">
              <a:extLst>
                <a:ext uri="{FF2B5EF4-FFF2-40B4-BE49-F238E27FC236}">
                  <a16:creationId xmlns:a16="http://schemas.microsoft.com/office/drawing/2014/main" id="{2DF2C2BE-92CC-4C81-BD55-3CAE594037FB}"/>
                </a:ext>
              </a:extLst>
            </p:cNvPr>
            <p:cNvSpPr/>
            <p:nvPr/>
          </p:nvSpPr>
          <p:spPr>
            <a:xfrm>
              <a:off x="1615440" y="2094672"/>
              <a:ext cx="5913120" cy="476480"/>
            </a:xfrm>
            <a:prstGeom prst="rect">
              <a:avLst/>
            </a:prstGeom>
            <a:grpFill/>
            <a:ln w="25400" cap="flat" cmpd="sng" algn="ctr">
              <a:solidFill>
                <a:srgbClr val="F999AC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#9Slide03 Arima Madurai Black" panose="00000A00000000000000" pitchFamily="2" charset="0"/>
                  <a:ea typeface="+mn-ea"/>
                  <a:cs typeface="#9Slide03 Arima Madurai Black" panose="00000A00000000000000" pitchFamily="2" charset="0"/>
                  <a:sym typeface="Arial"/>
                </a:rPr>
                <a:t>Phân</a:t>
              </a: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#9Slide03 Arima Madurai Black" panose="00000A00000000000000" pitchFamily="2" charset="0"/>
                  <a:ea typeface="+mn-ea"/>
                  <a:cs typeface="#9Slide03 Arima Madurai Black" panose="00000A00000000000000" pitchFamily="2" charset="0"/>
                  <a:sym typeface="Arial"/>
                </a:rPr>
                <a:t> </a:t>
              </a:r>
              <a:r>
                <a:rPr kumimoji="0" lang="en-US" sz="20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#9Slide03 Arima Madurai Black" panose="00000A00000000000000" pitchFamily="2" charset="0"/>
                  <a:ea typeface="+mn-ea"/>
                  <a:cs typeface="#9Slide03 Arima Madurai Black" panose="00000A00000000000000" pitchFamily="2" charset="0"/>
                  <a:sym typeface="Arial"/>
                </a:rPr>
                <a:t>biệt</a:t>
              </a: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#9Slide03 Arima Madurai Black" panose="00000A00000000000000" pitchFamily="2" charset="0"/>
                  <a:ea typeface="+mn-ea"/>
                  <a:cs typeface="#9Slide03 Arima Madurai Black" panose="00000A00000000000000" pitchFamily="2" charset="0"/>
                  <a:sym typeface="Arial"/>
                </a:rPr>
                <a:t> dung </a:t>
              </a:r>
              <a:r>
                <a:rPr kumimoji="0" lang="en-US" sz="20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#9Slide03 Arima Madurai Black" panose="00000A00000000000000" pitchFamily="2" charset="0"/>
                  <a:ea typeface="+mn-ea"/>
                  <a:cs typeface="#9Slide03 Arima Madurai Black" panose="00000A00000000000000" pitchFamily="2" charset="0"/>
                  <a:sym typeface="Arial"/>
                </a:rPr>
                <a:t>dịch</a:t>
              </a: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#9Slide03 Arima Madurai Black" panose="00000A00000000000000" pitchFamily="2" charset="0"/>
                  <a:ea typeface="+mn-ea"/>
                  <a:cs typeface="#9Slide03 Arima Madurai Black" panose="00000A00000000000000" pitchFamily="2" charset="0"/>
                  <a:sym typeface="Arial"/>
                </a:rPr>
                <a:t> – dung </a:t>
              </a:r>
              <a:r>
                <a:rPr kumimoji="0" lang="en-US" sz="20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#9Slide03 Arima Madurai Black" panose="00000A00000000000000" pitchFamily="2" charset="0"/>
                  <a:ea typeface="+mn-ea"/>
                  <a:cs typeface="#9Slide03 Arima Madurai Black" panose="00000A00000000000000" pitchFamily="2" charset="0"/>
                  <a:sym typeface="Arial"/>
                </a:rPr>
                <a:t>môi</a:t>
              </a: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#9Slide03 Arima Madurai Black" panose="00000A00000000000000" pitchFamily="2" charset="0"/>
                  <a:ea typeface="+mn-ea"/>
                  <a:cs typeface="#9Slide03 Arima Madurai Black" panose="00000A00000000000000" pitchFamily="2" charset="0"/>
                  <a:sym typeface="Arial"/>
                </a:rPr>
                <a:t> - </a:t>
              </a:r>
              <a:r>
                <a:rPr kumimoji="0" lang="en-US" sz="20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#9Slide03 Arima Madurai Black" panose="00000A00000000000000" pitchFamily="2" charset="0"/>
                  <a:ea typeface="+mn-ea"/>
                  <a:cs typeface="#9Slide03 Arima Madurai Black" panose="00000A00000000000000" pitchFamily="2" charset="0"/>
                  <a:sym typeface="Arial"/>
                </a:rPr>
                <a:t>chất</a:t>
              </a: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#9Slide03 Arima Madurai Black" panose="00000A00000000000000" pitchFamily="2" charset="0"/>
                  <a:ea typeface="+mn-ea"/>
                  <a:cs typeface="#9Slide03 Arima Madurai Black" panose="00000A00000000000000" pitchFamily="2" charset="0"/>
                  <a:sym typeface="Arial"/>
                </a:rPr>
                <a:t> tan</a:t>
              </a:r>
            </a:p>
          </p:txBody>
        </p: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1F139733-DCEA-4291-A590-9A229C57C0F6}"/>
                </a:ext>
              </a:extLst>
            </p:cNvPr>
            <p:cNvGrpSpPr/>
            <p:nvPr/>
          </p:nvGrpSpPr>
          <p:grpSpPr>
            <a:xfrm>
              <a:off x="1438656" y="2095270"/>
              <a:ext cx="6266688" cy="476480"/>
              <a:chOff x="1347216" y="761413"/>
              <a:chExt cx="6266688" cy="476480"/>
            </a:xfrm>
            <a:grpFill/>
          </p:grpSpPr>
          <p:sp>
            <p:nvSpPr>
              <p:cNvPr id="124" name="Chevron 213">
                <a:extLst>
                  <a:ext uri="{FF2B5EF4-FFF2-40B4-BE49-F238E27FC236}">
                    <a16:creationId xmlns:a16="http://schemas.microsoft.com/office/drawing/2014/main" id="{911C2695-E0EC-4E31-8291-CDC4BC41FEB3}"/>
                  </a:ext>
                </a:extLst>
              </p:cNvPr>
              <p:cNvSpPr/>
              <p:nvPr/>
            </p:nvSpPr>
            <p:spPr>
              <a:xfrm>
                <a:off x="1347216" y="761413"/>
                <a:ext cx="353568" cy="476480"/>
              </a:xfrm>
              <a:prstGeom prst="chevron">
                <a:avLst/>
              </a:prstGeom>
              <a:grpFill/>
              <a:ln w="25400" cap="flat" cmpd="sng" algn="ctr">
                <a:solidFill>
                  <a:srgbClr val="F999AC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b="0" i="0" u="none" strike="noStrike" kern="0" cap="none" spc="0" normalizeH="0" baseline="0" noProof="0">
                  <a:ln>
                    <a:noFill/>
                  </a:ln>
                  <a:solidFill>
                    <a:srgbClr val="323149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125" name="Chevron 214">
                <a:extLst>
                  <a:ext uri="{FF2B5EF4-FFF2-40B4-BE49-F238E27FC236}">
                    <a16:creationId xmlns:a16="http://schemas.microsoft.com/office/drawing/2014/main" id="{AA0DEFCF-0139-4A47-AAD2-9CB081E65D8B}"/>
                  </a:ext>
                </a:extLst>
              </p:cNvPr>
              <p:cNvSpPr/>
              <p:nvPr/>
            </p:nvSpPr>
            <p:spPr>
              <a:xfrm rot="10800000">
                <a:off x="7260336" y="761413"/>
                <a:ext cx="353568" cy="476480"/>
              </a:xfrm>
              <a:prstGeom prst="chevron">
                <a:avLst/>
              </a:prstGeom>
              <a:grpFill/>
              <a:ln w="25400" cap="flat" cmpd="sng" algn="ctr">
                <a:solidFill>
                  <a:srgbClr val="F999AC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b="0" i="0" u="none" strike="noStrike" kern="0" cap="none" spc="0" normalizeH="0" baseline="0" noProof="0">
                  <a:ln>
                    <a:noFill/>
                  </a:ln>
                  <a:solidFill>
                    <a:srgbClr val="323149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</p:grpSp>
      </p:grpSp>
      <p:pic>
        <p:nvPicPr>
          <p:cNvPr id="126" name="Picture 125">
            <a:extLst>
              <a:ext uri="{FF2B5EF4-FFF2-40B4-BE49-F238E27FC236}">
                <a16:creationId xmlns:a16="http://schemas.microsoft.com/office/drawing/2014/main" id="{2034075B-EDB7-49B2-B390-A11A0BBB91C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5794"/>
          <a:stretch/>
        </p:blipFill>
        <p:spPr>
          <a:xfrm>
            <a:off x="828856" y="1776174"/>
            <a:ext cx="4562172" cy="1613051"/>
          </a:xfrm>
          <a:prstGeom prst="rect">
            <a:avLst/>
          </a:prstGeom>
        </p:spPr>
      </p:pic>
      <p:pic>
        <p:nvPicPr>
          <p:cNvPr id="127" name="Picture 126">
            <a:extLst>
              <a:ext uri="{FF2B5EF4-FFF2-40B4-BE49-F238E27FC236}">
                <a16:creationId xmlns:a16="http://schemas.microsoft.com/office/drawing/2014/main" id="{5EB27C19-4808-4205-9149-68FFE7EDE3E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593" r="7887"/>
          <a:stretch/>
        </p:blipFill>
        <p:spPr>
          <a:xfrm>
            <a:off x="964247" y="3389225"/>
            <a:ext cx="4426781" cy="2805098"/>
          </a:xfrm>
          <a:prstGeom prst="rect">
            <a:avLst/>
          </a:prstGeom>
        </p:spPr>
      </p:pic>
      <p:grpSp>
        <p:nvGrpSpPr>
          <p:cNvPr id="133" name="Group 132">
            <a:extLst>
              <a:ext uri="{FF2B5EF4-FFF2-40B4-BE49-F238E27FC236}">
                <a16:creationId xmlns:a16="http://schemas.microsoft.com/office/drawing/2014/main" id="{A90BF172-9D8F-4E39-8935-446B3475A57A}"/>
              </a:ext>
            </a:extLst>
          </p:cNvPr>
          <p:cNvGrpSpPr/>
          <p:nvPr/>
        </p:nvGrpSpPr>
        <p:grpSpPr>
          <a:xfrm>
            <a:off x="5235747" y="1598460"/>
            <a:ext cx="6437792" cy="1000904"/>
            <a:chOff x="3698310" y="1028899"/>
            <a:chExt cx="4702337" cy="731087"/>
          </a:xfrm>
        </p:grpSpPr>
        <p:sp>
          <p:nvSpPr>
            <p:cNvPr id="134" name="Rounded Rectangle 16">
              <a:extLst>
                <a:ext uri="{FF2B5EF4-FFF2-40B4-BE49-F238E27FC236}">
                  <a16:creationId xmlns:a16="http://schemas.microsoft.com/office/drawing/2014/main" id="{3EF44EF4-D206-4138-9044-3BFB32B05362}"/>
                </a:ext>
              </a:extLst>
            </p:cNvPr>
            <p:cNvSpPr/>
            <p:nvPr/>
          </p:nvSpPr>
          <p:spPr>
            <a:xfrm>
              <a:off x="4151988" y="1120488"/>
              <a:ext cx="4248659" cy="534041"/>
            </a:xfrm>
            <a:prstGeom prst="roundRect">
              <a:avLst/>
            </a:prstGeom>
            <a:solidFill>
              <a:srgbClr val="FFFFFF"/>
            </a:solidFill>
            <a:ln w="19050" cap="flat" cmpd="sng" algn="ctr">
              <a:solidFill>
                <a:srgbClr val="FFC000"/>
              </a:solidFill>
              <a:prstDash val="sysDot"/>
            </a:ln>
            <a:effectLst/>
          </p:spPr>
          <p:txBody>
            <a:bodyPr rtlCol="0" anchor="ctr"/>
            <a:lstStyle/>
            <a:p>
              <a:pPr marL="109538" marR="0" lvl="0" indent="109538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#9Slide03 Arima Madurai Medium" panose="00000600000000000000" pitchFamily="2" charset="0"/>
                  <a:ea typeface="+mn-ea"/>
                  <a:cs typeface="#9Slide03 Arima Madurai Medium" panose="00000600000000000000" pitchFamily="2" charset="0"/>
                  <a:sym typeface="Arial"/>
                </a:rPr>
                <a:t>Dựa</a:t>
              </a:r>
              <a:r>
                <a:rPr kumimoji="0" lang="en-US" b="0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#9Slide03 Arima Madurai Medium" panose="00000600000000000000" pitchFamily="2" charset="0"/>
                  <a:ea typeface="+mn-ea"/>
                  <a:cs typeface="#9Slide03 Arima Madurai Medium" panose="00000600000000000000" pitchFamily="2" charset="0"/>
                  <a:sym typeface="Arial"/>
                </a:rPr>
                <a:t> </a:t>
              </a:r>
              <a:r>
                <a:rPr kumimoji="0" lang="en-US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#9Slide03 Arima Madurai Medium" panose="00000600000000000000" pitchFamily="2" charset="0"/>
                  <a:ea typeface="+mn-ea"/>
                  <a:cs typeface="#9Slide03 Arima Madurai Medium" panose="00000600000000000000" pitchFamily="2" charset="0"/>
                  <a:sym typeface="Arial"/>
                </a:rPr>
                <a:t>vào</a:t>
              </a:r>
              <a:r>
                <a:rPr kumimoji="0" lang="en-US" b="0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#9Slide03 Arima Madurai Medium" panose="00000600000000000000" pitchFamily="2" charset="0"/>
                  <a:ea typeface="+mn-ea"/>
                  <a:cs typeface="#9Slide03 Arima Madurai Medium" panose="00000600000000000000" pitchFamily="2" charset="0"/>
                  <a:sym typeface="Arial"/>
                </a:rPr>
                <a:t> </a:t>
              </a:r>
              <a:r>
                <a:rPr kumimoji="0" lang="en-US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#9Slide03 Arima Madurai Medium" panose="00000600000000000000" pitchFamily="2" charset="0"/>
                  <a:ea typeface="+mn-ea"/>
                  <a:cs typeface="#9Slide03 Arima Madurai Medium" panose="00000600000000000000" pitchFamily="2" charset="0"/>
                  <a:sym typeface="Arial"/>
                </a:rPr>
                <a:t>hình</a:t>
              </a:r>
              <a:r>
                <a:rPr kumimoji="0" lang="en-US" b="0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#9Slide03 Arima Madurai Medium" panose="00000600000000000000" pitchFamily="2" charset="0"/>
                  <a:ea typeface="+mn-ea"/>
                  <a:cs typeface="#9Slide03 Arima Madurai Medium" panose="00000600000000000000" pitchFamily="2" charset="0"/>
                  <a:sym typeface="Arial"/>
                </a:rPr>
                <a:t> </a:t>
              </a:r>
              <a:r>
                <a:rPr kumimoji="0" lang="en-US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#9Slide03 Arima Madurai Medium" panose="00000600000000000000" pitchFamily="2" charset="0"/>
                  <a:ea typeface="+mn-ea"/>
                  <a:cs typeface="#9Slide03 Arima Madurai Medium" panose="00000600000000000000" pitchFamily="2" charset="0"/>
                  <a:sym typeface="Arial"/>
                </a:rPr>
                <a:t>bên</a:t>
              </a:r>
              <a:r>
                <a:rPr kumimoji="0" lang="en-US" b="0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#9Slide03 Arima Madurai Medium" panose="00000600000000000000" pitchFamily="2" charset="0"/>
                  <a:ea typeface="+mn-ea"/>
                  <a:cs typeface="#9Slide03 Arima Madurai Medium" panose="00000600000000000000" pitchFamily="2" charset="0"/>
                  <a:sym typeface="Arial"/>
                </a:rPr>
                <a:t>, </a:t>
              </a:r>
              <a:r>
                <a:rPr kumimoji="0" lang="en-US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#9Slide03 Arima Madurai Medium" panose="00000600000000000000" pitchFamily="2" charset="0"/>
                  <a:ea typeface="+mn-ea"/>
                  <a:cs typeface="#9Slide03 Arima Madurai Medium" panose="00000600000000000000" pitchFamily="2" charset="0"/>
                  <a:sym typeface="Arial"/>
                </a:rPr>
                <a:t>em</a:t>
              </a:r>
              <a:r>
                <a:rPr kumimoji="0" lang="en-US" b="0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#9Slide03 Arima Madurai Medium" panose="00000600000000000000" pitchFamily="2" charset="0"/>
                  <a:ea typeface="+mn-ea"/>
                  <a:cs typeface="#9Slide03 Arima Madurai Medium" panose="00000600000000000000" pitchFamily="2" charset="0"/>
                  <a:sym typeface="Arial"/>
                </a:rPr>
                <a:t> </a:t>
              </a:r>
              <a:r>
                <a:rPr kumimoji="0" lang="en-US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#9Slide03 Arima Madurai Medium" panose="00000600000000000000" pitchFamily="2" charset="0"/>
                  <a:ea typeface="+mn-ea"/>
                  <a:cs typeface="#9Slide03 Arima Madurai Medium" panose="00000600000000000000" pitchFamily="2" charset="0"/>
                  <a:sym typeface="Arial"/>
                </a:rPr>
                <a:t>hãy</a:t>
              </a:r>
              <a:r>
                <a:rPr kumimoji="0" lang="en-US" b="0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#9Slide03 Arima Madurai Medium" panose="00000600000000000000" pitchFamily="2" charset="0"/>
                  <a:ea typeface="+mn-ea"/>
                  <a:cs typeface="#9Slide03 Arima Madurai Medium" panose="00000600000000000000" pitchFamily="2" charset="0"/>
                  <a:sym typeface="Arial"/>
                </a:rPr>
                <a:t> </a:t>
              </a:r>
              <a:r>
                <a:rPr kumimoji="0" lang="en-US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#9Slide03 Arima Madurai Medium" panose="00000600000000000000" pitchFamily="2" charset="0"/>
                  <a:ea typeface="+mn-ea"/>
                  <a:cs typeface="#9Slide03 Arima Madurai Medium" panose="00000600000000000000" pitchFamily="2" charset="0"/>
                  <a:sym typeface="Arial"/>
                </a:rPr>
                <a:t>mô</a:t>
              </a:r>
              <a:r>
                <a:rPr kumimoji="0" lang="en-US" b="0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#9Slide03 Arima Madurai Medium" panose="00000600000000000000" pitchFamily="2" charset="0"/>
                  <a:ea typeface="+mn-ea"/>
                  <a:cs typeface="#9Slide03 Arima Madurai Medium" panose="00000600000000000000" pitchFamily="2" charset="0"/>
                  <a:sym typeface="Arial"/>
                </a:rPr>
                <a:t> </a:t>
              </a:r>
              <a:r>
                <a:rPr kumimoji="0" lang="en-US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#9Slide03 Arima Madurai Medium" panose="00000600000000000000" pitchFamily="2" charset="0"/>
                  <a:ea typeface="+mn-ea"/>
                  <a:cs typeface="#9Slide03 Arima Madurai Medium" panose="00000600000000000000" pitchFamily="2" charset="0"/>
                  <a:sym typeface="Arial"/>
                </a:rPr>
                <a:t>tả</a:t>
              </a:r>
              <a:r>
                <a:rPr kumimoji="0" lang="en-US" b="0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#9Slide03 Arima Madurai Medium" panose="00000600000000000000" pitchFamily="2" charset="0"/>
                  <a:ea typeface="+mn-ea"/>
                  <a:cs typeface="#9Slide03 Arima Madurai Medium" panose="00000600000000000000" pitchFamily="2" charset="0"/>
                  <a:sym typeface="Arial"/>
                </a:rPr>
                <a:t> </a:t>
              </a:r>
              <a:r>
                <a:rPr kumimoji="0" lang="en-US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#9Slide03 Arima Madurai Medium" panose="00000600000000000000" pitchFamily="2" charset="0"/>
                  <a:ea typeface="+mn-ea"/>
                  <a:cs typeface="#9Slide03 Arima Madurai Medium" panose="00000600000000000000" pitchFamily="2" charset="0"/>
                  <a:sym typeface="Arial"/>
                </a:rPr>
                <a:t>quá</a:t>
              </a:r>
              <a:r>
                <a:rPr kumimoji="0" lang="en-US" b="0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#9Slide03 Arima Madurai Medium" panose="00000600000000000000" pitchFamily="2" charset="0"/>
                  <a:ea typeface="+mn-ea"/>
                  <a:cs typeface="#9Slide03 Arima Madurai Medium" panose="00000600000000000000" pitchFamily="2" charset="0"/>
                  <a:sym typeface="Arial"/>
                </a:rPr>
                <a:t> </a:t>
              </a:r>
              <a:r>
                <a:rPr kumimoji="0" lang="en-US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#9Slide03 Arima Madurai Medium" panose="00000600000000000000" pitchFamily="2" charset="0"/>
                  <a:ea typeface="+mn-ea"/>
                  <a:cs typeface="#9Slide03 Arima Madurai Medium" panose="00000600000000000000" pitchFamily="2" charset="0"/>
                  <a:sym typeface="Arial"/>
                </a:rPr>
                <a:t>trình</a:t>
              </a:r>
              <a:r>
                <a:rPr kumimoji="0" lang="en-US" b="0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#9Slide03 Arima Madurai Medium" panose="00000600000000000000" pitchFamily="2" charset="0"/>
                  <a:ea typeface="+mn-ea"/>
                  <a:cs typeface="#9Slide03 Arima Madurai Medium" panose="00000600000000000000" pitchFamily="2" charset="0"/>
                  <a:sym typeface="Arial"/>
                </a:rPr>
                <a:t> </a:t>
              </a:r>
              <a:r>
                <a:rPr kumimoji="0" lang="en-US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#9Slide03 Arima Madurai Medium" panose="00000600000000000000" pitchFamily="2" charset="0"/>
                  <a:ea typeface="+mn-ea"/>
                  <a:cs typeface="#9Slide03 Arima Madurai Medium" panose="00000600000000000000" pitchFamily="2" charset="0"/>
                  <a:sym typeface="Arial"/>
                </a:rPr>
                <a:t>tạo</a:t>
              </a:r>
              <a:r>
                <a:rPr kumimoji="0" lang="en-US" b="0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#9Slide03 Arima Madurai Medium" panose="00000600000000000000" pitchFamily="2" charset="0"/>
                  <a:ea typeface="+mn-ea"/>
                  <a:cs typeface="#9Slide03 Arima Madurai Medium" panose="00000600000000000000" pitchFamily="2" charset="0"/>
                  <a:sym typeface="Arial"/>
                </a:rPr>
                <a:t> </a:t>
              </a:r>
              <a:r>
                <a:rPr kumimoji="0" lang="en-US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#9Slide03 Arima Madurai Medium" panose="00000600000000000000" pitchFamily="2" charset="0"/>
                  <a:ea typeface="+mn-ea"/>
                  <a:cs typeface="#9Slide03 Arima Madurai Medium" panose="00000600000000000000" pitchFamily="2" charset="0"/>
                  <a:sym typeface="Arial"/>
                </a:rPr>
                <a:t>ra</a:t>
              </a:r>
              <a:r>
                <a:rPr kumimoji="0" lang="en-US" b="0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#9Slide03 Arima Madurai Medium" panose="00000600000000000000" pitchFamily="2" charset="0"/>
                  <a:ea typeface="+mn-ea"/>
                  <a:cs typeface="#9Slide03 Arima Madurai Medium" panose="00000600000000000000" pitchFamily="2" charset="0"/>
                  <a:sym typeface="Arial"/>
                </a:rPr>
                <a:t> dung </a:t>
              </a:r>
              <a:r>
                <a:rPr kumimoji="0" lang="en-US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#9Slide03 Arima Madurai Medium" panose="00000600000000000000" pitchFamily="2" charset="0"/>
                  <a:ea typeface="+mn-ea"/>
                  <a:cs typeface="#9Slide03 Arima Madurai Medium" panose="00000600000000000000" pitchFamily="2" charset="0"/>
                  <a:sym typeface="Arial"/>
                </a:rPr>
                <a:t>dịch</a:t>
              </a:r>
              <a:r>
                <a:rPr kumimoji="0" lang="en-US" b="0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#9Slide03 Arima Madurai Medium" panose="00000600000000000000" pitchFamily="2" charset="0"/>
                  <a:ea typeface="+mn-ea"/>
                  <a:cs typeface="#9Slide03 Arima Madurai Medium" panose="00000600000000000000" pitchFamily="2" charset="0"/>
                  <a:sym typeface="Arial"/>
                </a:rPr>
                <a:t>?</a:t>
              </a:r>
            </a:p>
          </p:txBody>
        </p:sp>
        <p:pic>
          <p:nvPicPr>
            <p:cNvPr id="135" name="Picture 2" descr="Hình ảnh Dấu Chấm Hỏi, Câu Hỏi Clipart, Dấu Hỏi Sáng Tạo, Nghi Ngờ miễn phí  tải tập tin PNG PSDComment và Vector">
              <a:extLst>
                <a:ext uri="{FF2B5EF4-FFF2-40B4-BE49-F238E27FC236}">
                  <a16:creationId xmlns:a16="http://schemas.microsoft.com/office/drawing/2014/main" id="{E04F2C96-B470-4DD8-8F36-BFAE3C21CA4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hq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6094" b="91875" l="10000" r="90000">
                          <a14:foregroundMark x1="60313" y1="67031" x2="43438" y2="76094"/>
                          <a14:foregroundMark x1="39375" y1="70938" x2="37500" y2="72031"/>
                          <a14:foregroundMark x1="64531" y1="80781" x2="64531" y2="83906"/>
                          <a14:foregroundMark x1="55781" y1="60781" x2="57188" y2="61875"/>
                          <a14:foregroundMark x1="46563" y1="62813" x2="42031" y2="63594"/>
                          <a14:foregroundMark x1="47969" y1="67813" x2="45313" y2="7328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98310" y="1028899"/>
              <a:ext cx="731087" cy="7310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48" name="Rectangle 147">
            <a:extLst>
              <a:ext uri="{FF2B5EF4-FFF2-40B4-BE49-F238E27FC236}">
                <a16:creationId xmlns:a16="http://schemas.microsoft.com/office/drawing/2014/main" id="{D577E266-68B0-461A-9DA6-5CEBA90BDADE}"/>
              </a:ext>
            </a:extLst>
          </p:cNvPr>
          <p:cNvSpPr/>
          <p:nvPr/>
        </p:nvSpPr>
        <p:spPr>
          <a:xfrm>
            <a:off x="5931235" y="2599364"/>
            <a:ext cx="5667928" cy="1138483"/>
          </a:xfrm>
          <a:prstGeom prst="rect">
            <a:avLst/>
          </a:prstGeom>
          <a:solidFill>
            <a:srgbClr val="FCECEE"/>
          </a:solidFill>
          <a:ln w="25400" cap="flat" cmpd="sng" algn="ctr">
            <a:solidFill>
              <a:srgbClr val="FCECEE"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Khi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cho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 đ</a:t>
            </a:r>
            <a:r>
              <a:rPr kumimoji="0" lang="vi-VN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ường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vào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 n</a:t>
            </a:r>
            <a:r>
              <a:rPr kumimoji="0" lang="vi-VN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ước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và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khuấy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đều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,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các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hạt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 đ</a:t>
            </a:r>
            <a:r>
              <a:rPr kumimoji="0" lang="vi-VN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ường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sẽ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 tan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và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phân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bố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đều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vào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 n</a:t>
            </a:r>
            <a:r>
              <a:rPr kumimoji="0" lang="vi-VN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ước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,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tạo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thành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hỗn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hợp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đồng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nhất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gọi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là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 dung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dịch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 đ</a:t>
            </a:r>
            <a:r>
              <a:rPr kumimoji="0" lang="vi-VN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ường</a:t>
            </a:r>
            <a:endParaRPr kumimoji="0" lang="en-US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#9Slide03 Arima Madurai Black" panose="00000A00000000000000" pitchFamily="2" charset="0"/>
              <a:ea typeface="+mn-ea"/>
              <a:cs typeface="#9Slide03 Arima Madurai Black" panose="00000A00000000000000" pitchFamily="2" charset="0"/>
              <a:sym typeface="Arial"/>
            </a:endParaRPr>
          </a:p>
        </p:txBody>
      </p:sp>
      <p:grpSp>
        <p:nvGrpSpPr>
          <p:cNvPr id="150" name="Group 149">
            <a:extLst>
              <a:ext uri="{FF2B5EF4-FFF2-40B4-BE49-F238E27FC236}">
                <a16:creationId xmlns:a16="http://schemas.microsoft.com/office/drawing/2014/main" id="{42CCAA60-F9E1-4911-A831-D45D8F2A8CB1}"/>
              </a:ext>
            </a:extLst>
          </p:cNvPr>
          <p:cNvGrpSpPr/>
          <p:nvPr/>
        </p:nvGrpSpPr>
        <p:grpSpPr>
          <a:xfrm>
            <a:off x="6003137" y="3974936"/>
            <a:ext cx="5670404" cy="2219386"/>
            <a:chOff x="1385447" y="1234984"/>
            <a:chExt cx="4172331" cy="3337016"/>
          </a:xfrm>
        </p:grpSpPr>
        <p:sp>
          <p:nvSpPr>
            <p:cNvPr id="151" name="Rounded Rectangle 21">
              <a:extLst>
                <a:ext uri="{FF2B5EF4-FFF2-40B4-BE49-F238E27FC236}">
                  <a16:creationId xmlns:a16="http://schemas.microsoft.com/office/drawing/2014/main" id="{5C228E48-8789-4A1A-99D8-8B9B83E4BC73}"/>
                </a:ext>
              </a:extLst>
            </p:cNvPr>
            <p:cNvSpPr/>
            <p:nvPr/>
          </p:nvSpPr>
          <p:spPr>
            <a:xfrm>
              <a:off x="1385447" y="1234984"/>
              <a:ext cx="4172331" cy="3337016"/>
            </a:xfrm>
            <a:prstGeom prst="roundRect">
              <a:avLst/>
            </a:prstGeom>
            <a:solidFill>
              <a:srgbClr val="FFFFFF"/>
            </a:solidFill>
            <a:ln w="25400" cap="flat" cmpd="sng" algn="ctr">
              <a:solidFill>
                <a:srgbClr val="00B05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b="0" i="0" u="none" strike="noStrike" kern="0" cap="none" spc="0" normalizeH="0" baseline="0" noProof="0">
                <a:ln>
                  <a:noFill/>
                </a:ln>
                <a:solidFill>
                  <a:srgbClr val="323149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52" name="Rounded Rectangle 22">
              <a:extLst>
                <a:ext uri="{FF2B5EF4-FFF2-40B4-BE49-F238E27FC236}">
                  <a16:creationId xmlns:a16="http://schemas.microsoft.com/office/drawing/2014/main" id="{C5B49B3A-DC21-4B7B-BD66-DB6942AFE44D}"/>
                </a:ext>
              </a:extLst>
            </p:cNvPr>
            <p:cNvSpPr/>
            <p:nvPr/>
          </p:nvSpPr>
          <p:spPr>
            <a:xfrm>
              <a:off x="1526875" y="1449629"/>
              <a:ext cx="3976174" cy="2926432"/>
            </a:xfrm>
            <a:prstGeom prst="roundRect">
              <a:avLst/>
            </a:prstGeom>
            <a:solidFill>
              <a:srgbClr val="FFFFFF"/>
            </a:solidFill>
            <a:ln w="25400" cap="flat" cmpd="sng" algn="ctr">
              <a:solidFill>
                <a:srgbClr val="92D050"/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just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b="0" i="0" u="none" strike="noStrike" kern="0" cap="none" spc="0" normalizeH="0" baseline="0" noProof="0" dirty="0">
                  <a:ln>
                    <a:noFill/>
                  </a:ln>
                  <a:solidFill>
                    <a:srgbClr val="323149"/>
                  </a:solidFill>
                  <a:effectLst/>
                  <a:uLnTx/>
                  <a:uFillTx/>
                  <a:latin typeface="#9Slide03 Arima Madurai Black" panose="00000A00000000000000" pitchFamily="2" charset="0"/>
                  <a:ea typeface="+mn-ea"/>
                  <a:cs typeface="#9Slide03 Arima Madurai Black" panose="00000A00000000000000" pitchFamily="2" charset="0"/>
                  <a:sym typeface="Arial"/>
                </a:rPr>
                <a:t>- Dung </a:t>
              </a:r>
              <a:r>
                <a:rPr kumimoji="0" lang="en-US" b="0" i="0" u="none" strike="noStrike" kern="0" cap="none" spc="0" normalizeH="0" baseline="0" noProof="0" dirty="0" err="1">
                  <a:ln>
                    <a:noFill/>
                  </a:ln>
                  <a:solidFill>
                    <a:srgbClr val="323149"/>
                  </a:solidFill>
                  <a:effectLst/>
                  <a:uLnTx/>
                  <a:uFillTx/>
                  <a:latin typeface="#9Slide03 Arima Madurai Black" panose="00000A00000000000000" pitchFamily="2" charset="0"/>
                  <a:ea typeface="+mn-ea"/>
                  <a:cs typeface="#9Slide03 Arima Madurai Black" panose="00000A00000000000000" pitchFamily="2" charset="0"/>
                  <a:sym typeface="Arial"/>
                </a:rPr>
                <a:t>dịch</a:t>
              </a:r>
              <a:r>
                <a:rPr kumimoji="0" lang="en-US" b="0" i="0" u="none" strike="noStrike" kern="0" cap="none" spc="0" normalizeH="0" baseline="0" noProof="0" dirty="0">
                  <a:ln>
                    <a:noFill/>
                  </a:ln>
                  <a:solidFill>
                    <a:srgbClr val="323149"/>
                  </a:solidFill>
                  <a:effectLst/>
                  <a:uLnTx/>
                  <a:uFillTx/>
                  <a:latin typeface="#9Slide03 Arima Madurai Black" panose="00000A00000000000000" pitchFamily="2" charset="0"/>
                  <a:ea typeface="+mn-ea"/>
                  <a:cs typeface="#9Slide03 Arima Madurai Black" panose="00000A00000000000000" pitchFamily="2" charset="0"/>
                  <a:sym typeface="Arial"/>
                </a:rPr>
                <a:t> </a:t>
              </a:r>
              <a:r>
                <a:rPr kumimoji="0" lang="en-US" b="0" i="0" u="none" strike="noStrike" kern="0" cap="none" spc="0" normalizeH="0" baseline="0" noProof="0" dirty="0" err="1">
                  <a:ln>
                    <a:noFill/>
                  </a:ln>
                  <a:solidFill>
                    <a:srgbClr val="323149"/>
                  </a:solidFill>
                  <a:effectLst/>
                  <a:uLnTx/>
                  <a:uFillTx/>
                  <a:latin typeface="#9Slide03 Arima Madurai Medium" panose="00000600000000000000" pitchFamily="2" charset="0"/>
                  <a:ea typeface="+mn-ea"/>
                  <a:cs typeface="#9Slide03 Arima Madurai Medium" panose="00000600000000000000" pitchFamily="2" charset="0"/>
                  <a:sym typeface="Arial"/>
                </a:rPr>
                <a:t>là</a:t>
              </a:r>
              <a:r>
                <a:rPr kumimoji="0" lang="en-US" b="0" i="0" u="none" strike="noStrike" kern="0" cap="none" spc="0" normalizeH="0" baseline="0" noProof="0" dirty="0">
                  <a:ln>
                    <a:noFill/>
                  </a:ln>
                  <a:solidFill>
                    <a:srgbClr val="323149"/>
                  </a:solidFill>
                  <a:effectLst/>
                  <a:uLnTx/>
                  <a:uFillTx/>
                  <a:latin typeface="#9Slide03 Arima Madurai Medium" panose="00000600000000000000" pitchFamily="2" charset="0"/>
                  <a:ea typeface="+mn-ea"/>
                  <a:cs typeface="#9Slide03 Arima Madurai Medium" panose="00000600000000000000" pitchFamily="2" charset="0"/>
                  <a:sym typeface="Arial"/>
                </a:rPr>
                <a:t> </a:t>
              </a:r>
              <a:r>
                <a:rPr kumimoji="0" lang="en-US" b="0" i="0" u="none" strike="noStrike" kern="0" cap="none" spc="0" normalizeH="0" baseline="0" noProof="0" dirty="0" err="1">
                  <a:ln>
                    <a:noFill/>
                  </a:ln>
                  <a:solidFill>
                    <a:srgbClr val="323149"/>
                  </a:solidFill>
                  <a:effectLst/>
                  <a:uLnTx/>
                  <a:uFillTx/>
                  <a:latin typeface="#9Slide03 Arima Madurai Medium" panose="00000600000000000000" pitchFamily="2" charset="0"/>
                  <a:ea typeface="+mn-ea"/>
                  <a:cs typeface="#9Slide03 Arima Madurai Medium" panose="00000600000000000000" pitchFamily="2" charset="0"/>
                  <a:sym typeface="Arial"/>
                </a:rPr>
                <a:t>hỗn</a:t>
              </a:r>
              <a:r>
                <a:rPr kumimoji="0" lang="en-US" b="0" i="0" u="none" strike="noStrike" kern="0" cap="none" spc="0" normalizeH="0" baseline="0" noProof="0" dirty="0">
                  <a:ln>
                    <a:noFill/>
                  </a:ln>
                  <a:solidFill>
                    <a:srgbClr val="323149"/>
                  </a:solidFill>
                  <a:effectLst/>
                  <a:uLnTx/>
                  <a:uFillTx/>
                  <a:latin typeface="#9Slide03 Arima Madurai Medium" panose="00000600000000000000" pitchFamily="2" charset="0"/>
                  <a:ea typeface="+mn-ea"/>
                  <a:cs typeface="#9Slide03 Arima Madurai Medium" panose="00000600000000000000" pitchFamily="2" charset="0"/>
                  <a:sym typeface="Arial"/>
                </a:rPr>
                <a:t> </a:t>
              </a:r>
              <a:r>
                <a:rPr kumimoji="0" lang="en-US" b="0" i="0" u="none" strike="noStrike" kern="0" cap="none" spc="0" normalizeH="0" baseline="0" noProof="0" dirty="0" err="1">
                  <a:ln>
                    <a:noFill/>
                  </a:ln>
                  <a:solidFill>
                    <a:srgbClr val="323149"/>
                  </a:solidFill>
                  <a:effectLst/>
                  <a:uLnTx/>
                  <a:uFillTx/>
                  <a:latin typeface="#9Slide03 Arima Madurai Medium" panose="00000600000000000000" pitchFamily="2" charset="0"/>
                  <a:ea typeface="+mn-ea"/>
                  <a:cs typeface="#9Slide03 Arima Madurai Medium" panose="00000600000000000000" pitchFamily="2" charset="0"/>
                  <a:sym typeface="Arial"/>
                </a:rPr>
                <a:t>hợp</a:t>
              </a:r>
              <a:r>
                <a:rPr kumimoji="0" lang="en-US" b="0" i="0" u="none" strike="noStrike" kern="0" cap="none" spc="0" normalizeH="0" baseline="0" noProof="0" dirty="0">
                  <a:ln>
                    <a:noFill/>
                  </a:ln>
                  <a:solidFill>
                    <a:srgbClr val="323149"/>
                  </a:solidFill>
                  <a:effectLst/>
                  <a:uLnTx/>
                  <a:uFillTx/>
                  <a:latin typeface="#9Slide03 Arima Madurai Medium" panose="00000600000000000000" pitchFamily="2" charset="0"/>
                  <a:ea typeface="+mn-ea"/>
                  <a:cs typeface="#9Slide03 Arima Madurai Medium" panose="00000600000000000000" pitchFamily="2" charset="0"/>
                  <a:sym typeface="Arial"/>
                </a:rPr>
                <a:t> </a:t>
              </a:r>
              <a:r>
                <a:rPr kumimoji="0" lang="en-US" b="0" i="0" u="none" strike="noStrike" kern="0" cap="none" spc="0" normalizeH="0" baseline="0" noProof="0" dirty="0" err="1">
                  <a:ln>
                    <a:noFill/>
                  </a:ln>
                  <a:solidFill>
                    <a:srgbClr val="323149"/>
                  </a:solidFill>
                  <a:effectLst/>
                  <a:uLnTx/>
                  <a:uFillTx/>
                  <a:latin typeface="#9Slide03 Arima Madurai Medium" panose="00000600000000000000" pitchFamily="2" charset="0"/>
                  <a:ea typeface="+mn-ea"/>
                  <a:cs typeface="#9Slide03 Arima Madurai Medium" panose="00000600000000000000" pitchFamily="2" charset="0"/>
                  <a:sym typeface="Arial"/>
                </a:rPr>
                <a:t>đồng</a:t>
              </a:r>
              <a:r>
                <a:rPr kumimoji="0" lang="en-US" b="0" i="0" u="none" strike="noStrike" kern="0" cap="none" spc="0" normalizeH="0" baseline="0" noProof="0" dirty="0">
                  <a:ln>
                    <a:noFill/>
                  </a:ln>
                  <a:solidFill>
                    <a:srgbClr val="323149"/>
                  </a:solidFill>
                  <a:effectLst/>
                  <a:uLnTx/>
                  <a:uFillTx/>
                  <a:latin typeface="#9Slide03 Arima Madurai Medium" panose="00000600000000000000" pitchFamily="2" charset="0"/>
                  <a:ea typeface="+mn-ea"/>
                  <a:cs typeface="#9Slide03 Arima Madurai Medium" panose="00000600000000000000" pitchFamily="2" charset="0"/>
                  <a:sym typeface="Arial"/>
                </a:rPr>
                <a:t> </a:t>
              </a:r>
              <a:r>
                <a:rPr kumimoji="0" lang="en-US" b="0" i="0" u="none" strike="noStrike" kern="0" cap="none" spc="0" normalizeH="0" baseline="0" noProof="0" dirty="0" err="1">
                  <a:ln>
                    <a:noFill/>
                  </a:ln>
                  <a:solidFill>
                    <a:srgbClr val="323149"/>
                  </a:solidFill>
                  <a:effectLst/>
                  <a:uLnTx/>
                  <a:uFillTx/>
                  <a:latin typeface="#9Slide03 Arima Madurai Medium" panose="00000600000000000000" pitchFamily="2" charset="0"/>
                  <a:ea typeface="+mn-ea"/>
                  <a:cs typeface="#9Slide03 Arima Madurai Medium" panose="00000600000000000000" pitchFamily="2" charset="0"/>
                  <a:sym typeface="Arial"/>
                </a:rPr>
                <a:t>nhất</a:t>
              </a:r>
              <a:r>
                <a:rPr kumimoji="0" lang="en-US" b="0" i="0" u="none" strike="noStrike" kern="0" cap="none" spc="0" normalizeH="0" baseline="0" noProof="0" dirty="0">
                  <a:ln>
                    <a:noFill/>
                  </a:ln>
                  <a:solidFill>
                    <a:srgbClr val="323149"/>
                  </a:solidFill>
                  <a:effectLst/>
                  <a:uLnTx/>
                  <a:uFillTx/>
                  <a:latin typeface="#9Slide03 Arima Madurai Medium" panose="00000600000000000000" pitchFamily="2" charset="0"/>
                  <a:ea typeface="+mn-ea"/>
                  <a:cs typeface="#9Slide03 Arima Madurai Medium" panose="00000600000000000000" pitchFamily="2" charset="0"/>
                  <a:sym typeface="Arial"/>
                </a:rPr>
                <a:t> </a:t>
              </a:r>
              <a:r>
                <a:rPr kumimoji="0" lang="en-US" b="0" i="0" u="none" strike="noStrike" kern="0" cap="none" spc="0" normalizeH="0" baseline="0" noProof="0" dirty="0" err="1">
                  <a:ln>
                    <a:noFill/>
                  </a:ln>
                  <a:solidFill>
                    <a:srgbClr val="323149"/>
                  </a:solidFill>
                  <a:effectLst/>
                  <a:uLnTx/>
                  <a:uFillTx/>
                  <a:latin typeface="#9Slide03 Arima Madurai Medium" panose="00000600000000000000" pitchFamily="2" charset="0"/>
                  <a:ea typeface="+mn-ea"/>
                  <a:cs typeface="#9Slide03 Arima Madurai Medium" panose="00000600000000000000" pitchFamily="2" charset="0"/>
                  <a:sym typeface="Arial"/>
                </a:rPr>
                <a:t>của</a:t>
              </a:r>
              <a:r>
                <a:rPr kumimoji="0" lang="en-US" b="0" i="0" u="none" strike="noStrike" kern="0" cap="none" spc="0" normalizeH="0" baseline="0" noProof="0" dirty="0">
                  <a:ln>
                    <a:noFill/>
                  </a:ln>
                  <a:solidFill>
                    <a:srgbClr val="323149"/>
                  </a:solidFill>
                  <a:effectLst/>
                  <a:uLnTx/>
                  <a:uFillTx/>
                  <a:latin typeface="#9Slide03 Arima Madurai Medium" panose="00000600000000000000" pitchFamily="2" charset="0"/>
                  <a:ea typeface="+mn-ea"/>
                  <a:cs typeface="#9Slide03 Arima Madurai Medium" panose="00000600000000000000" pitchFamily="2" charset="0"/>
                  <a:sym typeface="Arial"/>
                </a:rPr>
                <a:t> </a:t>
              </a:r>
              <a:r>
                <a:rPr kumimoji="0" lang="en-US" b="0" i="0" u="none" strike="noStrike" kern="0" cap="none" spc="0" normalizeH="0" baseline="0" noProof="0" dirty="0" err="1">
                  <a:ln>
                    <a:noFill/>
                  </a:ln>
                  <a:solidFill>
                    <a:srgbClr val="323149"/>
                  </a:solidFill>
                  <a:effectLst/>
                  <a:uLnTx/>
                  <a:uFillTx/>
                  <a:latin typeface="#9Slide03 Arima Madurai Medium" panose="00000600000000000000" pitchFamily="2" charset="0"/>
                  <a:ea typeface="+mn-ea"/>
                  <a:cs typeface="#9Slide03 Arima Madurai Medium" panose="00000600000000000000" pitchFamily="2" charset="0"/>
                  <a:sym typeface="Arial"/>
                </a:rPr>
                <a:t>chất</a:t>
              </a:r>
              <a:r>
                <a:rPr kumimoji="0" lang="en-US" b="0" i="0" u="none" strike="noStrike" kern="0" cap="none" spc="0" normalizeH="0" baseline="0" noProof="0" dirty="0">
                  <a:ln>
                    <a:noFill/>
                  </a:ln>
                  <a:solidFill>
                    <a:srgbClr val="323149"/>
                  </a:solidFill>
                  <a:effectLst/>
                  <a:uLnTx/>
                  <a:uFillTx/>
                  <a:latin typeface="#9Slide03 Arima Madurai Medium" panose="00000600000000000000" pitchFamily="2" charset="0"/>
                  <a:ea typeface="+mn-ea"/>
                  <a:cs typeface="#9Slide03 Arima Madurai Medium" panose="00000600000000000000" pitchFamily="2" charset="0"/>
                  <a:sym typeface="Arial"/>
                </a:rPr>
                <a:t> tan </a:t>
              </a:r>
              <a:r>
                <a:rPr kumimoji="0" lang="en-US" b="0" i="0" u="none" strike="noStrike" kern="0" cap="none" spc="0" normalizeH="0" baseline="0" noProof="0" dirty="0" err="1">
                  <a:ln>
                    <a:noFill/>
                  </a:ln>
                  <a:solidFill>
                    <a:srgbClr val="323149"/>
                  </a:solidFill>
                  <a:effectLst/>
                  <a:uLnTx/>
                  <a:uFillTx/>
                  <a:latin typeface="#9Slide03 Arima Madurai Medium" panose="00000600000000000000" pitchFamily="2" charset="0"/>
                  <a:ea typeface="+mn-ea"/>
                  <a:cs typeface="#9Slide03 Arima Madurai Medium" panose="00000600000000000000" pitchFamily="2" charset="0"/>
                  <a:sym typeface="Arial"/>
                </a:rPr>
                <a:t>và</a:t>
              </a:r>
              <a:r>
                <a:rPr kumimoji="0" lang="en-US" b="0" i="0" u="none" strike="noStrike" kern="0" cap="none" spc="0" normalizeH="0" baseline="0" noProof="0" dirty="0">
                  <a:ln>
                    <a:noFill/>
                  </a:ln>
                  <a:solidFill>
                    <a:srgbClr val="323149"/>
                  </a:solidFill>
                  <a:effectLst/>
                  <a:uLnTx/>
                  <a:uFillTx/>
                  <a:latin typeface="#9Slide03 Arima Madurai Medium" panose="00000600000000000000" pitchFamily="2" charset="0"/>
                  <a:ea typeface="+mn-ea"/>
                  <a:cs typeface="#9Slide03 Arima Madurai Medium" panose="00000600000000000000" pitchFamily="2" charset="0"/>
                  <a:sym typeface="Arial"/>
                </a:rPr>
                <a:t> dung </a:t>
              </a:r>
              <a:r>
                <a:rPr kumimoji="0" lang="en-US" b="0" i="0" u="none" strike="noStrike" kern="0" cap="none" spc="0" normalizeH="0" baseline="0" noProof="0" dirty="0" err="1">
                  <a:ln>
                    <a:noFill/>
                  </a:ln>
                  <a:solidFill>
                    <a:srgbClr val="323149"/>
                  </a:solidFill>
                  <a:effectLst/>
                  <a:uLnTx/>
                  <a:uFillTx/>
                  <a:latin typeface="#9Slide03 Arima Madurai Medium" panose="00000600000000000000" pitchFamily="2" charset="0"/>
                  <a:ea typeface="+mn-ea"/>
                  <a:cs typeface="#9Slide03 Arima Madurai Medium" panose="00000600000000000000" pitchFamily="2" charset="0"/>
                  <a:sym typeface="Arial"/>
                </a:rPr>
                <a:t>môi</a:t>
              </a:r>
              <a:endPara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323149"/>
                </a:solidFill>
                <a:effectLst/>
                <a:uLnTx/>
                <a:uFillTx/>
                <a:latin typeface="#9Slide03 Arima Madurai Medium" panose="00000600000000000000" pitchFamily="2" charset="0"/>
                <a:ea typeface="+mn-ea"/>
                <a:cs typeface="#9Slide03 Arima Madurai Medium" panose="00000600000000000000" pitchFamily="2" charset="0"/>
                <a:sym typeface="Arial"/>
              </a:endParaRPr>
            </a:p>
            <a:p>
              <a:pPr marL="0" marR="0" lvl="0" indent="0" algn="just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b="0" i="0" u="none" strike="noStrike" kern="0" cap="none" spc="0" normalizeH="0" baseline="0" noProof="0" dirty="0">
                  <a:ln>
                    <a:noFill/>
                  </a:ln>
                  <a:solidFill>
                    <a:srgbClr val="323149"/>
                  </a:solidFill>
                  <a:effectLst/>
                  <a:uLnTx/>
                  <a:uFillTx/>
                  <a:latin typeface="#9Slide03 Arima Madurai Black" panose="00000A00000000000000" pitchFamily="2" charset="0"/>
                  <a:ea typeface="+mn-ea"/>
                  <a:cs typeface="#9Slide03 Arima Madurai Black" panose="00000A00000000000000" pitchFamily="2" charset="0"/>
                  <a:sym typeface="Arial"/>
                </a:rPr>
                <a:t>- </a:t>
              </a:r>
              <a:r>
                <a:rPr kumimoji="0" lang="en-US" b="0" i="0" u="none" strike="noStrike" kern="0" cap="none" spc="0" normalizeH="0" baseline="0" noProof="0" dirty="0" err="1">
                  <a:ln>
                    <a:noFill/>
                  </a:ln>
                  <a:solidFill>
                    <a:srgbClr val="323149"/>
                  </a:solidFill>
                  <a:effectLst/>
                  <a:uLnTx/>
                  <a:uFillTx/>
                  <a:latin typeface="#9Slide03 Arima Madurai Black" panose="00000A00000000000000" pitchFamily="2" charset="0"/>
                  <a:ea typeface="+mn-ea"/>
                  <a:cs typeface="#9Slide03 Arima Madurai Black" panose="00000A00000000000000" pitchFamily="2" charset="0"/>
                  <a:sym typeface="Arial"/>
                </a:rPr>
                <a:t>Chất</a:t>
              </a:r>
              <a:r>
                <a:rPr kumimoji="0" lang="en-US" b="0" i="0" u="none" strike="noStrike" kern="0" cap="none" spc="0" normalizeH="0" baseline="0" noProof="0" dirty="0">
                  <a:ln>
                    <a:noFill/>
                  </a:ln>
                  <a:solidFill>
                    <a:srgbClr val="323149"/>
                  </a:solidFill>
                  <a:effectLst/>
                  <a:uLnTx/>
                  <a:uFillTx/>
                  <a:latin typeface="#9Slide03 Arima Madurai Black" panose="00000A00000000000000" pitchFamily="2" charset="0"/>
                  <a:ea typeface="+mn-ea"/>
                  <a:cs typeface="#9Slide03 Arima Madurai Black" panose="00000A00000000000000" pitchFamily="2" charset="0"/>
                  <a:sym typeface="Arial"/>
                </a:rPr>
                <a:t> tan </a:t>
              </a:r>
              <a:r>
                <a:rPr kumimoji="0" lang="en-US" b="0" i="0" u="none" strike="noStrike" kern="0" cap="none" spc="0" normalizeH="0" baseline="0" noProof="0" dirty="0" err="1">
                  <a:ln>
                    <a:noFill/>
                  </a:ln>
                  <a:solidFill>
                    <a:srgbClr val="323149"/>
                  </a:solidFill>
                  <a:effectLst/>
                  <a:uLnTx/>
                  <a:uFillTx/>
                  <a:latin typeface="#9Slide03 Arima Madurai Medium" panose="00000600000000000000" pitchFamily="2" charset="0"/>
                  <a:ea typeface="+mn-ea"/>
                  <a:cs typeface="#9Slide03 Arima Madurai Medium" panose="00000600000000000000" pitchFamily="2" charset="0"/>
                  <a:sym typeface="Arial"/>
                </a:rPr>
                <a:t>là</a:t>
              </a:r>
              <a:r>
                <a:rPr kumimoji="0" lang="en-US" b="0" i="0" u="none" strike="noStrike" kern="0" cap="none" spc="0" normalizeH="0" baseline="0" noProof="0" dirty="0">
                  <a:ln>
                    <a:noFill/>
                  </a:ln>
                  <a:solidFill>
                    <a:srgbClr val="323149"/>
                  </a:solidFill>
                  <a:effectLst/>
                  <a:uLnTx/>
                  <a:uFillTx/>
                  <a:latin typeface="#9Slide03 Arima Madurai Medium" panose="00000600000000000000" pitchFamily="2" charset="0"/>
                  <a:ea typeface="+mn-ea"/>
                  <a:cs typeface="#9Slide03 Arima Madurai Medium" panose="00000600000000000000" pitchFamily="2" charset="0"/>
                  <a:sym typeface="Arial"/>
                </a:rPr>
                <a:t> </a:t>
              </a:r>
              <a:r>
                <a:rPr kumimoji="0" lang="en-US" b="0" i="0" u="none" strike="noStrike" kern="0" cap="none" spc="0" normalizeH="0" baseline="0" noProof="0" dirty="0" err="1">
                  <a:ln>
                    <a:noFill/>
                  </a:ln>
                  <a:solidFill>
                    <a:srgbClr val="323149"/>
                  </a:solidFill>
                  <a:effectLst/>
                  <a:uLnTx/>
                  <a:uFillTx/>
                  <a:latin typeface="#9Slide03 Arima Madurai Medium" panose="00000600000000000000" pitchFamily="2" charset="0"/>
                  <a:ea typeface="+mn-ea"/>
                  <a:cs typeface="#9Slide03 Arima Madurai Medium" panose="00000600000000000000" pitchFamily="2" charset="0"/>
                  <a:sym typeface="Arial"/>
                </a:rPr>
                <a:t>chất</a:t>
              </a:r>
              <a:r>
                <a:rPr kumimoji="0" lang="en-US" b="0" i="0" u="none" strike="noStrike" kern="0" cap="none" spc="0" normalizeH="0" baseline="0" noProof="0" dirty="0">
                  <a:ln>
                    <a:noFill/>
                  </a:ln>
                  <a:solidFill>
                    <a:srgbClr val="323149"/>
                  </a:solidFill>
                  <a:effectLst/>
                  <a:uLnTx/>
                  <a:uFillTx/>
                  <a:latin typeface="#9Slide03 Arima Madurai Medium" panose="00000600000000000000" pitchFamily="2" charset="0"/>
                  <a:ea typeface="+mn-ea"/>
                  <a:cs typeface="#9Slide03 Arima Madurai Medium" panose="00000600000000000000" pitchFamily="2" charset="0"/>
                  <a:sym typeface="Arial"/>
                </a:rPr>
                <a:t> đ</a:t>
              </a:r>
              <a:r>
                <a:rPr kumimoji="0" lang="vi-VN" b="0" i="0" u="none" strike="noStrike" kern="0" cap="none" spc="0" normalizeH="0" baseline="0" noProof="0" dirty="0">
                  <a:ln>
                    <a:noFill/>
                  </a:ln>
                  <a:solidFill>
                    <a:srgbClr val="323149"/>
                  </a:solidFill>
                  <a:effectLst/>
                  <a:uLnTx/>
                  <a:uFillTx/>
                  <a:latin typeface="#9Slide03 Arima Madurai Medium" panose="00000600000000000000" pitchFamily="2" charset="0"/>
                  <a:ea typeface="+mn-ea"/>
                  <a:cs typeface="#9Slide03 Arima Madurai Medium" panose="00000600000000000000" pitchFamily="2" charset="0"/>
                  <a:sym typeface="Arial"/>
                </a:rPr>
                <a:t>ượ</a:t>
              </a:r>
              <a:r>
                <a:rPr kumimoji="0" lang="en-US" b="0" i="0" u="none" strike="noStrike" kern="0" cap="none" spc="0" normalizeH="0" baseline="0" noProof="0" dirty="0">
                  <a:ln>
                    <a:noFill/>
                  </a:ln>
                  <a:solidFill>
                    <a:srgbClr val="323149"/>
                  </a:solidFill>
                  <a:effectLst/>
                  <a:uLnTx/>
                  <a:uFillTx/>
                  <a:latin typeface="#9Slide03 Arima Madurai Medium" panose="00000600000000000000" pitchFamily="2" charset="0"/>
                  <a:ea typeface="+mn-ea"/>
                  <a:cs typeface="#9Slide03 Arima Madurai Medium" panose="00000600000000000000" pitchFamily="2" charset="0"/>
                  <a:sym typeface="Arial"/>
                </a:rPr>
                <a:t>c </a:t>
              </a:r>
              <a:r>
                <a:rPr kumimoji="0" lang="en-US" b="0" i="0" u="none" strike="noStrike" kern="0" cap="none" spc="0" normalizeH="0" baseline="0" noProof="0" dirty="0" err="1">
                  <a:ln>
                    <a:noFill/>
                  </a:ln>
                  <a:solidFill>
                    <a:srgbClr val="323149"/>
                  </a:solidFill>
                  <a:effectLst/>
                  <a:uLnTx/>
                  <a:uFillTx/>
                  <a:latin typeface="#9Slide03 Arima Madurai Medium" panose="00000600000000000000" pitchFamily="2" charset="0"/>
                  <a:ea typeface="+mn-ea"/>
                  <a:cs typeface="#9Slide03 Arima Madurai Medium" panose="00000600000000000000" pitchFamily="2" charset="0"/>
                  <a:sym typeface="Arial"/>
                </a:rPr>
                <a:t>hòa</a:t>
              </a:r>
              <a:r>
                <a:rPr kumimoji="0" lang="en-US" b="0" i="0" u="none" strike="noStrike" kern="0" cap="none" spc="0" normalizeH="0" baseline="0" noProof="0" dirty="0">
                  <a:ln>
                    <a:noFill/>
                  </a:ln>
                  <a:solidFill>
                    <a:srgbClr val="323149"/>
                  </a:solidFill>
                  <a:effectLst/>
                  <a:uLnTx/>
                  <a:uFillTx/>
                  <a:latin typeface="#9Slide03 Arima Madurai Medium" panose="00000600000000000000" pitchFamily="2" charset="0"/>
                  <a:ea typeface="+mn-ea"/>
                  <a:cs typeface="#9Slide03 Arima Madurai Medium" panose="00000600000000000000" pitchFamily="2" charset="0"/>
                  <a:sym typeface="Arial"/>
                </a:rPr>
                <a:t> tan </a:t>
              </a:r>
              <a:r>
                <a:rPr kumimoji="0" lang="en-US" b="0" i="0" u="none" strike="noStrike" kern="0" cap="none" spc="0" normalizeH="0" baseline="0" noProof="0" dirty="0" err="1">
                  <a:ln>
                    <a:noFill/>
                  </a:ln>
                  <a:solidFill>
                    <a:srgbClr val="323149"/>
                  </a:solidFill>
                  <a:effectLst/>
                  <a:uLnTx/>
                  <a:uFillTx/>
                  <a:latin typeface="#9Slide03 Arima Madurai Medium" panose="00000600000000000000" pitchFamily="2" charset="0"/>
                  <a:ea typeface="+mn-ea"/>
                  <a:cs typeface="#9Slide03 Arima Madurai Medium" panose="00000600000000000000" pitchFamily="2" charset="0"/>
                  <a:sym typeface="Arial"/>
                </a:rPr>
                <a:t>trong</a:t>
              </a:r>
              <a:r>
                <a:rPr kumimoji="0" lang="en-US" b="0" i="0" u="none" strike="noStrike" kern="0" cap="none" spc="0" normalizeH="0" baseline="0" noProof="0" dirty="0">
                  <a:ln>
                    <a:noFill/>
                  </a:ln>
                  <a:solidFill>
                    <a:srgbClr val="323149"/>
                  </a:solidFill>
                  <a:effectLst/>
                  <a:uLnTx/>
                  <a:uFillTx/>
                  <a:latin typeface="#9Slide03 Arima Madurai Medium" panose="00000600000000000000" pitchFamily="2" charset="0"/>
                  <a:ea typeface="+mn-ea"/>
                  <a:cs typeface="#9Slide03 Arima Madurai Medium" panose="00000600000000000000" pitchFamily="2" charset="0"/>
                  <a:sym typeface="Arial"/>
                </a:rPr>
                <a:t> dung </a:t>
              </a:r>
              <a:r>
                <a:rPr kumimoji="0" lang="en-US" b="0" i="0" u="none" strike="noStrike" kern="0" cap="none" spc="0" normalizeH="0" baseline="0" noProof="0" dirty="0" err="1">
                  <a:ln>
                    <a:noFill/>
                  </a:ln>
                  <a:solidFill>
                    <a:srgbClr val="323149"/>
                  </a:solidFill>
                  <a:effectLst/>
                  <a:uLnTx/>
                  <a:uFillTx/>
                  <a:latin typeface="#9Slide03 Arima Madurai Medium" panose="00000600000000000000" pitchFamily="2" charset="0"/>
                  <a:ea typeface="+mn-ea"/>
                  <a:cs typeface="#9Slide03 Arima Madurai Medium" panose="00000600000000000000" pitchFamily="2" charset="0"/>
                  <a:sym typeface="Arial"/>
                </a:rPr>
                <a:t>môi</a:t>
              </a:r>
              <a:r>
                <a:rPr kumimoji="0" lang="en-US" b="0" i="0" u="none" strike="noStrike" kern="0" cap="none" spc="0" normalizeH="0" baseline="0" noProof="0" dirty="0">
                  <a:ln>
                    <a:noFill/>
                  </a:ln>
                  <a:solidFill>
                    <a:srgbClr val="323149"/>
                  </a:solidFill>
                  <a:effectLst/>
                  <a:uLnTx/>
                  <a:uFillTx/>
                  <a:latin typeface="#9Slide03 Arima Madurai Medium" panose="00000600000000000000" pitchFamily="2" charset="0"/>
                  <a:ea typeface="+mn-ea"/>
                  <a:cs typeface="#9Slide03 Arima Madurai Medium" panose="00000600000000000000" pitchFamily="2" charset="0"/>
                  <a:sym typeface="Arial"/>
                </a:rPr>
                <a:t>. </a:t>
              </a:r>
              <a:r>
                <a:rPr kumimoji="0" lang="en-US" b="0" i="0" u="none" strike="noStrike" kern="0" cap="none" spc="0" normalizeH="0" baseline="0" noProof="0" dirty="0" err="1">
                  <a:ln>
                    <a:noFill/>
                  </a:ln>
                  <a:solidFill>
                    <a:srgbClr val="323149"/>
                  </a:solidFill>
                  <a:effectLst/>
                  <a:uLnTx/>
                  <a:uFillTx/>
                  <a:latin typeface="#9Slide03 Arima Madurai Medium" panose="00000600000000000000" pitchFamily="2" charset="0"/>
                  <a:ea typeface="+mn-ea"/>
                  <a:cs typeface="#9Slide03 Arima Madurai Medium" panose="00000600000000000000" pitchFamily="2" charset="0"/>
                  <a:sym typeface="Arial"/>
                </a:rPr>
                <a:t>Chất</a:t>
              </a:r>
              <a:r>
                <a:rPr kumimoji="0" lang="en-US" b="0" i="0" u="none" strike="noStrike" kern="0" cap="none" spc="0" normalizeH="0" baseline="0" noProof="0" dirty="0">
                  <a:ln>
                    <a:noFill/>
                  </a:ln>
                  <a:solidFill>
                    <a:srgbClr val="323149"/>
                  </a:solidFill>
                  <a:effectLst/>
                  <a:uLnTx/>
                  <a:uFillTx/>
                  <a:latin typeface="#9Slide03 Arima Madurai Medium" panose="00000600000000000000" pitchFamily="2" charset="0"/>
                  <a:ea typeface="+mn-ea"/>
                  <a:cs typeface="#9Slide03 Arima Madurai Medium" panose="00000600000000000000" pitchFamily="2" charset="0"/>
                  <a:sym typeface="Arial"/>
                </a:rPr>
                <a:t> tan </a:t>
              </a:r>
              <a:r>
                <a:rPr kumimoji="0" lang="en-US" b="0" i="0" u="none" strike="noStrike" kern="0" cap="none" spc="0" normalizeH="0" baseline="0" noProof="0" dirty="0" err="1">
                  <a:ln>
                    <a:noFill/>
                  </a:ln>
                  <a:solidFill>
                    <a:srgbClr val="323149"/>
                  </a:solidFill>
                  <a:effectLst/>
                  <a:uLnTx/>
                  <a:uFillTx/>
                  <a:latin typeface="#9Slide03 Arima Madurai Medium" panose="00000600000000000000" pitchFamily="2" charset="0"/>
                  <a:ea typeface="+mn-ea"/>
                  <a:cs typeface="#9Slide03 Arima Madurai Medium" panose="00000600000000000000" pitchFamily="2" charset="0"/>
                  <a:sym typeface="Arial"/>
                </a:rPr>
                <a:t>có</a:t>
              </a:r>
              <a:r>
                <a:rPr kumimoji="0" lang="en-US" b="0" i="0" u="none" strike="noStrike" kern="0" cap="none" spc="0" normalizeH="0" baseline="0" noProof="0" dirty="0">
                  <a:ln>
                    <a:noFill/>
                  </a:ln>
                  <a:solidFill>
                    <a:srgbClr val="323149"/>
                  </a:solidFill>
                  <a:effectLst/>
                  <a:uLnTx/>
                  <a:uFillTx/>
                  <a:latin typeface="#9Slide03 Arima Madurai Medium" panose="00000600000000000000" pitchFamily="2" charset="0"/>
                  <a:ea typeface="+mn-ea"/>
                  <a:cs typeface="#9Slide03 Arima Madurai Medium" panose="00000600000000000000" pitchFamily="2" charset="0"/>
                  <a:sym typeface="Arial"/>
                </a:rPr>
                <a:t> </a:t>
              </a:r>
              <a:r>
                <a:rPr kumimoji="0" lang="en-US" b="0" i="0" u="none" strike="noStrike" kern="0" cap="none" spc="0" normalizeH="0" baseline="0" noProof="0" dirty="0" err="1">
                  <a:ln>
                    <a:noFill/>
                  </a:ln>
                  <a:solidFill>
                    <a:srgbClr val="323149"/>
                  </a:solidFill>
                  <a:effectLst/>
                  <a:uLnTx/>
                  <a:uFillTx/>
                  <a:latin typeface="#9Slide03 Arima Madurai Medium" panose="00000600000000000000" pitchFamily="2" charset="0"/>
                  <a:ea typeface="+mn-ea"/>
                  <a:cs typeface="#9Slide03 Arima Madurai Medium" panose="00000600000000000000" pitchFamily="2" charset="0"/>
                  <a:sym typeface="Arial"/>
                </a:rPr>
                <a:t>thể</a:t>
              </a:r>
              <a:r>
                <a:rPr kumimoji="0" lang="en-US" b="0" i="0" u="none" strike="noStrike" kern="0" cap="none" spc="0" normalizeH="0" baseline="0" noProof="0" dirty="0">
                  <a:ln>
                    <a:noFill/>
                  </a:ln>
                  <a:solidFill>
                    <a:srgbClr val="323149"/>
                  </a:solidFill>
                  <a:effectLst/>
                  <a:uLnTx/>
                  <a:uFillTx/>
                  <a:latin typeface="#9Slide03 Arima Madurai Medium" panose="00000600000000000000" pitchFamily="2" charset="0"/>
                  <a:ea typeface="+mn-ea"/>
                  <a:cs typeface="#9Slide03 Arima Madurai Medium" panose="00000600000000000000" pitchFamily="2" charset="0"/>
                  <a:sym typeface="Arial"/>
                </a:rPr>
                <a:t> </a:t>
              </a:r>
              <a:r>
                <a:rPr kumimoji="0" lang="en-US" b="0" i="0" u="none" strike="noStrike" kern="0" cap="none" spc="0" normalizeH="0" baseline="0" noProof="0" dirty="0" err="1">
                  <a:ln>
                    <a:noFill/>
                  </a:ln>
                  <a:solidFill>
                    <a:srgbClr val="323149"/>
                  </a:solidFill>
                  <a:effectLst/>
                  <a:uLnTx/>
                  <a:uFillTx/>
                  <a:latin typeface="#9Slide03 Arima Madurai Medium" panose="00000600000000000000" pitchFamily="2" charset="0"/>
                  <a:ea typeface="+mn-ea"/>
                  <a:cs typeface="#9Slide03 Arima Madurai Medium" panose="00000600000000000000" pitchFamily="2" charset="0"/>
                  <a:sym typeface="Arial"/>
                </a:rPr>
                <a:t>là</a:t>
              </a:r>
              <a:r>
                <a:rPr kumimoji="0" lang="en-US" b="0" i="0" u="none" strike="noStrike" kern="0" cap="none" spc="0" normalizeH="0" baseline="0" noProof="0" dirty="0">
                  <a:ln>
                    <a:noFill/>
                  </a:ln>
                  <a:solidFill>
                    <a:srgbClr val="323149"/>
                  </a:solidFill>
                  <a:effectLst/>
                  <a:uLnTx/>
                  <a:uFillTx/>
                  <a:latin typeface="#9Slide03 Arima Madurai Medium" panose="00000600000000000000" pitchFamily="2" charset="0"/>
                  <a:ea typeface="+mn-ea"/>
                  <a:cs typeface="#9Slide03 Arima Madurai Medium" panose="00000600000000000000" pitchFamily="2" charset="0"/>
                  <a:sym typeface="Arial"/>
                </a:rPr>
                <a:t> </a:t>
              </a:r>
              <a:r>
                <a:rPr kumimoji="0" lang="en-US" b="0" i="0" u="none" strike="noStrike" kern="0" cap="none" spc="0" normalizeH="0" baseline="0" noProof="0" dirty="0" err="1">
                  <a:ln>
                    <a:noFill/>
                  </a:ln>
                  <a:solidFill>
                    <a:srgbClr val="323149"/>
                  </a:solidFill>
                  <a:effectLst/>
                  <a:uLnTx/>
                  <a:uFillTx/>
                  <a:latin typeface="#9Slide03 Arima Madurai Medium" panose="00000600000000000000" pitchFamily="2" charset="0"/>
                  <a:ea typeface="+mn-ea"/>
                  <a:cs typeface="#9Slide03 Arima Madurai Medium" panose="00000600000000000000" pitchFamily="2" charset="0"/>
                  <a:sym typeface="Arial"/>
                </a:rPr>
                <a:t>chất</a:t>
              </a:r>
              <a:r>
                <a:rPr kumimoji="0" lang="en-US" b="0" i="0" u="none" strike="noStrike" kern="0" cap="none" spc="0" normalizeH="0" baseline="0" noProof="0" dirty="0">
                  <a:ln>
                    <a:noFill/>
                  </a:ln>
                  <a:solidFill>
                    <a:srgbClr val="323149"/>
                  </a:solidFill>
                  <a:effectLst/>
                  <a:uLnTx/>
                  <a:uFillTx/>
                  <a:latin typeface="#9Slide03 Arima Madurai Medium" panose="00000600000000000000" pitchFamily="2" charset="0"/>
                  <a:ea typeface="+mn-ea"/>
                  <a:cs typeface="#9Slide03 Arima Madurai Medium" panose="00000600000000000000" pitchFamily="2" charset="0"/>
                  <a:sym typeface="Arial"/>
                </a:rPr>
                <a:t> </a:t>
              </a:r>
              <a:r>
                <a:rPr kumimoji="0" lang="en-US" b="0" i="0" u="none" strike="noStrike" kern="0" cap="none" spc="0" normalizeH="0" baseline="0" noProof="0" dirty="0" err="1">
                  <a:ln>
                    <a:noFill/>
                  </a:ln>
                  <a:solidFill>
                    <a:srgbClr val="323149"/>
                  </a:solidFill>
                  <a:effectLst/>
                  <a:uLnTx/>
                  <a:uFillTx/>
                  <a:latin typeface="#9Slide03 Arima Madurai Medium" panose="00000600000000000000" pitchFamily="2" charset="0"/>
                  <a:ea typeface="+mn-ea"/>
                  <a:cs typeface="#9Slide03 Arima Madurai Medium" panose="00000600000000000000" pitchFamily="2" charset="0"/>
                  <a:sym typeface="Arial"/>
                </a:rPr>
                <a:t>rắn</a:t>
              </a:r>
              <a:r>
                <a:rPr kumimoji="0" lang="en-US" b="0" i="0" u="none" strike="noStrike" kern="0" cap="none" spc="0" normalizeH="0" baseline="0" noProof="0" dirty="0">
                  <a:ln>
                    <a:noFill/>
                  </a:ln>
                  <a:solidFill>
                    <a:srgbClr val="323149"/>
                  </a:solidFill>
                  <a:effectLst/>
                  <a:uLnTx/>
                  <a:uFillTx/>
                  <a:latin typeface="#9Slide03 Arima Madurai Medium" panose="00000600000000000000" pitchFamily="2" charset="0"/>
                  <a:ea typeface="+mn-ea"/>
                  <a:cs typeface="#9Slide03 Arima Madurai Medium" panose="00000600000000000000" pitchFamily="2" charset="0"/>
                  <a:sym typeface="Arial"/>
                </a:rPr>
                <a:t>, </a:t>
              </a:r>
              <a:r>
                <a:rPr kumimoji="0" lang="en-US" b="0" i="0" u="none" strike="noStrike" kern="0" cap="none" spc="0" normalizeH="0" baseline="0" noProof="0" dirty="0" err="1">
                  <a:ln>
                    <a:noFill/>
                  </a:ln>
                  <a:solidFill>
                    <a:srgbClr val="323149"/>
                  </a:solidFill>
                  <a:effectLst/>
                  <a:uLnTx/>
                  <a:uFillTx/>
                  <a:latin typeface="#9Slide03 Arima Madurai Medium" panose="00000600000000000000" pitchFamily="2" charset="0"/>
                  <a:ea typeface="+mn-ea"/>
                  <a:cs typeface="#9Slide03 Arima Madurai Medium" panose="00000600000000000000" pitchFamily="2" charset="0"/>
                  <a:sym typeface="Arial"/>
                </a:rPr>
                <a:t>lỏng</a:t>
              </a:r>
              <a:r>
                <a:rPr kumimoji="0" lang="en-US" b="0" i="0" u="none" strike="noStrike" kern="0" cap="none" spc="0" normalizeH="0" baseline="0" noProof="0" dirty="0">
                  <a:ln>
                    <a:noFill/>
                  </a:ln>
                  <a:solidFill>
                    <a:srgbClr val="323149"/>
                  </a:solidFill>
                  <a:effectLst/>
                  <a:uLnTx/>
                  <a:uFillTx/>
                  <a:latin typeface="#9Slide03 Arima Madurai Medium" panose="00000600000000000000" pitchFamily="2" charset="0"/>
                  <a:ea typeface="+mn-ea"/>
                  <a:cs typeface="#9Slide03 Arima Madurai Medium" panose="00000600000000000000" pitchFamily="2" charset="0"/>
                  <a:sym typeface="Arial"/>
                </a:rPr>
                <a:t> hay </a:t>
              </a:r>
              <a:r>
                <a:rPr kumimoji="0" lang="en-US" b="0" i="0" u="none" strike="noStrike" kern="0" cap="none" spc="0" normalizeH="0" baseline="0" noProof="0" dirty="0" err="1">
                  <a:ln>
                    <a:noFill/>
                  </a:ln>
                  <a:solidFill>
                    <a:srgbClr val="323149"/>
                  </a:solidFill>
                  <a:effectLst/>
                  <a:uLnTx/>
                  <a:uFillTx/>
                  <a:latin typeface="#9Slide03 Arima Madurai Medium" panose="00000600000000000000" pitchFamily="2" charset="0"/>
                  <a:ea typeface="+mn-ea"/>
                  <a:cs typeface="#9Slide03 Arima Madurai Medium" panose="00000600000000000000" pitchFamily="2" charset="0"/>
                  <a:sym typeface="Arial"/>
                </a:rPr>
                <a:t>khí</a:t>
              </a:r>
              <a:r>
                <a:rPr kumimoji="0" lang="en-US" b="0" i="0" u="none" strike="noStrike" kern="0" cap="none" spc="0" normalizeH="0" baseline="0" noProof="0" dirty="0">
                  <a:ln>
                    <a:noFill/>
                  </a:ln>
                  <a:solidFill>
                    <a:srgbClr val="323149"/>
                  </a:solidFill>
                  <a:effectLst/>
                  <a:uLnTx/>
                  <a:uFillTx/>
                  <a:latin typeface="#9Slide03 Arima Madurai Medium" panose="00000600000000000000" pitchFamily="2" charset="0"/>
                  <a:ea typeface="+mn-ea"/>
                  <a:cs typeface="#9Slide03 Arima Madurai Medium" panose="00000600000000000000" pitchFamily="2" charset="0"/>
                  <a:sym typeface="Arial"/>
                </a:rPr>
                <a:t>.</a:t>
              </a:r>
            </a:p>
            <a:p>
              <a:pPr marL="0" marR="0" lvl="0" indent="0" algn="just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b="0" i="0" u="none" strike="noStrike" kern="0" cap="none" spc="0" normalizeH="0" baseline="0" noProof="0" dirty="0">
                  <a:ln>
                    <a:noFill/>
                  </a:ln>
                  <a:solidFill>
                    <a:srgbClr val="323149"/>
                  </a:solidFill>
                  <a:effectLst/>
                  <a:uLnTx/>
                  <a:uFillTx/>
                  <a:latin typeface="#9Slide03 Arima Madurai Black" panose="00000A00000000000000" pitchFamily="2" charset="0"/>
                  <a:ea typeface="+mn-ea"/>
                  <a:cs typeface="#9Slide03 Arima Madurai Black" panose="00000A00000000000000" pitchFamily="2" charset="0"/>
                  <a:sym typeface="Arial"/>
                </a:rPr>
                <a:t>- Dung </a:t>
              </a:r>
              <a:r>
                <a:rPr kumimoji="0" lang="en-US" b="0" i="0" u="none" strike="noStrike" kern="0" cap="none" spc="0" normalizeH="0" baseline="0" noProof="0" dirty="0" err="1">
                  <a:ln>
                    <a:noFill/>
                  </a:ln>
                  <a:solidFill>
                    <a:srgbClr val="323149"/>
                  </a:solidFill>
                  <a:effectLst/>
                  <a:uLnTx/>
                  <a:uFillTx/>
                  <a:latin typeface="#9Slide03 Arima Madurai Black" panose="00000A00000000000000" pitchFamily="2" charset="0"/>
                  <a:ea typeface="+mn-ea"/>
                  <a:cs typeface="#9Slide03 Arima Madurai Black" panose="00000A00000000000000" pitchFamily="2" charset="0"/>
                  <a:sym typeface="Arial"/>
                </a:rPr>
                <a:t>môi</a:t>
              </a:r>
              <a:r>
                <a:rPr kumimoji="0" lang="en-US" b="0" i="0" u="none" strike="noStrike" kern="0" cap="none" spc="0" normalizeH="0" baseline="0" noProof="0" dirty="0">
                  <a:ln>
                    <a:noFill/>
                  </a:ln>
                  <a:solidFill>
                    <a:srgbClr val="323149"/>
                  </a:solidFill>
                  <a:effectLst/>
                  <a:uLnTx/>
                  <a:uFillTx/>
                  <a:latin typeface="#9Slide03 Arima Madurai Black" panose="00000A00000000000000" pitchFamily="2" charset="0"/>
                  <a:ea typeface="+mn-ea"/>
                  <a:cs typeface="#9Slide03 Arima Madurai Black" panose="00000A00000000000000" pitchFamily="2" charset="0"/>
                  <a:sym typeface="Arial"/>
                </a:rPr>
                <a:t> </a:t>
              </a:r>
              <a:r>
                <a:rPr kumimoji="0" lang="en-US" b="0" i="0" u="none" strike="noStrike" kern="0" cap="none" spc="0" normalizeH="0" baseline="0" noProof="0" dirty="0" err="1">
                  <a:ln>
                    <a:noFill/>
                  </a:ln>
                  <a:solidFill>
                    <a:srgbClr val="323149"/>
                  </a:solidFill>
                  <a:effectLst/>
                  <a:uLnTx/>
                  <a:uFillTx/>
                  <a:latin typeface="#9Slide03 Arima Madurai Medium" panose="00000600000000000000" pitchFamily="2" charset="0"/>
                  <a:ea typeface="+mn-ea"/>
                  <a:cs typeface="#9Slide03 Arima Madurai Medium" panose="00000600000000000000" pitchFamily="2" charset="0"/>
                  <a:sym typeface="Arial"/>
                </a:rPr>
                <a:t>là</a:t>
              </a:r>
              <a:r>
                <a:rPr kumimoji="0" lang="en-US" b="0" i="0" u="none" strike="noStrike" kern="0" cap="none" spc="0" normalizeH="0" baseline="0" noProof="0" dirty="0">
                  <a:ln>
                    <a:noFill/>
                  </a:ln>
                  <a:solidFill>
                    <a:srgbClr val="323149"/>
                  </a:solidFill>
                  <a:effectLst/>
                  <a:uLnTx/>
                  <a:uFillTx/>
                  <a:latin typeface="#9Slide03 Arima Madurai Medium" panose="00000600000000000000" pitchFamily="2" charset="0"/>
                  <a:ea typeface="+mn-ea"/>
                  <a:cs typeface="#9Slide03 Arima Madurai Medium" panose="00000600000000000000" pitchFamily="2" charset="0"/>
                  <a:sym typeface="Arial"/>
                </a:rPr>
                <a:t> </a:t>
              </a:r>
              <a:r>
                <a:rPr kumimoji="0" lang="en-US" b="0" i="0" u="none" strike="noStrike" kern="0" cap="none" spc="0" normalizeH="0" baseline="0" noProof="0" dirty="0" err="1">
                  <a:ln>
                    <a:noFill/>
                  </a:ln>
                  <a:solidFill>
                    <a:srgbClr val="323149"/>
                  </a:solidFill>
                  <a:effectLst/>
                  <a:uLnTx/>
                  <a:uFillTx/>
                  <a:latin typeface="#9Slide03 Arima Madurai Medium" panose="00000600000000000000" pitchFamily="2" charset="0"/>
                  <a:ea typeface="+mn-ea"/>
                  <a:cs typeface="#9Slide03 Arima Madurai Medium" panose="00000600000000000000" pitchFamily="2" charset="0"/>
                  <a:sym typeface="Arial"/>
                </a:rPr>
                <a:t>chất</a:t>
              </a:r>
              <a:r>
                <a:rPr kumimoji="0" lang="en-US" b="0" i="0" u="none" strike="noStrike" kern="0" cap="none" spc="0" normalizeH="0" baseline="0" noProof="0" dirty="0">
                  <a:ln>
                    <a:noFill/>
                  </a:ln>
                  <a:solidFill>
                    <a:srgbClr val="323149"/>
                  </a:solidFill>
                  <a:effectLst/>
                  <a:uLnTx/>
                  <a:uFillTx/>
                  <a:latin typeface="#9Slide03 Arima Madurai Medium" panose="00000600000000000000" pitchFamily="2" charset="0"/>
                  <a:ea typeface="+mn-ea"/>
                  <a:cs typeface="#9Slide03 Arima Madurai Medium" panose="00000600000000000000" pitchFamily="2" charset="0"/>
                  <a:sym typeface="Arial"/>
                </a:rPr>
                <a:t> dung </a:t>
              </a:r>
              <a:r>
                <a:rPr kumimoji="0" lang="en-US" b="0" i="0" u="none" strike="noStrike" kern="0" cap="none" spc="0" normalizeH="0" baseline="0" noProof="0" dirty="0" err="1">
                  <a:ln>
                    <a:noFill/>
                  </a:ln>
                  <a:solidFill>
                    <a:srgbClr val="323149"/>
                  </a:solidFill>
                  <a:effectLst/>
                  <a:uLnTx/>
                  <a:uFillTx/>
                  <a:latin typeface="#9Slide03 Arima Madurai Medium" panose="00000600000000000000" pitchFamily="2" charset="0"/>
                  <a:ea typeface="+mn-ea"/>
                  <a:cs typeface="#9Slide03 Arima Madurai Medium" panose="00000600000000000000" pitchFamily="2" charset="0"/>
                  <a:sym typeface="Arial"/>
                </a:rPr>
                <a:t>để</a:t>
              </a:r>
              <a:r>
                <a:rPr kumimoji="0" lang="en-US" b="0" i="0" u="none" strike="noStrike" kern="0" cap="none" spc="0" normalizeH="0" baseline="0" noProof="0" dirty="0">
                  <a:ln>
                    <a:noFill/>
                  </a:ln>
                  <a:solidFill>
                    <a:srgbClr val="323149"/>
                  </a:solidFill>
                  <a:effectLst/>
                  <a:uLnTx/>
                  <a:uFillTx/>
                  <a:latin typeface="#9Slide03 Arima Madurai Medium" panose="00000600000000000000" pitchFamily="2" charset="0"/>
                  <a:ea typeface="+mn-ea"/>
                  <a:cs typeface="#9Slide03 Arima Madurai Medium" panose="00000600000000000000" pitchFamily="2" charset="0"/>
                  <a:sym typeface="Arial"/>
                </a:rPr>
                <a:t> </a:t>
              </a:r>
              <a:r>
                <a:rPr kumimoji="0" lang="en-US" b="0" i="0" u="none" strike="noStrike" kern="0" cap="none" spc="0" normalizeH="0" baseline="0" noProof="0" dirty="0" err="1">
                  <a:ln>
                    <a:noFill/>
                  </a:ln>
                  <a:solidFill>
                    <a:srgbClr val="323149"/>
                  </a:solidFill>
                  <a:effectLst/>
                  <a:uLnTx/>
                  <a:uFillTx/>
                  <a:latin typeface="#9Slide03 Arima Madurai Medium" panose="00000600000000000000" pitchFamily="2" charset="0"/>
                  <a:ea typeface="+mn-ea"/>
                  <a:cs typeface="#9Slide03 Arima Madurai Medium" panose="00000600000000000000" pitchFamily="2" charset="0"/>
                  <a:sym typeface="Arial"/>
                </a:rPr>
                <a:t>hòa</a:t>
              </a:r>
              <a:r>
                <a:rPr kumimoji="0" lang="en-US" b="0" i="0" u="none" strike="noStrike" kern="0" cap="none" spc="0" normalizeH="0" baseline="0" noProof="0" dirty="0">
                  <a:ln>
                    <a:noFill/>
                  </a:ln>
                  <a:solidFill>
                    <a:srgbClr val="323149"/>
                  </a:solidFill>
                  <a:effectLst/>
                  <a:uLnTx/>
                  <a:uFillTx/>
                  <a:latin typeface="#9Slide03 Arima Madurai Medium" panose="00000600000000000000" pitchFamily="2" charset="0"/>
                  <a:ea typeface="+mn-ea"/>
                  <a:cs typeface="#9Slide03 Arima Madurai Medium" panose="00000600000000000000" pitchFamily="2" charset="0"/>
                  <a:sym typeface="Arial"/>
                </a:rPr>
                <a:t> tan </a:t>
              </a:r>
              <a:r>
                <a:rPr kumimoji="0" lang="en-US" b="0" i="0" u="none" strike="noStrike" kern="0" cap="none" spc="0" normalizeH="0" baseline="0" noProof="0" dirty="0" err="1">
                  <a:ln>
                    <a:noFill/>
                  </a:ln>
                  <a:solidFill>
                    <a:srgbClr val="323149"/>
                  </a:solidFill>
                  <a:effectLst/>
                  <a:uLnTx/>
                  <a:uFillTx/>
                  <a:latin typeface="#9Slide03 Arima Madurai Medium" panose="00000600000000000000" pitchFamily="2" charset="0"/>
                  <a:ea typeface="+mn-ea"/>
                  <a:cs typeface="#9Slide03 Arima Madurai Medium" panose="00000600000000000000" pitchFamily="2" charset="0"/>
                  <a:sym typeface="Arial"/>
                </a:rPr>
                <a:t>chất</a:t>
              </a:r>
              <a:r>
                <a:rPr kumimoji="0" lang="en-US" b="0" i="0" u="none" strike="noStrike" kern="0" cap="none" spc="0" normalizeH="0" baseline="0" noProof="0" dirty="0">
                  <a:ln>
                    <a:noFill/>
                  </a:ln>
                  <a:solidFill>
                    <a:srgbClr val="323149"/>
                  </a:solidFill>
                  <a:effectLst/>
                  <a:uLnTx/>
                  <a:uFillTx/>
                  <a:latin typeface="#9Slide03 Arima Madurai Medium" panose="00000600000000000000" pitchFamily="2" charset="0"/>
                  <a:ea typeface="+mn-ea"/>
                  <a:cs typeface="#9Slide03 Arima Madurai Medium" panose="00000600000000000000" pitchFamily="2" charset="0"/>
                  <a:sym typeface="Arial"/>
                </a:rPr>
                <a:t> tan. Dung </a:t>
              </a:r>
              <a:r>
                <a:rPr kumimoji="0" lang="en-US" b="0" i="0" u="none" strike="noStrike" kern="0" cap="none" spc="0" normalizeH="0" baseline="0" noProof="0" dirty="0" err="1">
                  <a:ln>
                    <a:noFill/>
                  </a:ln>
                  <a:solidFill>
                    <a:srgbClr val="323149"/>
                  </a:solidFill>
                  <a:effectLst/>
                  <a:uLnTx/>
                  <a:uFillTx/>
                  <a:latin typeface="#9Slide03 Arima Madurai Medium" panose="00000600000000000000" pitchFamily="2" charset="0"/>
                  <a:ea typeface="+mn-ea"/>
                  <a:cs typeface="#9Slide03 Arima Madurai Medium" panose="00000600000000000000" pitchFamily="2" charset="0"/>
                  <a:sym typeface="Arial"/>
                </a:rPr>
                <a:t>môi</a:t>
              </a:r>
              <a:r>
                <a:rPr kumimoji="0" lang="en-US" b="0" i="0" u="none" strike="noStrike" kern="0" cap="none" spc="0" normalizeH="0" baseline="0" noProof="0" dirty="0">
                  <a:ln>
                    <a:noFill/>
                  </a:ln>
                  <a:solidFill>
                    <a:srgbClr val="323149"/>
                  </a:solidFill>
                  <a:effectLst/>
                  <a:uLnTx/>
                  <a:uFillTx/>
                  <a:latin typeface="#9Slide03 Arima Madurai Medium" panose="00000600000000000000" pitchFamily="2" charset="0"/>
                  <a:ea typeface="+mn-ea"/>
                  <a:cs typeface="#9Slide03 Arima Madurai Medium" panose="00000600000000000000" pitchFamily="2" charset="0"/>
                  <a:sym typeface="Arial"/>
                </a:rPr>
                <a:t> </a:t>
              </a:r>
              <a:r>
                <a:rPr kumimoji="0" lang="en-US" b="0" i="0" u="none" strike="noStrike" kern="0" cap="none" spc="0" normalizeH="0" baseline="0" noProof="0" dirty="0" err="1">
                  <a:ln>
                    <a:noFill/>
                  </a:ln>
                  <a:solidFill>
                    <a:srgbClr val="323149"/>
                  </a:solidFill>
                  <a:effectLst/>
                  <a:uLnTx/>
                  <a:uFillTx/>
                  <a:latin typeface="#9Slide03 Arima Madurai Medium" panose="00000600000000000000" pitchFamily="2" charset="0"/>
                  <a:ea typeface="+mn-ea"/>
                  <a:cs typeface="#9Slide03 Arima Madurai Medium" panose="00000600000000000000" pitchFamily="2" charset="0"/>
                  <a:sym typeface="Arial"/>
                </a:rPr>
                <a:t>th</a:t>
              </a:r>
              <a:r>
                <a:rPr kumimoji="0" lang="vi-VN" b="0" i="0" u="none" strike="noStrike" kern="0" cap="none" spc="0" normalizeH="0" baseline="0" noProof="0" dirty="0">
                  <a:ln>
                    <a:noFill/>
                  </a:ln>
                  <a:solidFill>
                    <a:srgbClr val="323149"/>
                  </a:solidFill>
                  <a:effectLst/>
                  <a:uLnTx/>
                  <a:uFillTx/>
                  <a:latin typeface="#9Slide03 Arima Madurai Medium" panose="00000600000000000000" pitchFamily="2" charset="0"/>
                  <a:ea typeface="+mn-ea"/>
                  <a:cs typeface="#9Slide03 Arima Madurai Medium" panose="00000600000000000000" pitchFamily="2" charset="0"/>
                  <a:sym typeface="Arial"/>
                </a:rPr>
                <a:t>ường</a:t>
              </a:r>
              <a:r>
                <a:rPr kumimoji="0" lang="en-US" b="0" i="0" u="none" strike="noStrike" kern="0" cap="none" spc="0" normalizeH="0" baseline="0" noProof="0" dirty="0">
                  <a:ln>
                    <a:noFill/>
                  </a:ln>
                  <a:solidFill>
                    <a:srgbClr val="323149"/>
                  </a:solidFill>
                  <a:effectLst/>
                  <a:uLnTx/>
                  <a:uFillTx/>
                  <a:latin typeface="#9Slide03 Arima Madurai Medium" panose="00000600000000000000" pitchFamily="2" charset="0"/>
                  <a:ea typeface="+mn-ea"/>
                  <a:cs typeface="#9Slide03 Arima Madurai Medium" panose="00000600000000000000" pitchFamily="2" charset="0"/>
                  <a:sym typeface="Arial"/>
                </a:rPr>
                <a:t> </a:t>
              </a:r>
              <a:r>
                <a:rPr kumimoji="0" lang="en-US" b="0" i="0" u="none" strike="noStrike" kern="0" cap="none" spc="0" normalizeH="0" baseline="0" noProof="0" dirty="0" err="1">
                  <a:ln>
                    <a:noFill/>
                  </a:ln>
                  <a:solidFill>
                    <a:srgbClr val="323149"/>
                  </a:solidFill>
                  <a:effectLst/>
                  <a:uLnTx/>
                  <a:uFillTx/>
                  <a:latin typeface="#9Slide03 Arima Madurai Medium" panose="00000600000000000000" pitchFamily="2" charset="0"/>
                  <a:ea typeface="+mn-ea"/>
                  <a:cs typeface="#9Slide03 Arima Madurai Medium" panose="00000600000000000000" pitchFamily="2" charset="0"/>
                  <a:sym typeface="Arial"/>
                </a:rPr>
                <a:t>là</a:t>
              </a:r>
              <a:r>
                <a:rPr kumimoji="0" lang="en-US" b="0" i="0" u="none" strike="noStrike" kern="0" cap="none" spc="0" normalizeH="0" baseline="0" noProof="0" dirty="0">
                  <a:ln>
                    <a:noFill/>
                  </a:ln>
                  <a:solidFill>
                    <a:srgbClr val="323149"/>
                  </a:solidFill>
                  <a:effectLst/>
                  <a:uLnTx/>
                  <a:uFillTx/>
                  <a:latin typeface="#9Slide03 Arima Madurai Medium" panose="00000600000000000000" pitchFamily="2" charset="0"/>
                  <a:ea typeface="+mn-ea"/>
                  <a:cs typeface="#9Slide03 Arima Madurai Medium" panose="00000600000000000000" pitchFamily="2" charset="0"/>
                  <a:sym typeface="Arial"/>
                </a:rPr>
                <a:t> </a:t>
              </a:r>
              <a:r>
                <a:rPr kumimoji="0" lang="en-US" b="0" i="0" u="none" strike="noStrike" kern="0" cap="none" spc="0" normalizeH="0" baseline="0" noProof="0" dirty="0" err="1">
                  <a:ln>
                    <a:noFill/>
                  </a:ln>
                  <a:solidFill>
                    <a:srgbClr val="323149"/>
                  </a:solidFill>
                  <a:effectLst/>
                  <a:uLnTx/>
                  <a:uFillTx/>
                  <a:latin typeface="#9Slide03 Arima Madurai Medium" panose="00000600000000000000" pitchFamily="2" charset="0"/>
                  <a:ea typeface="+mn-ea"/>
                  <a:cs typeface="#9Slide03 Arima Madurai Medium" panose="00000600000000000000" pitchFamily="2" charset="0"/>
                  <a:sym typeface="Arial"/>
                </a:rPr>
                <a:t>chất</a:t>
              </a:r>
              <a:r>
                <a:rPr kumimoji="0" lang="en-US" b="0" i="0" u="none" strike="noStrike" kern="0" cap="none" spc="0" normalizeH="0" baseline="0" noProof="0" dirty="0">
                  <a:ln>
                    <a:noFill/>
                  </a:ln>
                  <a:solidFill>
                    <a:srgbClr val="323149"/>
                  </a:solidFill>
                  <a:effectLst/>
                  <a:uLnTx/>
                  <a:uFillTx/>
                  <a:latin typeface="#9Slide03 Arima Madurai Medium" panose="00000600000000000000" pitchFamily="2" charset="0"/>
                  <a:ea typeface="+mn-ea"/>
                  <a:cs typeface="#9Slide03 Arima Madurai Medium" panose="00000600000000000000" pitchFamily="2" charset="0"/>
                  <a:sym typeface="Arial"/>
                </a:rPr>
                <a:t> </a:t>
              </a:r>
              <a:r>
                <a:rPr kumimoji="0" lang="en-US" b="0" i="0" u="none" strike="noStrike" kern="0" cap="none" spc="0" normalizeH="0" baseline="0" noProof="0" dirty="0" err="1">
                  <a:ln>
                    <a:noFill/>
                  </a:ln>
                  <a:solidFill>
                    <a:srgbClr val="323149"/>
                  </a:solidFill>
                  <a:effectLst/>
                  <a:uLnTx/>
                  <a:uFillTx/>
                  <a:latin typeface="#9Slide03 Arima Madurai Medium" panose="00000600000000000000" pitchFamily="2" charset="0"/>
                  <a:ea typeface="+mn-ea"/>
                  <a:cs typeface="#9Slide03 Arima Madurai Medium" panose="00000600000000000000" pitchFamily="2" charset="0"/>
                  <a:sym typeface="Arial"/>
                </a:rPr>
                <a:t>lỏng</a:t>
              </a:r>
              <a:r>
                <a:rPr kumimoji="0" lang="en-US" b="0" i="0" u="none" strike="noStrike" kern="0" cap="none" spc="0" normalizeH="0" baseline="0" noProof="0" dirty="0">
                  <a:ln>
                    <a:noFill/>
                  </a:ln>
                  <a:solidFill>
                    <a:srgbClr val="323149"/>
                  </a:solidFill>
                  <a:effectLst/>
                  <a:uLnTx/>
                  <a:uFillTx/>
                  <a:latin typeface="#9Slide03 Arima Madurai Medium" panose="00000600000000000000" pitchFamily="2" charset="0"/>
                  <a:ea typeface="+mn-ea"/>
                  <a:cs typeface="#9Slide03 Arima Madurai Medium" panose="00000600000000000000" pitchFamily="2" charset="0"/>
                  <a:sym typeface="Arial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64762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4874EA7-32DF-4839-BF45-4A696B51B677}"/>
              </a:ext>
            </a:extLst>
          </p:cNvPr>
          <p:cNvSpPr/>
          <p:nvPr/>
        </p:nvSpPr>
        <p:spPr>
          <a:xfrm>
            <a:off x="849630" y="5022040"/>
            <a:ext cx="11153001" cy="13371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B9EB138-CA05-4FF8-841B-5913A49A2DE1}"/>
              </a:ext>
            </a:extLst>
          </p:cNvPr>
          <p:cNvSpPr txBox="1"/>
          <p:nvPr/>
        </p:nvSpPr>
        <p:spPr>
          <a:xfrm>
            <a:off x="765925" y="215900"/>
            <a:ext cx="60573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#9Slide03 BoosterNextFYBlack" panose="02000A03000000020004" pitchFamily="2" charset="0"/>
              </a:rPr>
              <a:t>III. DUNG DỊCH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F196062B-1931-4F34-BDCA-BEC42B834D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8093" y="1860035"/>
            <a:ext cx="5504770" cy="2997887"/>
          </a:xfrm>
          <a:prstGeom prst="rect">
            <a:avLst/>
          </a:prstGeom>
        </p:spPr>
      </p:pic>
      <p:sp>
        <p:nvSpPr>
          <p:cNvPr id="24" name="Rounded Rectangle 13">
            <a:extLst>
              <a:ext uri="{FF2B5EF4-FFF2-40B4-BE49-F238E27FC236}">
                <a16:creationId xmlns:a16="http://schemas.microsoft.com/office/drawing/2014/main" id="{9C6519E2-EE02-4FA5-87D8-5145C79D9092}"/>
              </a:ext>
            </a:extLst>
          </p:cNvPr>
          <p:cNvSpPr/>
          <p:nvPr/>
        </p:nvSpPr>
        <p:spPr>
          <a:xfrm>
            <a:off x="1006388" y="996698"/>
            <a:ext cx="10139197" cy="761223"/>
          </a:xfrm>
          <a:prstGeom prst="rect">
            <a:avLst/>
          </a:prstGeom>
          <a:solidFill>
            <a:srgbClr val="CCFF99"/>
          </a:solidFill>
          <a:ln w="19050" cap="flat" cmpd="sng" algn="ctr">
            <a:solidFill>
              <a:srgbClr val="FFC000"/>
            </a:solidFill>
            <a:prstDash val="sysDot"/>
          </a:ln>
          <a:effectLst>
            <a:outerShdw blurRad="114300" dist="76200" dir="3000000" algn="l" rotWithShape="0">
              <a:schemeClr val="accent6">
                <a:lumMod val="75000"/>
              </a:schemeClr>
            </a:outerShdw>
          </a:effectLst>
        </p:spPr>
        <p:txBody>
          <a:bodyPr rtlCol="0" anchor="ctr"/>
          <a:lstStyle/>
          <a:p>
            <a:pPr marL="109538" marR="0" lvl="0" indent="109538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#9Slide03 Arima Madurai Medium" panose="00000600000000000000" pitchFamily="2" charset="0"/>
                <a:ea typeface="+mn-ea"/>
                <a:cs typeface="#9Slide03 Arima Madurai Medium" panose="00000600000000000000" pitchFamily="2" charset="0"/>
                <a:sym typeface="Arial"/>
              </a:rPr>
              <a:t>Khi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#9Slide03 Arima Madurai Medium" panose="00000600000000000000" pitchFamily="2" charset="0"/>
                <a:ea typeface="+mn-ea"/>
                <a:cs typeface="#9Slide03 Arima Madurai Medium" panose="00000600000000000000" pitchFamily="2" charset="0"/>
                <a:sym typeface="Arial"/>
              </a:rPr>
              <a:t>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#9Slide03 Arima Madurai Medium" panose="00000600000000000000" pitchFamily="2" charset="0"/>
                <a:ea typeface="+mn-ea"/>
                <a:cs typeface="#9Slide03 Arima Madurai Medium" panose="00000600000000000000" pitchFamily="2" charset="0"/>
                <a:sym typeface="Arial"/>
              </a:rPr>
              <a:t>mở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#9Slide03 Arima Madurai Medium" panose="00000600000000000000" pitchFamily="2" charset="0"/>
                <a:ea typeface="+mn-ea"/>
                <a:cs typeface="#9Slide03 Arima Madurai Medium" panose="00000600000000000000" pitchFamily="2" charset="0"/>
                <a:sym typeface="Arial"/>
              </a:rPr>
              <a:t>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#9Slide03 Arima Madurai Medium" panose="00000600000000000000" pitchFamily="2" charset="0"/>
                <a:ea typeface="+mn-ea"/>
                <a:cs typeface="#9Slide03 Arima Madurai Medium" panose="00000600000000000000" pitchFamily="2" charset="0"/>
                <a:sym typeface="Arial"/>
              </a:rPr>
              <a:t>nắp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#9Slide03 Arima Madurai Medium" panose="00000600000000000000" pitchFamily="2" charset="0"/>
                <a:ea typeface="+mn-ea"/>
                <a:cs typeface="#9Slide03 Arima Madurai Medium" panose="00000600000000000000" pitchFamily="2" charset="0"/>
                <a:sym typeface="Arial"/>
              </a:rPr>
              <a:t> chai n</a:t>
            </a:r>
            <a:r>
              <a:rPr kumimoji="0" lang="vi-VN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#9Slide03 Arima Madurai Medium" panose="00000600000000000000" pitchFamily="2" charset="0"/>
                <a:ea typeface="+mn-ea"/>
                <a:cs typeface="#9Slide03 Arima Madurai Medium" panose="00000600000000000000" pitchFamily="2" charset="0"/>
                <a:sym typeface="Arial"/>
              </a:rPr>
              <a:t>ước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#9Slide03 Arima Madurai Medium" panose="00000600000000000000" pitchFamily="2" charset="0"/>
                <a:ea typeface="+mn-ea"/>
                <a:cs typeface="#9Slide03 Arima Madurai Medium" panose="00000600000000000000" pitchFamily="2" charset="0"/>
                <a:sym typeface="Arial"/>
              </a:rPr>
              <a:t>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#9Slide03 Arima Madurai Medium" panose="00000600000000000000" pitchFamily="2" charset="0"/>
                <a:ea typeface="+mn-ea"/>
                <a:cs typeface="#9Slide03 Arima Madurai Medium" panose="00000600000000000000" pitchFamily="2" charset="0"/>
                <a:sym typeface="Arial"/>
              </a:rPr>
              <a:t>ngọt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#9Slide03 Arima Madurai Medium" panose="00000600000000000000" pitchFamily="2" charset="0"/>
                <a:ea typeface="+mn-ea"/>
                <a:cs typeface="#9Slide03 Arima Madurai Medium" panose="00000600000000000000" pitchFamily="2" charset="0"/>
                <a:sym typeface="Arial"/>
              </a:rPr>
              <a:t>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#9Slide03 Arima Madurai Medium" panose="00000600000000000000" pitchFamily="2" charset="0"/>
                <a:ea typeface="+mn-ea"/>
                <a:cs typeface="#9Slide03 Arima Madurai Medium" panose="00000600000000000000" pitchFamily="2" charset="0"/>
                <a:sym typeface="Arial"/>
              </a:rPr>
              <a:t>để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#9Slide03 Arima Madurai Medium" panose="00000600000000000000" pitchFamily="2" charset="0"/>
                <a:ea typeface="+mn-ea"/>
                <a:cs typeface="#9Slide03 Arima Madurai Medium" panose="00000600000000000000" pitchFamily="2" charset="0"/>
                <a:sym typeface="Arial"/>
              </a:rPr>
              <a:t>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#9Slide03 Arima Madurai Medium" panose="00000600000000000000" pitchFamily="2" charset="0"/>
                <a:ea typeface="+mn-ea"/>
                <a:cs typeface="#9Slide03 Arima Madurai Medium" panose="00000600000000000000" pitchFamily="2" charset="0"/>
                <a:sym typeface="Arial"/>
              </a:rPr>
              <a:t>rót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#9Slide03 Arima Madurai Medium" panose="00000600000000000000" pitchFamily="2" charset="0"/>
                <a:ea typeface="+mn-ea"/>
                <a:cs typeface="#9Slide03 Arima Madurai Medium" panose="00000600000000000000" pitchFamily="2" charset="0"/>
                <a:sym typeface="Arial"/>
              </a:rPr>
              <a:t>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#9Slide03 Arima Madurai Medium" panose="00000600000000000000" pitchFamily="2" charset="0"/>
                <a:ea typeface="+mn-ea"/>
                <a:cs typeface="#9Slide03 Arima Madurai Medium" panose="00000600000000000000" pitchFamily="2" charset="0"/>
                <a:sym typeface="Arial"/>
              </a:rPr>
              <a:t>vào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#9Slide03 Arima Madurai Medium" panose="00000600000000000000" pitchFamily="2" charset="0"/>
                <a:ea typeface="+mn-ea"/>
                <a:cs typeface="#9Slide03 Arima Madurai Medium" panose="00000600000000000000" pitchFamily="2" charset="0"/>
                <a:sym typeface="Arial"/>
              </a:rPr>
              <a:t>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#9Slide03 Arima Madurai Medium" panose="00000600000000000000" pitchFamily="2" charset="0"/>
                <a:ea typeface="+mn-ea"/>
                <a:cs typeface="#9Slide03 Arima Madurai Medium" panose="00000600000000000000" pitchFamily="2" charset="0"/>
                <a:sym typeface="Arial"/>
              </a:rPr>
              <a:t>cốc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#9Slide03 Arima Madurai Medium" panose="00000600000000000000" pitchFamily="2" charset="0"/>
                <a:ea typeface="+mn-ea"/>
                <a:cs typeface="#9Slide03 Arima Madurai Medium" panose="00000600000000000000" pitchFamily="2" charset="0"/>
                <a:sym typeface="Arial"/>
              </a:rPr>
              <a:t>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#9Slide03 Arima Madurai Medium" panose="00000600000000000000" pitchFamily="2" charset="0"/>
                <a:ea typeface="+mn-ea"/>
                <a:cs typeface="#9Slide03 Arima Madurai Medium" panose="00000600000000000000" pitchFamily="2" charset="0"/>
                <a:sym typeface="Arial"/>
              </a:rPr>
              <a:t>thì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#9Slide03 Arima Madurai Medium" panose="00000600000000000000" pitchFamily="2" charset="0"/>
                <a:ea typeface="+mn-ea"/>
                <a:cs typeface="#9Slide03 Arima Madurai Medium" panose="00000600000000000000" pitchFamily="2" charset="0"/>
                <a:sym typeface="Arial"/>
              </a:rPr>
              <a:t>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#9Slide03 Arima Madurai Medium" panose="00000600000000000000" pitchFamily="2" charset="0"/>
                <a:ea typeface="+mn-ea"/>
                <a:cs typeface="#9Slide03 Arima Madurai Medium" panose="00000600000000000000" pitchFamily="2" charset="0"/>
                <a:sym typeface="Arial"/>
              </a:rPr>
              <a:t>thấy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#9Slide03 Arima Madurai Medium" panose="00000600000000000000" pitchFamily="2" charset="0"/>
                <a:ea typeface="+mn-ea"/>
                <a:cs typeface="#9Slide03 Arima Madurai Medium" panose="00000600000000000000" pitchFamily="2" charset="0"/>
                <a:sym typeface="Arial"/>
              </a:rPr>
              <a:t>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#9Slide03 Arima Madurai Medium" panose="00000600000000000000" pitchFamily="2" charset="0"/>
                <a:ea typeface="+mn-ea"/>
                <a:cs typeface="#9Slide03 Arima Madurai Medium" panose="00000600000000000000" pitchFamily="2" charset="0"/>
                <a:sym typeface="Arial"/>
              </a:rPr>
              <a:t>bọt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#9Slide03 Arima Madurai Medium" panose="00000600000000000000" pitchFamily="2" charset="0"/>
                <a:ea typeface="+mn-ea"/>
                <a:cs typeface="#9Slide03 Arima Madurai Medium" panose="00000600000000000000" pitchFamily="2" charset="0"/>
                <a:sym typeface="Arial"/>
              </a:rPr>
              <a:t>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#9Slide03 Arima Madurai Medium" panose="00000600000000000000" pitchFamily="2" charset="0"/>
                <a:ea typeface="+mn-ea"/>
                <a:cs typeface="#9Slide03 Arima Madurai Medium" panose="00000600000000000000" pitchFamily="2" charset="0"/>
                <a:sym typeface="Arial"/>
              </a:rPr>
              <a:t>khí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#9Slide03 Arima Madurai Medium" panose="00000600000000000000" pitchFamily="2" charset="0"/>
                <a:ea typeface="+mn-ea"/>
                <a:cs typeface="#9Slide03 Arima Madurai Medium" panose="00000600000000000000" pitchFamily="2" charset="0"/>
                <a:sym typeface="Arial"/>
              </a:rPr>
              <a:t>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#9Slide03 Arima Madurai Medium" panose="00000600000000000000" pitchFamily="2" charset="0"/>
                <a:ea typeface="+mn-ea"/>
                <a:cs typeface="#9Slide03 Arima Madurai Medium" panose="00000600000000000000" pitchFamily="2" charset="0"/>
                <a:sym typeface="Arial"/>
              </a:rPr>
              <a:t>tạo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#9Slide03 Arima Madurai Medium" panose="00000600000000000000" pitchFamily="2" charset="0"/>
                <a:ea typeface="+mn-ea"/>
                <a:cs typeface="#9Slide03 Arima Madurai Medium" panose="00000600000000000000" pitchFamily="2" charset="0"/>
                <a:sym typeface="Arial"/>
              </a:rPr>
              <a:t>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#9Slide03 Arima Madurai Medium" panose="00000600000000000000" pitchFamily="2" charset="0"/>
                <a:ea typeface="+mn-ea"/>
                <a:cs typeface="#9Slide03 Arima Madurai Medium" panose="00000600000000000000" pitchFamily="2" charset="0"/>
                <a:sym typeface="Arial"/>
              </a:rPr>
              <a:t>ra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#9Slide03 Arima Madurai Medium" panose="00000600000000000000" pitchFamily="2" charset="0"/>
                <a:ea typeface="+mn-ea"/>
                <a:cs typeface="#9Slide03 Arima Madurai Medium" panose="00000600000000000000" pitchFamily="2" charset="0"/>
                <a:sym typeface="Arial"/>
              </a:rPr>
              <a:t>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#9Slide03 Arima Madurai Medium" panose="00000600000000000000" pitchFamily="2" charset="0"/>
                <a:ea typeface="+mn-ea"/>
                <a:cs typeface="#9Slide03 Arima Madurai Medium" panose="00000600000000000000" pitchFamily="2" charset="0"/>
                <a:sym typeface="Arial"/>
              </a:rPr>
              <a:t>và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#9Slide03 Arima Madurai Medium" panose="00000600000000000000" pitchFamily="2" charset="0"/>
                <a:ea typeface="+mn-ea"/>
                <a:cs typeface="#9Slide03 Arima Madurai Medium" panose="00000600000000000000" pitchFamily="2" charset="0"/>
                <a:sym typeface="Arial"/>
              </a:rPr>
              <a:t>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#9Slide03 Arima Madurai Medium" panose="00000600000000000000" pitchFamily="2" charset="0"/>
                <a:ea typeface="+mn-ea"/>
                <a:cs typeface="#9Slide03 Arima Madurai Medium" panose="00000600000000000000" pitchFamily="2" charset="0"/>
                <a:sym typeface="Arial"/>
              </a:rPr>
              <a:t>nghe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#9Slide03 Arima Madurai Medium" panose="00000600000000000000" pitchFamily="2" charset="0"/>
                <a:ea typeface="+mn-ea"/>
                <a:cs typeface="#9Slide03 Arima Madurai Medium" panose="00000600000000000000" pitchFamily="2" charset="0"/>
                <a:sym typeface="Arial"/>
              </a:rPr>
              <a:t>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#9Slide03 Arima Madurai Medium" panose="00000600000000000000" pitchFamily="2" charset="0"/>
                <a:ea typeface="+mn-ea"/>
                <a:cs typeface="#9Slide03 Arima Madurai Medium" panose="00000600000000000000" pitchFamily="2" charset="0"/>
                <a:sym typeface="Arial"/>
              </a:rPr>
              <a:t>tiếng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#9Slide03 Arima Madurai Medium" panose="00000600000000000000" pitchFamily="2" charset="0"/>
                <a:ea typeface="+mn-ea"/>
                <a:cs typeface="#9Slide03 Arima Madurai Medium" panose="00000600000000000000" pitchFamily="2" charset="0"/>
                <a:sym typeface="Arial"/>
              </a:rPr>
              <a:t> “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#9Slide03 Arima Madurai Medium" panose="00000600000000000000" pitchFamily="2" charset="0"/>
                <a:ea typeface="+mn-ea"/>
                <a:cs typeface="#9Slide03 Arima Madurai Medium" panose="00000600000000000000" pitchFamily="2" charset="0"/>
                <a:sym typeface="Arial"/>
              </a:rPr>
              <a:t>xì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#9Slide03 Arima Madurai Medium" panose="00000600000000000000" pitchFamily="2" charset="0"/>
                <a:ea typeface="+mn-ea"/>
                <a:cs typeface="#9Slide03 Arima Madurai Medium" panose="00000600000000000000" pitchFamily="2" charset="0"/>
                <a:sym typeface="Arial"/>
              </a:rPr>
              <a:t>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#9Slide03 Arima Madurai Medium" panose="00000600000000000000" pitchFamily="2" charset="0"/>
                <a:ea typeface="+mn-ea"/>
                <a:cs typeface="#9Slide03 Arima Madurai Medium" panose="00000600000000000000" pitchFamily="2" charset="0"/>
                <a:sym typeface="Arial"/>
              </a:rPr>
              <a:t>xèo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#9Slide03 Arima Madurai Medium" panose="00000600000000000000" pitchFamily="2" charset="0"/>
                <a:ea typeface="+mn-ea"/>
                <a:cs typeface="#9Slide03 Arima Madurai Medium" panose="00000600000000000000" pitchFamily="2" charset="0"/>
                <a:sym typeface="Arial"/>
              </a:rPr>
              <a:t>” ở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#9Slide03 Arima Madurai Medium" panose="00000600000000000000" pitchFamily="2" charset="0"/>
                <a:ea typeface="+mn-ea"/>
                <a:cs typeface="#9Slide03 Arima Madurai Medium" panose="00000600000000000000" pitchFamily="2" charset="0"/>
                <a:sym typeface="Arial"/>
              </a:rPr>
              <a:t>miệng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#9Slide03 Arima Madurai Medium" panose="00000600000000000000" pitchFamily="2" charset="0"/>
                <a:ea typeface="+mn-ea"/>
                <a:cs typeface="#9Slide03 Arima Madurai Medium" panose="00000600000000000000" pitchFamily="2" charset="0"/>
                <a:sym typeface="Arial"/>
              </a:rPr>
              <a:t>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#9Slide03 Arima Madurai Medium" panose="00000600000000000000" pitchFamily="2" charset="0"/>
                <a:ea typeface="+mn-ea"/>
                <a:cs typeface="#9Slide03 Arima Madurai Medium" panose="00000600000000000000" pitchFamily="2" charset="0"/>
                <a:sym typeface="Arial"/>
              </a:rPr>
              <a:t>cốc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#9Slide03 Arima Madurai Medium" panose="00000600000000000000" pitchFamily="2" charset="0"/>
                <a:ea typeface="+mn-ea"/>
                <a:cs typeface="#9Slide03 Arima Madurai Medium" panose="00000600000000000000" pitchFamily="2" charset="0"/>
                <a:sym typeface="Arial"/>
              </a:rPr>
              <a:t>.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#9Slide03 Arima Madurai Medium" panose="00000600000000000000" pitchFamily="2" charset="0"/>
                <a:ea typeface="+mn-ea"/>
                <a:cs typeface="#9Slide03 Arima Madurai Medium" panose="00000600000000000000" pitchFamily="2" charset="0"/>
                <a:sym typeface="Arial"/>
              </a:rPr>
              <a:t>Em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#9Slide03 Arima Madurai Medium" panose="00000600000000000000" pitchFamily="2" charset="0"/>
                <a:ea typeface="+mn-ea"/>
                <a:cs typeface="#9Slide03 Arima Madurai Medium" panose="00000600000000000000" pitchFamily="2" charset="0"/>
                <a:sym typeface="Arial"/>
              </a:rPr>
              <a:t>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#9Slide03 Arima Madurai Medium" panose="00000600000000000000" pitchFamily="2" charset="0"/>
                <a:ea typeface="+mn-ea"/>
                <a:cs typeface="#9Slide03 Arima Madurai Medium" panose="00000600000000000000" pitchFamily="2" charset="0"/>
                <a:sym typeface="Arial"/>
              </a:rPr>
              <a:t>hãy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#9Slide03 Arima Madurai Medium" panose="00000600000000000000" pitchFamily="2" charset="0"/>
                <a:ea typeface="+mn-ea"/>
                <a:cs typeface="#9Slide03 Arima Madurai Medium" panose="00000600000000000000" pitchFamily="2" charset="0"/>
                <a:sym typeface="Arial"/>
              </a:rPr>
              <a:t>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#9Slide03 Arima Madurai Medium" panose="00000600000000000000" pitchFamily="2" charset="0"/>
                <a:ea typeface="+mn-ea"/>
                <a:cs typeface="#9Slide03 Arima Madurai Medium" panose="00000600000000000000" pitchFamily="2" charset="0"/>
                <a:sym typeface="Arial"/>
              </a:rPr>
              <a:t>giải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#9Slide03 Arima Madurai Medium" panose="00000600000000000000" pitchFamily="2" charset="0"/>
                <a:ea typeface="+mn-ea"/>
                <a:cs typeface="#9Slide03 Arima Madurai Medium" panose="00000600000000000000" pitchFamily="2" charset="0"/>
                <a:sym typeface="Arial"/>
              </a:rPr>
              <a:t>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#9Slide03 Arima Madurai Medium" panose="00000600000000000000" pitchFamily="2" charset="0"/>
                <a:ea typeface="+mn-ea"/>
                <a:cs typeface="#9Slide03 Arima Madurai Medium" panose="00000600000000000000" pitchFamily="2" charset="0"/>
                <a:sym typeface="Arial"/>
              </a:rPr>
              <a:t>thích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#9Slide03 Arima Madurai Medium" panose="00000600000000000000" pitchFamily="2" charset="0"/>
                <a:ea typeface="+mn-ea"/>
                <a:cs typeface="#9Slide03 Arima Madurai Medium" panose="00000600000000000000" pitchFamily="2" charset="0"/>
                <a:sym typeface="Arial"/>
              </a:rPr>
              <a:t>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#9Slide03 Arima Madurai Medium" panose="00000600000000000000" pitchFamily="2" charset="0"/>
                <a:ea typeface="+mn-ea"/>
                <a:cs typeface="#9Slide03 Arima Madurai Medium" panose="00000600000000000000" pitchFamily="2" charset="0"/>
                <a:sym typeface="Arial"/>
              </a:rPr>
              <a:t>hiện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#9Slide03 Arima Madurai Medium" panose="00000600000000000000" pitchFamily="2" charset="0"/>
                <a:ea typeface="+mn-ea"/>
                <a:cs typeface="#9Slide03 Arima Madurai Medium" panose="00000600000000000000" pitchFamily="2" charset="0"/>
                <a:sym typeface="Arial"/>
              </a:rPr>
              <a:t> t</a:t>
            </a:r>
            <a:r>
              <a:rPr kumimoji="0" lang="vi-VN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#9Slide03 Arima Madurai Medium" panose="00000600000000000000" pitchFamily="2" charset="0"/>
                <a:ea typeface="+mn-ea"/>
                <a:cs typeface="#9Slide03 Arima Madurai Medium" panose="00000600000000000000" pitchFamily="2" charset="0"/>
                <a:sym typeface="Arial"/>
              </a:rPr>
              <a:t>ượng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#9Slide03 Arima Madurai Medium" panose="00000600000000000000" pitchFamily="2" charset="0"/>
                <a:ea typeface="+mn-ea"/>
                <a:cs typeface="#9Slide03 Arima Madurai Medium" panose="00000600000000000000" pitchFamily="2" charset="0"/>
                <a:sym typeface="Arial"/>
              </a:rPr>
              <a:t>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#9Slide03 Arima Madurai Medium" panose="00000600000000000000" pitchFamily="2" charset="0"/>
                <a:ea typeface="+mn-ea"/>
                <a:cs typeface="#9Slide03 Arima Madurai Medium" panose="00000600000000000000" pitchFamily="2" charset="0"/>
                <a:sym typeface="Arial"/>
              </a:rPr>
              <a:t>này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#9Slide03 Arima Madurai Medium" panose="00000600000000000000" pitchFamily="2" charset="0"/>
                <a:ea typeface="+mn-ea"/>
                <a:cs typeface="#9Slide03 Arima Madurai Medium" panose="00000600000000000000" pitchFamily="2" charset="0"/>
                <a:sym typeface="Arial"/>
              </a:rPr>
              <a:t>?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1261EE7-1D72-4B4D-99C0-0859FF86DB6B}"/>
              </a:ext>
            </a:extLst>
          </p:cNvPr>
          <p:cNvSpPr/>
          <p:nvPr/>
        </p:nvSpPr>
        <p:spPr>
          <a:xfrm>
            <a:off x="781626" y="4960036"/>
            <a:ext cx="11153000" cy="1318216"/>
          </a:xfrm>
          <a:prstGeom prst="rect">
            <a:avLst/>
          </a:prstGeom>
          <a:solidFill>
            <a:srgbClr val="FCECEE"/>
          </a:solidFill>
          <a:ln w="25400" cap="flat" cmpd="sng" algn="ctr">
            <a:solidFill>
              <a:srgbClr val="FCECEE"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Trong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 n</a:t>
            </a:r>
            <a:r>
              <a:rPr kumimoji="0" lang="vi-VN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ước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ngọt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có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hòa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 tan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thêm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khí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 CO</a:t>
            </a:r>
            <a:r>
              <a:rPr kumimoji="0" lang="en-US" b="0" i="0" u="none" strike="noStrike" kern="0" cap="none" spc="0" normalizeH="0" baseline="-2500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2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 ,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khi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sản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xuất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ng</a:t>
            </a:r>
            <a:r>
              <a:rPr kumimoji="0" lang="vi-VN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ười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 ta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dùng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áp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lực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lớn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để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ép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 CO</a:t>
            </a:r>
            <a:r>
              <a:rPr kumimoji="0" lang="en-US" b="0" i="0" u="none" strike="noStrike" kern="0" cap="none" spc="0" normalizeH="0" baseline="-2500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2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hòa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 tan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vào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 n</a:t>
            </a:r>
            <a:r>
              <a:rPr kumimoji="0" lang="vi-VN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ước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sau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đó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nạp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vào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 chai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hoặc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lon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kín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lại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thu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 đ</a:t>
            </a:r>
            <a:r>
              <a:rPr kumimoji="0" lang="vi-VN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ượ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c n</a:t>
            </a:r>
            <a:r>
              <a:rPr kumimoji="0" lang="vi-VN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ước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ngọt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.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Khi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mở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nắp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 chai n</a:t>
            </a:r>
            <a:r>
              <a:rPr kumimoji="0" lang="vi-VN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ước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ngọt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,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áp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suất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bên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ngoài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thấp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 h</a:t>
            </a:r>
            <a:r>
              <a:rPr kumimoji="0" lang="vi-VN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ơ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n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trong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 chai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nên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 CO</a:t>
            </a:r>
            <a:r>
              <a:rPr kumimoji="0" lang="en-US" b="0" i="0" u="none" strike="noStrike" kern="0" cap="none" spc="0" normalizeH="0" baseline="-2500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2 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lập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tức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 bay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vào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không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khí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,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tạo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ra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bọt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khí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với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tiếng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 “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xì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xèo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” ở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miệng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cốc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62697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B9EB138-CA05-4FF8-841B-5913A49A2DE1}"/>
              </a:ext>
            </a:extLst>
          </p:cNvPr>
          <p:cNvSpPr txBox="1"/>
          <p:nvPr/>
        </p:nvSpPr>
        <p:spPr>
          <a:xfrm>
            <a:off x="765925" y="215900"/>
            <a:ext cx="103796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#9Slide03 BoosterNextFYBlack" panose="02000A03000000020004" pitchFamily="2" charset="0"/>
              </a:rPr>
              <a:t>IV. CHẤT RẮN HÒA TAN VÀ KHÔNG HÒA TAN TRONG NƯỚC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2B4C919-3AC5-4553-8A89-40AF38933D6F}"/>
              </a:ext>
            </a:extLst>
          </p:cNvPr>
          <p:cNvGrpSpPr/>
          <p:nvPr/>
        </p:nvGrpSpPr>
        <p:grpSpPr>
          <a:xfrm>
            <a:off x="800513" y="1190968"/>
            <a:ext cx="4149090" cy="4956048"/>
            <a:chOff x="1834393" y="1190968"/>
            <a:chExt cx="4149090" cy="4956048"/>
          </a:xfrm>
        </p:grpSpPr>
        <p:cxnSp>
          <p:nvCxnSpPr>
            <p:cNvPr id="9" name="Straight Connector 32">
              <a:extLst>
                <a:ext uri="{FF2B5EF4-FFF2-40B4-BE49-F238E27FC236}">
                  <a16:creationId xmlns:a16="http://schemas.microsoft.com/office/drawing/2014/main" id="{6444D632-70DA-4CAA-9EBE-D2A3136E56FB}"/>
                </a:ext>
              </a:extLst>
            </p:cNvPr>
            <p:cNvCxnSpPr/>
            <p:nvPr/>
          </p:nvCxnSpPr>
          <p:spPr>
            <a:xfrm>
              <a:off x="3908938" y="1659848"/>
              <a:ext cx="0" cy="693665"/>
            </a:xfrm>
            <a:prstGeom prst="line">
              <a:avLst/>
            </a:prstGeom>
            <a:ln>
              <a:prstDash val="sysDash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4" name="Picture 13" descr="A picture containing text, cup, tableware, device&#10;&#10;Description automatically generated">
              <a:extLst>
                <a:ext uri="{FF2B5EF4-FFF2-40B4-BE49-F238E27FC236}">
                  <a16:creationId xmlns:a16="http://schemas.microsoft.com/office/drawing/2014/main" id="{A6BF3900-4679-4F07-BEC9-CF4376FC4B7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23305" y="2475556"/>
              <a:ext cx="2840957" cy="2840957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8CDD11D-801F-44AB-9315-328B75CC48B9}"/>
                </a:ext>
              </a:extLst>
            </p:cNvPr>
            <p:cNvSpPr txBox="1"/>
            <p:nvPr/>
          </p:nvSpPr>
          <p:spPr>
            <a:xfrm>
              <a:off x="3461532" y="1190968"/>
              <a:ext cx="1583207" cy="8157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200" b="1" dirty="0" err="1">
                  <a:solidFill>
                    <a:schemeClr val="accent6">
                      <a:lumMod val="75000"/>
                    </a:schemeClr>
                  </a:solidFill>
                  <a:latin typeface="#9Slide03 Reso" pitchFamily="2" charset="0"/>
                  <a:ea typeface="Calibri" panose="020F0502020204030204" pitchFamily="34" charset="0"/>
                </a:rPr>
                <a:t>Cốc</a:t>
              </a:r>
              <a:r>
                <a:rPr lang="en-US" sz="3200" b="1" dirty="0">
                  <a:solidFill>
                    <a:schemeClr val="accent6">
                      <a:lumMod val="75000"/>
                    </a:schemeClr>
                  </a:solidFill>
                  <a:latin typeface="#9Slide03 Reso" pitchFamily="2" charset="0"/>
                  <a:ea typeface="Calibri" panose="020F0502020204030204" pitchFamily="34" charset="0"/>
                </a:rPr>
                <a:t> 1</a:t>
              </a:r>
              <a:endParaRPr lang="en-US" sz="3200" b="1" dirty="0">
                <a:solidFill>
                  <a:schemeClr val="accent6">
                    <a:lumMod val="75000"/>
                  </a:schemeClr>
                </a:solidFill>
                <a:latin typeface="#9Slide03 Reso" pitchFamily="2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E48A327-D999-40B4-88EB-C0CC351B6BD1}"/>
                </a:ext>
              </a:extLst>
            </p:cNvPr>
            <p:cNvSpPr txBox="1"/>
            <p:nvPr/>
          </p:nvSpPr>
          <p:spPr>
            <a:xfrm>
              <a:off x="1834393" y="4946687"/>
              <a:ext cx="414909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Cho CaCO</a:t>
              </a:r>
              <a:r>
                <a:rPr lang="en-US" sz="2400" baseline="-25000" dirty="0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3</a:t>
              </a:r>
              <a:r>
                <a:rPr lang="en-US" sz="2400" dirty="0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 </a:t>
              </a:r>
              <a:r>
                <a:rPr lang="en-US" sz="2400" dirty="0" err="1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vào</a:t>
              </a:r>
              <a:r>
                <a:rPr lang="en-US" sz="2400" dirty="0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 </a:t>
              </a:r>
              <a:r>
                <a:rPr lang="en-US" sz="2400" dirty="0" err="1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nước</a:t>
              </a:r>
              <a:r>
                <a:rPr lang="en-US" sz="2400" dirty="0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, </a:t>
              </a:r>
              <a:r>
                <a:rPr lang="en-US" sz="2400" dirty="0" err="1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lọc</a:t>
              </a:r>
              <a:r>
                <a:rPr lang="en-US" sz="2400" dirty="0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, </a:t>
              </a:r>
              <a:r>
                <a:rPr lang="en-US" sz="2400" dirty="0" err="1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nhỏ</a:t>
              </a:r>
              <a:r>
                <a:rPr lang="en-US" sz="2400" dirty="0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 </a:t>
              </a:r>
              <a:r>
                <a:rPr lang="en-US" sz="2400" dirty="0" err="1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dịch</a:t>
              </a:r>
              <a:r>
                <a:rPr lang="en-US" sz="2400" dirty="0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 </a:t>
              </a:r>
              <a:r>
                <a:rPr lang="en-US" sz="2400" dirty="0" err="1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lọc</a:t>
              </a:r>
              <a:r>
                <a:rPr lang="en-US" sz="2400" dirty="0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 </a:t>
              </a:r>
              <a:r>
                <a:rPr lang="en-US" sz="2400" dirty="0" err="1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lên</a:t>
              </a:r>
              <a:r>
                <a:rPr lang="en-US" sz="2400" dirty="0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 </a:t>
              </a:r>
              <a:r>
                <a:rPr lang="en-US" sz="2400" dirty="0" err="1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tấm</a:t>
              </a:r>
              <a:r>
                <a:rPr lang="en-US" sz="2400" dirty="0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 </a:t>
              </a:r>
              <a:r>
                <a:rPr lang="en-US" sz="2400" dirty="0" err="1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kính</a:t>
              </a:r>
              <a:r>
                <a:rPr lang="en-US" sz="2400" dirty="0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 </a:t>
              </a:r>
              <a:r>
                <a:rPr lang="en-US" sz="2400" dirty="0" err="1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và</a:t>
              </a:r>
              <a:r>
                <a:rPr lang="en-US" sz="2400" dirty="0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 </a:t>
              </a:r>
              <a:r>
                <a:rPr lang="en-US" sz="2400" dirty="0" err="1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đun</a:t>
              </a:r>
              <a:r>
                <a:rPr lang="en-US" sz="2400" dirty="0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 </a:t>
              </a:r>
              <a:r>
                <a:rPr lang="en-US" sz="2400" dirty="0" err="1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nóng</a:t>
              </a:r>
              <a:r>
                <a:rPr lang="en-US" sz="2400" dirty="0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 </a:t>
              </a:r>
              <a:r>
                <a:rPr lang="en-US" sz="2400" dirty="0" err="1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đến</a:t>
              </a:r>
              <a:r>
                <a:rPr lang="en-US" sz="2400" dirty="0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 </a:t>
              </a:r>
              <a:r>
                <a:rPr lang="en-US" sz="2400" dirty="0" err="1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khi</a:t>
              </a:r>
              <a:r>
                <a:rPr lang="en-US" sz="2400" dirty="0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 </a:t>
              </a:r>
              <a:r>
                <a:rPr lang="en-US" sz="2400" dirty="0" err="1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hết</a:t>
              </a:r>
              <a:r>
                <a:rPr lang="en-US" sz="2400" dirty="0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 </a:t>
              </a:r>
              <a:r>
                <a:rPr lang="en-US" sz="2400" dirty="0" err="1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nước</a:t>
              </a:r>
              <a:r>
                <a:rPr lang="en-US" sz="2400" dirty="0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.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C4336E8D-5689-455C-8704-A221539127E9}"/>
              </a:ext>
            </a:extLst>
          </p:cNvPr>
          <p:cNvGrpSpPr/>
          <p:nvPr/>
        </p:nvGrpSpPr>
        <p:grpSpPr>
          <a:xfrm>
            <a:off x="7689803" y="1190967"/>
            <a:ext cx="4149090" cy="4956049"/>
            <a:chOff x="6292093" y="1190967"/>
            <a:chExt cx="4149090" cy="4956049"/>
          </a:xfrm>
        </p:grpSpPr>
        <p:cxnSp>
          <p:nvCxnSpPr>
            <p:cNvPr id="10" name="Straight Connector 33">
              <a:extLst>
                <a:ext uri="{FF2B5EF4-FFF2-40B4-BE49-F238E27FC236}">
                  <a16:creationId xmlns:a16="http://schemas.microsoft.com/office/drawing/2014/main" id="{A08C7FD6-CFF7-4B37-A8E1-9631645CBA11}"/>
                </a:ext>
              </a:extLst>
            </p:cNvPr>
            <p:cNvCxnSpPr/>
            <p:nvPr/>
          </p:nvCxnSpPr>
          <p:spPr>
            <a:xfrm>
              <a:off x="8248204" y="1659853"/>
              <a:ext cx="0" cy="693670"/>
            </a:xfrm>
            <a:prstGeom prst="line">
              <a:avLst/>
            </a:prstGeom>
            <a:ln>
              <a:prstDash val="sysDash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8" name="Picture 17" descr="A picture containing text, cup, tableware, device&#10;&#10;Description automatically generated">
              <a:extLst>
                <a:ext uri="{FF2B5EF4-FFF2-40B4-BE49-F238E27FC236}">
                  <a16:creationId xmlns:a16="http://schemas.microsoft.com/office/drawing/2014/main" id="{D19C7300-476E-4E7A-9CB9-AAC90D19091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27717" y="2475568"/>
              <a:ext cx="2840977" cy="2840977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CF34D35-E8CA-4E9E-B7A1-3C694083F5DB}"/>
                </a:ext>
              </a:extLst>
            </p:cNvPr>
            <p:cNvSpPr txBox="1"/>
            <p:nvPr/>
          </p:nvSpPr>
          <p:spPr>
            <a:xfrm>
              <a:off x="7733724" y="1190967"/>
              <a:ext cx="1583218" cy="81572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200" b="1" dirty="0" err="1">
                  <a:solidFill>
                    <a:schemeClr val="accent6">
                      <a:lumMod val="75000"/>
                    </a:schemeClr>
                  </a:solidFill>
                  <a:latin typeface="#9Slide03 Reso" pitchFamily="2" charset="0"/>
                  <a:ea typeface="Calibri" panose="020F0502020204030204" pitchFamily="34" charset="0"/>
                </a:rPr>
                <a:t>Cốc</a:t>
              </a:r>
              <a:r>
                <a:rPr lang="en-US" sz="3200" b="1" dirty="0">
                  <a:solidFill>
                    <a:schemeClr val="accent6">
                      <a:lumMod val="75000"/>
                    </a:schemeClr>
                  </a:solidFill>
                  <a:latin typeface="#9Slide03 Reso" pitchFamily="2" charset="0"/>
                  <a:ea typeface="Calibri" panose="020F0502020204030204" pitchFamily="34" charset="0"/>
                </a:rPr>
                <a:t> 2</a:t>
              </a:r>
              <a:endParaRPr lang="en-US" sz="3200" b="1" dirty="0">
                <a:solidFill>
                  <a:schemeClr val="accent6">
                    <a:lumMod val="75000"/>
                  </a:schemeClr>
                </a:solidFill>
                <a:latin typeface="#9Slide03 Reso" pitchFamily="2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7D27377-25B3-424C-A51C-A1D0361E8E4C}"/>
                </a:ext>
              </a:extLst>
            </p:cNvPr>
            <p:cNvSpPr txBox="1"/>
            <p:nvPr/>
          </p:nvSpPr>
          <p:spPr>
            <a:xfrm>
              <a:off x="6292093" y="4946687"/>
              <a:ext cx="414909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Cho NaCl </a:t>
              </a:r>
              <a:r>
                <a:rPr lang="en-US" sz="2400" dirty="0" err="1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vào</a:t>
              </a:r>
              <a:r>
                <a:rPr lang="en-US" sz="2400" dirty="0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 </a:t>
              </a:r>
              <a:r>
                <a:rPr lang="en-US" sz="2400" dirty="0" err="1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nước</a:t>
              </a:r>
              <a:r>
                <a:rPr lang="en-US" sz="2400" dirty="0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, </a:t>
              </a:r>
              <a:r>
                <a:rPr lang="en-US" sz="2400" dirty="0" err="1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lọc</a:t>
              </a:r>
              <a:r>
                <a:rPr lang="en-US" sz="2400" dirty="0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, </a:t>
              </a:r>
              <a:r>
                <a:rPr lang="en-US" sz="2400" dirty="0" err="1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nhỏ</a:t>
              </a:r>
              <a:r>
                <a:rPr lang="en-US" sz="2400" dirty="0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 </a:t>
              </a:r>
              <a:r>
                <a:rPr lang="en-US" sz="2400" dirty="0" err="1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dịch</a:t>
              </a:r>
              <a:r>
                <a:rPr lang="en-US" sz="2400" dirty="0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 </a:t>
              </a:r>
              <a:r>
                <a:rPr lang="en-US" sz="2400" dirty="0" err="1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lọc</a:t>
              </a:r>
              <a:r>
                <a:rPr lang="en-US" sz="2400" dirty="0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 </a:t>
              </a:r>
              <a:r>
                <a:rPr lang="en-US" sz="2400" dirty="0" err="1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lên</a:t>
              </a:r>
              <a:r>
                <a:rPr lang="en-US" sz="2400" dirty="0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 </a:t>
              </a:r>
              <a:r>
                <a:rPr lang="en-US" sz="2400" dirty="0" err="1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tấm</a:t>
              </a:r>
              <a:r>
                <a:rPr lang="en-US" sz="2400" dirty="0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 </a:t>
              </a:r>
              <a:r>
                <a:rPr lang="en-US" sz="2400" dirty="0" err="1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kính</a:t>
              </a:r>
              <a:r>
                <a:rPr lang="en-US" sz="2400" dirty="0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 </a:t>
              </a:r>
              <a:r>
                <a:rPr lang="en-US" sz="2400" dirty="0" err="1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và</a:t>
              </a:r>
              <a:r>
                <a:rPr lang="en-US" sz="2400" dirty="0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 </a:t>
              </a:r>
              <a:r>
                <a:rPr lang="en-US" sz="2400" dirty="0" err="1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đun</a:t>
              </a:r>
              <a:r>
                <a:rPr lang="en-US" sz="2400" dirty="0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 </a:t>
              </a:r>
              <a:r>
                <a:rPr lang="en-US" sz="2400" dirty="0" err="1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nóng</a:t>
              </a:r>
              <a:r>
                <a:rPr lang="en-US" sz="2400" dirty="0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 </a:t>
              </a:r>
              <a:r>
                <a:rPr lang="en-US" sz="2400" dirty="0" err="1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đến</a:t>
              </a:r>
              <a:r>
                <a:rPr lang="en-US" sz="2400" dirty="0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 </a:t>
              </a:r>
              <a:r>
                <a:rPr lang="en-US" sz="2400" dirty="0" err="1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khi</a:t>
              </a:r>
              <a:r>
                <a:rPr lang="en-US" sz="2400" dirty="0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 </a:t>
              </a:r>
              <a:r>
                <a:rPr lang="en-US" sz="2400" dirty="0" err="1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hết</a:t>
              </a:r>
              <a:r>
                <a:rPr lang="en-US" sz="2400" dirty="0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 </a:t>
              </a:r>
              <a:r>
                <a:rPr lang="en-US" sz="2400" dirty="0" err="1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nước</a:t>
              </a:r>
              <a:r>
                <a:rPr lang="en-US" sz="2400" dirty="0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.</a:t>
              </a:r>
            </a:p>
          </p:txBody>
        </p:sp>
      </p:grpSp>
      <p:sp>
        <p:nvSpPr>
          <p:cNvPr id="32" name="Google Shape;236;p5">
            <a:extLst>
              <a:ext uri="{FF2B5EF4-FFF2-40B4-BE49-F238E27FC236}">
                <a16:creationId xmlns:a16="http://schemas.microsoft.com/office/drawing/2014/main" id="{103A39DC-B91B-4D4D-BE15-3907FBC1D3CE}"/>
              </a:ext>
            </a:extLst>
          </p:cNvPr>
          <p:cNvSpPr/>
          <p:nvPr/>
        </p:nvSpPr>
        <p:spPr>
          <a:xfrm>
            <a:off x="4375924" y="1749350"/>
            <a:ext cx="3805219" cy="2874460"/>
          </a:xfrm>
          <a:prstGeom prst="rect">
            <a:avLst/>
          </a:prstGeom>
          <a:solidFill>
            <a:srgbClr val="CFAFD4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0</a:t>
            </a: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3" name="Google Shape;237;p5">
            <a:extLst>
              <a:ext uri="{FF2B5EF4-FFF2-40B4-BE49-F238E27FC236}">
                <a16:creationId xmlns:a16="http://schemas.microsoft.com/office/drawing/2014/main" id="{BE60DC62-EDDC-4DF2-B1C2-C572D72FC3B5}"/>
              </a:ext>
            </a:extLst>
          </p:cNvPr>
          <p:cNvSpPr/>
          <p:nvPr/>
        </p:nvSpPr>
        <p:spPr>
          <a:xfrm>
            <a:off x="4300535" y="1659848"/>
            <a:ext cx="3805219" cy="2874460"/>
          </a:xfrm>
          <a:prstGeom prst="rect">
            <a:avLst/>
          </a:prstGeom>
          <a:solidFill>
            <a:srgbClr val="FCCFB8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1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92" name="Group 91">
            <a:extLst>
              <a:ext uri="{FF2B5EF4-FFF2-40B4-BE49-F238E27FC236}">
                <a16:creationId xmlns:a16="http://schemas.microsoft.com/office/drawing/2014/main" id="{8D139233-9CC2-42F9-AE11-49DD19F563B9}"/>
              </a:ext>
            </a:extLst>
          </p:cNvPr>
          <p:cNvGrpSpPr/>
          <p:nvPr/>
        </p:nvGrpSpPr>
        <p:grpSpPr>
          <a:xfrm>
            <a:off x="4374665" y="1801999"/>
            <a:ext cx="1743452" cy="2612084"/>
            <a:chOff x="4374665" y="1801999"/>
            <a:chExt cx="1743452" cy="2612084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D4218DE7-36A1-4BBD-9419-5C357EA83328}"/>
                </a:ext>
              </a:extLst>
            </p:cNvPr>
            <p:cNvSpPr txBox="1"/>
            <p:nvPr/>
          </p:nvSpPr>
          <p:spPr>
            <a:xfrm>
              <a:off x="4568559" y="1801999"/>
              <a:ext cx="1549558" cy="5301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spc="-50" dirty="0" err="1">
                  <a:solidFill>
                    <a:schemeClr val="tx2">
                      <a:lumMod val="95000"/>
                    </a:schemeClr>
                  </a:solidFill>
                  <a:latin typeface="#9Slide07 SVNBrandon Printed Sh" panose="02000000000000000000" pitchFamily="2" charset="0"/>
                  <a:ea typeface="+mj-ea"/>
                  <a:cs typeface="+mj-cs"/>
                </a:rPr>
                <a:t>Cốc</a:t>
              </a:r>
              <a:r>
                <a:rPr lang="en-US" sz="2400" spc="-50" dirty="0">
                  <a:solidFill>
                    <a:schemeClr val="tx2">
                      <a:lumMod val="95000"/>
                    </a:schemeClr>
                  </a:solidFill>
                  <a:latin typeface="#9Slide07 SVNBrandon Printed Sh" panose="02000000000000000000" pitchFamily="2" charset="0"/>
                  <a:ea typeface="+mj-ea"/>
                  <a:cs typeface="+mj-cs"/>
                </a:rPr>
                <a:t> 1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A0839B61-B1D3-4A16-8EF9-2B538E98FA76}"/>
                </a:ext>
              </a:extLst>
            </p:cNvPr>
            <p:cNvSpPr txBox="1"/>
            <p:nvPr/>
          </p:nvSpPr>
          <p:spPr>
            <a:xfrm>
              <a:off x="4374665" y="2480609"/>
              <a:ext cx="1684821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err="1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Thí</a:t>
              </a:r>
              <a:r>
                <a:rPr lang="en-US" sz="1400" dirty="0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 </a:t>
              </a:r>
              <a:r>
                <a:rPr lang="en-US" sz="1400" dirty="0" err="1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nghiệm</a:t>
              </a:r>
              <a:r>
                <a:rPr lang="en-US" sz="1400" dirty="0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 ở </a:t>
              </a:r>
              <a:r>
                <a:rPr lang="en-US" sz="1400" dirty="0" err="1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cốc</a:t>
              </a:r>
              <a:r>
                <a:rPr lang="en-US" sz="1400" dirty="0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 1 </a:t>
              </a:r>
              <a:r>
                <a:rPr lang="en-US" sz="1400" dirty="0" err="1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không</a:t>
              </a:r>
              <a:r>
                <a:rPr lang="en-US" sz="1400" dirty="0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 </a:t>
              </a:r>
              <a:r>
                <a:rPr lang="en-US" sz="1400" dirty="0" err="1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còn</a:t>
              </a:r>
              <a:r>
                <a:rPr lang="en-US" sz="1400" dirty="0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 </a:t>
              </a:r>
              <a:r>
                <a:rPr lang="en-US" sz="1400" dirty="0" err="1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lại</a:t>
              </a:r>
              <a:r>
                <a:rPr lang="en-US" sz="1400" dirty="0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 </a:t>
              </a:r>
              <a:r>
                <a:rPr lang="en-US" sz="1400" dirty="0" err="1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gì</a:t>
              </a:r>
              <a:r>
                <a:rPr lang="en-US" sz="1400" dirty="0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 </a:t>
              </a:r>
              <a:r>
                <a:rPr lang="en-US" sz="1400" dirty="0" err="1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trên</a:t>
              </a:r>
              <a:r>
                <a:rPr lang="en-US" sz="1400" dirty="0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 </a:t>
              </a:r>
              <a:r>
                <a:rPr lang="en-US" sz="1400" dirty="0" err="1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kính</a:t>
              </a:r>
              <a:endParaRPr lang="en-US" sz="1400" b="1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endParaRPr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23DF6C33-2920-4F92-9A66-7E31346431BA}"/>
                </a:ext>
              </a:extLst>
            </p:cNvPr>
            <p:cNvSpPr/>
            <p:nvPr/>
          </p:nvSpPr>
          <p:spPr>
            <a:xfrm>
              <a:off x="4699597" y="3308775"/>
              <a:ext cx="1105308" cy="1105308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E4B0F7C7-BC0F-41AE-BF40-92E38E9BDA8E}"/>
              </a:ext>
            </a:extLst>
          </p:cNvPr>
          <p:cNvGrpSpPr/>
          <p:nvPr/>
        </p:nvGrpSpPr>
        <p:grpSpPr>
          <a:xfrm>
            <a:off x="6310908" y="1801999"/>
            <a:ext cx="1684821" cy="2589332"/>
            <a:chOff x="6310908" y="1801999"/>
            <a:chExt cx="1684821" cy="2589332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1FF32DDC-B270-4E8A-9990-6CF883DA9296}"/>
                </a:ext>
              </a:extLst>
            </p:cNvPr>
            <p:cNvSpPr txBox="1"/>
            <p:nvPr/>
          </p:nvSpPr>
          <p:spPr>
            <a:xfrm>
              <a:off x="6395048" y="1801999"/>
              <a:ext cx="1549558" cy="5301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spc="-50" dirty="0" err="1">
                  <a:solidFill>
                    <a:schemeClr val="tx2">
                      <a:lumMod val="95000"/>
                    </a:schemeClr>
                  </a:solidFill>
                  <a:latin typeface="#9Slide07 SVNBrandon Printed Sh" panose="02000000000000000000" pitchFamily="2" charset="0"/>
                  <a:ea typeface="+mj-ea"/>
                  <a:cs typeface="+mj-cs"/>
                </a:rPr>
                <a:t>Cốc</a:t>
              </a:r>
              <a:r>
                <a:rPr lang="en-US" sz="2400" spc="-50" dirty="0">
                  <a:solidFill>
                    <a:schemeClr val="tx2">
                      <a:lumMod val="95000"/>
                    </a:schemeClr>
                  </a:solidFill>
                  <a:latin typeface="#9Slide07 SVNBrandon Printed Sh" panose="02000000000000000000" pitchFamily="2" charset="0"/>
                  <a:ea typeface="+mj-ea"/>
                  <a:cs typeface="+mj-cs"/>
                </a:rPr>
                <a:t> 2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2E037FAB-4993-48EC-9234-6C7B70951756}"/>
                </a:ext>
              </a:extLst>
            </p:cNvPr>
            <p:cNvSpPr txBox="1"/>
            <p:nvPr/>
          </p:nvSpPr>
          <p:spPr>
            <a:xfrm>
              <a:off x="6310908" y="2439751"/>
              <a:ext cx="1684821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err="1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Thí</a:t>
              </a:r>
              <a:r>
                <a:rPr lang="en-US" sz="1400" dirty="0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 </a:t>
              </a:r>
              <a:r>
                <a:rPr lang="en-US" sz="1400" dirty="0" err="1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nghiệm</a:t>
              </a:r>
              <a:r>
                <a:rPr lang="en-US" sz="1400" dirty="0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 ở </a:t>
              </a:r>
              <a:r>
                <a:rPr lang="en-US" sz="1400" dirty="0" err="1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cốc</a:t>
              </a:r>
              <a:r>
                <a:rPr lang="en-US" sz="1400" dirty="0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 2 </a:t>
              </a:r>
              <a:r>
                <a:rPr lang="en-US" sz="1400" dirty="0" err="1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có</a:t>
              </a:r>
              <a:r>
                <a:rPr lang="en-US" sz="1400" dirty="0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 </a:t>
              </a:r>
              <a:r>
                <a:rPr lang="en-US" sz="1400" dirty="0" err="1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bột</a:t>
              </a:r>
              <a:r>
                <a:rPr lang="en-US" sz="1400" dirty="0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 </a:t>
              </a:r>
              <a:r>
                <a:rPr lang="en-US" sz="1400" dirty="0" err="1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màu</a:t>
              </a:r>
              <a:r>
                <a:rPr lang="en-US" sz="1400" dirty="0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 </a:t>
              </a:r>
              <a:r>
                <a:rPr lang="en-US" sz="1400" dirty="0" err="1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trắng</a:t>
              </a:r>
              <a:r>
                <a:rPr lang="en-US" sz="1400" dirty="0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 </a:t>
              </a:r>
              <a:r>
                <a:rPr lang="en-US" sz="1400" dirty="0" err="1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trên</a:t>
              </a:r>
              <a:r>
                <a:rPr lang="en-US" sz="1400" dirty="0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 </a:t>
              </a:r>
              <a:r>
                <a:rPr lang="en-US" sz="1400" dirty="0" err="1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mặt</a:t>
              </a:r>
              <a:r>
                <a:rPr lang="en-US" sz="1400" dirty="0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 </a:t>
              </a:r>
              <a:r>
                <a:rPr lang="en-US" sz="1400" dirty="0" err="1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kính</a:t>
              </a:r>
              <a:endParaRPr lang="en-US" sz="1400" b="1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endParaRPr>
            </a:p>
          </p:txBody>
        </p:sp>
        <p:grpSp>
          <p:nvGrpSpPr>
            <p:cNvPr id="91" name="Group 90">
              <a:extLst>
                <a:ext uri="{FF2B5EF4-FFF2-40B4-BE49-F238E27FC236}">
                  <a16:creationId xmlns:a16="http://schemas.microsoft.com/office/drawing/2014/main" id="{70CA3882-5DDF-429E-BA40-D75C03C298DD}"/>
                </a:ext>
              </a:extLst>
            </p:cNvPr>
            <p:cNvGrpSpPr/>
            <p:nvPr/>
          </p:nvGrpSpPr>
          <p:grpSpPr>
            <a:xfrm>
              <a:off x="6600664" y="3286023"/>
              <a:ext cx="1105308" cy="1105308"/>
              <a:chOff x="6600664" y="3286023"/>
              <a:chExt cx="1105308" cy="1105308"/>
            </a:xfrm>
          </p:grpSpPr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3C63066C-0489-4085-80CF-1BA92EA4117B}"/>
                  </a:ext>
                </a:extLst>
              </p:cNvPr>
              <p:cNvSpPr/>
              <p:nvPr/>
            </p:nvSpPr>
            <p:spPr>
              <a:xfrm>
                <a:off x="6600664" y="3286023"/>
                <a:ext cx="1105308" cy="1105308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44" name="Group 43">
                <a:extLst>
                  <a:ext uri="{FF2B5EF4-FFF2-40B4-BE49-F238E27FC236}">
                    <a16:creationId xmlns:a16="http://schemas.microsoft.com/office/drawing/2014/main" id="{0DF46C05-2F81-47CF-85D8-6FC657DD9F4F}"/>
                  </a:ext>
                </a:extLst>
              </p:cNvPr>
              <p:cNvGrpSpPr/>
              <p:nvPr/>
            </p:nvGrpSpPr>
            <p:grpSpPr>
              <a:xfrm>
                <a:off x="6929662" y="3665268"/>
                <a:ext cx="423659" cy="341867"/>
                <a:chOff x="5076036" y="2925218"/>
                <a:chExt cx="423659" cy="341867"/>
              </a:xfrm>
              <a:solidFill>
                <a:schemeClr val="accent4">
                  <a:lumMod val="60000"/>
                  <a:lumOff val="40000"/>
                </a:schemeClr>
              </a:solidFill>
            </p:grpSpPr>
            <p:grpSp>
              <p:nvGrpSpPr>
                <p:cNvPr id="45" name="Group 44">
                  <a:extLst>
                    <a:ext uri="{FF2B5EF4-FFF2-40B4-BE49-F238E27FC236}">
                      <a16:creationId xmlns:a16="http://schemas.microsoft.com/office/drawing/2014/main" id="{4B9A9D16-52E1-4D0A-A978-F98DBE425160}"/>
                    </a:ext>
                  </a:extLst>
                </p:cNvPr>
                <p:cNvGrpSpPr/>
                <p:nvPr/>
              </p:nvGrpSpPr>
              <p:grpSpPr>
                <a:xfrm>
                  <a:off x="5084527" y="2925218"/>
                  <a:ext cx="415168" cy="179774"/>
                  <a:chOff x="4869620" y="2301557"/>
                  <a:chExt cx="1039384" cy="450070"/>
                </a:xfrm>
                <a:grpFill/>
              </p:grpSpPr>
              <p:sp>
                <p:nvSpPr>
                  <p:cNvPr id="69" name="Rectangle 278">
                    <a:extLst>
                      <a:ext uri="{FF2B5EF4-FFF2-40B4-BE49-F238E27FC236}">
                        <a16:creationId xmlns:a16="http://schemas.microsoft.com/office/drawing/2014/main" id="{B7FAF2B8-AF59-40D9-AFBC-F4D80C407296}"/>
                      </a:ext>
                    </a:extLst>
                  </p:cNvPr>
                  <p:cNvSpPr/>
                  <p:nvPr/>
                </p:nvSpPr>
                <p:spPr>
                  <a:xfrm rot="1323380">
                    <a:off x="5009738" y="2438400"/>
                    <a:ext cx="81654" cy="130635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0" name="Rectangle 280">
                    <a:extLst>
                      <a:ext uri="{FF2B5EF4-FFF2-40B4-BE49-F238E27FC236}">
                        <a16:creationId xmlns:a16="http://schemas.microsoft.com/office/drawing/2014/main" id="{B9C2D5C5-AA41-42E3-8637-2DEBBE2EFDF0}"/>
                      </a:ext>
                    </a:extLst>
                  </p:cNvPr>
                  <p:cNvSpPr/>
                  <p:nvPr/>
                </p:nvSpPr>
                <p:spPr>
                  <a:xfrm rot="19489800">
                    <a:off x="4932159" y="2448209"/>
                    <a:ext cx="81654" cy="130635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1" name="Rectangle 281">
                    <a:extLst>
                      <a:ext uri="{FF2B5EF4-FFF2-40B4-BE49-F238E27FC236}">
                        <a16:creationId xmlns:a16="http://schemas.microsoft.com/office/drawing/2014/main" id="{69FF7F56-E94D-4C88-BD01-0E185DB8118D}"/>
                      </a:ext>
                    </a:extLst>
                  </p:cNvPr>
                  <p:cNvSpPr/>
                  <p:nvPr/>
                </p:nvSpPr>
                <p:spPr>
                  <a:xfrm rot="20514041">
                    <a:off x="5105082" y="2439540"/>
                    <a:ext cx="81654" cy="130635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2" name="Rectangle 282">
                    <a:extLst>
                      <a:ext uri="{FF2B5EF4-FFF2-40B4-BE49-F238E27FC236}">
                        <a16:creationId xmlns:a16="http://schemas.microsoft.com/office/drawing/2014/main" id="{98489C89-DDD9-45C6-870E-2088570C4228}"/>
                      </a:ext>
                    </a:extLst>
                  </p:cNvPr>
                  <p:cNvSpPr/>
                  <p:nvPr/>
                </p:nvSpPr>
                <p:spPr>
                  <a:xfrm rot="20568971">
                    <a:off x="5076772" y="2590974"/>
                    <a:ext cx="81654" cy="130635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3" name="Rectangle 283">
                    <a:extLst>
                      <a:ext uri="{FF2B5EF4-FFF2-40B4-BE49-F238E27FC236}">
                        <a16:creationId xmlns:a16="http://schemas.microsoft.com/office/drawing/2014/main" id="{A2765811-55B4-4604-87C7-C6EF266A0FF6}"/>
                      </a:ext>
                    </a:extLst>
                  </p:cNvPr>
                  <p:cNvSpPr/>
                  <p:nvPr/>
                </p:nvSpPr>
                <p:spPr>
                  <a:xfrm>
                    <a:off x="5168501" y="2574255"/>
                    <a:ext cx="81654" cy="130635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4" name="Rectangle 284">
                    <a:extLst>
                      <a:ext uri="{FF2B5EF4-FFF2-40B4-BE49-F238E27FC236}">
                        <a16:creationId xmlns:a16="http://schemas.microsoft.com/office/drawing/2014/main" id="{AEF2D5AA-5195-479B-9DED-54C754D63732}"/>
                      </a:ext>
                    </a:extLst>
                  </p:cNvPr>
                  <p:cNvSpPr/>
                  <p:nvPr/>
                </p:nvSpPr>
                <p:spPr>
                  <a:xfrm rot="20734951">
                    <a:off x="5260263" y="2574020"/>
                    <a:ext cx="81654" cy="130635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5" name="Rectangle 285">
                    <a:extLst>
                      <a:ext uri="{FF2B5EF4-FFF2-40B4-BE49-F238E27FC236}">
                        <a16:creationId xmlns:a16="http://schemas.microsoft.com/office/drawing/2014/main" id="{99F1E29F-E050-4A82-97BE-0A64306A07D2}"/>
                      </a:ext>
                    </a:extLst>
                  </p:cNvPr>
                  <p:cNvSpPr/>
                  <p:nvPr/>
                </p:nvSpPr>
                <p:spPr>
                  <a:xfrm rot="1241437">
                    <a:off x="4869620" y="2545560"/>
                    <a:ext cx="81654" cy="130635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6" name="Rectangle 286">
                    <a:extLst>
                      <a:ext uri="{FF2B5EF4-FFF2-40B4-BE49-F238E27FC236}">
                        <a16:creationId xmlns:a16="http://schemas.microsoft.com/office/drawing/2014/main" id="{8A572A2E-A2C0-416E-A6D1-F360855A355D}"/>
                      </a:ext>
                    </a:extLst>
                  </p:cNvPr>
                  <p:cNvSpPr/>
                  <p:nvPr/>
                </p:nvSpPr>
                <p:spPr>
                  <a:xfrm rot="872366">
                    <a:off x="5169948" y="2561026"/>
                    <a:ext cx="81654" cy="130635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7" name="Rectangle 287">
                    <a:extLst>
                      <a:ext uri="{FF2B5EF4-FFF2-40B4-BE49-F238E27FC236}">
                        <a16:creationId xmlns:a16="http://schemas.microsoft.com/office/drawing/2014/main" id="{3D67DD40-2A14-4907-8742-9EFC5F37AECF}"/>
                      </a:ext>
                    </a:extLst>
                  </p:cNvPr>
                  <p:cNvSpPr/>
                  <p:nvPr/>
                </p:nvSpPr>
                <p:spPr>
                  <a:xfrm>
                    <a:off x="5334884" y="2301557"/>
                    <a:ext cx="81654" cy="130635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8" name="Rectangle 289">
                    <a:extLst>
                      <a:ext uri="{FF2B5EF4-FFF2-40B4-BE49-F238E27FC236}">
                        <a16:creationId xmlns:a16="http://schemas.microsoft.com/office/drawing/2014/main" id="{704FD3C9-32EA-462C-AD2D-BAF740319FB1}"/>
                      </a:ext>
                    </a:extLst>
                  </p:cNvPr>
                  <p:cNvSpPr/>
                  <p:nvPr/>
                </p:nvSpPr>
                <p:spPr>
                  <a:xfrm>
                    <a:off x="5209510" y="2324694"/>
                    <a:ext cx="81654" cy="130635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9" name="Rectangle 290">
                    <a:extLst>
                      <a:ext uri="{FF2B5EF4-FFF2-40B4-BE49-F238E27FC236}">
                        <a16:creationId xmlns:a16="http://schemas.microsoft.com/office/drawing/2014/main" id="{862E953B-8D11-481E-A7B1-C6EB967D5345}"/>
                      </a:ext>
                    </a:extLst>
                  </p:cNvPr>
                  <p:cNvSpPr/>
                  <p:nvPr/>
                </p:nvSpPr>
                <p:spPr>
                  <a:xfrm>
                    <a:off x="5430228" y="2302697"/>
                    <a:ext cx="81654" cy="130635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0" name="Rectangle 292">
                    <a:extLst>
                      <a:ext uri="{FF2B5EF4-FFF2-40B4-BE49-F238E27FC236}">
                        <a16:creationId xmlns:a16="http://schemas.microsoft.com/office/drawing/2014/main" id="{1FF7E49B-92C4-4DCB-B469-E10C776B4FE1}"/>
                      </a:ext>
                    </a:extLst>
                  </p:cNvPr>
                  <p:cNvSpPr/>
                  <p:nvPr/>
                </p:nvSpPr>
                <p:spPr>
                  <a:xfrm rot="1460997">
                    <a:off x="5528645" y="2347143"/>
                    <a:ext cx="81654" cy="130635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81" name="Rectangle 294">
                    <a:extLst>
                      <a:ext uri="{FF2B5EF4-FFF2-40B4-BE49-F238E27FC236}">
                        <a16:creationId xmlns:a16="http://schemas.microsoft.com/office/drawing/2014/main" id="{C52D15E5-65C0-4AE2-95DF-881B3584BE33}"/>
                      </a:ext>
                    </a:extLst>
                  </p:cNvPr>
                  <p:cNvSpPr/>
                  <p:nvPr/>
                </p:nvSpPr>
                <p:spPr>
                  <a:xfrm rot="1560400">
                    <a:off x="5555246" y="2490804"/>
                    <a:ext cx="81654" cy="130635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82" name="Rectangle 295">
                    <a:extLst>
                      <a:ext uri="{FF2B5EF4-FFF2-40B4-BE49-F238E27FC236}">
                        <a16:creationId xmlns:a16="http://schemas.microsoft.com/office/drawing/2014/main" id="{097032DF-6999-434E-8EEF-ECC6CEEB61A3}"/>
                      </a:ext>
                    </a:extLst>
                  </p:cNvPr>
                  <p:cNvSpPr/>
                  <p:nvPr/>
                </p:nvSpPr>
                <p:spPr>
                  <a:xfrm rot="1254344">
                    <a:off x="5673832" y="2437176"/>
                    <a:ext cx="81654" cy="130635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3" name="Rectangle 296">
                    <a:extLst>
                      <a:ext uri="{FF2B5EF4-FFF2-40B4-BE49-F238E27FC236}">
                        <a16:creationId xmlns:a16="http://schemas.microsoft.com/office/drawing/2014/main" id="{333C7C95-F66A-491E-BA8A-EBE7014531FB}"/>
                      </a:ext>
                    </a:extLst>
                  </p:cNvPr>
                  <p:cNvSpPr/>
                  <p:nvPr/>
                </p:nvSpPr>
                <p:spPr>
                  <a:xfrm rot="20566681">
                    <a:off x="5655406" y="2575148"/>
                    <a:ext cx="81654" cy="130635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4" name="Rectangle 297">
                    <a:extLst>
                      <a:ext uri="{FF2B5EF4-FFF2-40B4-BE49-F238E27FC236}">
                        <a16:creationId xmlns:a16="http://schemas.microsoft.com/office/drawing/2014/main" id="{BB1FC0DF-53A4-4A68-8C10-4A7F959EB9EC}"/>
                      </a:ext>
                    </a:extLst>
                  </p:cNvPr>
                  <p:cNvSpPr/>
                  <p:nvPr/>
                </p:nvSpPr>
                <p:spPr>
                  <a:xfrm>
                    <a:off x="5493242" y="2590386"/>
                    <a:ext cx="81654" cy="130635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5" name="Rectangle 298">
                    <a:extLst>
                      <a:ext uri="{FF2B5EF4-FFF2-40B4-BE49-F238E27FC236}">
                        <a16:creationId xmlns:a16="http://schemas.microsoft.com/office/drawing/2014/main" id="{2B108854-AC6B-447A-B7F0-8967FBEC76CF}"/>
                      </a:ext>
                    </a:extLst>
                  </p:cNvPr>
                  <p:cNvSpPr/>
                  <p:nvPr/>
                </p:nvSpPr>
                <p:spPr>
                  <a:xfrm rot="20514666">
                    <a:off x="5425028" y="2620992"/>
                    <a:ext cx="81654" cy="130635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6" name="Rectangle 299">
                    <a:extLst>
                      <a:ext uri="{FF2B5EF4-FFF2-40B4-BE49-F238E27FC236}">
                        <a16:creationId xmlns:a16="http://schemas.microsoft.com/office/drawing/2014/main" id="{6D414DA8-8068-463D-AED3-E3C2B69F7DC0}"/>
                      </a:ext>
                    </a:extLst>
                  </p:cNvPr>
                  <p:cNvSpPr/>
                  <p:nvPr/>
                </p:nvSpPr>
                <p:spPr>
                  <a:xfrm>
                    <a:off x="5735588" y="2598533"/>
                    <a:ext cx="81654" cy="130635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7" name="Rectangle 301">
                    <a:extLst>
                      <a:ext uri="{FF2B5EF4-FFF2-40B4-BE49-F238E27FC236}">
                        <a16:creationId xmlns:a16="http://schemas.microsoft.com/office/drawing/2014/main" id="{069B7FE6-89E4-4BC9-9B61-790EED6BA13A}"/>
                      </a:ext>
                    </a:extLst>
                  </p:cNvPr>
                  <p:cNvSpPr/>
                  <p:nvPr/>
                </p:nvSpPr>
                <p:spPr>
                  <a:xfrm rot="1155050">
                    <a:off x="5827350" y="2598298"/>
                    <a:ext cx="81654" cy="130635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8" name="Rectangle 303">
                    <a:extLst>
                      <a:ext uri="{FF2B5EF4-FFF2-40B4-BE49-F238E27FC236}">
                        <a16:creationId xmlns:a16="http://schemas.microsoft.com/office/drawing/2014/main" id="{4CB4B5B7-15D7-499D-8F0A-5776B56CD934}"/>
                      </a:ext>
                    </a:extLst>
                  </p:cNvPr>
                  <p:cNvSpPr/>
                  <p:nvPr/>
                </p:nvSpPr>
                <p:spPr>
                  <a:xfrm>
                    <a:off x="5737035" y="2585304"/>
                    <a:ext cx="81654" cy="130635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9" name="Rectangle 304">
                    <a:extLst>
                      <a:ext uri="{FF2B5EF4-FFF2-40B4-BE49-F238E27FC236}">
                        <a16:creationId xmlns:a16="http://schemas.microsoft.com/office/drawing/2014/main" id="{240A76B6-078D-49DF-9689-7652F508A17F}"/>
                      </a:ext>
                    </a:extLst>
                  </p:cNvPr>
                  <p:cNvSpPr/>
                  <p:nvPr/>
                </p:nvSpPr>
                <p:spPr>
                  <a:xfrm rot="20816450">
                    <a:off x="5754569" y="2404104"/>
                    <a:ext cx="81654" cy="130635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90" name="Rectangle 305">
                    <a:extLst>
                      <a:ext uri="{FF2B5EF4-FFF2-40B4-BE49-F238E27FC236}">
                        <a16:creationId xmlns:a16="http://schemas.microsoft.com/office/drawing/2014/main" id="{EA71651D-30A1-4EFB-833C-A691DCD4E632}"/>
                      </a:ext>
                    </a:extLst>
                  </p:cNvPr>
                  <p:cNvSpPr/>
                  <p:nvPr/>
                </p:nvSpPr>
                <p:spPr>
                  <a:xfrm rot="2222903">
                    <a:off x="5394022" y="2463507"/>
                    <a:ext cx="81654" cy="130635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46" name="Group 45">
                  <a:extLst>
                    <a:ext uri="{FF2B5EF4-FFF2-40B4-BE49-F238E27FC236}">
                      <a16:creationId xmlns:a16="http://schemas.microsoft.com/office/drawing/2014/main" id="{E37ACF62-CDC6-4C11-91C7-1103257B2E87}"/>
                    </a:ext>
                  </a:extLst>
                </p:cNvPr>
                <p:cNvGrpSpPr/>
                <p:nvPr/>
              </p:nvGrpSpPr>
              <p:grpSpPr>
                <a:xfrm rot="10800000">
                  <a:off x="5076036" y="3087311"/>
                  <a:ext cx="415168" cy="179774"/>
                  <a:chOff x="4869620" y="2301557"/>
                  <a:chExt cx="1039384" cy="450070"/>
                </a:xfrm>
                <a:grpFill/>
              </p:grpSpPr>
              <p:sp>
                <p:nvSpPr>
                  <p:cNvPr id="47" name="Rectangle 278">
                    <a:extLst>
                      <a:ext uri="{FF2B5EF4-FFF2-40B4-BE49-F238E27FC236}">
                        <a16:creationId xmlns:a16="http://schemas.microsoft.com/office/drawing/2014/main" id="{86A11CD3-CCC8-4CFE-A229-DCE995E5A11E}"/>
                      </a:ext>
                    </a:extLst>
                  </p:cNvPr>
                  <p:cNvSpPr/>
                  <p:nvPr/>
                </p:nvSpPr>
                <p:spPr>
                  <a:xfrm rot="1323380">
                    <a:off x="5009738" y="2438400"/>
                    <a:ext cx="81654" cy="130635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8" name="Rectangle 280">
                    <a:extLst>
                      <a:ext uri="{FF2B5EF4-FFF2-40B4-BE49-F238E27FC236}">
                        <a16:creationId xmlns:a16="http://schemas.microsoft.com/office/drawing/2014/main" id="{15647AB0-D755-44BE-90C0-D68547AA3D70}"/>
                      </a:ext>
                    </a:extLst>
                  </p:cNvPr>
                  <p:cNvSpPr/>
                  <p:nvPr/>
                </p:nvSpPr>
                <p:spPr>
                  <a:xfrm rot="19489800">
                    <a:off x="4932159" y="2448209"/>
                    <a:ext cx="81654" cy="130635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9" name="Rectangle 281">
                    <a:extLst>
                      <a:ext uri="{FF2B5EF4-FFF2-40B4-BE49-F238E27FC236}">
                        <a16:creationId xmlns:a16="http://schemas.microsoft.com/office/drawing/2014/main" id="{FF3EB45B-4C9F-4D8F-9507-DC746863CF8F}"/>
                      </a:ext>
                    </a:extLst>
                  </p:cNvPr>
                  <p:cNvSpPr/>
                  <p:nvPr/>
                </p:nvSpPr>
                <p:spPr>
                  <a:xfrm rot="20514041">
                    <a:off x="5105082" y="2439540"/>
                    <a:ext cx="81654" cy="130635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0" name="Rectangle 282">
                    <a:extLst>
                      <a:ext uri="{FF2B5EF4-FFF2-40B4-BE49-F238E27FC236}">
                        <a16:creationId xmlns:a16="http://schemas.microsoft.com/office/drawing/2014/main" id="{11743E67-73B4-4171-9F8E-5EBF5E4C9412}"/>
                      </a:ext>
                    </a:extLst>
                  </p:cNvPr>
                  <p:cNvSpPr/>
                  <p:nvPr/>
                </p:nvSpPr>
                <p:spPr>
                  <a:xfrm rot="20568971">
                    <a:off x="5076772" y="2590974"/>
                    <a:ext cx="81654" cy="130635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1" name="Rectangle 283">
                    <a:extLst>
                      <a:ext uri="{FF2B5EF4-FFF2-40B4-BE49-F238E27FC236}">
                        <a16:creationId xmlns:a16="http://schemas.microsoft.com/office/drawing/2014/main" id="{6789CE1B-9B5D-470A-A09B-2EB5463BCB4C}"/>
                      </a:ext>
                    </a:extLst>
                  </p:cNvPr>
                  <p:cNvSpPr/>
                  <p:nvPr/>
                </p:nvSpPr>
                <p:spPr>
                  <a:xfrm>
                    <a:off x="5168501" y="2574255"/>
                    <a:ext cx="81654" cy="130635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2" name="Rectangle 284">
                    <a:extLst>
                      <a:ext uri="{FF2B5EF4-FFF2-40B4-BE49-F238E27FC236}">
                        <a16:creationId xmlns:a16="http://schemas.microsoft.com/office/drawing/2014/main" id="{DD6C7D2A-B0B3-46C7-8053-6E0A44BFAC2A}"/>
                      </a:ext>
                    </a:extLst>
                  </p:cNvPr>
                  <p:cNvSpPr/>
                  <p:nvPr/>
                </p:nvSpPr>
                <p:spPr>
                  <a:xfrm rot="20734951">
                    <a:off x="5260263" y="2574020"/>
                    <a:ext cx="81654" cy="130635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3" name="Rectangle 285">
                    <a:extLst>
                      <a:ext uri="{FF2B5EF4-FFF2-40B4-BE49-F238E27FC236}">
                        <a16:creationId xmlns:a16="http://schemas.microsoft.com/office/drawing/2014/main" id="{D3D6D631-F268-479A-9DD9-3052E7D11C06}"/>
                      </a:ext>
                    </a:extLst>
                  </p:cNvPr>
                  <p:cNvSpPr/>
                  <p:nvPr/>
                </p:nvSpPr>
                <p:spPr>
                  <a:xfrm rot="1241437">
                    <a:off x="4869620" y="2545560"/>
                    <a:ext cx="81654" cy="130635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4" name="Rectangle 286">
                    <a:extLst>
                      <a:ext uri="{FF2B5EF4-FFF2-40B4-BE49-F238E27FC236}">
                        <a16:creationId xmlns:a16="http://schemas.microsoft.com/office/drawing/2014/main" id="{76095ACB-1026-4431-A5A2-8FFF8B55D3B9}"/>
                      </a:ext>
                    </a:extLst>
                  </p:cNvPr>
                  <p:cNvSpPr/>
                  <p:nvPr/>
                </p:nvSpPr>
                <p:spPr>
                  <a:xfrm rot="872366">
                    <a:off x="5169948" y="2561026"/>
                    <a:ext cx="81654" cy="130635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5" name="Rectangle 287">
                    <a:extLst>
                      <a:ext uri="{FF2B5EF4-FFF2-40B4-BE49-F238E27FC236}">
                        <a16:creationId xmlns:a16="http://schemas.microsoft.com/office/drawing/2014/main" id="{20EC49C8-7F15-4F60-B787-85282E6074BF}"/>
                      </a:ext>
                    </a:extLst>
                  </p:cNvPr>
                  <p:cNvSpPr/>
                  <p:nvPr/>
                </p:nvSpPr>
                <p:spPr>
                  <a:xfrm>
                    <a:off x="5334884" y="2301557"/>
                    <a:ext cx="81654" cy="130635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6" name="Rectangle 289">
                    <a:extLst>
                      <a:ext uri="{FF2B5EF4-FFF2-40B4-BE49-F238E27FC236}">
                        <a16:creationId xmlns:a16="http://schemas.microsoft.com/office/drawing/2014/main" id="{AF2B4674-BD2F-48DC-A245-48FCA3E9838E}"/>
                      </a:ext>
                    </a:extLst>
                  </p:cNvPr>
                  <p:cNvSpPr/>
                  <p:nvPr/>
                </p:nvSpPr>
                <p:spPr>
                  <a:xfrm>
                    <a:off x="5209510" y="2324694"/>
                    <a:ext cx="81654" cy="130635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7" name="Rectangle 290">
                    <a:extLst>
                      <a:ext uri="{FF2B5EF4-FFF2-40B4-BE49-F238E27FC236}">
                        <a16:creationId xmlns:a16="http://schemas.microsoft.com/office/drawing/2014/main" id="{7842D7EF-D34D-4648-9C7C-FF1CC967EDB5}"/>
                      </a:ext>
                    </a:extLst>
                  </p:cNvPr>
                  <p:cNvSpPr/>
                  <p:nvPr/>
                </p:nvSpPr>
                <p:spPr>
                  <a:xfrm>
                    <a:off x="5430228" y="2302697"/>
                    <a:ext cx="81654" cy="130635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8" name="Rectangle 292">
                    <a:extLst>
                      <a:ext uri="{FF2B5EF4-FFF2-40B4-BE49-F238E27FC236}">
                        <a16:creationId xmlns:a16="http://schemas.microsoft.com/office/drawing/2014/main" id="{8D379EB2-A0FD-46A1-8188-D88DD64205F2}"/>
                      </a:ext>
                    </a:extLst>
                  </p:cNvPr>
                  <p:cNvSpPr/>
                  <p:nvPr/>
                </p:nvSpPr>
                <p:spPr>
                  <a:xfrm rot="1460997">
                    <a:off x="5528645" y="2347143"/>
                    <a:ext cx="81654" cy="130635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59" name="Rectangle 294">
                    <a:extLst>
                      <a:ext uri="{FF2B5EF4-FFF2-40B4-BE49-F238E27FC236}">
                        <a16:creationId xmlns:a16="http://schemas.microsoft.com/office/drawing/2014/main" id="{78409A5E-3130-4D6F-8B10-297A6D106ACF}"/>
                      </a:ext>
                    </a:extLst>
                  </p:cNvPr>
                  <p:cNvSpPr/>
                  <p:nvPr/>
                </p:nvSpPr>
                <p:spPr>
                  <a:xfrm rot="1560400">
                    <a:off x="5555246" y="2490804"/>
                    <a:ext cx="81654" cy="130635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60" name="Rectangle 295">
                    <a:extLst>
                      <a:ext uri="{FF2B5EF4-FFF2-40B4-BE49-F238E27FC236}">
                        <a16:creationId xmlns:a16="http://schemas.microsoft.com/office/drawing/2014/main" id="{C3B73236-1BD3-4658-B2F9-3C048AB72DDC}"/>
                      </a:ext>
                    </a:extLst>
                  </p:cNvPr>
                  <p:cNvSpPr/>
                  <p:nvPr/>
                </p:nvSpPr>
                <p:spPr>
                  <a:xfrm rot="1254344">
                    <a:off x="5673832" y="2437176"/>
                    <a:ext cx="81654" cy="130635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1" name="Rectangle 296">
                    <a:extLst>
                      <a:ext uri="{FF2B5EF4-FFF2-40B4-BE49-F238E27FC236}">
                        <a16:creationId xmlns:a16="http://schemas.microsoft.com/office/drawing/2014/main" id="{D8E4C2A3-9418-4EF4-88E4-B01EF5D9E1ED}"/>
                      </a:ext>
                    </a:extLst>
                  </p:cNvPr>
                  <p:cNvSpPr/>
                  <p:nvPr/>
                </p:nvSpPr>
                <p:spPr>
                  <a:xfrm rot="20566681">
                    <a:off x="5655406" y="2575148"/>
                    <a:ext cx="81654" cy="130635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2" name="Rectangle 297">
                    <a:extLst>
                      <a:ext uri="{FF2B5EF4-FFF2-40B4-BE49-F238E27FC236}">
                        <a16:creationId xmlns:a16="http://schemas.microsoft.com/office/drawing/2014/main" id="{17054670-BCA9-4BC3-8D0B-D6D0E0BD1657}"/>
                      </a:ext>
                    </a:extLst>
                  </p:cNvPr>
                  <p:cNvSpPr/>
                  <p:nvPr/>
                </p:nvSpPr>
                <p:spPr>
                  <a:xfrm>
                    <a:off x="5493242" y="2590386"/>
                    <a:ext cx="81654" cy="130635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3" name="Rectangle 298">
                    <a:extLst>
                      <a:ext uri="{FF2B5EF4-FFF2-40B4-BE49-F238E27FC236}">
                        <a16:creationId xmlns:a16="http://schemas.microsoft.com/office/drawing/2014/main" id="{F1997506-CF6F-4259-AA13-B6407923AB8E}"/>
                      </a:ext>
                    </a:extLst>
                  </p:cNvPr>
                  <p:cNvSpPr/>
                  <p:nvPr/>
                </p:nvSpPr>
                <p:spPr>
                  <a:xfrm rot="20514666">
                    <a:off x="5425028" y="2620992"/>
                    <a:ext cx="81654" cy="130635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4" name="Rectangle 299">
                    <a:extLst>
                      <a:ext uri="{FF2B5EF4-FFF2-40B4-BE49-F238E27FC236}">
                        <a16:creationId xmlns:a16="http://schemas.microsoft.com/office/drawing/2014/main" id="{B5013F58-67A1-450B-BB8B-78C949A07913}"/>
                      </a:ext>
                    </a:extLst>
                  </p:cNvPr>
                  <p:cNvSpPr/>
                  <p:nvPr/>
                </p:nvSpPr>
                <p:spPr>
                  <a:xfrm>
                    <a:off x="5735588" y="2598533"/>
                    <a:ext cx="81654" cy="130635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5" name="Rectangle 301">
                    <a:extLst>
                      <a:ext uri="{FF2B5EF4-FFF2-40B4-BE49-F238E27FC236}">
                        <a16:creationId xmlns:a16="http://schemas.microsoft.com/office/drawing/2014/main" id="{A53637FA-8B1B-4CC4-9E88-B3473E59F32B}"/>
                      </a:ext>
                    </a:extLst>
                  </p:cNvPr>
                  <p:cNvSpPr/>
                  <p:nvPr/>
                </p:nvSpPr>
                <p:spPr>
                  <a:xfrm rot="1155050">
                    <a:off x="5827350" y="2598298"/>
                    <a:ext cx="81654" cy="130635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6" name="Rectangle 303">
                    <a:extLst>
                      <a:ext uri="{FF2B5EF4-FFF2-40B4-BE49-F238E27FC236}">
                        <a16:creationId xmlns:a16="http://schemas.microsoft.com/office/drawing/2014/main" id="{D42C156D-1C4C-4C85-8EB2-8F41230C5A20}"/>
                      </a:ext>
                    </a:extLst>
                  </p:cNvPr>
                  <p:cNvSpPr/>
                  <p:nvPr/>
                </p:nvSpPr>
                <p:spPr>
                  <a:xfrm>
                    <a:off x="5737035" y="2585304"/>
                    <a:ext cx="81654" cy="130635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7" name="Rectangle 304">
                    <a:extLst>
                      <a:ext uri="{FF2B5EF4-FFF2-40B4-BE49-F238E27FC236}">
                        <a16:creationId xmlns:a16="http://schemas.microsoft.com/office/drawing/2014/main" id="{D36C070B-0B22-4DCE-A6F5-3E38FE29BFF0}"/>
                      </a:ext>
                    </a:extLst>
                  </p:cNvPr>
                  <p:cNvSpPr/>
                  <p:nvPr/>
                </p:nvSpPr>
                <p:spPr>
                  <a:xfrm rot="20816450">
                    <a:off x="5754569" y="2404104"/>
                    <a:ext cx="81654" cy="130635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8" name="Rectangle 305">
                    <a:extLst>
                      <a:ext uri="{FF2B5EF4-FFF2-40B4-BE49-F238E27FC236}">
                        <a16:creationId xmlns:a16="http://schemas.microsoft.com/office/drawing/2014/main" id="{285469E8-DB8C-4C43-AC9A-C91D3A126B5E}"/>
                      </a:ext>
                    </a:extLst>
                  </p:cNvPr>
                  <p:cNvSpPr/>
                  <p:nvPr/>
                </p:nvSpPr>
                <p:spPr>
                  <a:xfrm rot="2222903">
                    <a:off x="5394022" y="2463507"/>
                    <a:ext cx="81654" cy="130635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</p:grpSp>
      </p:grpSp>
    </p:spTree>
    <p:extLst>
      <p:ext uri="{BB962C8B-B14F-4D97-AF65-F5344CB8AC3E}">
        <p14:creationId xmlns:p14="http://schemas.microsoft.com/office/powerpoint/2010/main" val="4255722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B9EB138-CA05-4FF8-841B-5913A49A2DE1}"/>
              </a:ext>
            </a:extLst>
          </p:cNvPr>
          <p:cNvSpPr txBox="1"/>
          <p:nvPr/>
        </p:nvSpPr>
        <p:spPr>
          <a:xfrm>
            <a:off x="765925" y="215900"/>
            <a:ext cx="103796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#9Slide03 BoosterNextFYBlack" panose="02000A03000000020004" pitchFamily="2" charset="0"/>
              </a:rPr>
              <a:t>IV. CHẤT RẮN HÒA TAN VÀ KHÔNG HÒA TAN TRONG NƯỚC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FEB7B6E3-966C-4422-9786-A6BF178B99F8}"/>
              </a:ext>
            </a:extLst>
          </p:cNvPr>
          <p:cNvSpPr txBox="1"/>
          <p:nvPr/>
        </p:nvSpPr>
        <p:spPr>
          <a:xfrm>
            <a:off x="765925" y="1183648"/>
            <a:ext cx="86538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err="1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Một</a:t>
            </a:r>
            <a:r>
              <a:rPr lang="en-US" sz="24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</a:t>
            </a:r>
            <a:r>
              <a:rPr lang="en-US" sz="2400" dirty="0" err="1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số</a:t>
            </a:r>
            <a:r>
              <a:rPr lang="en-US" sz="24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</a:t>
            </a:r>
            <a:r>
              <a:rPr lang="en-US" sz="2400" dirty="0" err="1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chất</a:t>
            </a:r>
            <a:r>
              <a:rPr lang="en-US" sz="24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</a:t>
            </a:r>
            <a:r>
              <a:rPr lang="en-US" sz="2400" dirty="0" err="1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rắn</a:t>
            </a:r>
            <a:r>
              <a:rPr lang="en-US" sz="24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tan đ</a:t>
            </a:r>
            <a:r>
              <a:rPr lang="vi-VN" sz="24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ượ</a:t>
            </a:r>
            <a:r>
              <a:rPr lang="en-US" sz="24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c </a:t>
            </a:r>
            <a:r>
              <a:rPr lang="en-US" sz="2400" dirty="0" err="1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trong</a:t>
            </a:r>
            <a:r>
              <a:rPr lang="en-US" sz="24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n</a:t>
            </a:r>
            <a:r>
              <a:rPr lang="vi-VN" sz="24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ước</a:t>
            </a:r>
            <a:r>
              <a:rPr lang="en-US" sz="24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</a:t>
            </a:r>
            <a:r>
              <a:rPr lang="en-US" sz="2400" dirty="0" err="1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và</a:t>
            </a:r>
            <a:r>
              <a:rPr lang="en-US" sz="24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</a:t>
            </a:r>
            <a:r>
              <a:rPr lang="en-US" sz="2400" dirty="0" err="1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một</a:t>
            </a:r>
            <a:r>
              <a:rPr lang="en-US" sz="24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</a:t>
            </a:r>
            <a:r>
              <a:rPr lang="en-US" sz="2400" dirty="0" err="1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số</a:t>
            </a:r>
            <a:r>
              <a:rPr lang="en-US" sz="24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</a:t>
            </a:r>
            <a:r>
              <a:rPr lang="en-US" sz="2400" dirty="0" err="1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chất</a:t>
            </a:r>
            <a:r>
              <a:rPr lang="en-US" sz="24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</a:t>
            </a:r>
            <a:r>
              <a:rPr lang="en-US" sz="2400" dirty="0" err="1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rắn</a:t>
            </a:r>
            <a:r>
              <a:rPr lang="en-US" sz="24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</a:t>
            </a:r>
            <a:r>
              <a:rPr lang="en-US" sz="2400" dirty="0" err="1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không</a:t>
            </a:r>
            <a:r>
              <a:rPr lang="en-US" sz="24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tan đ</a:t>
            </a:r>
            <a:r>
              <a:rPr lang="vi-VN" sz="24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ượ</a:t>
            </a:r>
            <a:r>
              <a:rPr lang="en-US" sz="24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c </a:t>
            </a:r>
            <a:r>
              <a:rPr lang="en-US" sz="2400" dirty="0" err="1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trong</a:t>
            </a:r>
            <a:r>
              <a:rPr lang="en-US" sz="24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n</a:t>
            </a:r>
            <a:r>
              <a:rPr lang="vi-VN" sz="24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ước</a:t>
            </a:r>
            <a:r>
              <a:rPr lang="en-US" sz="24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. </a:t>
            </a:r>
            <a:r>
              <a:rPr lang="en-US" sz="2400" dirty="0" err="1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Khả</a:t>
            </a:r>
            <a:r>
              <a:rPr lang="en-US" sz="24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</a:t>
            </a:r>
            <a:r>
              <a:rPr lang="en-US" sz="2400" dirty="0" err="1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năng</a:t>
            </a:r>
            <a:r>
              <a:rPr lang="en-US" sz="24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tan </a:t>
            </a:r>
            <a:r>
              <a:rPr lang="en-US" sz="2400" dirty="0" err="1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trong</a:t>
            </a:r>
            <a:r>
              <a:rPr lang="en-US" sz="24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n</a:t>
            </a:r>
            <a:r>
              <a:rPr lang="vi-VN" sz="24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ước</a:t>
            </a:r>
            <a:r>
              <a:rPr lang="en-US" sz="24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</a:t>
            </a:r>
            <a:r>
              <a:rPr lang="en-US" sz="2400" dirty="0" err="1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của</a:t>
            </a:r>
            <a:r>
              <a:rPr lang="en-US" sz="24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</a:t>
            </a:r>
            <a:r>
              <a:rPr lang="en-US" sz="2400" dirty="0" err="1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các</a:t>
            </a:r>
            <a:r>
              <a:rPr lang="en-US" sz="24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</a:t>
            </a:r>
            <a:r>
              <a:rPr lang="en-US" sz="2400" dirty="0" err="1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chất</a:t>
            </a:r>
            <a:r>
              <a:rPr lang="en-US" sz="24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</a:t>
            </a:r>
            <a:r>
              <a:rPr lang="en-US" sz="2400" dirty="0" err="1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rắn</a:t>
            </a:r>
            <a:r>
              <a:rPr lang="en-US" sz="24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</a:t>
            </a:r>
            <a:r>
              <a:rPr lang="en-US" sz="2400" dirty="0" err="1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là</a:t>
            </a:r>
            <a:r>
              <a:rPr lang="en-US" sz="24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</a:t>
            </a:r>
            <a:r>
              <a:rPr lang="en-US" sz="2400" dirty="0" err="1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khác</a:t>
            </a:r>
            <a:r>
              <a:rPr lang="en-US" sz="24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</a:t>
            </a:r>
            <a:r>
              <a:rPr lang="en-US" sz="2400" dirty="0" err="1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nhau</a:t>
            </a:r>
            <a:r>
              <a:rPr lang="en-US" sz="24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.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BBF1895-EF14-4EC4-A9B8-9F1B527068C1}"/>
              </a:ext>
            </a:extLst>
          </p:cNvPr>
          <p:cNvGrpSpPr/>
          <p:nvPr/>
        </p:nvGrpSpPr>
        <p:grpSpPr>
          <a:xfrm>
            <a:off x="6059488" y="1967759"/>
            <a:ext cx="5665723" cy="1418411"/>
            <a:chOff x="5479862" y="3731073"/>
            <a:chExt cx="5665723" cy="1418411"/>
          </a:xfrm>
        </p:grpSpPr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58EED041-8691-4495-B2A4-82BF6EDCAE1B}"/>
                </a:ext>
              </a:extLst>
            </p:cNvPr>
            <p:cNvGrpSpPr/>
            <p:nvPr/>
          </p:nvGrpSpPr>
          <p:grpSpPr>
            <a:xfrm>
              <a:off x="5479862" y="3731073"/>
              <a:ext cx="5665723" cy="1418411"/>
              <a:chOff x="5659659" y="2115976"/>
              <a:chExt cx="6269875" cy="1569660"/>
            </a:xfrm>
          </p:grpSpPr>
          <p:grpSp>
            <p:nvGrpSpPr>
              <p:cNvPr id="93" name="Group 92">
                <a:extLst>
                  <a:ext uri="{FF2B5EF4-FFF2-40B4-BE49-F238E27FC236}">
                    <a16:creationId xmlns:a16="http://schemas.microsoft.com/office/drawing/2014/main" id="{63BE11A5-ED58-4FC8-9620-FA2432430D74}"/>
                  </a:ext>
                </a:extLst>
              </p:cNvPr>
              <p:cNvGrpSpPr/>
              <p:nvPr/>
            </p:nvGrpSpPr>
            <p:grpSpPr>
              <a:xfrm>
                <a:off x="5659659" y="2115976"/>
                <a:ext cx="6269875" cy="1569660"/>
                <a:chOff x="5710459" y="1742507"/>
                <a:chExt cx="6269875" cy="2628900"/>
              </a:xfrm>
            </p:grpSpPr>
            <p:sp>
              <p:nvSpPr>
                <p:cNvPr id="96" name="Google Shape;236;p5">
                  <a:extLst>
                    <a:ext uri="{FF2B5EF4-FFF2-40B4-BE49-F238E27FC236}">
                      <a16:creationId xmlns:a16="http://schemas.microsoft.com/office/drawing/2014/main" id="{8288BBAE-07D8-4DF1-ABD6-A22AD46ABD43}"/>
                    </a:ext>
                  </a:extLst>
                </p:cNvPr>
                <p:cNvSpPr/>
                <p:nvPr/>
              </p:nvSpPr>
              <p:spPr>
                <a:xfrm>
                  <a:off x="5832265" y="1821891"/>
                  <a:ext cx="6148069" cy="2549516"/>
                </a:xfrm>
                <a:prstGeom prst="rect">
                  <a:avLst/>
                </a:prstGeom>
                <a:solidFill>
                  <a:srgbClr val="CFAFD4"/>
                </a:solidFill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r>
                    <a:rPr kumimoji="0" lang="en" sz="14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rPr>
                    <a:t> 0</a:t>
                  </a:r>
                  <a:endParaRPr kumimoji="0" sz="1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7" name="Google Shape;237;p5">
                  <a:extLst>
                    <a:ext uri="{FF2B5EF4-FFF2-40B4-BE49-F238E27FC236}">
                      <a16:creationId xmlns:a16="http://schemas.microsoft.com/office/drawing/2014/main" id="{64C0807B-33BB-4D3F-BF6E-AD5D43DF72DA}"/>
                    </a:ext>
                  </a:extLst>
                </p:cNvPr>
                <p:cNvSpPr/>
                <p:nvPr/>
              </p:nvSpPr>
              <p:spPr>
                <a:xfrm>
                  <a:off x="5710459" y="1742507"/>
                  <a:ext cx="6148069" cy="2549516"/>
                </a:xfrm>
                <a:prstGeom prst="rect">
                  <a:avLst/>
                </a:prstGeom>
                <a:solidFill>
                  <a:srgbClr val="FCCFB8"/>
                </a:solidFill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r>
                    <a:rPr kumimoji="0" lang="en" sz="1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rPr>
                    <a:t> </a:t>
                  </a:r>
                  <a:endParaRPr kumimoji="0" sz="1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CB0DA23A-5252-49BC-A1B8-0EEE5C0A1730}"/>
                  </a:ext>
                </a:extLst>
              </p:cNvPr>
              <p:cNvSpPr txBox="1"/>
              <p:nvPr/>
            </p:nvSpPr>
            <p:spPr>
              <a:xfrm>
                <a:off x="7958769" y="2309914"/>
                <a:ext cx="3727154" cy="13283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2400" dirty="0" err="1">
                    <a:latin typeface="#9Slide03 Arima Madurai Medium" panose="00000600000000000000" pitchFamily="2" charset="0"/>
                    <a:cs typeface="#9Slide03 Arima Madurai Medium" panose="00000600000000000000" pitchFamily="2" charset="0"/>
                  </a:rPr>
                  <a:t>Hòa</a:t>
                </a:r>
                <a:r>
                  <a:rPr lang="en-US" sz="2400" dirty="0">
                    <a:latin typeface="#9Slide03 Arima Madurai Medium" panose="00000600000000000000" pitchFamily="2" charset="0"/>
                    <a:cs typeface="#9Slide03 Arima Madurai Medium" panose="00000600000000000000" pitchFamily="2" charset="0"/>
                  </a:rPr>
                  <a:t> than </a:t>
                </a:r>
                <a:r>
                  <a:rPr lang="en-US" sz="2400" dirty="0" err="1">
                    <a:latin typeface="#9Slide03 Arima Madurai Medium" panose="00000600000000000000" pitchFamily="2" charset="0"/>
                    <a:cs typeface="#9Slide03 Arima Madurai Medium" panose="00000600000000000000" pitchFamily="2" charset="0"/>
                  </a:rPr>
                  <a:t>bột</a:t>
                </a:r>
                <a:r>
                  <a:rPr lang="en-US" sz="2400" dirty="0">
                    <a:latin typeface="#9Slide03 Arima Madurai Medium" panose="00000600000000000000" pitchFamily="2" charset="0"/>
                    <a:cs typeface="#9Slide03 Arima Madurai Medium" panose="00000600000000000000" pitchFamily="2" charset="0"/>
                  </a:rPr>
                  <a:t> </a:t>
                </a:r>
                <a:r>
                  <a:rPr lang="en-US" sz="2400" dirty="0" err="1">
                    <a:latin typeface="#9Slide03 Arima Madurai Medium" panose="00000600000000000000" pitchFamily="2" charset="0"/>
                    <a:cs typeface="#9Slide03 Arima Madurai Medium" panose="00000600000000000000" pitchFamily="2" charset="0"/>
                  </a:rPr>
                  <a:t>vào</a:t>
                </a:r>
                <a:r>
                  <a:rPr lang="en-US" sz="2400" dirty="0">
                    <a:latin typeface="#9Slide03 Arima Madurai Medium" panose="00000600000000000000" pitchFamily="2" charset="0"/>
                    <a:cs typeface="#9Slide03 Arima Madurai Medium" panose="00000600000000000000" pitchFamily="2" charset="0"/>
                  </a:rPr>
                  <a:t> </a:t>
                </a:r>
                <a:r>
                  <a:rPr lang="en-US" sz="2400" dirty="0" err="1">
                    <a:latin typeface="#9Slide03 Arima Madurai Medium" panose="00000600000000000000" pitchFamily="2" charset="0"/>
                    <a:cs typeface="#9Slide03 Arima Madurai Medium" panose="00000600000000000000" pitchFamily="2" charset="0"/>
                  </a:rPr>
                  <a:t>nước</a:t>
                </a:r>
                <a:r>
                  <a:rPr lang="en-US" sz="2400" dirty="0">
                    <a:latin typeface="#9Slide03 Arima Madurai Medium" panose="00000600000000000000" pitchFamily="2" charset="0"/>
                    <a:cs typeface="#9Slide03 Arima Madurai Medium" panose="00000600000000000000" pitchFamily="2" charset="0"/>
                  </a:rPr>
                  <a:t> </a:t>
                </a:r>
                <a:r>
                  <a:rPr lang="en-US" sz="2400" dirty="0" err="1">
                    <a:latin typeface="#9Slide03 Arima Madurai Medium" panose="00000600000000000000" pitchFamily="2" charset="0"/>
                    <a:cs typeface="#9Slide03 Arima Madurai Medium" panose="00000600000000000000" pitchFamily="2" charset="0"/>
                  </a:rPr>
                  <a:t>để</a:t>
                </a:r>
                <a:r>
                  <a:rPr lang="en-US" sz="2400" dirty="0">
                    <a:latin typeface="#9Slide03 Arima Madurai Medium" panose="00000600000000000000" pitchFamily="2" charset="0"/>
                    <a:cs typeface="#9Slide03 Arima Madurai Medium" panose="00000600000000000000" pitchFamily="2" charset="0"/>
                  </a:rPr>
                  <a:t> </a:t>
                </a:r>
                <a:r>
                  <a:rPr lang="en-US" sz="2400" dirty="0" err="1">
                    <a:latin typeface="#9Slide03 Arima Madurai Medium" panose="00000600000000000000" pitchFamily="2" charset="0"/>
                    <a:cs typeface="#9Slide03 Arima Madurai Medium" panose="00000600000000000000" pitchFamily="2" charset="0"/>
                  </a:rPr>
                  <a:t>kiểm</a:t>
                </a:r>
                <a:r>
                  <a:rPr lang="en-US" sz="2400" dirty="0">
                    <a:latin typeface="#9Slide03 Arima Madurai Medium" panose="00000600000000000000" pitchFamily="2" charset="0"/>
                    <a:cs typeface="#9Slide03 Arima Madurai Medium" panose="00000600000000000000" pitchFamily="2" charset="0"/>
                  </a:rPr>
                  <a:t> </a:t>
                </a:r>
                <a:r>
                  <a:rPr lang="en-US" sz="2400" dirty="0" err="1">
                    <a:latin typeface="#9Slide03 Arima Madurai Medium" panose="00000600000000000000" pitchFamily="2" charset="0"/>
                    <a:cs typeface="#9Slide03 Arima Madurai Medium" panose="00000600000000000000" pitchFamily="2" charset="0"/>
                  </a:rPr>
                  <a:t>tra</a:t>
                </a:r>
                <a:r>
                  <a:rPr lang="en-US" sz="2400" dirty="0">
                    <a:latin typeface="#9Slide03 Arima Madurai Medium" panose="00000600000000000000" pitchFamily="2" charset="0"/>
                    <a:cs typeface="#9Slide03 Arima Madurai Medium" panose="00000600000000000000" pitchFamily="2" charset="0"/>
                  </a:rPr>
                  <a:t> </a:t>
                </a:r>
                <a:r>
                  <a:rPr lang="en-US" sz="2400" dirty="0" err="1">
                    <a:latin typeface="#9Slide03 Arima Madurai Medium" panose="00000600000000000000" pitchFamily="2" charset="0"/>
                    <a:cs typeface="#9Slide03 Arima Madurai Medium" panose="00000600000000000000" pitchFamily="2" charset="0"/>
                  </a:rPr>
                  <a:t>là</a:t>
                </a:r>
                <a:r>
                  <a:rPr lang="en-US" sz="2400" dirty="0">
                    <a:latin typeface="#9Slide03 Arima Madurai Medium" panose="00000600000000000000" pitchFamily="2" charset="0"/>
                    <a:cs typeface="#9Slide03 Arima Madurai Medium" panose="00000600000000000000" pitchFamily="2" charset="0"/>
                  </a:rPr>
                  <a:t> </a:t>
                </a:r>
                <a:r>
                  <a:rPr lang="en-US" sz="2400" dirty="0" err="1">
                    <a:latin typeface="#9Slide03 Arima Madurai Medium" panose="00000600000000000000" pitchFamily="2" charset="0"/>
                    <a:cs typeface="#9Slide03 Arima Madurai Medium" panose="00000600000000000000" pitchFamily="2" charset="0"/>
                  </a:rPr>
                  <a:t>chất</a:t>
                </a:r>
                <a:r>
                  <a:rPr lang="en-US" sz="2400" dirty="0">
                    <a:latin typeface="#9Slide03 Arima Madurai Medium" panose="00000600000000000000" pitchFamily="2" charset="0"/>
                    <a:cs typeface="#9Slide03 Arima Madurai Medium" panose="00000600000000000000" pitchFamily="2" charset="0"/>
                  </a:rPr>
                  <a:t> tan hay </a:t>
                </a:r>
                <a:r>
                  <a:rPr lang="en-US" sz="2400" dirty="0" err="1">
                    <a:latin typeface="#9Slide03 Arima Madurai Medium" panose="00000600000000000000" pitchFamily="2" charset="0"/>
                    <a:cs typeface="#9Slide03 Arima Madurai Medium" panose="00000600000000000000" pitchFamily="2" charset="0"/>
                  </a:rPr>
                  <a:t>không</a:t>
                </a:r>
                <a:r>
                  <a:rPr lang="en-US" sz="2400" dirty="0">
                    <a:latin typeface="#9Slide03 Arima Madurai Medium" panose="00000600000000000000" pitchFamily="2" charset="0"/>
                    <a:cs typeface="#9Slide03 Arima Madurai Medium" panose="00000600000000000000" pitchFamily="2" charset="0"/>
                  </a:rPr>
                  <a:t> tan.</a:t>
                </a:r>
              </a:p>
            </p:txBody>
          </p:sp>
        </p:grpSp>
        <p:pic>
          <p:nvPicPr>
            <p:cNvPr id="1026" name="Picture 2" descr="Than hoạt tính trong xử lý nước là gì? - Vietdream">
              <a:extLst>
                <a:ext uri="{FF2B5EF4-FFF2-40B4-BE49-F238E27FC236}">
                  <a16:creationId xmlns:a16="http://schemas.microsoft.com/office/drawing/2014/main" id="{16B4A072-9D2C-464A-9990-34E3451A29C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2655" b="97345" l="1758" r="98242">
                          <a14:foregroundMark x1="18750" y1="6785" x2="13672" y2="25369"/>
                          <a14:foregroundMark x1="13672" y1="25369" x2="15234" y2="30088"/>
                          <a14:foregroundMark x1="6250" y1="9440" x2="21875" y2="15634"/>
                          <a14:foregroundMark x1="21875" y1="15634" x2="29688" y2="6195"/>
                          <a14:foregroundMark x1="29688" y1="6195" x2="13281" y2="12094"/>
                          <a14:foregroundMark x1="13281" y1="12094" x2="8594" y2="26254"/>
                          <a14:foregroundMark x1="8594" y1="26254" x2="17383" y2="39233"/>
                          <a14:foregroundMark x1="17383" y1="39233" x2="28516" y2="35103"/>
                          <a14:foregroundMark x1="28516" y1="35103" x2="30859" y2="32743"/>
                          <a14:foregroundMark x1="35156" y1="3540" x2="15430" y2="11504"/>
                          <a14:foregroundMark x1="15430" y1="11504" x2="28711" y2="13569"/>
                          <a14:foregroundMark x1="28711" y1="13569" x2="32422" y2="5310"/>
                          <a14:foregroundMark x1="38086" y1="2655" x2="39063" y2="3245"/>
                          <a14:foregroundMark x1="41602" y1="5900" x2="38477" y2="19174"/>
                          <a14:foregroundMark x1="7227" y1="4425" x2="2148" y2="17404"/>
                          <a14:foregroundMark x1="2148" y1="17404" x2="11914" y2="38643"/>
                          <a14:foregroundMark x1="90430" y1="53392" x2="93359" y2="68437"/>
                          <a14:foregroundMark x1="93359" y1="68437" x2="93359" y2="69322"/>
                          <a14:foregroundMark x1="47070" y1="89381" x2="58789" y2="93510"/>
                          <a14:foregroundMark x1="58789" y1="93510" x2="75391" y2="88201"/>
                          <a14:foregroundMark x1="27734" y1="85251" x2="40234" y2="93805"/>
                          <a14:foregroundMark x1="40234" y1="93805" x2="42578" y2="97640"/>
                          <a14:foregroundMark x1="94922" y1="64602" x2="98242" y2="7020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79863" y="3731074"/>
              <a:ext cx="2077572" cy="13755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28" name="Picture 4" descr="Than hoạt tính sủi bọt khí khi cho vào nước">
            <a:extLst>
              <a:ext uri="{FF2B5EF4-FFF2-40B4-BE49-F238E27FC236}">
                <a16:creationId xmlns:a16="http://schemas.microsoft.com/office/drawing/2014/main" id="{60AAE834-D81A-4C00-8B54-5534AAE7E9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3333" y="3429000"/>
            <a:ext cx="5598074" cy="3151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5" name="TextBox 104">
            <a:extLst>
              <a:ext uri="{FF2B5EF4-FFF2-40B4-BE49-F238E27FC236}">
                <a16:creationId xmlns:a16="http://schemas.microsoft.com/office/drawing/2014/main" id="{470B49C0-DD9E-4F85-81ED-1F9CF4ABB799}"/>
              </a:ext>
            </a:extLst>
          </p:cNvPr>
          <p:cNvSpPr txBox="1"/>
          <p:nvPr/>
        </p:nvSpPr>
        <p:spPr>
          <a:xfrm>
            <a:off x="765925" y="699498"/>
            <a:ext cx="103796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#9Slide03 BoosterNextFYBlack" panose="02000A03000000020004" pitchFamily="2" charset="0"/>
              </a:rPr>
              <a:t>1. CHẤT HÒA TAN VÀ CHẤT RẮN KHÔNG HÒA TAN TRONG NƯỚC.</a:t>
            </a:r>
          </a:p>
        </p:txBody>
      </p:sp>
    </p:spTree>
    <p:extLst>
      <p:ext uri="{BB962C8B-B14F-4D97-AF65-F5344CB8AC3E}">
        <p14:creationId xmlns:p14="http://schemas.microsoft.com/office/powerpoint/2010/main" val="3351967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" name="Table 24">
            <a:extLst>
              <a:ext uri="{FF2B5EF4-FFF2-40B4-BE49-F238E27FC236}">
                <a16:creationId xmlns:a16="http://schemas.microsoft.com/office/drawing/2014/main" id="{3878220A-FD15-4CE1-9FD1-92D5602852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6381885"/>
              </p:ext>
            </p:extLst>
          </p:nvPr>
        </p:nvGraphicFramePr>
        <p:xfrm>
          <a:off x="902970" y="320041"/>
          <a:ext cx="10549891" cy="6351216"/>
        </p:xfrm>
        <a:graphic>
          <a:graphicData uri="http://schemas.openxmlformats.org/drawingml/2006/table">
            <a:tbl>
              <a:tblPr firstRow="1" bandRow="1"/>
              <a:tblGrid>
                <a:gridCol w="12344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344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8521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2885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3866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sz="2000" dirty="0" err="1">
                          <a:solidFill>
                            <a:srgbClr val="002060"/>
                          </a:solidFill>
                          <a:latin typeface="#9Slide03 Arima Madurai Black" panose="00000A00000000000000" pitchFamily="2" charset="0"/>
                          <a:cs typeface="#9Slide03 Arima Madurai Black" panose="00000A00000000000000" pitchFamily="2" charset="0"/>
                        </a:rPr>
                        <a:t>Ống</a:t>
                      </a:r>
                      <a:r>
                        <a:rPr lang="en-US" sz="2000" dirty="0">
                          <a:solidFill>
                            <a:srgbClr val="002060"/>
                          </a:solidFill>
                          <a:latin typeface="#9Slide03 Arima Madurai Black" panose="00000A00000000000000" pitchFamily="2" charset="0"/>
                          <a:cs typeface="#9Slide03 Arima Madurai Black" panose="00000A00000000000000" pitchFamily="2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2060"/>
                          </a:solidFill>
                          <a:latin typeface="#9Slide03 Arima Madurai Black" panose="00000A00000000000000" pitchFamily="2" charset="0"/>
                          <a:cs typeface="#9Slide03 Arima Madurai Black" panose="00000A00000000000000" pitchFamily="2" charset="0"/>
                        </a:rPr>
                        <a:t>nghiệm</a:t>
                      </a:r>
                      <a:endParaRPr lang="en-US" sz="2000" dirty="0">
                        <a:solidFill>
                          <a:srgbClr val="002060"/>
                        </a:solidFill>
                        <a:latin typeface="#9Slide03 Arima Madurai Black" panose="00000A00000000000000" pitchFamily="2" charset="0"/>
                        <a:cs typeface="#9Slide03 Arima Madurai Black" panose="00000A00000000000000" pitchFamily="2" charset="0"/>
                      </a:endParaRPr>
                    </a:p>
                  </a:txBody>
                  <a:tcPr marL="103010" marR="103010" marT="51505" marB="51505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sz="2000" dirty="0" err="1">
                          <a:solidFill>
                            <a:srgbClr val="002060"/>
                          </a:solidFill>
                          <a:latin typeface="#9Slide03 Arima Madurai Black" panose="00000A00000000000000" pitchFamily="2" charset="0"/>
                          <a:cs typeface="#9Slide03 Arima Madurai Black" panose="00000A00000000000000" pitchFamily="2" charset="0"/>
                        </a:rPr>
                        <a:t>Chất</a:t>
                      </a:r>
                      <a:r>
                        <a:rPr lang="en-US" sz="2000" dirty="0">
                          <a:solidFill>
                            <a:srgbClr val="002060"/>
                          </a:solidFill>
                          <a:latin typeface="#9Slide03 Arima Madurai Black" panose="00000A00000000000000" pitchFamily="2" charset="0"/>
                          <a:cs typeface="#9Slide03 Arima Madurai Black" panose="00000A00000000000000" pitchFamily="2" charset="0"/>
                        </a:rPr>
                        <a:t> tan</a:t>
                      </a:r>
                    </a:p>
                  </a:txBody>
                  <a:tcPr marL="103010" marR="103010" marT="51505" marB="51505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sz="2000" dirty="0" err="1">
                          <a:solidFill>
                            <a:srgbClr val="002060"/>
                          </a:solidFill>
                          <a:latin typeface="#9Slide03 Arima Madurai Black" panose="00000A00000000000000" pitchFamily="2" charset="0"/>
                          <a:cs typeface="#9Slide03 Arima Madurai Black" panose="00000A00000000000000" pitchFamily="2" charset="0"/>
                        </a:rPr>
                        <a:t>Hiện</a:t>
                      </a:r>
                      <a:r>
                        <a:rPr lang="en-US" sz="2000" dirty="0">
                          <a:solidFill>
                            <a:srgbClr val="002060"/>
                          </a:solidFill>
                          <a:latin typeface="#9Slide03 Arima Madurai Black" panose="00000A00000000000000" pitchFamily="2" charset="0"/>
                          <a:cs typeface="#9Slide03 Arima Madurai Black" panose="00000A00000000000000" pitchFamily="2" charset="0"/>
                        </a:rPr>
                        <a:t> t</a:t>
                      </a:r>
                      <a:r>
                        <a:rPr lang="vi-VN" sz="2000" dirty="0">
                          <a:solidFill>
                            <a:srgbClr val="002060"/>
                          </a:solidFill>
                          <a:latin typeface="#9Slide03 Arima Madurai Black" panose="00000A00000000000000" pitchFamily="2" charset="0"/>
                          <a:cs typeface="#9Slide03 Arima Madurai Black" panose="00000A00000000000000" pitchFamily="2" charset="0"/>
                        </a:rPr>
                        <a:t>ượng</a:t>
                      </a:r>
                      <a:r>
                        <a:rPr lang="en-US" sz="2000" dirty="0">
                          <a:solidFill>
                            <a:srgbClr val="002060"/>
                          </a:solidFill>
                          <a:latin typeface="#9Slide03 Arima Madurai Black" panose="00000A00000000000000" pitchFamily="2" charset="0"/>
                          <a:cs typeface="#9Slide03 Arima Madurai Black" panose="00000A00000000000000" pitchFamily="2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2060"/>
                          </a:solidFill>
                          <a:latin typeface="#9Slide03 Arima Madurai Black" panose="00000A00000000000000" pitchFamily="2" charset="0"/>
                          <a:cs typeface="#9Slide03 Arima Madurai Black" panose="00000A00000000000000" pitchFamily="2" charset="0"/>
                        </a:rPr>
                        <a:t>quan</a:t>
                      </a:r>
                      <a:r>
                        <a:rPr lang="en-US" sz="2000" dirty="0">
                          <a:solidFill>
                            <a:srgbClr val="002060"/>
                          </a:solidFill>
                          <a:latin typeface="#9Slide03 Arima Madurai Black" panose="00000A00000000000000" pitchFamily="2" charset="0"/>
                          <a:cs typeface="#9Slide03 Arima Madurai Black" panose="00000A00000000000000" pitchFamily="2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2060"/>
                          </a:solidFill>
                          <a:latin typeface="#9Slide03 Arima Madurai Black" panose="00000A00000000000000" pitchFamily="2" charset="0"/>
                          <a:cs typeface="#9Slide03 Arima Madurai Black" panose="00000A00000000000000" pitchFamily="2" charset="0"/>
                        </a:rPr>
                        <a:t>sát</a:t>
                      </a:r>
                      <a:r>
                        <a:rPr lang="en-US" sz="2000" dirty="0">
                          <a:solidFill>
                            <a:srgbClr val="002060"/>
                          </a:solidFill>
                          <a:latin typeface="#9Slide03 Arima Madurai Black" panose="00000A00000000000000" pitchFamily="2" charset="0"/>
                          <a:cs typeface="#9Slide03 Arima Madurai Black" panose="00000A00000000000000" pitchFamily="2" charset="0"/>
                        </a:rPr>
                        <a:t> đ</a:t>
                      </a:r>
                      <a:r>
                        <a:rPr lang="vi-VN" sz="2000" dirty="0">
                          <a:solidFill>
                            <a:srgbClr val="002060"/>
                          </a:solidFill>
                          <a:latin typeface="#9Slide03 Arima Madurai Black" panose="00000A00000000000000" pitchFamily="2" charset="0"/>
                          <a:cs typeface="#9Slide03 Arima Madurai Black" panose="00000A00000000000000" pitchFamily="2" charset="0"/>
                        </a:rPr>
                        <a:t>ượ</a:t>
                      </a:r>
                      <a:r>
                        <a:rPr lang="en-US" sz="2000" dirty="0">
                          <a:solidFill>
                            <a:srgbClr val="002060"/>
                          </a:solidFill>
                          <a:latin typeface="#9Slide03 Arima Madurai Black" panose="00000A00000000000000" pitchFamily="2" charset="0"/>
                          <a:cs typeface="#9Slide03 Arima Madurai Black" panose="00000A00000000000000" pitchFamily="2" charset="0"/>
                        </a:rPr>
                        <a:t>c</a:t>
                      </a:r>
                    </a:p>
                  </a:txBody>
                  <a:tcPr marL="103010" marR="103010" marT="51505" marB="51505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sz="2000" dirty="0" err="1">
                          <a:solidFill>
                            <a:srgbClr val="002060"/>
                          </a:solidFill>
                          <a:latin typeface="#9Slide03 Arima Madurai Black" panose="00000A00000000000000" pitchFamily="2" charset="0"/>
                          <a:cs typeface="#9Slide03 Arima Madurai Black" panose="00000A00000000000000" pitchFamily="2" charset="0"/>
                        </a:rPr>
                        <a:t>Giải</a:t>
                      </a:r>
                      <a:r>
                        <a:rPr lang="en-US" sz="2000" dirty="0">
                          <a:solidFill>
                            <a:srgbClr val="002060"/>
                          </a:solidFill>
                          <a:latin typeface="#9Slide03 Arima Madurai Black" panose="00000A00000000000000" pitchFamily="2" charset="0"/>
                          <a:cs typeface="#9Slide03 Arima Madurai Black" panose="00000A00000000000000" pitchFamily="2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2060"/>
                          </a:solidFill>
                          <a:latin typeface="#9Slide03 Arima Madurai Black" panose="00000A00000000000000" pitchFamily="2" charset="0"/>
                          <a:cs typeface="#9Slide03 Arima Madurai Black" panose="00000A00000000000000" pitchFamily="2" charset="0"/>
                        </a:rPr>
                        <a:t>thích</a:t>
                      </a:r>
                      <a:endParaRPr lang="en-US" sz="2000" dirty="0">
                        <a:solidFill>
                          <a:srgbClr val="002060"/>
                        </a:solidFill>
                        <a:latin typeface="#9Slide03 Arima Madurai Black" panose="00000A00000000000000" pitchFamily="2" charset="0"/>
                        <a:cs typeface="#9Slide03 Arima Madurai Black" panose="00000A00000000000000" pitchFamily="2" charset="0"/>
                      </a:endParaRPr>
                    </a:p>
                  </a:txBody>
                  <a:tcPr marL="103010" marR="103010" marT="51505" marB="51505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866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000" dirty="0">
                          <a:solidFill>
                            <a:srgbClr val="002060"/>
                          </a:solidFill>
                          <a:latin typeface="#9Slide03 Arima Madurai Black" panose="00000A00000000000000" pitchFamily="2" charset="0"/>
                          <a:cs typeface="#9Slide03 Arima Madurai Black" panose="00000A00000000000000" pitchFamily="2" charset="0"/>
                        </a:rPr>
                        <a:t>1</a:t>
                      </a:r>
                    </a:p>
                  </a:txBody>
                  <a:tcPr marL="103010" marR="103010" marT="51505" marB="51505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000" dirty="0" err="1">
                          <a:solidFill>
                            <a:srgbClr val="002060"/>
                          </a:solidFill>
                          <a:latin typeface="#9Slide03 Arima Madurai Medium" panose="00000600000000000000" pitchFamily="2" charset="0"/>
                          <a:cs typeface="#9Slide03 Arima Madurai Medium" panose="00000600000000000000" pitchFamily="2" charset="0"/>
                        </a:rPr>
                        <a:t>Muối</a:t>
                      </a:r>
                      <a:r>
                        <a:rPr lang="en-US" sz="2000" dirty="0">
                          <a:solidFill>
                            <a:srgbClr val="002060"/>
                          </a:solidFill>
                          <a:latin typeface="#9Slide03 Arima Madurai Medium" panose="00000600000000000000" pitchFamily="2" charset="0"/>
                          <a:cs typeface="#9Slide03 Arima Madurai Medium" panose="00000600000000000000" pitchFamily="2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2060"/>
                          </a:solidFill>
                          <a:latin typeface="#9Slide03 Arima Madurai Medium" panose="00000600000000000000" pitchFamily="2" charset="0"/>
                          <a:cs typeface="#9Slide03 Arima Madurai Medium" panose="00000600000000000000" pitchFamily="2" charset="0"/>
                        </a:rPr>
                        <a:t>ăn</a:t>
                      </a:r>
                      <a:endParaRPr lang="en-US" sz="2000" dirty="0">
                        <a:solidFill>
                          <a:srgbClr val="002060"/>
                        </a:solidFill>
                        <a:latin typeface="#9Slide03 Arima Madurai Medium" panose="00000600000000000000" pitchFamily="2" charset="0"/>
                        <a:cs typeface="#9Slide03 Arima Madurai Medium" panose="00000600000000000000" pitchFamily="2" charset="0"/>
                      </a:endParaRPr>
                    </a:p>
                  </a:txBody>
                  <a:tcPr marL="103010" marR="103010" marT="51505" marB="51505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>
                        <a:lnSpc>
                          <a:spcPct val="150000"/>
                        </a:lnSpc>
                      </a:pPr>
                      <a:endParaRPr lang="en-US" sz="2000" dirty="0">
                        <a:solidFill>
                          <a:srgbClr val="002060"/>
                        </a:solidFill>
                        <a:latin typeface="#9Slide03 Arima Madurai Medium" panose="00000600000000000000" pitchFamily="2" charset="0"/>
                        <a:cs typeface="#9Slide03 Arima Madurai Medium" panose="00000600000000000000" pitchFamily="2" charset="0"/>
                      </a:endParaRPr>
                    </a:p>
                  </a:txBody>
                  <a:tcPr marL="103010" marR="103010" marT="51505" marB="51505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>
                        <a:lnSpc>
                          <a:spcPct val="150000"/>
                        </a:lnSpc>
                      </a:pPr>
                      <a:endParaRPr lang="en-US" sz="2000" dirty="0">
                        <a:solidFill>
                          <a:srgbClr val="002060"/>
                        </a:solidFill>
                        <a:latin typeface="#9Slide03 Arima Madurai Medium" panose="00000600000000000000" pitchFamily="2" charset="0"/>
                        <a:cs typeface="#9Slide03 Arima Madurai Medium" panose="00000600000000000000" pitchFamily="2" charset="0"/>
                      </a:endParaRPr>
                    </a:p>
                  </a:txBody>
                  <a:tcPr marL="103010" marR="103010" marT="51505" marB="51505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224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000" dirty="0">
                          <a:solidFill>
                            <a:srgbClr val="002060"/>
                          </a:solidFill>
                          <a:latin typeface="#9Slide03 Arima Madurai Black" panose="00000A00000000000000" pitchFamily="2" charset="0"/>
                          <a:cs typeface="#9Slide03 Arima Madurai Black" panose="00000A00000000000000" pitchFamily="2" charset="0"/>
                        </a:rPr>
                        <a:t>2</a:t>
                      </a:r>
                    </a:p>
                  </a:txBody>
                  <a:tcPr marL="103010" marR="103010" marT="51505" marB="51505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000" dirty="0">
                          <a:solidFill>
                            <a:srgbClr val="002060"/>
                          </a:solidFill>
                          <a:latin typeface="#9Slide03 Arima Madurai Medium" panose="00000600000000000000" pitchFamily="2" charset="0"/>
                          <a:cs typeface="#9Slide03 Arima Madurai Medium" panose="00000600000000000000" pitchFamily="2" charset="0"/>
                        </a:rPr>
                        <a:t>Đ</a:t>
                      </a:r>
                      <a:r>
                        <a:rPr lang="vi-VN" sz="2000" dirty="0">
                          <a:solidFill>
                            <a:srgbClr val="002060"/>
                          </a:solidFill>
                          <a:latin typeface="#9Slide03 Arima Madurai Medium" panose="00000600000000000000" pitchFamily="2" charset="0"/>
                          <a:cs typeface="#9Slide03 Arima Madurai Medium" panose="00000600000000000000" pitchFamily="2" charset="0"/>
                        </a:rPr>
                        <a:t>ường</a:t>
                      </a:r>
                      <a:endParaRPr lang="en-US" sz="2000" dirty="0">
                        <a:solidFill>
                          <a:srgbClr val="002060"/>
                        </a:solidFill>
                        <a:latin typeface="#9Slide03 Arima Madurai Medium" panose="00000600000000000000" pitchFamily="2" charset="0"/>
                        <a:cs typeface="#9Slide03 Arima Madurai Medium" panose="00000600000000000000" pitchFamily="2" charset="0"/>
                      </a:endParaRPr>
                    </a:p>
                  </a:txBody>
                  <a:tcPr marL="103010" marR="103010" marT="51505" marB="51505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>
                        <a:lnSpc>
                          <a:spcPct val="150000"/>
                        </a:lnSpc>
                      </a:pPr>
                      <a:endParaRPr lang="en-US" sz="2000" dirty="0">
                        <a:solidFill>
                          <a:srgbClr val="002060"/>
                        </a:solidFill>
                        <a:latin typeface="#9Slide03 Arima Madurai Medium" panose="00000600000000000000" pitchFamily="2" charset="0"/>
                        <a:cs typeface="#9Slide03 Arima Madurai Medium" panose="00000600000000000000" pitchFamily="2" charset="0"/>
                      </a:endParaRPr>
                    </a:p>
                  </a:txBody>
                  <a:tcPr marL="103010" marR="103010" marT="51505" marB="51505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>
                        <a:lnSpc>
                          <a:spcPct val="150000"/>
                        </a:lnSpc>
                      </a:pPr>
                      <a:endParaRPr lang="en-US" sz="2000">
                        <a:solidFill>
                          <a:srgbClr val="002060"/>
                        </a:solidFill>
                        <a:latin typeface="#9Slide03 Arima Madurai Medium" panose="00000600000000000000" pitchFamily="2" charset="0"/>
                        <a:cs typeface="#9Slide03 Arima Madurai Medium" panose="00000600000000000000" pitchFamily="2" charset="0"/>
                      </a:endParaRPr>
                    </a:p>
                  </a:txBody>
                  <a:tcPr marL="103010" marR="103010" marT="51505" marB="51505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980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000" dirty="0">
                          <a:solidFill>
                            <a:srgbClr val="002060"/>
                          </a:solidFill>
                          <a:latin typeface="#9Slide03 Arima Madurai Black" panose="00000A00000000000000" pitchFamily="2" charset="0"/>
                          <a:cs typeface="#9Slide03 Arima Madurai Black" panose="00000A00000000000000" pitchFamily="2" charset="0"/>
                        </a:rPr>
                        <a:t>3</a:t>
                      </a:r>
                    </a:p>
                  </a:txBody>
                  <a:tcPr marL="103010" marR="103010" marT="51505" marB="51505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000" dirty="0" err="1">
                          <a:solidFill>
                            <a:srgbClr val="002060"/>
                          </a:solidFill>
                          <a:latin typeface="#9Slide03 Arima Madurai Medium" panose="00000600000000000000" pitchFamily="2" charset="0"/>
                          <a:cs typeface="#9Slide03 Arima Madurai Medium" panose="00000600000000000000" pitchFamily="2" charset="0"/>
                        </a:rPr>
                        <a:t>Bột</a:t>
                      </a:r>
                      <a:r>
                        <a:rPr lang="en-US" sz="2000" dirty="0">
                          <a:solidFill>
                            <a:srgbClr val="002060"/>
                          </a:solidFill>
                          <a:latin typeface="#9Slide03 Arima Madurai Medium" panose="00000600000000000000" pitchFamily="2" charset="0"/>
                          <a:cs typeface="#9Slide03 Arima Madurai Medium" panose="00000600000000000000" pitchFamily="2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2060"/>
                          </a:solidFill>
                          <a:latin typeface="#9Slide03 Arima Madurai Medium" panose="00000600000000000000" pitchFamily="2" charset="0"/>
                          <a:cs typeface="#9Slide03 Arima Madurai Medium" panose="00000600000000000000" pitchFamily="2" charset="0"/>
                        </a:rPr>
                        <a:t>mì</a:t>
                      </a:r>
                      <a:endParaRPr lang="en-US" sz="2000" dirty="0">
                        <a:solidFill>
                          <a:srgbClr val="002060"/>
                        </a:solidFill>
                        <a:latin typeface="#9Slide03 Arima Madurai Medium" panose="00000600000000000000" pitchFamily="2" charset="0"/>
                        <a:cs typeface="#9Slide03 Arima Madurai Medium" panose="00000600000000000000" pitchFamily="2" charset="0"/>
                      </a:endParaRPr>
                    </a:p>
                  </a:txBody>
                  <a:tcPr marL="103010" marR="103010" marT="51505" marB="51505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>
                        <a:lnSpc>
                          <a:spcPct val="150000"/>
                        </a:lnSpc>
                      </a:pPr>
                      <a:endParaRPr lang="en-US" sz="2000" dirty="0">
                        <a:solidFill>
                          <a:srgbClr val="002060"/>
                        </a:solidFill>
                        <a:latin typeface="#9Slide03 Arima Madurai Medium" panose="00000600000000000000" pitchFamily="2" charset="0"/>
                        <a:cs typeface="#9Slide03 Arima Madurai Medium" panose="00000600000000000000" pitchFamily="2" charset="0"/>
                      </a:endParaRPr>
                    </a:p>
                  </a:txBody>
                  <a:tcPr marL="103010" marR="103010" marT="51505" marB="51505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>
                        <a:lnSpc>
                          <a:spcPct val="150000"/>
                        </a:lnSpc>
                      </a:pPr>
                      <a:endParaRPr lang="en-US" sz="2000" dirty="0">
                        <a:solidFill>
                          <a:srgbClr val="002060"/>
                        </a:solidFill>
                        <a:latin typeface="#9Slide03 Arima Madurai Medium" panose="00000600000000000000" pitchFamily="2" charset="0"/>
                        <a:cs typeface="#9Slide03 Arima Madurai Medium" panose="00000600000000000000" pitchFamily="2" charset="0"/>
                      </a:endParaRPr>
                    </a:p>
                  </a:txBody>
                  <a:tcPr marL="103010" marR="103010" marT="51505" marB="51505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224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000" dirty="0">
                          <a:solidFill>
                            <a:srgbClr val="002060"/>
                          </a:solidFill>
                          <a:latin typeface="#9Slide03 Arima Madurai Black" panose="00000A00000000000000" pitchFamily="2" charset="0"/>
                          <a:cs typeface="#9Slide03 Arima Madurai Black" panose="00000A00000000000000" pitchFamily="2" charset="0"/>
                        </a:rPr>
                        <a:t>4</a:t>
                      </a:r>
                    </a:p>
                  </a:txBody>
                  <a:tcPr marL="103010" marR="103010" marT="51505" marB="51505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000" dirty="0" err="1">
                          <a:solidFill>
                            <a:srgbClr val="002060"/>
                          </a:solidFill>
                          <a:latin typeface="#9Slide03 Arima Madurai Medium" panose="00000600000000000000" pitchFamily="2" charset="0"/>
                          <a:cs typeface="#9Slide03 Arima Madurai Medium" panose="00000600000000000000" pitchFamily="2" charset="0"/>
                        </a:rPr>
                        <a:t>Cát</a:t>
                      </a:r>
                      <a:endParaRPr lang="en-US" sz="2000" dirty="0">
                        <a:solidFill>
                          <a:srgbClr val="002060"/>
                        </a:solidFill>
                        <a:latin typeface="#9Slide03 Arima Madurai Medium" panose="00000600000000000000" pitchFamily="2" charset="0"/>
                        <a:cs typeface="#9Slide03 Arima Madurai Medium" panose="00000600000000000000" pitchFamily="2" charset="0"/>
                      </a:endParaRPr>
                    </a:p>
                  </a:txBody>
                  <a:tcPr marL="103010" marR="103010" marT="51505" marB="51505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>
                        <a:lnSpc>
                          <a:spcPct val="150000"/>
                        </a:lnSpc>
                      </a:pPr>
                      <a:endParaRPr lang="en-US" sz="2000" dirty="0">
                        <a:solidFill>
                          <a:srgbClr val="002060"/>
                        </a:solidFill>
                        <a:latin typeface="#9Slide03 Arima Madurai Medium" panose="00000600000000000000" pitchFamily="2" charset="0"/>
                        <a:cs typeface="#9Slide03 Arima Madurai Medium" panose="00000600000000000000" pitchFamily="2" charset="0"/>
                      </a:endParaRPr>
                    </a:p>
                  </a:txBody>
                  <a:tcPr marL="103010" marR="103010" marT="51505" marB="51505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>
                        <a:lnSpc>
                          <a:spcPct val="150000"/>
                        </a:lnSpc>
                      </a:pPr>
                      <a:endParaRPr lang="en-US" sz="2000">
                        <a:solidFill>
                          <a:srgbClr val="002060"/>
                        </a:solidFill>
                        <a:latin typeface="#9Slide03 Arima Madurai Medium" panose="00000600000000000000" pitchFamily="2" charset="0"/>
                        <a:cs typeface="#9Slide03 Arima Madurai Medium" panose="00000600000000000000" pitchFamily="2" charset="0"/>
                      </a:endParaRPr>
                    </a:p>
                  </a:txBody>
                  <a:tcPr marL="103010" marR="103010" marT="51505" marB="51505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6892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000" dirty="0">
                          <a:solidFill>
                            <a:srgbClr val="002060"/>
                          </a:solidFill>
                          <a:latin typeface="#9Slide03 Arima Madurai Black" panose="00000A00000000000000" pitchFamily="2" charset="0"/>
                          <a:cs typeface="#9Slide03 Arima Madurai Black" panose="00000A00000000000000" pitchFamily="2" charset="0"/>
                        </a:rPr>
                        <a:t>5</a:t>
                      </a:r>
                    </a:p>
                  </a:txBody>
                  <a:tcPr marL="103010" marR="103010" marT="51505" marB="51505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000" dirty="0" err="1">
                          <a:solidFill>
                            <a:srgbClr val="002060"/>
                          </a:solidFill>
                          <a:latin typeface="#9Slide03 Arima Madurai Medium" panose="00000600000000000000" pitchFamily="2" charset="0"/>
                          <a:cs typeface="#9Slide03 Arima Madurai Medium" panose="00000600000000000000" pitchFamily="2" charset="0"/>
                        </a:rPr>
                        <a:t>Thuốc</a:t>
                      </a:r>
                      <a:r>
                        <a:rPr lang="en-US" sz="2000" dirty="0">
                          <a:solidFill>
                            <a:srgbClr val="002060"/>
                          </a:solidFill>
                          <a:latin typeface="#9Slide03 Arima Madurai Medium" panose="00000600000000000000" pitchFamily="2" charset="0"/>
                          <a:cs typeface="#9Slide03 Arima Madurai Medium" panose="00000600000000000000" pitchFamily="2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2060"/>
                          </a:solidFill>
                          <a:latin typeface="#9Slide03 Arima Madurai Medium" panose="00000600000000000000" pitchFamily="2" charset="0"/>
                          <a:cs typeface="#9Slide03 Arima Madurai Medium" panose="00000600000000000000" pitchFamily="2" charset="0"/>
                        </a:rPr>
                        <a:t>tím</a:t>
                      </a:r>
                      <a:endParaRPr lang="en-US" sz="2000" dirty="0">
                        <a:solidFill>
                          <a:srgbClr val="002060"/>
                        </a:solidFill>
                        <a:latin typeface="#9Slide03 Arima Madurai Medium" panose="00000600000000000000" pitchFamily="2" charset="0"/>
                        <a:cs typeface="#9Slide03 Arima Madurai Medium" panose="00000600000000000000" pitchFamily="2" charset="0"/>
                      </a:endParaRPr>
                    </a:p>
                  </a:txBody>
                  <a:tcPr marL="103010" marR="103010" marT="51505" marB="51505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>
                        <a:lnSpc>
                          <a:spcPct val="150000"/>
                        </a:lnSpc>
                      </a:pPr>
                      <a:endParaRPr lang="en-US" sz="2000" dirty="0">
                        <a:solidFill>
                          <a:srgbClr val="002060"/>
                        </a:solidFill>
                        <a:latin typeface="#9Slide03 Arima Madurai Medium" panose="00000600000000000000" pitchFamily="2" charset="0"/>
                        <a:cs typeface="#9Slide03 Arima Madurai Medium" panose="00000600000000000000" pitchFamily="2" charset="0"/>
                      </a:endParaRPr>
                    </a:p>
                  </a:txBody>
                  <a:tcPr marL="103010" marR="103010" marT="51505" marB="51505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>
                        <a:lnSpc>
                          <a:spcPct val="150000"/>
                        </a:lnSpc>
                      </a:pPr>
                      <a:endParaRPr lang="en-US" sz="2000" dirty="0">
                        <a:solidFill>
                          <a:srgbClr val="002060"/>
                        </a:solidFill>
                        <a:latin typeface="#9Slide03 Arima Madurai Medium" panose="00000600000000000000" pitchFamily="2" charset="0"/>
                        <a:cs typeface="#9Slide03 Arima Madurai Medium" panose="00000600000000000000" pitchFamily="2" charset="0"/>
                      </a:endParaRPr>
                    </a:p>
                  </a:txBody>
                  <a:tcPr marL="103010" marR="103010" marT="51505" marB="51505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4240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000" dirty="0">
                          <a:solidFill>
                            <a:srgbClr val="002060"/>
                          </a:solidFill>
                          <a:latin typeface="#9Slide03 Arima Madurai Black" panose="00000A00000000000000" pitchFamily="2" charset="0"/>
                          <a:cs typeface="#9Slide03 Arima Madurai Black" panose="00000A00000000000000" pitchFamily="2" charset="0"/>
                        </a:rPr>
                        <a:t>6</a:t>
                      </a:r>
                    </a:p>
                  </a:txBody>
                  <a:tcPr marL="103010" marR="103010" marT="51505" marB="51505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000" dirty="0">
                          <a:solidFill>
                            <a:srgbClr val="002060"/>
                          </a:solidFill>
                          <a:latin typeface="#9Slide03 Arima Madurai Medium" panose="00000600000000000000" pitchFamily="2" charset="0"/>
                          <a:cs typeface="#9Slide03 Arima Madurai Medium" panose="00000600000000000000" pitchFamily="2" charset="0"/>
                        </a:rPr>
                        <a:t>Iodine</a:t>
                      </a:r>
                    </a:p>
                  </a:txBody>
                  <a:tcPr marL="103010" marR="103010" marT="51505" marB="51505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>
                        <a:lnSpc>
                          <a:spcPct val="150000"/>
                        </a:lnSpc>
                      </a:pPr>
                      <a:endParaRPr lang="en-US" sz="2000" dirty="0">
                        <a:solidFill>
                          <a:srgbClr val="002060"/>
                        </a:solidFill>
                        <a:latin typeface="#9Slide03 Arima Madurai Medium" panose="00000600000000000000" pitchFamily="2" charset="0"/>
                        <a:cs typeface="#9Slide03 Arima Madurai Medium" panose="00000600000000000000" pitchFamily="2" charset="0"/>
                      </a:endParaRPr>
                    </a:p>
                  </a:txBody>
                  <a:tcPr marL="103010" marR="103010" marT="51505" marB="51505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>
                        <a:lnSpc>
                          <a:spcPct val="150000"/>
                        </a:lnSpc>
                      </a:pPr>
                      <a:endParaRPr lang="en-US" sz="2000" dirty="0">
                        <a:solidFill>
                          <a:srgbClr val="002060"/>
                        </a:solidFill>
                        <a:latin typeface="#9Slide03 Arima Madurai Medium" panose="00000600000000000000" pitchFamily="2" charset="0"/>
                        <a:cs typeface="#9Slide03 Arima Madurai Medium" panose="00000600000000000000" pitchFamily="2" charset="0"/>
                      </a:endParaRPr>
                    </a:p>
                  </a:txBody>
                  <a:tcPr marL="103010" marR="103010" marT="51505" marB="51505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6" name="TextBox 25">
            <a:extLst>
              <a:ext uri="{FF2B5EF4-FFF2-40B4-BE49-F238E27FC236}">
                <a16:creationId xmlns:a16="http://schemas.microsoft.com/office/drawing/2014/main" id="{E6DDC7DE-7719-4C6E-B7AA-040C17C3ADA3}"/>
              </a:ext>
            </a:extLst>
          </p:cNvPr>
          <p:cNvSpPr txBox="1"/>
          <p:nvPr/>
        </p:nvSpPr>
        <p:spPr>
          <a:xfrm>
            <a:off x="3914105" y="1490741"/>
            <a:ext cx="43637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2000" kern="0" dirty="0" err="1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Hỗn</a:t>
            </a:r>
            <a:r>
              <a:rPr lang="en-US" sz="2000" kern="0" dirty="0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 </a:t>
            </a:r>
            <a:r>
              <a:rPr lang="en-US" sz="2000" kern="0" dirty="0" err="1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hợp</a:t>
            </a:r>
            <a:r>
              <a:rPr lang="en-US" sz="2000" kern="0" dirty="0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 </a:t>
            </a:r>
            <a:r>
              <a:rPr lang="en-US" sz="2000" kern="0" dirty="0" err="1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đồng</a:t>
            </a:r>
            <a:r>
              <a:rPr lang="en-US" sz="2000" kern="0" dirty="0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 </a:t>
            </a:r>
            <a:r>
              <a:rPr lang="en-US" sz="2000" kern="0" dirty="0" err="1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nhất</a:t>
            </a:r>
            <a:endParaRPr lang="en-US" sz="2000" kern="0" dirty="0">
              <a:solidFill>
                <a:srgbClr val="002060"/>
              </a:solidFill>
              <a:latin typeface="#9Slide03 Arima Madurai Medium" panose="00000600000000000000" pitchFamily="2" charset="0"/>
              <a:cs typeface="#9Slide03 Arima Madurai Medium" panose="00000600000000000000" pitchFamily="2" charset="0"/>
              <a:sym typeface="Arial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EB4E48D-0E45-43F9-BAE2-5A0E9E874F28}"/>
              </a:ext>
            </a:extLst>
          </p:cNvPr>
          <p:cNvSpPr txBox="1"/>
          <p:nvPr/>
        </p:nvSpPr>
        <p:spPr>
          <a:xfrm>
            <a:off x="3914105" y="2107653"/>
            <a:ext cx="43637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2000" kern="0" dirty="0" err="1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Hỗn</a:t>
            </a:r>
            <a:r>
              <a:rPr lang="en-US" sz="2000" kern="0" dirty="0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 </a:t>
            </a:r>
            <a:r>
              <a:rPr lang="en-US" sz="2000" kern="0" dirty="0" err="1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hợp</a:t>
            </a:r>
            <a:r>
              <a:rPr lang="en-US" sz="2000" kern="0" dirty="0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 </a:t>
            </a:r>
            <a:r>
              <a:rPr lang="en-US" sz="2000" kern="0" dirty="0" err="1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đồng</a:t>
            </a:r>
            <a:r>
              <a:rPr lang="en-US" sz="2000" kern="0" dirty="0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 </a:t>
            </a:r>
            <a:r>
              <a:rPr lang="en-US" sz="2000" kern="0" dirty="0" err="1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nhất</a:t>
            </a:r>
            <a:endParaRPr lang="en-US" sz="2000" kern="0" dirty="0">
              <a:solidFill>
                <a:srgbClr val="002060"/>
              </a:solidFill>
              <a:latin typeface="#9Slide03 Arima Madurai Medium" panose="00000600000000000000" pitchFamily="2" charset="0"/>
              <a:cs typeface="#9Slide03 Arima Madurai Medium" panose="00000600000000000000" pitchFamily="2" charset="0"/>
              <a:sym typeface="Arial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4BC132E-7164-47A7-8DC3-05A316660AB2}"/>
              </a:ext>
            </a:extLst>
          </p:cNvPr>
          <p:cNvSpPr txBox="1"/>
          <p:nvPr/>
        </p:nvSpPr>
        <p:spPr>
          <a:xfrm>
            <a:off x="3496278" y="2691038"/>
            <a:ext cx="55905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2000" kern="0" dirty="0" err="1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Xuất</a:t>
            </a:r>
            <a:r>
              <a:rPr lang="en-US" sz="2000" kern="0" dirty="0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 </a:t>
            </a:r>
            <a:r>
              <a:rPr lang="en-US" sz="2000" kern="0" dirty="0" err="1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hiện</a:t>
            </a:r>
            <a:r>
              <a:rPr lang="en-US" sz="2000" kern="0" dirty="0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 </a:t>
            </a:r>
            <a:r>
              <a:rPr lang="en-US" sz="2000" kern="0" dirty="0" err="1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một</a:t>
            </a:r>
            <a:r>
              <a:rPr lang="en-US" sz="2000" kern="0" dirty="0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 </a:t>
            </a:r>
            <a:r>
              <a:rPr lang="en-US" sz="2000" kern="0" dirty="0" err="1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ít</a:t>
            </a:r>
            <a:r>
              <a:rPr lang="en-US" sz="2000" kern="0" dirty="0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 </a:t>
            </a:r>
            <a:r>
              <a:rPr lang="en-US" sz="2000" kern="0" dirty="0" err="1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bột</a:t>
            </a:r>
            <a:r>
              <a:rPr lang="en-US" sz="2000" kern="0" dirty="0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 </a:t>
            </a:r>
            <a:r>
              <a:rPr lang="en-US" sz="2000" kern="0" dirty="0" err="1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mì</a:t>
            </a:r>
            <a:r>
              <a:rPr lang="en-US" sz="2000" kern="0" dirty="0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 l</a:t>
            </a:r>
            <a:r>
              <a:rPr lang="vi-VN" sz="2000" kern="0" dirty="0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ơ</a:t>
            </a:r>
            <a:r>
              <a:rPr lang="en-US" sz="2000" kern="0" dirty="0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 </a:t>
            </a:r>
            <a:r>
              <a:rPr lang="en-US" sz="2000" kern="0" dirty="0" err="1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lửng</a:t>
            </a:r>
            <a:r>
              <a:rPr lang="en-US" sz="2000" kern="0" dirty="0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 </a:t>
            </a:r>
            <a:r>
              <a:rPr lang="en-US" sz="2000" kern="0" dirty="0" err="1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trong</a:t>
            </a:r>
            <a:r>
              <a:rPr lang="en-US" sz="2000" kern="0" dirty="0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 n</a:t>
            </a:r>
            <a:r>
              <a:rPr lang="vi-VN" sz="2000" kern="0" dirty="0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ước</a:t>
            </a:r>
            <a:r>
              <a:rPr lang="en-US" sz="2000" kern="0" dirty="0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, </a:t>
            </a:r>
            <a:r>
              <a:rPr lang="en-US" sz="2000" kern="0" dirty="0" err="1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còn</a:t>
            </a:r>
            <a:r>
              <a:rPr lang="en-US" sz="2000" kern="0" dirty="0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 </a:t>
            </a:r>
            <a:r>
              <a:rPr lang="en-US" sz="2000" kern="0" dirty="0" err="1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lại</a:t>
            </a:r>
            <a:r>
              <a:rPr lang="en-US" sz="2000" kern="0" dirty="0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 </a:t>
            </a:r>
            <a:r>
              <a:rPr lang="en-US" sz="2000" kern="0" dirty="0" err="1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phần</a:t>
            </a:r>
            <a:r>
              <a:rPr lang="en-US" sz="2000" kern="0" dirty="0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 </a:t>
            </a:r>
            <a:r>
              <a:rPr lang="en-US" sz="2000" kern="0" dirty="0" err="1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lớn</a:t>
            </a:r>
            <a:r>
              <a:rPr lang="en-US" sz="2000" kern="0" dirty="0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 </a:t>
            </a:r>
            <a:r>
              <a:rPr lang="en-US" sz="2000" kern="0" dirty="0" err="1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lắng</a:t>
            </a:r>
            <a:r>
              <a:rPr lang="en-US" sz="2000" kern="0" dirty="0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 </a:t>
            </a:r>
            <a:r>
              <a:rPr lang="en-US" sz="2000" kern="0" dirty="0" err="1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xuống</a:t>
            </a:r>
            <a:r>
              <a:rPr lang="en-US" sz="2000" kern="0" dirty="0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 </a:t>
            </a:r>
            <a:r>
              <a:rPr lang="en-US" sz="2000" kern="0" dirty="0" err="1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đáy</a:t>
            </a:r>
            <a:r>
              <a:rPr lang="en-US" sz="2000" kern="0" dirty="0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 </a:t>
            </a:r>
            <a:r>
              <a:rPr lang="en-US" sz="2000" kern="0" dirty="0" err="1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ống</a:t>
            </a:r>
            <a:r>
              <a:rPr lang="en-US" sz="2000" kern="0" dirty="0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 </a:t>
            </a:r>
            <a:r>
              <a:rPr lang="en-US" sz="2000" kern="0" dirty="0" err="1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nghiệm</a:t>
            </a:r>
            <a:r>
              <a:rPr lang="en-US" sz="2000" kern="0" dirty="0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. </a:t>
            </a:r>
            <a:r>
              <a:rPr lang="en-US" sz="2000" kern="0" dirty="0" err="1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Nếu</a:t>
            </a:r>
            <a:r>
              <a:rPr lang="en-US" sz="2000" kern="0" dirty="0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 </a:t>
            </a:r>
            <a:r>
              <a:rPr lang="en-US" sz="2000" kern="0" dirty="0" err="1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để</a:t>
            </a:r>
            <a:r>
              <a:rPr lang="en-US" sz="2000" kern="0" dirty="0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 </a:t>
            </a:r>
            <a:r>
              <a:rPr lang="en-US" sz="2000" kern="0" dirty="0" err="1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lâu</a:t>
            </a:r>
            <a:r>
              <a:rPr lang="en-US" sz="2000" kern="0" dirty="0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 </a:t>
            </a:r>
            <a:r>
              <a:rPr lang="en-US" sz="2000" kern="0" dirty="0" err="1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toàn</a:t>
            </a:r>
            <a:r>
              <a:rPr lang="en-US" sz="2000" kern="0" dirty="0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 </a:t>
            </a:r>
            <a:r>
              <a:rPr lang="en-US" sz="2000" kern="0" dirty="0" err="1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bộ</a:t>
            </a:r>
            <a:r>
              <a:rPr lang="en-US" sz="2000" kern="0" dirty="0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 </a:t>
            </a:r>
            <a:r>
              <a:rPr lang="en-US" sz="2000" kern="0" dirty="0" err="1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bột</a:t>
            </a:r>
            <a:r>
              <a:rPr lang="en-US" sz="2000" kern="0" dirty="0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 </a:t>
            </a:r>
            <a:r>
              <a:rPr lang="en-US" sz="2000" kern="0" dirty="0" err="1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mì</a:t>
            </a:r>
            <a:r>
              <a:rPr lang="en-US" sz="2000" kern="0" dirty="0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 </a:t>
            </a:r>
            <a:r>
              <a:rPr lang="en-US" sz="2000" kern="0" dirty="0" err="1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từ</a:t>
            </a:r>
            <a:r>
              <a:rPr lang="en-US" sz="2000" kern="0" dirty="0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 </a:t>
            </a:r>
            <a:r>
              <a:rPr lang="en-US" sz="2000" kern="0" dirty="0" err="1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từ</a:t>
            </a:r>
            <a:r>
              <a:rPr lang="en-US" sz="2000" kern="0" dirty="0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 </a:t>
            </a:r>
            <a:r>
              <a:rPr lang="en-US" sz="2000" kern="0" dirty="0" err="1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lắng</a:t>
            </a:r>
            <a:r>
              <a:rPr lang="en-US" sz="2000" kern="0" dirty="0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 </a:t>
            </a:r>
            <a:r>
              <a:rPr lang="en-US" sz="2000" kern="0" dirty="0" err="1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xuống</a:t>
            </a:r>
            <a:r>
              <a:rPr lang="en-US" sz="2000" kern="0" dirty="0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 </a:t>
            </a:r>
            <a:r>
              <a:rPr lang="en-US" sz="2000" kern="0" dirty="0" err="1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đáy</a:t>
            </a:r>
            <a:r>
              <a:rPr lang="en-US" sz="2000" kern="0" dirty="0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 </a:t>
            </a:r>
            <a:r>
              <a:rPr lang="en-US" sz="2000" kern="0" dirty="0" err="1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ống</a:t>
            </a:r>
            <a:r>
              <a:rPr lang="en-US" sz="2000" kern="0" dirty="0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 </a:t>
            </a:r>
            <a:r>
              <a:rPr lang="en-US" sz="2000" kern="0" dirty="0" err="1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nghiệm</a:t>
            </a:r>
            <a:endParaRPr lang="en-US" sz="2000" kern="0" dirty="0">
              <a:solidFill>
                <a:srgbClr val="002060"/>
              </a:solidFill>
              <a:latin typeface="#9Slide03 Arima Madurai Medium" panose="00000600000000000000" pitchFamily="2" charset="0"/>
              <a:cs typeface="#9Slide03 Arima Madurai Medium" panose="00000600000000000000" pitchFamily="2" charset="0"/>
              <a:sym typeface="Arial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0BACE47-4786-422E-8BF4-922660206573}"/>
              </a:ext>
            </a:extLst>
          </p:cNvPr>
          <p:cNvSpPr txBox="1"/>
          <p:nvPr/>
        </p:nvSpPr>
        <p:spPr>
          <a:xfrm>
            <a:off x="9384317" y="1236192"/>
            <a:ext cx="18170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2000" kern="0" dirty="0" err="1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Muối</a:t>
            </a:r>
            <a:r>
              <a:rPr lang="en-US" sz="2000" kern="0" dirty="0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 tan </a:t>
            </a:r>
            <a:r>
              <a:rPr lang="en-US" sz="2000" kern="0" dirty="0" err="1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trong</a:t>
            </a:r>
            <a:r>
              <a:rPr lang="en-US" sz="2000" kern="0" dirty="0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 n</a:t>
            </a:r>
            <a:r>
              <a:rPr lang="vi-VN" sz="2000" kern="0" dirty="0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ước</a:t>
            </a:r>
            <a:endParaRPr lang="en-US" sz="2000" kern="0" dirty="0">
              <a:solidFill>
                <a:srgbClr val="002060"/>
              </a:solidFill>
              <a:latin typeface="#9Slide03 Arima Madurai Medium" panose="00000600000000000000" pitchFamily="2" charset="0"/>
              <a:cs typeface="#9Slide03 Arima Madurai Medium" panose="00000600000000000000" pitchFamily="2" charset="0"/>
              <a:sym typeface="Arial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3B7865B-FEE7-49E9-951C-4FC989BBD5B3}"/>
              </a:ext>
            </a:extLst>
          </p:cNvPr>
          <p:cNvSpPr txBox="1"/>
          <p:nvPr/>
        </p:nvSpPr>
        <p:spPr>
          <a:xfrm>
            <a:off x="3914105" y="4446194"/>
            <a:ext cx="43637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2000" kern="0" dirty="0" err="1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Lắng</a:t>
            </a:r>
            <a:r>
              <a:rPr lang="en-US" sz="2000" kern="0" dirty="0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 </a:t>
            </a:r>
            <a:r>
              <a:rPr lang="en-US" sz="2000" kern="0" dirty="0" err="1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xuống</a:t>
            </a:r>
            <a:r>
              <a:rPr lang="en-US" sz="2000" kern="0" dirty="0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 </a:t>
            </a:r>
            <a:r>
              <a:rPr lang="en-US" sz="2000" kern="0" dirty="0" err="1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đáy</a:t>
            </a:r>
            <a:r>
              <a:rPr lang="en-US" sz="2000" kern="0" dirty="0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 </a:t>
            </a:r>
            <a:r>
              <a:rPr lang="en-US" sz="2000" kern="0" dirty="0" err="1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ống</a:t>
            </a:r>
            <a:r>
              <a:rPr lang="en-US" sz="2000" kern="0" dirty="0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 </a:t>
            </a:r>
            <a:r>
              <a:rPr lang="en-US" sz="2000" kern="0" dirty="0" err="1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nghiệm</a:t>
            </a:r>
            <a:endParaRPr lang="en-US" sz="2000" kern="0" dirty="0">
              <a:solidFill>
                <a:srgbClr val="002060"/>
              </a:solidFill>
              <a:latin typeface="#9Slide03 Arima Madurai Medium" panose="00000600000000000000" pitchFamily="2" charset="0"/>
              <a:cs typeface="#9Slide03 Arima Madurai Medium" panose="00000600000000000000" pitchFamily="2" charset="0"/>
              <a:sym typeface="Arial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2E84D78-26F9-4952-AED4-186D4BA10BF2}"/>
              </a:ext>
            </a:extLst>
          </p:cNvPr>
          <p:cNvSpPr txBox="1"/>
          <p:nvPr/>
        </p:nvSpPr>
        <p:spPr>
          <a:xfrm>
            <a:off x="3412579" y="5858938"/>
            <a:ext cx="51264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Clr>
                <a:srgbClr val="000000"/>
              </a:buClr>
              <a:buFont typeface="Arial"/>
              <a:buNone/>
            </a:pPr>
            <a:r>
              <a:rPr lang="en-US" sz="2000" kern="0" dirty="0" err="1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Chất</a:t>
            </a:r>
            <a:r>
              <a:rPr lang="en-US" sz="2000" kern="0" dirty="0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 </a:t>
            </a:r>
            <a:r>
              <a:rPr lang="en-US" sz="2000" kern="0" dirty="0" err="1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rắn</a:t>
            </a:r>
            <a:r>
              <a:rPr lang="en-US" sz="2000" kern="0" dirty="0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 </a:t>
            </a:r>
            <a:r>
              <a:rPr lang="en-US" sz="2000" kern="0" dirty="0" err="1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màu</a:t>
            </a:r>
            <a:r>
              <a:rPr lang="en-US" sz="2000" kern="0" dirty="0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 </a:t>
            </a:r>
            <a:r>
              <a:rPr lang="en-US" sz="2000" kern="0" dirty="0" err="1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tím</a:t>
            </a:r>
            <a:r>
              <a:rPr lang="en-US" sz="2000" kern="0" dirty="0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 </a:t>
            </a:r>
            <a:r>
              <a:rPr lang="en-US" sz="2000" kern="0" dirty="0" err="1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đen</a:t>
            </a:r>
            <a:r>
              <a:rPr lang="en-US" sz="2000" kern="0" dirty="0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, </a:t>
            </a:r>
            <a:r>
              <a:rPr lang="en-US" sz="2000" kern="0" dirty="0" err="1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lắng</a:t>
            </a:r>
            <a:r>
              <a:rPr lang="en-US" sz="2000" kern="0" dirty="0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 </a:t>
            </a:r>
            <a:r>
              <a:rPr lang="en-US" sz="2000" kern="0" dirty="0" err="1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xuống</a:t>
            </a:r>
            <a:r>
              <a:rPr lang="en-US" sz="2000" kern="0" dirty="0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 </a:t>
            </a:r>
            <a:r>
              <a:rPr lang="en-US" sz="2000" kern="0" dirty="0" err="1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đáy</a:t>
            </a:r>
            <a:r>
              <a:rPr lang="en-US" sz="2000" kern="0" dirty="0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 </a:t>
            </a:r>
            <a:r>
              <a:rPr lang="en-US" sz="2000" kern="0" dirty="0" err="1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ống</a:t>
            </a:r>
            <a:r>
              <a:rPr lang="en-US" sz="2000" kern="0" dirty="0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 </a:t>
            </a:r>
            <a:r>
              <a:rPr lang="en-US" sz="2000" kern="0" dirty="0" err="1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nghiệm</a:t>
            </a:r>
            <a:r>
              <a:rPr lang="en-US" sz="2000" kern="0" dirty="0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. N</a:t>
            </a:r>
            <a:r>
              <a:rPr lang="vi-VN" sz="2000" kern="0" dirty="0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ước</a:t>
            </a:r>
            <a:r>
              <a:rPr lang="en-US" sz="2000" kern="0" dirty="0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 </a:t>
            </a:r>
            <a:r>
              <a:rPr lang="en-US" sz="2000" kern="0" dirty="0" err="1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vẫn</a:t>
            </a:r>
            <a:r>
              <a:rPr lang="en-US" sz="2000" kern="0" dirty="0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 </a:t>
            </a:r>
            <a:r>
              <a:rPr lang="en-US" sz="2000" kern="0" dirty="0" err="1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trong</a:t>
            </a:r>
            <a:r>
              <a:rPr lang="en-US" sz="2000" kern="0" dirty="0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 </a:t>
            </a:r>
            <a:r>
              <a:rPr lang="en-US" sz="2000" kern="0" dirty="0" err="1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suốt</a:t>
            </a:r>
            <a:r>
              <a:rPr lang="en-US" sz="2000" kern="0" dirty="0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, </a:t>
            </a:r>
            <a:r>
              <a:rPr lang="en-US" sz="2000" kern="0" dirty="0" err="1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không</a:t>
            </a:r>
            <a:r>
              <a:rPr lang="en-US" sz="2000" kern="0" dirty="0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 </a:t>
            </a:r>
            <a:r>
              <a:rPr lang="en-US" sz="2000" kern="0" dirty="0" err="1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màu</a:t>
            </a:r>
            <a:r>
              <a:rPr lang="en-US" sz="2000" kern="0" dirty="0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E51AF52-52D0-48DC-B5D2-B5A16111E707}"/>
              </a:ext>
            </a:extLst>
          </p:cNvPr>
          <p:cNvSpPr txBox="1"/>
          <p:nvPr/>
        </p:nvSpPr>
        <p:spPr>
          <a:xfrm>
            <a:off x="3914105" y="5242026"/>
            <a:ext cx="43637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2000" kern="0" dirty="0" err="1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Hỗn</a:t>
            </a:r>
            <a:r>
              <a:rPr lang="en-US" sz="2000" kern="0" dirty="0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 </a:t>
            </a:r>
            <a:r>
              <a:rPr lang="en-US" sz="2000" kern="0" dirty="0" err="1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hợp</a:t>
            </a:r>
            <a:r>
              <a:rPr lang="en-US" sz="2000" kern="0" dirty="0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 </a:t>
            </a:r>
            <a:r>
              <a:rPr lang="en-US" sz="2000" kern="0" dirty="0" err="1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đồng</a:t>
            </a:r>
            <a:r>
              <a:rPr lang="en-US" sz="2000" kern="0" dirty="0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 </a:t>
            </a:r>
            <a:r>
              <a:rPr lang="en-US" sz="2000" kern="0" dirty="0" err="1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nhất</a:t>
            </a:r>
            <a:r>
              <a:rPr lang="en-US" sz="2000" kern="0" dirty="0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, </a:t>
            </a:r>
            <a:r>
              <a:rPr lang="en-US" sz="2000" kern="0" dirty="0" err="1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màu</a:t>
            </a:r>
            <a:r>
              <a:rPr lang="en-US" sz="2000" kern="0" dirty="0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 </a:t>
            </a:r>
            <a:r>
              <a:rPr lang="en-US" sz="2000" kern="0" dirty="0" err="1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tím</a:t>
            </a:r>
            <a:endParaRPr lang="en-US" sz="2000" kern="0" dirty="0">
              <a:solidFill>
                <a:srgbClr val="002060"/>
              </a:solidFill>
              <a:latin typeface="#9Slide03 Arima Madurai Medium" panose="00000600000000000000" pitchFamily="2" charset="0"/>
              <a:cs typeface="#9Slide03 Arima Madurai Medium" panose="00000600000000000000" pitchFamily="2" charset="0"/>
              <a:sym typeface="Arial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D4AC53A-E058-4B4D-88F2-8D8D3CBA2565}"/>
              </a:ext>
            </a:extLst>
          </p:cNvPr>
          <p:cNvSpPr txBox="1"/>
          <p:nvPr/>
        </p:nvSpPr>
        <p:spPr>
          <a:xfrm>
            <a:off x="9385753" y="2018177"/>
            <a:ext cx="19032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2000" kern="0" dirty="0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Đ</a:t>
            </a:r>
            <a:r>
              <a:rPr lang="vi-VN" sz="2000" kern="0" dirty="0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ường</a:t>
            </a:r>
            <a:r>
              <a:rPr lang="en-US" sz="2000" kern="0" dirty="0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 tan </a:t>
            </a:r>
            <a:r>
              <a:rPr lang="en-US" sz="2000" kern="0" dirty="0" err="1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trong</a:t>
            </a:r>
            <a:r>
              <a:rPr lang="en-US" sz="2000" kern="0" dirty="0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 n</a:t>
            </a:r>
            <a:r>
              <a:rPr lang="vi-VN" sz="2000" kern="0" dirty="0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ước</a:t>
            </a:r>
            <a:endParaRPr lang="en-US" sz="2000" kern="0" dirty="0">
              <a:solidFill>
                <a:srgbClr val="002060"/>
              </a:solidFill>
              <a:latin typeface="#9Slide03 Arima Madurai Medium" panose="00000600000000000000" pitchFamily="2" charset="0"/>
              <a:cs typeface="#9Slide03 Arima Madurai Medium" panose="00000600000000000000" pitchFamily="2" charset="0"/>
              <a:sym typeface="Arial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F6E0D14-6B2B-4447-9FF3-009A52E7DEEA}"/>
              </a:ext>
            </a:extLst>
          </p:cNvPr>
          <p:cNvSpPr txBox="1"/>
          <p:nvPr/>
        </p:nvSpPr>
        <p:spPr>
          <a:xfrm>
            <a:off x="9254019" y="3172446"/>
            <a:ext cx="21667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2000" kern="0" dirty="0" err="1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Bột</a:t>
            </a:r>
            <a:r>
              <a:rPr lang="en-US" sz="2000" kern="0" dirty="0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 </a:t>
            </a:r>
            <a:r>
              <a:rPr lang="en-US" sz="2000" kern="0" dirty="0" err="1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mì</a:t>
            </a:r>
            <a:r>
              <a:rPr lang="en-US" sz="2000" kern="0" dirty="0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 </a:t>
            </a:r>
            <a:r>
              <a:rPr lang="en-US" sz="2000" kern="0" dirty="0" err="1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không</a:t>
            </a:r>
            <a:r>
              <a:rPr lang="en-US" sz="2000" kern="0" dirty="0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 tan </a:t>
            </a:r>
            <a:r>
              <a:rPr lang="en-US" sz="2000" kern="0" dirty="0" err="1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trong</a:t>
            </a:r>
            <a:r>
              <a:rPr lang="en-US" sz="2000" kern="0" dirty="0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 n</a:t>
            </a:r>
            <a:r>
              <a:rPr lang="vi-VN" sz="2000" kern="0" dirty="0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ước</a:t>
            </a:r>
            <a:endParaRPr lang="en-US" sz="2000" kern="0" dirty="0">
              <a:solidFill>
                <a:srgbClr val="002060"/>
              </a:solidFill>
              <a:latin typeface="#9Slide03 Arima Madurai Medium" panose="00000600000000000000" pitchFamily="2" charset="0"/>
              <a:cs typeface="#9Slide03 Arima Madurai Medium" panose="00000600000000000000" pitchFamily="2" charset="0"/>
              <a:sym typeface="Arial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F9E28B5-D699-4E96-8463-892A29764E9C}"/>
              </a:ext>
            </a:extLst>
          </p:cNvPr>
          <p:cNvSpPr txBox="1"/>
          <p:nvPr/>
        </p:nvSpPr>
        <p:spPr>
          <a:xfrm>
            <a:off x="9254020" y="4405774"/>
            <a:ext cx="21667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2000" kern="0" dirty="0" err="1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Cát</a:t>
            </a:r>
            <a:r>
              <a:rPr lang="en-US" sz="2000" kern="0" dirty="0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 </a:t>
            </a:r>
            <a:r>
              <a:rPr lang="en-US" sz="2000" kern="0" dirty="0" err="1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không</a:t>
            </a:r>
            <a:r>
              <a:rPr lang="en-US" sz="2000" kern="0" dirty="0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 tan </a:t>
            </a:r>
            <a:r>
              <a:rPr lang="en-US" sz="2000" kern="0" dirty="0" err="1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trong</a:t>
            </a:r>
            <a:r>
              <a:rPr lang="en-US" sz="2000" kern="0" dirty="0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 n</a:t>
            </a:r>
            <a:r>
              <a:rPr lang="vi-VN" sz="2000" kern="0" dirty="0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ước</a:t>
            </a:r>
            <a:endParaRPr lang="en-US" sz="2000" kern="0" dirty="0">
              <a:solidFill>
                <a:srgbClr val="002060"/>
              </a:solidFill>
              <a:latin typeface="#9Slide03 Arima Madurai Medium" panose="00000600000000000000" pitchFamily="2" charset="0"/>
              <a:cs typeface="#9Slide03 Arima Madurai Medium" panose="00000600000000000000" pitchFamily="2" charset="0"/>
              <a:sym typeface="Arial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3A746B5-D396-4272-925E-439B5078424D}"/>
              </a:ext>
            </a:extLst>
          </p:cNvPr>
          <p:cNvSpPr txBox="1"/>
          <p:nvPr/>
        </p:nvSpPr>
        <p:spPr>
          <a:xfrm>
            <a:off x="9173818" y="5151052"/>
            <a:ext cx="21667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2000" kern="0" dirty="0" err="1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Thuốc</a:t>
            </a:r>
            <a:r>
              <a:rPr lang="en-US" sz="2000" kern="0" dirty="0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 </a:t>
            </a:r>
            <a:r>
              <a:rPr lang="en-US" sz="2000" kern="0" dirty="0" err="1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tím</a:t>
            </a:r>
            <a:r>
              <a:rPr lang="en-US" sz="2000" kern="0" dirty="0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 tan </a:t>
            </a:r>
            <a:r>
              <a:rPr lang="en-US" sz="2000" kern="0" dirty="0" err="1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trong</a:t>
            </a:r>
            <a:r>
              <a:rPr lang="en-US" sz="2000" kern="0" dirty="0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 n</a:t>
            </a:r>
            <a:r>
              <a:rPr lang="vi-VN" sz="2000" kern="0" dirty="0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ước</a:t>
            </a:r>
            <a:endParaRPr lang="en-US" sz="2000" kern="0" dirty="0">
              <a:solidFill>
                <a:srgbClr val="002060"/>
              </a:solidFill>
              <a:latin typeface="#9Slide03 Arima Madurai Medium" panose="00000600000000000000" pitchFamily="2" charset="0"/>
              <a:cs typeface="#9Slide03 Arima Madurai Medium" panose="00000600000000000000" pitchFamily="2" charset="0"/>
              <a:sym typeface="Arial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4A56F52-A128-489E-A3D2-A66150ABE494}"/>
              </a:ext>
            </a:extLst>
          </p:cNvPr>
          <p:cNvSpPr txBox="1"/>
          <p:nvPr/>
        </p:nvSpPr>
        <p:spPr>
          <a:xfrm>
            <a:off x="9280515" y="5913986"/>
            <a:ext cx="21667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2000" kern="0" dirty="0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Iodine </a:t>
            </a:r>
            <a:r>
              <a:rPr lang="en-US" sz="2000" kern="0" dirty="0" err="1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không</a:t>
            </a:r>
            <a:r>
              <a:rPr lang="en-US" sz="2000" kern="0" dirty="0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 tan </a:t>
            </a:r>
            <a:r>
              <a:rPr lang="en-US" sz="2000" kern="0" dirty="0" err="1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trong</a:t>
            </a:r>
            <a:r>
              <a:rPr lang="en-US" sz="2000" kern="0" dirty="0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 n</a:t>
            </a:r>
            <a:r>
              <a:rPr lang="vi-VN" sz="2000" kern="0" dirty="0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Arial"/>
              </a:rPr>
              <a:t>ước</a:t>
            </a:r>
            <a:endParaRPr lang="en-US" sz="2000" kern="0" dirty="0">
              <a:solidFill>
                <a:srgbClr val="002060"/>
              </a:solidFill>
              <a:latin typeface="#9Slide03 Arima Madurai Medium" panose="00000600000000000000" pitchFamily="2" charset="0"/>
              <a:cs typeface="#9Slide03 Arima Madurai Medium" panose="00000600000000000000" pitchFamily="2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2479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B9EB138-CA05-4FF8-841B-5913A49A2DE1}"/>
              </a:ext>
            </a:extLst>
          </p:cNvPr>
          <p:cNvSpPr txBox="1"/>
          <p:nvPr/>
        </p:nvSpPr>
        <p:spPr>
          <a:xfrm>
            <a:off x="765925" y="215900"/>
            <a:ext cx="103796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#9Slide03 BoosterNextFYBlack" panose="02000A03000000020004" pitchFamily="2" charset="0"/>
              </a:rPr>
              <a:t>IV. CHẤT RẮN HÒA TAN VÀ KHÔNG HÒA TAN TRONG NƯỚC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2B4C919-3AC5-4553-8A89-40AF38933D6F}"/>
              </a:ext>
            </a:extLst>
          </p:cNvPr>
          <p:cNvGrpSpPr/>
          <p:nvPr/>
        </p:nvGrpSpPr>
        <p:grpSpPr>
          <a:xfrm>
            <a:off x="800513" y="1190968"/>
            <a:ext cx="4149090" cy="4217384"/>
            <a:chOff x="1834393" y="1190968"/>
            <a:chExt cx="4149090" cy="4217384"/>
          </a:xfrm>
        </p:grpSpPr>
        <p:cxnSp>
          <p:nvCxnSpPr>
            <p:cNvPr id="9" name="Straight Connector 32">
              <a:extLst>
                <a:ext uri="{FF2B5EF4-FFF2-40B4-BE49-F238E27FC236}">
                  <a16:creationId xmlns:a16="http://schemas.microsoft.com/office/drawing/2014/main" id="{6444D632-70DA-4CAA-9EBE-D2A3136E56FB}"/>
                </a:ext>
              </a:extLst>
            </p:cNvPr>
            <p:cNvCxnSpPr/>
            <p:nvPr/>
          </p:nvCxnSpPr>
          <p:spPr>
            <a:xfrm>
              <a:off x="3908938" y="1659848"/>
              <a:ext cx="0" cy="693665"/>
            </a:xfrm>
            <a:prstGeom prst="line">
              <a:avLst/>
            </a:prstGeom>
            <a:ln>
              <a:prstDash val="sysDash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4" name="Picture 13" descr="A picture containing text, cup, tableware, device&#10;&#10;Description automatically generated">
              <a:extLst>
                <a:ext uri="{FF2B5EF4-FFF2-40B4-BE49-F238E27FC236}">
                  <a16:creationId xmlns:a16="http://schemas.microsoft.com/office/drawing/2014/main" id="{A6BF3900-4679-4F07-BEC9-CF4376FC4B7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23305" y="2475556"/>
              <a:ext cx="2840957" cy="2840957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8CDD11D-801F-44AB-9315-328B75CC48B9}"/>
                </a:ext>
              </a:extLst>
            </p:cNvPr>
            <p:cNvSpPr txBox="1"/>
            <p:nvPr/>
          </p:nvSpPr>
          <p:spPr>
            <a:xfrm>
              <a:off x="3461532" y="1190968"/>
              <a:ext cx="1583207" cy="8157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200" b="1" dirty="0" err="1">
                  <a:solidFill>
                    <a:schemeClr val="accent6">
                      <a:lumMod val="75000"/>
                    </a:schemeClr>
                  </a:solidFill>
                  <a:latin typeface="#9Slide03 Reso" pitchFamily="2" charset="0"/>
                  <a:ea typeface="Calibri" panose="020F0502020204030204" pitchFamily="34" charset="0"/>
                </a:rPr>
                <a:t>Cốc</a:t>
              </a:r>
              <a:r>
                <a:rPr lang="en-US" sz="3200" b="1" dirty="0">
                  <a:solidFill>
                    <a:schemeClr val="accent6">
                      <a:lumMod val="75000"/>
                    </a:schemeClr>
                  </a:solidFill>
                  <a:latin typeface="#9Slide03 Reso" pitchFamily="2" charset="0"/>
                  <a:ea typeface="Calibri" panose="020F0502020204030204" pitchFamily="34" charset="0"/>
                </a:rPr>
                <a:t> 1</a:t>
              </a:r>
              <a:endParaRPr lang="en-US" sz="3200" b="1" dirty="0">
                <a:solidFill>
                  <a:schemeClr val="accent6">
                    <a:lumMod val="75000"/>
                  </a:schemeClr>
                </a:solidFill>
                <a:latin typeface="#9Slide03 Reso" pitchFamily="2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E48A327-D999-40B4-88EB-C0CC351B6BD1}"/>
                </a:ext>
              </a:extLst>
            </p:cNvPr>
            <p:cNvSpPr txBox="1"/>
            <p:nvPr/>
          </p:nvSpPr>
          <p:spPr>
            <a:xfrm>
              <a:off x="1834393" y="4946687"/>
              <a:ext cx="41490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err="1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Đường</a:t>
              </a:r>
              <a:r>
                <a:rPr lang="en-US" sz="2400" dirty="0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 </a:t>
              </a:r>
              <a:r>
                <a:rPr lang="en-US" sz="2400" dirty="0" err="1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vào</a:t>
              </a:r>
              <a:r>
                <a:rPr lang="en-US" sz="2400" dirty="0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 10 ml </a:t>
              </a:r>
              <a:r>
                <a:rPr lang="en-US" sz="2400" dirty="0" err="1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nước</a:t>
              </a:r>
              <a:r>
                <a:rPr lang="en-US" sz="2400" dirty="0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 </a:t>
              </a:r>
              <a:r>
                <a:rPr lang="en-US" sz="2400" dirty="0" err="1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lạnh</a:t>
              </a:r>
              <a:endPara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C4336E8D-5689-455C-8704-A221539127E9}"/>
              </a:ext>
            </a:extLst>
          </p:cNvPr>
          <p:cNvGrpSpPr/>
          <p:nvPr/>
        </p:nvGrpSpPr>
        <p:grpSpPr>
          <a:xfrm>
            <a:off x="7689803" y="1190967"/>
            <a:ext cx="4149090" cy="4217385"/>
            <a:chOff x="6292093" y="1190967"/>
            <a:chExt cx="4149090" cy="4217385"/>
          </a:xfrm>
        </p:grpSpPr>
        <p:cxnSp>
          <p:nvCxnSpPr>
            <p:cNvPr id="10" name="Straight Connector 33">
              <a:extLst>
                <a:ext uri="{FF2B5EF4-FFF2-40B4-BE49-F238E27FC236}">
                  <a16:creationId xmlns:a16="http://schemas.microsoft.com/office/drawing/2014/main" id="{A08C7FD6-CFF7-4B37-A8E1-9631645CBA11}"/>
                </a:ext>
              </a:extLst>
            </p:cNvPr>
            <p:cNvCxnSpPr/>
            <p:nvPr/>
          </p:nvCxnSpPr>
          <p:spPr>
            <a:xfrm>
              <a:off x="8248204" y="1659853"/>
              <a:ext cx="0" cy="693670"/>
            </a:xfrm>
            <a:prstGeom prst="line">
              <a:avLst/>
            </a:prstGeom>
            <a:ln>
              <a:prstDash val="sysDash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8" name="Picture 17" descr="A picture containing text, cup, tableware, device&#10;&#10;Description automatically generated">
              <a:extLst>
                <a:ext uri="{FF2B5EF4-FFF2-40B4-BE49-F238E27FC236}">
                  <a16:creationId xmlns:a16="http://schemas.microsoft.com/office/drawing/2014/main" id="{D19C7300-476E-4E7A-9CB9-AAC90D19091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27717" y="2475568"/>
              <a:ext cx="2840977" cy="2840977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CF34D35-E8CA-4E9E-B7A1-3C694083F5DB}"/>
                </a:ext>
              </a:extLst>
            </p:cNvPr>
            <p:cNvSpPr txBox="1"/>
            <p:nvPr/>
          </p:nvSpPr>
          <p:spPr>
            <a:xfrm>
              <a:off x="7733724" y="1190967"/>
              <a:ext cx="1583218" cy="81572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200" b="1" dirty="0" err="1">
                  <a:solidFill>
                    <a:schemeClr val="accent6">
                      <a:lumMod val="75000"/>
                    </a:schemeClr>
                  </a:solidFill>
                  <a:latin typeface="#9Slide03 Reso" pitchFamily="2" charset="0"/>
                  <a:ea typeface="Calibri" panose="020F0502020204030204" pitchFamily="34" charset="0"/>
                </a:rPr>
                <a:t>Cốc</a:t>
              </a:r>
              <a:r>
                <a:rPr lang="en-US" sz="3200" b="1" dirty="0">
                  <a:solidFill>
                    <a:schemeClr val="accent6">
                      <a:lumMod val="75000"/>
                    </a:schemeClr>
                  </a:solidFill>
                  <a:latin typeface="#9Slide03 Reso" pitchFamily="2" charset="0"/>
                  <a:ea typeface="Calibri" panose="020F0502020204030204" pitchFamily="34" charset="0"/>
                </a:rPr>
                <a:t> 2</a:t>
              </a:r>
              <a:endParaRPr lang="en-US" sz="3200" b="1" dirty="0">
                <a:solidFill>
                  <a:schemeClr val="accent6">
                    <a:lumMod val="75000"/>
                  </a:schemeClr>
                </a:solidFill>
                <a:latin typeface="#9Slide03 Reso" pitchFamily="2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7D27377-25B3-424C-A51C-A1D0361E8E4C}"/>
                </a:ext>
              </a:extLst>
            </p:cNvPr>
            <p:cNvSpPr txBox="1"/>
            <p:nvPr/>
          </p:nvSpPr>
          <p:spPr>
            <a:xfrm>
              <a:off x="6292093" y="4946687"/>
              <a:ext cx="41490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err="1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Đường</a:t>
              </a:r>
              <a:r>
                <a:rPr lang="en-US" sz="2400" dirty="0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 </a:t>
              </a:r>
              <a:r>
                <a:rPr lang="en-US" sz="2400" dirty="0" err="1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vào</a:t>
              </a:r>
              <a:r>
                <a:rPr lang="en-US" sz="2400" dirty="0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 10 ml </a:t>
              </a:r>
              <a:r>
                <a:rPr lang="en-US" sz="2400" dirty="0" err="1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nước</a:t>
              </a:r>
              <a:r>
                <a:rPr lang="en-US" sz="2400" dirty="0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 </a:t>
              </a:r>
              <a:r>
                <a:rPr lang="en-US" sz="2400" dirty="0" err="1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ấm</a:t>
              </a:r>
              <a:endPara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endParaRPr>
            </a:p>
          </p:txBody>
        </p:sp>
      </p:grpSp>
      <p:sp>
        <p:nvSpPr>
          <p:cNvPr id="32" name="Google Shape;236;p5">
            <a:extLst>
              <a:ext uri="{FF2B5EF4-FFF2-40B4-BE49-F238E27FC236}">
                <a16:creationId xmlns:a16="http://schemas.microsoft.com/office/drawing/2014/main" id="{103A39DC-B91B-4D4D-BE15-3907FBC1D3CE}"/>
              </a:ext>
            </a:extLst>
          </p:cNvPr>
          <p:cNvSpPr/>
          <p:nvPr/>
        </p:nvSpPr>
        <p:spPr>
          <a:xfrm>
            <a:off x="4375924" y="1749350"/>
            <a:ext cx="3805219" cy="2874460"/>
          </a:xfrm>
          <a:prstGeom prst="rect">
            <a:avLst/>
          </a:prstGeom>
          <a:solidFill>
            <a:srgbClr val="CFAFD4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0</a:t>
            </a: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3" name="Google Shape;237;p5">
            <a:extLst>
              <a:ext uri="{FF2B5EF4-FFF2-40B4-BE49-F238E27FC236}">
                <a16:creationId xmlns:a16="http://schemas.microsoft.com/office/drawing/2014/main" id="{BE60DC62-EDDC-4DF2-B1C2-C572D72FC3B5}"/>
              </a:ext>
            </a:extLst>
          </p:cNvPr>
          <p:cNvSpPr/>
          <p:nvPr/>
        </p:nvSpPr>
        <p:spPr>
          <a:xfrm>
            <a:off x="4300535" y="1659848"/>
            <a:ext cx="3805219" cy="2874460"/>
          </a:xfrm>
          <a:prstGeom prst="rect">
            <a:avLst/>
          </a:prstGeom>
          <a:solidFill>
            <a:srgbClr val="FCCFB8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1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2267878-C947-45F0-B532-C8A43C1313FC}"/>
              </a:ext>
            </a:extLst>
          </p:cNvPr>
          <p:cNvGrpSpPr/>
          <p:nvPr/>
        </p:nvGrpSpPr>
        <p:grpSpPr>
          <a:xfrm>
            <a:off x="4374665" y="1801999"/>
            <a:ext cx="1743452" cy="1417274"/>
            <a:chOff x="4374665" y="1801999"/>
            <a:chExt cx="1743452" cy="1417274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D4218DE7-36A1-4BBD-9419-5C357EA83328}"/>
                </a:ext>
              </a:extLst>
            </p:cNvPr>
            <p:cNvSpPr txBox="1"/>
            <p:nvPr/>
          </p:nvSpPr>
          <p:spPr>
            <a:xfrm>
              <a:off x="4568559" y="1801999"/>
              <a:ext cx="1549558" cy="5301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spc="-50" dirty="0" err="1">
                  <a:solidFill>
                    <a:schemeClr val="tx2">
                      <a:lumMod val="95000"/>
                    </a:schemeClr>
                  </a:solidFill>
                  <a:latin typeface="#9Slide07 SVNBrandon Printed Sh" panose="02000000000000000000" pitchFamily="2" charset="0"/>
                  <a:ea typeface="+mj-ea"/>
                  <a:cs typeface="+mj-cs"/>
                </a:rPr>
                <a:t>Cốc</a:t>
              </a:r>
              <a:r>
                <a:rPr lang="en-US" sz="2400" spc="-50" dirty="0">
                  <a:solidFill>
                    <a:schemeClr val="tx2">
                      <a:lumMod val="95000"/>
                    </a:schemeClr>
                  </a:solidFill>
                  <a:latin typeface="#9Slide07 SVNBrandon Printed Sh" panose="02000000000000000000" pitchFamily="2" charset="0"/>
                  <a:ea typeface="+mj-ea"/>
                  <a:cs typeface="+mj-cs"/>
                </a:rPr>
                <a:t> 1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A0839B61-B1D3-4A16-8EF9-2B538E98FA76}"/>
                </a:ext>
              </a:extLst>
            </p:cNvPr>
            <p:cNvSpPr txBox="1"/>
            <p:nvPr/>
          </p:nvSpPr>
          <p:spPr>
            <a:xfrm>
              <a:off x="4374665" y="2480609"/>
              <a:ext cx="1684821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err="1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Thí</a:t>
              </a:r>
              <a:r>
                <a:rPr lang="en-US" sz="1400" dirty="0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 </a:t>
              </a:r>
              <a:r>
                <a:rPr lang="en-US" sz="1400" dirty="0" err="1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nghiệm</a:t>
              </a:r>
              <a:r>
                <a:rPr lang="en-US" sz="1400" dirty="0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 ở </a:t>
              </a:r>
              <a:r>
                <a:rPr lang="en-US" sz="1400" dirty="0" err="1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cốc</a:t>
              </a:r>
              <a:r>
                <a:rPr lang="en-US" sz="1400" dirty="0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 1 </a:t>
              </a:r>
              <a:r>
                <a:rPr lang="en-US" sz="1400" dirty="0" err="1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đường</a:t>
              </a:r>
              <a:r>
                <a:rPr lang="en-US" sz="1400" dirty="0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 tan </a:t>
              </a:r>
              <a:r>
                <a:rPr lang="en-US" sz="1400" dirty="0" err="1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chậm</a:t>
              </a:r>
              <a:r>
                <a:rPr lang="en-US" sz="1400" dirty="0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 </a:t>
              </a:r>
              <a:r>
                <a:rPr lang="en-US" sz="1400" dirty="0" err="1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và</a:t>
              </a:r>
              <a:r>
                <a:rPr lang="en-US" sz="1400" dirty="0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 </a:t>
              </a:r>
              <a:r>
                <a:rPr lang="en-US" sz="1400" dirty="0" err="1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còn</a:t>
              </a:r>
              <a:r>
                <a:rPr lang="en-US" sz="1400" dirty="0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 </a:t>
              </a:r>
              <a:r>
                <a:rPr lang="en-US" sz="1400" dirty="0" err="1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đường</a:t>
              </a:r>
              <a:endParaRPr lang="en-US" sz="1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C0A0C460-6EAA-4EFC-8AD0-17EA505CAFB6}"/>
              </a:ext>
            </a:extLst>
          </p:cNvPr>
          <p:cNvGrpSpPr/>
          <p:nvPr/>
        </p:nvGrpSpPr>
        <p:grpSpPr>
          <a:xfrm>
            <a:off x="6310908" y="1801999"/>
            <a:ext cx="1684821" cy="1376416"/>
            <a:chOff x="6310908" y="1801999"/>
            <a:chExt cx="1684821" cy="1376416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1FF32DDC-B270-4E8A-9990-6CF883DA9296}"/>
                </a:ext>
              </a:extLst>
            </p:cNvPr>
            <p:cNvSpPr txBox="1"/>
            <p:nvPr/>
          </p:nvSpPr>
          <p:spPr>
            <a:xfrm>
              <a:off x="6395048" y="1801999"/>
              <a:ext cx="1549558" cy="5301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spc="-50" dirty="0" err="1">
                  <a:solidFill>
                    <a:schemeClr val="tx2">
                      <a:lumMod val="95000"/>
                    </a:schemeClr>
                  </a:solidFill>
                  <a:latin typeface="#9Slide07 SVNBrandon Printed Sh" panose="02000000000000000000" pitchFamily="2" charset="0"/>
                  <a:ea typeface="+mj-ea"/>
                  <a:cs typeface="+mj-cs"/>
                </a:rPr>
                <a:t>Cốc</a:t>
              </a:r>
              <a:r>
                <a:rPr lang="en-US" sz="2400" spc="-50" dirty="0">
                  <a:solidFill>
                    <a:schemeClr val="tx2">
                      <a:lumMod val="95000"/>
                    </a:schemeClr>
                  </a:solidFill>
                  <a:latin typeface="#9Slide07 SVNBrandon Printed Sh" panose="02000000000000000000" pitchFamily="2" charset="0"/>
                  <a:ea typeface="+mj-ea"/>
                  <a:cs typeface="+mj-cs"/>
                </a:rPr>
                <a:t> 2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2E037FAB-4993-48EC-9234-6C7B70951756}"/>
                </a:ext>
              </a:extLst>
            </p:cNvPr>
            <p:cNvSpPr txBox="1"/>
            <p:nvPr/>
          </p:nvSpPr>
          <p:spPr>
            <a:xfrm>
              <a:off x="6310908" y="2439751"/>
              <a:ext cx="1684821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err="1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Thí</a:t>
              </a:r>
              <a:r>
                <a:rPr lang="en-US" sz="1400" dirty="0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 </a:t>
              </a:r>
              <a:r>
                <a:rPr lang="en-US" sz="1400" dirty="0" err="1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nghiệm</a:t>
              </a:r>
              <a:r>
                <a:rPr lang="en-US" sz="1400" dirty="0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 ở </a:t>
              </a:r>
              <a:r>
                <a:rPr lang="en-US" sz="1400" dirty="0" err="1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cốc</a:t>
              </a:r>
              <a:r>
                <a:rPr lang="en-US" sz="1400" dirty="0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 2 </a:t>
              </a:r>
              <a:r>
                <a:rPr lang="en-US" sz="1400" dirty="0" err="1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đường</a:t>
              </a:r>
              <a:r>
                <a:rPr lang="en-US" sz="1400" dirty="0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 tan </a:t>
              </a:r>
              <a:r>
                <a:rPr lang="en-US" sz="1400" dirty="0" err="1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nhanh</a:t>
              </a:r>
              <a:r>
                <a:rPr lang="en-US" sz="1400" dirty="0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 </a:t>
              </a:r>
              <a:r>
                <a:rPr lang="en-US" sz="1400" dirty="0" err="1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và</a:t>
              </a:r>
              <a:r>
                <a:rPr lang="en-US" sz="1400" dirty="0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 tan </a:t>
              </a:r>
              <a:r>
                <a:rPr lang="en-US" sz="1400" dirty="0" err="1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hết</a:t>
              </a:r>
              <a:endParaRPr lang="en-US" sz="1400" b="1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endParaRPr>
            </a:p>
          </p:txBody>
        </p:sp>
      </p:grpSp>
      <p:sp>
        <p:nvSpPr>
          <p:cNvPr id="92" name="TextBox 91">
            <a:extLst>
              <a:ext uri="{FF2B5EF4-FFF2-40B4-BE49-F238E27FC236}">
                <a16:creationId xmlns:a16="http://schemas.microsoft.com/office/drawing/2014/main" id="{9CE78B6F-2ACF-462B-9A44-4A3222A0EE6F}"/>
              </a:ext>
            </a:extLst>
          </p:cNvPr>
          <p:cNvSpPr txBox="1"/>
          <p:nvPr/>
        </p:nvSpPr>
        <p:spPr>
          <a:xfrm>
            <a:off x="765925" y="699498"/>
            <a:ext cx="103796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#9Slide03 BoosterNextFYBlack" panose="02000A03000000020004" pitchFamily="2" charset="0"/>
              </a:rPr>
              <a:t>2. CÁC YẾU TỐ ẢNH HƯỞNG ĐẾN LƯỢNG CHẤT HÒA TAN TRONG NƯỚC</a:t>
            </a:r>
          </a:p>
        </p:txBody>
      </p:sp>
    </p:spTree>
    <p:extLst>
      <p:ext uri="{BB962C8B-B14F-4D97-AF65-F5344CB8AC3E}">
        <p14:creationId xmlns:p14="http://schemas.microsoft.com/office/powerpoint/2010/main" val="1963330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F778BDB-BA3E-4630-99D6-F3A6C919C48C}"/>
              </a:ext>
            </a:extLst>
          </p:cNvPr>
          <p:cNvGrpSpPr/>
          <p:nvPr/>
        </p:nvGrpSpPr>
        <p:grpSpPr>
          <a:xfrm>
            <a:off x="704538" y="1040161"/>
            <a:ext cx="11487461" cy="4682991"/>
            <a:chOff x="376890" y="615254"/>
            <a:chExt cx="7634742" cy="3624796"/>
          </a:xfrm>
        </p:grpSpPr>
        <p:sp>
          <p:nvSpPr>
            <p:cNvPr id="7" name="Google Shape;751;p34">
              <a:extLst>
                <a:ext uri="{FF2B5EF4-FFF2-40B4-BE49-F238E27FC236}">
                  <a16:creationId xmlns:a16="http://schemas.microsoft.com/office/drawing/2014/main" id="{C478C6E9-0B4A-4850-ABED-0807DE3BA433}"/>
                </a:ext>
              </a:extLst>
            </p:cNvPr>
            <p:cNvSpPr txBox="1">
              <a:spLocks/>
            </p:cNvSpPr>
            <p:nvPr/>
          </p:nvSpPr>
          <p:spPr>
            <a:xfrm>
              <a:off x="376890" y="1830874"/>
              <a:ext cx="7567867" cy="1702200"/>
            </a:xfrm>
            <a:prstGeom prst="rect">
              <a:avLst/>
            </a:prstGeom>
          </p:spPr>
          <p:txBody>
            <a:bodyPr spcFirstLastPara="1" vert="horz" wrap="square" lIns="91425" tIns="91425" rIns="91425" bIns="91425" rtlCol="0" anchor="ctr" anchorCtr="0">
              <a:noAutofit/>
            </a:bodyPr>
            <a:lstStyle>
              <a:lvl1pPr algn="ctr" defTabSz="914400" rtl="0" eaLnBrk="1" latinLnBrk="0" hangingPunct="1">
                <a:lnSpc>
                  <a:spcPct val="95000"/>
                </a:lnSpc>
                <a:spcBef>
                  <a:spcPct val="0"/>
                </a:spcBef>
                <a:buNone/>
                <a:defRPr sz="6000" kern="1200" spc="-50" baseline="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7200" dirty="0">
                  <a:solidFill>
                    <a:schemeClr val="tx2">
                      <a:lumMod val="95000"/>
                    </a:schemeClr>
                  </a:solidFill>
                  <a:latin typeface="#9Slide07 SVNBrandon Printed Sh" panose="02000000000000000000" pitchFamily="2" charset="0"/>
                </a:rPr>
                <a:t>HỖN HỢP, CHẤT TINH KHIẾT, DUNG DỊCH </a:t>
              </a:r>
              <a:br>
                <a:rPr lang="en-US" sz="7200" dirty="0">
                  <a:solidFill>
                    <a:schemeClr val="tx2">
                      <a:lumMod val="95000"/>
                    </a:schemeClr>
                  </a:solidFill>
                  <a:latin typeface="#9Slide07 SVNBrandon Printed Sh" panose="02000000000000000000" pitchFamily="2" charset="0"/>
                </a:rPr>
              </a:br>
              <a:r>
                <a:rPr lang="en-US" sz="7200" dirty="0">
                  <a:solidFill>
                    <a:schemeClr val="tx2">
                      <a:lumMod val="95000"/>
                    </a:schemeClr>
                  </a:solidFill>
                  <a:latin typeface="#9Slide07 SVNBrandon Printed Sh" panose="02000000000000000000" pitchFamily="2" charset="0"/>
                </a:rPr>
                <a:t>-</a:t>
              </a:r>
            </a:p>
          </p:txBody>
        </p:sp>
        <p:cxnSp>
          <p:nvCxnSpPr>
            <p:cNvPr id="8" name="Google Shape;752;p34">
              <a:extLst>
                <a:ext uri="{FF2B5EF4-FFF2-40B4-BE49-F238E27FC236}">
                  <a16:creationId xmlns:a16="http://schemas.microsoft.com/office/drawing/2014/main" id="{4F334643-31C6-44BD-B3B0-CD5F1DAE5974}"/>
                </a:ext>
              </a:extLst>
            </p:cNvPr>
            <p:cNvCxnSpPr/>
            <p:nvPr/>
          </p:nvCxnSpPr>
          <p:spPr>
            <a:xfrm>
              <a:off x="4026325" y="3540831"/>
              <a:ext cx="120930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lgDash"/>
              <a:round/>
              <a:headEnd type="none" w="med" len="med"/>
              <a:tailEnd type="none" w="med" len="med"/>
            </a:ln>
          </p:spPr>
        </p:cxnSp>
        <p:cxnSp>
          <p:nvCxnSpPr>
            <p:cNvPr id="10" name="Google Shape;753;p34">
              <a:extLst>
                <a:ext uri="{FF2B5EF4-FFF2-40B4-BE49-F238E27FC236}">
                  <a16:creationId xmlns:a16="http://schemas.microsoft.com/office/drawing/2014/main" id="{AE8574A9-CD81-4C83-A9DF-92116A295401}"/>
                </a:ext>
              </a:extLst>
            </p:cNvPr>
            <p:cNvCxnSpPr/>
            <p:nvPr/>
          </p:nvCxnSpPr>
          <p:spPr>
            <a:xfrm>
              <a:off x="3967333" y="1806872"/>
              <a:ext cx="120930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lgDash"/>
              <a:round/>
              <a:headEnd type="none" w="med" len="med"/>
              <a:tailEnd type="none" w="med" len="med"/>
            </a:ln>
          </p:spPr>
        </p:cxnSp>
        <p:grpSp>
          <p:nvGrpSpPr>
            <p:cNvPr id="11" name="Google Shape;754;p34">
              <a:extLst>
                <a:ext uri="{FF2B5EF4-FFF2-40B4-BE49-F238E27FC236}">
                  <a16:creationId xmlns:a16="http://schemas.microsoft.com/office/drawing/2014/main" id="{CDF65552-5770-4648-8EC7-979F714F26A0}"/>
                </a:ext>
              </a:extLst>
            </p:cNvPr>
            <p:cNvGrpSpPr/>
            <p:nvPr/>
          </p:nvGrpSpPr>
          <p:grpSpPr>
            <a:xfrm>
              <a:off x="6335858" y="3699302"/>
              <a:ext cx="753973" cy="540748"/>
              <a:chOff x="4963350" y="689650"/>
              <a:chExt cx="662950" cy="475425"/>
            </a:xfrm>
          </p:grpSpPr>
          <p:sp>
            <p:nvSpPr>
              <p:cNvPr id="12" name="Google Shape;755;p34">
                <a:extLst>
                  <a:ext uri="{FF2B5EF4-FFF2-40B4-BE49-F238E27FC236}">
                    <a16:creationId xmlns:a16="http://schemas.microsoft.com/office/drawing/2014/main" id="{C5C8C1BB-96CD-4D45-A69D-876868422C32}"/>
                  </a:ext>
                </a:extLst>
              </p:cNvPr>
              <p:cNvSpPr/>
              <p:nvPr/>
            </p:nvSpPr>
            <p:spPr>
              <a:xfrm>
                <a:off x="4963350" y="719475"/>
                <a:ext cx="662950" cy="445600"/>
              </a:xfrm>
              <a:custGeom>
                <a:avLst/>
                <a:gdLst/>
                <a:ahLst/>
                <a:cxnLst/>
                <a:rect l="l" t="t" r="r" b="b"/>
                <a:pathLst>
                  <a:path w="26518" h="17824" extrusionOk="0">
                    <a:moveTo>
                      <a:pt x="17961" y="1"/>
                    </a:moveTo>
                    <a:cubicBezTo>
                      <a:pt x="17754" y="1"/>
                      <a:pt x="17546" y="41"/>
                      <a:pt x="17352" y="123"/>
                    </a:cubicBezTo>
                    <a:lnTo>
                      <a:pt x="1079" y="6929"/>
                    </a:lnTo>
                    <a:cubicBezTo>
                      <a:pt x="396" y="7214"/>
                      <a:pt x="1" y="7950"/>
                      <a:pt x="137" y="8677"/>
                    </a:cubicBezTo>
                    <a:lnTo>
                      <a:pt x="1298" y="14840"/>
                    </a:lnTo>
                    <a:cubicBezTo>
                      <a:pt x="1387" y="15311"/>
                      <a:pt x="1680" y="15710"/>
                      <a:pt x="2101" y="15938"/>
                    </a:cubicBezTo>
                    <a:cubicBezTo>
                      <a:pt x="2117" y="15945"/>
                      <a:pt x="2133" y="15952"/>
                      <a:pt x="2149" y="15960"/>
                    </a:cubicBezTo>
                    <a:lnTo>
                      <a:pt x="3712" y="17375"/>
                    </a:lnTo>
                    <a:cubicBezTo>
                      <a:pt x="4013" y="17669"/>
                      <a:pt x="4409" y="17824"/>
                      <a:pt x="4813" y="17824"/>
                    </a:cubicBezTo>
                    <a:cubicBezTo>
                      <a:pt x="5018" y="17824"/>
                      <a:pt x="5224" y="17784"/>
                      <a:pt x="5422" y="17702"/>
                    </a:cubicBezTo>
                    <a:lnTo>
                      <a:pt x="25553" y="9282"/>
                    </a:lnTo>
                    <a:cubicBezTo>
                      <a:pt x="26092" y="9056"/>
                      <a:pt x="26462" y="8554"/>
                      <a:pt x="26516" y="7972"/>
                    </a:cubicBezTo>
                    <a:cubicBezTo>
                      <a:pt x="26518" y="7956"/>
                      <a:pt x="26517" y="7943"/>
                      <a:pt x="26516" y="7930"/>
                    </a:cubicBezTo>
                    <a:lnTo>
                      <a:pt x="26249" y="5530"/>
                    </a:lnTo>
                    <a:cubicBezTo>
                      <a:pt x="26249" y="5525"/>
                      <a:pt x="26252" y="5519"/>
                      <a:pt x="26253" y="5516"/>
                    </a:cubicBezTo>
                    <a:cubicBezTo>
                      <a:pt x="26289" y="4911"/>
                      <a:pt x="25986" y="4349"/>
                      <a:pt x="25460" y="4048"/>
                    </a:cubicBezTo>
                    <a:lnTo>
                      <a:pt x="18745" y="208"/>
                    </a:lnTo>
                    <a:cubicBezTo>
                      <a:pt x="18505" y="71"/>
                      <a:pt x="18233" y="1"/>
                      <a:pt x="17961" y="1"/>
                    </a:cubicBezTo>
                    <a:close/>
                  </a:path>
                </a:pathLst>
              </a:custGeom>
              <a:solidFill>
                <a:srgbClr val="000000">
                  <a:alpha val="139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13" name="Google Shape;756;p34">
                <a:extLst>
                  <a:ext uri="{FF2B5EF4-FFF2-40B4-BE49-F238E27FC236}">
                    <a16:creationId xmlns:a16="http://schemas.microsoft.com/office/drawing/2014/main" id="{8365FA41-E780-47A3-A1EC-A5AF1B6E76FB}"/>
                  </a:ext>
                </a:extLst>
              </p:cNvPr>
              <p:cNvSpPr/>
              <p:nvPr/>
            </p:nvSpPr>
            <p:spPr>
              <a:xfrm>
                <a:off x="5033375" y="997425"/>
                <a:ext cx="263925" cy="130100"/>
              </a:xfrm>
              <a:custGeom>
                <a:avLst/>
                <a:gdLst/>
                <a:ahLst/>
                <a:cxnLst/>
                <a:rect l="l" t="t" r="r" b="b"/>
                <a:pathLst>
                  <a:path w="10557" h="5204" extrusionOk="0">
                    <a:moveTo>
                      <a:pt x="9280" y="1"/>
                    </a:moveTo>
                    <a:cubicBezTo>
                      <a:pt x="9271" y="1"/>
                      <a:pt x="9261" y="3"/>
                      <a:pt x="9252" y="6"/>
                    </a:cubicBezTo>
                    <a:lnTo>
                      <a:pt x="626" y="3614"/>
                    </a:lnTo>
                    <a:cubicBezTo>
                      <a:pt x="464" y="3682"/>
                      <a:pt x="285" y="3717"/>
                      <a:pt x="80" y="3721"/>
                    </a:cubicBezTo>
                    <a:cubicBezTo>
                      <a:pt x="69" y="3722"/>
                      <a:pt x="63" y="3725"/>
                      <a:pt x="52" y="3729"/>
                    </a:cubicBezTo>
                    <a:cubicBezTo>
                      <a:pt x="34" y="3737"/>
                      <a:pt x="20" y="3750"/>
                      <a:pt x="12" y="3769"/>
                    </a:cubicBezTo>
                    <a:cubicBezTo>
                      <a:pt x="0" y="3799"/>
                      <a:pt x="11" y="3831"/>
                      <a:pt x="31" y="3851"/>
                    </a:cubicBezTo>
                    <a:lnTo>
                      <a:pt x="1121" y="4838"/>
                    </a:lnTo>
                    <a:cubicBezTo>
                      <a:pt x="1367" y="5076"/>
                      <a:pt x="1691" y="5203"/>
                      <a:pt x="2019" y="5203"/>
                    </a:cubicBezTo>
                    <a:cubicBezTo>
                      <a:pt x="2183" y="5203"/>
                      <a:pt x="2348" y="5172"/>
                      <a:pt x="2504" y="5106"/>
                    </a:cubicBezTo>
                    <a:lnTo>
                      <a:pt x="10509" y="1758"/>
                    </a:lnTo>
                    <a:cubicBezTo>
                      <a:pt x="10530" y="1749"/>
                      <a:pt x="10546" y="1730"/>
                      <a:pt x="10552" y="1707"/>
                    </a:cubicBezTo>
                    <a:cubicBezTo>
                      <a:pt x="10557" y="1687"/>
                      <a:pt x="10554" y="1663"/>
                      <a:pt x="10539" y="1645"/>
                    </a:cubicBezTo>
                    <a:lnTo>
                      <a:pt x="9339" y="30"/>
                    </a:lnTo>
                    <a:cubicBezTo>
                      <a:pt x="9325" y="11"/>
                      <a:pt x="9303" y="1"/>
                      <a:pt x="92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14" name="Google Shape;757;p34">
                <a:extLst>
                  <a:ext uri="{FF2B5EF4-FFF2-40B4-BE49-F238E27FC236}">
                    <a16:creationId xmlns:a16="http://schemas.microsoft.com/office/drawing/2014/main" id="{E4C295A6-790F-4268-A934-4712DCFD4469}"/>
                  </a:ext>
                </a:extLst>
              </p:cNvPr>
              <p:cNvSpPr/>
              <p:nvPr/>
            </p:nvSpPr>
            <p:spPr>
              <a:xfrm>
                <a:off x="4971675" y="792650"/>
                <a:ext cx="291350" cy="292475"/>
              </a:xfrm>
              <a:custGeom>
                <a:avLst/>
                <a:gdLst/>
                <a:ahLst/>
                <a:cxnLst/>
                <a:rect l="l" t="t" r="r" b="b"/>
                <a:pathLst>
                  <a:path w="11654" h="11699" extrusionOk="0">
                    <a:moveTo>
                      <a:pt x="7154" y="3210"/>
                    </a:moveTo>
                    <a:lnTo>
                      <a:pt x="7184" y="3222"/>
                    </a:lnTo>
                    <a:cubicBezTo>
                      <a:pt x="7360" y="3913"/>
                      <a:pt x="7611" y="4590"/>
                      <a:pt x="7889" y="5244"/>
                    </a:cubicBezTo>
                    <a:cubicBezTo>
                      <a:pt x="7575" y="4601"/>
                      <a:pt x="7325" y="3924"/>
                      <a:pt x="7148" y="3232"/>
                    </a:cubicBezTo>
                    <a:cubicBezTo>
                      <a:pt x="7144" y="3222"/>
                      <a:pt x="7148" y="3212"/>
                      <a:pt x="7154" y="3210"/>
                    </a:cubicBezTo>
                    <a:close/>
                    <a:moveTo>
                      <a:pt x="5742" y="4660"/>
                    </a:moveTo>
                    <a:lnTo>
                      <a:pt x="5799" y="4737"/>
                    </a:lnTo>
                    <a:lnTo>
                      <a:pt x="6278" y="5787"/>
                    </a:lnTo>
                    <a:lnTo>
                      <a:pt x="6243" y="5801"/>
                    </a:lnTo>
                    <a:lnTo>
                      <a:pt x="5764" y="4750"/>
                    </a:lnTo>
                    <a:cubicBezTo>
                      <a:pt x="5760" y="4740"/>
                      <a:pt x="5764" y="4731"/>
                      <a:pt x="5770" y="4728"/>
                    </a:cubicBezTo>
                    <a:lnTo>
                      <a:pt x="5742" y="4660"/>
                    </a:lnTo>
                    <a:close/>
                    <a:moveTo>
                      <a:pt x="7840" y="1369"/>
                    </a:moveTo>
                    <a:lnTo>
                      <a:pt x="7890" y="1449"/>
                    </a:lnTo>
                    <a:lnTo>
                      <a:pt x="9826" y="6221"/>
                    </a:lnTo>
                    <a:lnTo>
                      <a:pt x="9791" y="6234"/>
                    </a:lnTo>
                    <a:lnTo>
                      <a:pt x="7856" y="1464"/>
                    </a:lnTo>
                    <a:cubicBezTo>
                      <a:pt x="7852" y="1453"/>
                      <a:pt x="7863" y="1442"/>
                      <a:pt x="7869" y="1438"/>
                    </a:cubicBezTo>
                    <a:lnTo>
                      <a:pt x="7840" y="1369"/>
                    </a:lnTo>
                    <a:close/>
                    <a:moveTo>
                      <a:pt x="4500" y="7311"/>
                    </a:moveTo>
                    <a:lnTo>
                      <a:pt x="4521" y="7323"/>
                    </a:lnTo>
                    <a:lnTo>
                      <a:pt x="4781" y="7838"/>
                    </a:lnTo>
                    <a:lnTo>
                      <a:pt x="4747" y="7853"/>
                    </a:lnTo>
                    <a:lnTo>
                      <a:pt x="4500" y="7311"/>
                    </a:lnTo>
                    <a:close/>
                    <a:moveTo>
                      <a:pt x="8279" y="0"/>
                    </a:moveTo>
                    <a:cubicBezTo>
                      <a:pt x="8269" y="0"/>
                      <a:pt x="8259" y="2"/>
                      <a:pt x="8249" y="6"/>
                    </a:cubicBezTo>
                    <a:lnTo>
                      <a:pt x="865" y="3094"/>
                    </a:lnTo>
                    <a:cubicBezTo>
                      <a:pt x="317" y="3324"/>
                      <a:pt x="0" y="3916"/>
                      <a:pt x="112" y="4502"/>
                    </a:cubicBezTo>
                    <a:lnTo>
                      <a:pt x="1271" y="10666"/>
                    </a:lnTo>
                    <a:cubicBezTo>
                      <a:pt x="1343" y="11042"/>
                      <a:pt x="1579" y="11363"/>
                      <a:pt x="1917" y="11544"/>
                    </a:cubicBezTo>
                    <a:cubicBezTo>
                      <a:pt x="2106" y="11647"/>
                      <a:pt x="2313" y="11698"/>
                      <a:pt x="2521" y="11698"/>
                    </a:cubicBezTo>
                    <a:cubicBezTo>
                      <a:pt x="2686" y="11698"/>
                      <a:pt x="2852" y="11666"/>
                      <a:pt x="3009" y="11600"/>
                    </a:cubicBezTo>
                    <a:lnTo>
                      <a:pt x="11598" y="8008"/>
                    </a:lnTo>
                    <a:cubicBezTo>
                      <a:pt x="11636" y="7992"/>
                      <a:pt x="11653" y="7949"/>
                      <a:pt x="11637" y="7911"/>
                    </a:cubicBezTo>
                    <a:lnTo>
                      <a:pt x="8348" y="45"/>
                    </a:lnTo>
                    <a:cubicBezTo>
                      <a:pt x="8335" y="17"/>
                      <a:pt x="8308" y="0"/>
                      <a:pt x="827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15" name="Google Shape;758;p34">
                <a:extLst>
                  <a:ext uri="{FF2B5EF4-FFF2-40B4-BE49-F238E27FC236}">
                    <a16:creationId xmlns:a16="http://schemas.microsoft.com/office/drawing/2014/main" id="{C858445A-298F-4A31-9163-6D27692D0127}"/>
                  </a:ext>
                </a:extLst>
              </p:cNvPr>
              <p:cNvSpPr/>
              <p:nvPr/>
            </p:nvSpPr>
            <p:spPr>
              <a:xfrm>
                <a:off x="5272200" y="845950"/>
                <a:ext cx="346325" cy="191850"/>
              </a:xfrm>
              <a:custGeom>
                <a:avLst/>
                <a:gdLst/>
                <a:ahLst/>
                <a:cxnLst/>
                <a:rect l="l" t="t" r="r" b="b"/>
                <a:pathLst>
                  <a:path w="13853" h="7674" extrusionOk="0">
                    <a:moveTo>
                      <a:pt x="13601" y="1"/>
                    </a:moveTo>
                    <a:cubicBezTo>
                      <a:pt x="13590" y="1"/>
                      <a:pt x="13579" y="3"/>
                      <a:pt x="13567" y="8"/>
                    </a:cubicBezTo>
                    <a:cubicBezTo>
                      <a:pt x="13557" y="13"/>
                      <a:pt x="13545" y="21"/>
                      <a:pt x="13537" y="33"/>
                    </a:cubicBezTo>
                    <a:cubicBezTo>
                      <a:pt x="13377" y="258"/>
                      <a:pt x="13157" y="434"/>
                      <a:pt x="12899" y="542"/>
                    </a:cubicBezTo>
                    <a:lnTo>
                      <a:pt x="52" y="5916"/>
                    </a:lnTo>
                    <a:cubicBezTo>
                      <a:pt x="31" y="5924"/>
                      <a:pt x="15" y="5943"/>
                      <a:pt x="7" y="5963"/>
                    </a:cubicBezTo>
                    <a:cubicBezTo>
                      <a:pt x="1" y="5985"/>
                      <a:pt x="7" y="6011"/>
                      <a:pt x="19" y="6029"/>
                    </a:cubicBezTo>
                    <a:lnTo>
                      <a:pt x="1217" y="7642"/>
                    </a:lnTo>
                    <a:cubicBezTo>
                      <a:pt x="1235" y="7661"/>
                      <a:pt x="1260" y="7673"/>
                      <a:pt x="1284" y="7673"/>
                    </a:cubicBezTo>
                    <a:cubicBezTo>
                      <a:pt x="1293" y="7673"/>
                      <a:pt x="1302" y="7672"/>
                      <a:pt x="1310" y="7668"/>
                    </a:cubicBezTo>
                    <a:lnTo>
                      <a:pt x="13079" y="2746"/>
                    </a:lnTo>
                    <a:cubicBezTo>
                      <a:pt x="13508" y="2568"/>
                      <a:pt x="13803" y="2170"/>
                      <a:pt x="13852" y="1694"/>
                    </a:cubicBezTo>
                    <a:lnTo>
                      <a:pt x="13673" y="71"/>
                    </a:lnTo>
                    <a:cubicBezTo>
                      <a:pt x="13669" y="41"/>
                      <a:pt x="13646" y="15"/>
                      <a:pt x="13616" y="2"/>
                    </a:cubicBezTo>
                    <a:cubicBezTo>
                      <a:pt x="13611" y="1"/>
                      <a:pt x="13606" y="1"/>
                      <a:pt x="1360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16" name="Google Shape;759;p34">
                <a:extLst>
                  <a:ext uri="{FF2B5EF4-FFF2-40B4-BE49-F238E27FC236}">
                    <a16:creationId xmlns:a16="http://schemas.microsoft.com/office/drawing/2014/main" id="{944CE2BE-BB14-4610-A631-B723B0613924}"/>
                  </a:ext>
                </a:extLst>
              </p:cNvPr>
              <p:cNvSpPr/>
              <p:nvPr/>
            </p:nvSpPr>
            <p:spPr>
              <a:xfrm>
                <a:off x="5185100" y="697375"/>
                <a:ext cx="426725" cy="292025"/>
              </a:xfrm>
              <a:custGeom>
                <a:avLst/>
                <a:gdLst/>
                <a:ahLst/>
                <a:cxnLst/>
                <a:rect l="l" t="t" r="r" b="b"/>
                <a:pathLst>
                  <a:path w="17069" h="11681" extrusionOk="0">
                    <a:moveTo>
                      <a:pt x="9471" y="1162"/>
                    </a:moveTo>
                    <a:lnTo>
                      <a:pt x="12551" y="3148"/>
                    </a:lnTo>
                    <a:lnTo>
                      <a:pt x="9446" y="1169"/>
                    </a:lnTo>
                    <a:cubicBezTo>
                      <a:pt x="9448" y="1164"/>
                      <a:pt x="9448" y="1164"/>
                      <a:pt x="9451" y="1162"/>
                    </a:cubicBezTo>
                    <a:close/>
                    <a:moveTo>
                      <a:pt x="10421" y="3333"/>
                    </a:moveTo>
                    <a:lnTo>
                      <a:pt x="10440" y="3337"/>
                    </a:lnTo>
                    <a:lnTo>
                      <a:pt x="11392" y="3987"/>
                    </a:lnTo>
                    <a:lnTo>
                      <a:pt x="10411" y="3340"/>
                    </a:lnTo>
                    <a:cubicBezTo>
                      <a:pt x="10416" y="3339"/>
                      <a:pt x="10417" y="3334"/>
                      <a:pt x="10421" y="3333"/>
                    </a:cubicBezTo>
                    <a:close/>
                    <a:moveTo>
                      <a:pt x="4679" y="7351"/>
                    </a:moveTo>
                    <a:lnTo>
                      <a:pt x="4732" y="7430"/>
                    </a:lnTo>
                    <a:lnTo>
                      <a:pt x="5253" y="8772"/>
                    </a:lnTo>
                    <a:lnTo>
                      <a:pt x="5322" y="8746"/>
                    </a:lnTo>
                    <a:lnTo>
                      <a:pt x="5254" y="8776"/>
                    </a:lnTo>
                    <a:lnTo>
                      <a:pt x="5253" y="8772"/>
                    </a:lnTo>
                    <a:lnTo>
                      <a:pt x="5218" y="8786"/>
                    </a:lnTo>
                    <a:lnTo>
                      <a:pt x="4697" y="7444"/>
                    </a:lnTo>
                    <a:cubicBezTo>
                      <a:pt x="4694" y="7434"/>
                      <a:pt x="4704" y="7422"/>
                      <a:pt x="4715" y="7417"/>
                    </a:cubicBezTo>
                    <a:lnTo>
                      <a:pt x="4679" y="7351"/>
                    </a:lnTo>
                    <a:close/>
                    <a:moveTo>
                      <a:pt x="2350" y="5775"/>
                    </a:moveTo>
                    <a:lnTo>
                      <a:pt x="2375" y="5785"/>
                    </a:lnTo>
                    <a:lnTo>
                      <a:pt x="4140" y="10044"/>
                    </a:lnTo>
                    <a:lnTo>
                      <a:pt x="4106" y="10059"/>
                    </a:lnTo>
                    <a:lnTo>
                      <a:pt x="2340" y="5798"/>
                    </a:lnTo>
                    <a:cubicBezTo>
                      <a:pt x="2336" y="5788"/>
                      <a:pt x="2340" y="5779"/>
                      <a:pt x="2350" y="5775"/>
                    </a:cubicBezTo>
                    <a:close/>
                    <a:moveTo>
                      <a:pt x="9089" y="1"/>
                    </a:moveTo>
                    <a:cubicBezTo>
                      <a:pt x="8923" y="1"/>
                      <a:pt x="8757" y="33"/>
                      <a:pt x="8600" y="98"/>
                    </a:cubicBezTo>
                    <a:lnTo>
                      <a:pt x="56" y="3672"/>
                    </a:lnTo>
                    <a:cubicBezTo>
                      <a:pt x="17" y="3688"/>
                      <a:pt x="1" y="3731"/>
                      <a:pt x="16" y="3770"/>
                    </a:cubicBezTo>
                    <a:lnTo>
                      <a:pt x="3306" y="11635"/>
                    </a:lnTo>
                    <a:cubicBezTo>
                      <a:pt x="3317" y="11664"/>
                      <a:pt x="3344" y="11680"/>
                      <a:pt x="3374" y="11680"/>
                    </a:cubicBezTo>
                    <a:cubicBezTo>
                      <a:pt x="3384" y="11680"/>
                      <a:pt x="3394" y="11679"/>
                      <a:pt x="3403" y="11675"/>
                    </a:cubicBezTo>
                    <a:lnTo>
                      <a:pt x="16298" y="6281"/>
                    </a:lnTo>
                    <a:cubicBezTo>
                      <a:pt x="16737" y="6097"/>
                      <a:pt x="17025" y="5703"/>
                      <a:pt x="17069" y="5213"/>
                    </a:cubicBezTo>
                    <a:lnTo>
                      <a:pt x="17009" y="4702"/>
                    </a:lnTo>
                    <a:cubicBezTo>
                      <a:pt x="16913" y="4408"/>
                      <a:pt x="16713" y="4170"/>
                      <a:pt x="16436" y="4011"/>
                    </a:cubicBezTo>
                    <a:lnTo>
                      <a:pt x="9722" y="170"/>
                    </a:lnTo>
                    <a:cubicBezTo>
                      <a:pt x="9528" y="58"/>
                      <a:pt x="9309" y="1"/>
                      <a:pt x="908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17" name="Google Shape;760;p34">
                <a:extLst>
                  <a:ext uri="{FF2B5EF4-FFF2-40B4-BE49-F238E27FC236}">
                    <a16:creationId xmlns:a16="http://schemas.microsoft.com/office/drawing/2014/main" id="{78B9D34F-1DBB-4F9E-98A5-6595459FD949}"/>
                  </a:ext>
                </a:extLst>
              </p:cNvPr>
              <p:cNvSpPr/>
              <p:nvPr/>
            </p:nvSpPr>
            <p:spPr>
              <a:xfrm>
                <a:off x="5033375" y="1064800"/>
                <a:ext cx="111600" cy="62775"/>
              </a:xfrm>
              <a:custGeom>
                <a:avLst/>
                <a:gdLst/>
                <a:ahLst/>
                <a:cxnLst/>
                <a:rect l="l" t="t" r="r" b="b"/>
                <a:pathLst>
                  <a:path w="4464" h="2511" extrusionOk="0">
                    <a:moveTo>
                      <a:pt x="2822" y="1"/>
                    </a:moveTo>
                    <a:lnTo>
                      <a:pt x="626" y="921"/>
                    </a:lnTo>
                    <a:cubicBezTo>
                      <a:pt x="464" y="988"/>
                      <a:pt x="285" y="1024"/>
                      <a:pt x="80" y="1027"/>
                    </a:cubicBezTo>
                    <a:cubicBezTo>
                      <a:pt x="69" y="1029"/>
                      <a:pt x="63" y="1031"/>
                      <a:pt x="52" y="1035"/>
                    </a:cubicBezTo>
                    <a:cubicBezTo>
                      <a:pt x="34" y="1043"/>
                      <a:pt x="20" y="1056"/>
                      <a:pt x="12" y="1076"/>
                    </a:cubicBezTo>
                    <a:cubicBezTo>
                      <a:pt x="0" y="1105"/>
                      <a:pt x="11" y="1137"/>
                      <a:pt x="31" y="1157"/>
                    </a:cubicBezTo>
                    <a:lnTo>
                      <a:pt x="1121" y="2145"/>
                    </a:lnTo>
                    <a:cubicBezTo>
                      <a:pt x="1367" y="2383"/>
                      <a:pt x="1691" y="2510"/>
                      <a:pt x="2019" y="2510"/>
                    </a:cubicBezTo>
                    <a:cubicBezTo>
                      <a:pt x="2183" y="2510"/>
                      <a:pt x="2348" y="2478"/>
                      <a:pt x="2504" y="2413"/>
                    </a:cubicBezTo>
                    <a:lnTo>
                      <a:pt x="4463" y="1593"/>
                    </a:lnTo>
                    <a:lnTo>
                      <a:pt x="2822" y="1"/>
                    </a:lnTo>
                    <a:close/>
                  </a:path>
                </a:pathLst>
              </a:custGeom>
              <a:solidFill>
                <a:srgbClr val="000000">
                  <a:alpha val="139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18" name="Google Shape;761;p34">
                <a:extLst>
                  <a:ext uri="{FF2B5EF4-FFF2-40B4-BE49-F238E27FC236}">
                    <a16:creationId xmlns:a16="http://schemas.microsoft.com/office/drawing/2014/main" id="{D08D3410-DDC3-4D3B-98BE-7D5EA0C958EE}"/>
                  </a:ext>
                </a:extLst>
              </p:cNvPr>
              <p:cNvSpPr/>
              <p:nvPr/>
            </p:nvSpPr>
            <p:spPr>
              <a:xfrm>
                <a:off x="4971650" y="850350"/>
                <a:ext cx="113175" cy="234775"/>
              </a:xfrm>
              <a:custGeom>
                <a:avLst/>
                <a:gdLst/>
                <a:ahLst/>
                <a:cxnLst/>
                <a:rect l="l" t="t" r="r" b="b"/>
                <a:pathLst>
                  <a:path w="4527" h="9391" extrusionOk="0">
                    <a:moveTo>
                      <a:pt x="2743" y="0"/>
                    </a:moveTo>
                    <a:lnTo>
                      <a:pt x="865" y="786"/>
                    </a:lnTo>
                    <a:cubicBezTo>
                      <a:pt x="317" y="1016"/>
                      <a:pt x="0" y="1608"/>
                      <a:pt x="112" y="2194"/>
                    </a:cubicBezTo>
                    <a:lnTo>
                      <a:pt x="1271" y="8358"/>
                    </a:lnTo>
                    <a:cubicBezTo>
                      <a:pt x="1344" y="8734"/>
                      <a:pt x="1579" y="9055"/>
                      <a:pt x="1917" y="9236"/>
                    </a:cubicBezTo>
                    <a:cubicBezTo>
                      <a:pt x="2105" y="9339"/>
                      <a:pt x="2312" y="9390"/>
                      <a:pt x="2520" y="9390"/>
                    </a:cubicBezTo>
                    <a:cubicBezTo>
                      <a:pt x="2686" y="9390"/>
                      <a:pt x="2851" y="9358"/>
                      <a:pt x="3008" y="9292"/>
                    </a:cubicBezTo>
                    <a:lnTo>
                      <a:pt x="4526" y="8658"/>
                    </a:lnTo>
                    <a:lnTo>
                      <a:pt x="4526" y="8658"/>
                    </a:lnTo>
                    <a:cubicBezTo>
                      <a:pt x="4411" y="8676"/>
                      <a:pt x="4303" y="8684"/>
                      <a:pt x="4202" y="8684"/>
                    </a:cubicBezTo>
                    <a:cubicBezTo>
                      <a:pt x="3002" y="8684"/>
                      <a:pt x="2775" y="7487"/>
                      <a:pt x="2775" y="7487"/>
                    </a:cubicBezTo>
                    <a:cubicBezTo>
                      <a:pt x="2775" y="7487"/>
                      <a:pt x="2159" y="4829"/>
                      <a:pt x="1685" y="2657"/>
                    </a:cubicBezTo>
                    <a:cubicBezTo>
                      <a:pt x="1392" y="1311"/>
                      <a:pt x="2135" y="456"/>
                      <a:pt x="2743" y="0"/>
                    </a:cubicBezTo>
                    <a:close/>
                  </a:path>
                </a:pathLst>
              </a:custGeom>
              <a:solidFill>
                <a:srgbClr val="000000">
                  <a:alpha val="139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19" name="Google Shape;762;p34">
                <a:extLst>
                  <a:ext uri="{FF2B5EF4-FFF2-40B4-BE49-F238E27FC236}">
                    <a16:creationId xmlns:a16="http://schemas.microsoft.com/office/drawing/2014/main" id="{BDEDB037-8B33-4308-8407-85E16D1C27A6}"/>
                  </a:ext>
                </a:extLst>
              </p:cNvPr>
              <p:cNvSpPr/>
              <p:nvPr/>
            </p:nvSpPr>
            <p:spPr>
              <a:xfrm>
                <a:off x="5542525" y="846025"/>
                <a:ext cx="76000" cy="89300"/>
              </a:xfrm>
              <a:custGeom>
                <a:avLst/>
                <a:gdLst/>
                <a:ahLst/>
                <a:cxnLst/>
                <a:rect l="l" t="t" r="r" b="b"/>
                <a:pathLst>
                  <a:path w="3040" h="3572" extrusionOk="0">
                    <a:moveTo>
                      <a:pt x="2787" y="1"/>
                    </a:moveTo>
                    <a:cubicBezTo>
                      <a:pt x="2776" y="1"/>
                      <a:pt x="2766" y="4"/>
                      <a:pt x="2755" y="8"/>
                    </a:cubicBezTo>
                    <a:cubicBezTo>
                      <a:pt x="2745" y="13"/>
                      <a:pt x="2733" y="20"/>
                      <a:pt x="2725" y="33"/>
                    </a:cubicBezTo>
                    <a:cubicBezTo>
                      <a:pt x="2565" y="257"/>
                      <a:pt x="2345" y="434"/>
                      <a:pt x="2087" y="542"/>
                    </a:cubicBezTo>
                    <a:lnTo>
                      <a:pt x="1" y="1414"/>
                    </a:lnTo>
                    <a:lnTo>
                      <a:pt x="286" y="3572"/>
                    </a:lnTo>
                    <a:lnTo>
                      <a:pt x="2266" y="2745"/>
                    </a:lnTo>
                    <a:cubicBezTo>
                      <a:pt x="2695" y="2566"/>
                      <a:pt x="2990" y="2168"/>
                      <a:pt x="3039" y="1692"/>
                    </a:cubicBezTo>
                    <a:lnTo>
                      <a:pt x="2860" y="70"/>
                    </a:lnTo>
                    <a:cubicBezTo>
                      <a:pt x="2856" y="39"/>
                      <a:pt x="2833" y="12"/>
                      <a:pt x="2806" y="4"/>
                    </a:cubicBezTo>
                    <a:cubicBezTo>
                      <a:pt x="2799" y="2"/>
                      <a:pt x="2793" y="1"/>
                      <a:pt x="2787" y="1"/>
                    </a:cubicBezTo>
                    <a:close/>
                  </a:path>
                </a:pathLst>
              </a:custGeom>
              <a:solidFill>
                <a:srgbClr val="FFFFFF">
                  <a:alpha val="318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20" name="Google Shape;763;p34">
                <a:extLst>
                  <a:ext uri="{FF2B5EF4-FFF2-40B4-BE49-F238E27FC236}">
                    <a16:creationId xmlns:a16="http://schemas.microsoft.com/office/drawing/2014/main" id="{E58114F4-62FC-4C05-A09B-3ACE2F1FE013}"/>
                  </a:ext>
                </a:extLst>
              </p:cNvPr>
              <p:cNvSpPr/>
              <p:nvPr/>
            </p:nvSpPr>
            <p:spPr>
              <a:xfrm>
                <a:off x="5368275" y="697375"/>
                <a:ext cx="243550" cy="169250"/>
              </a:xfrm>
              <a:custGeom>
                <a:avLst/>
                <a:gdLst/>
                <a:ahLst/>
                <a:cxnLst/>
                <a:rect l="l" t="t" r="r" b="b"/>
                <a:pathLst>
                  <a:path w="9742" h="6770" extrusionOk="0">
                    <a:moveTo>
                      <a:pt x="1762" y="1"/>
                    </a:moveTo>
                    <a:cubicBezTo>
                      <a:pt x="1596" y="1"/>
                      <a:pt x="1430" y="33"/>
                      <a:pt x="1274" y="98"/>
                    </a:cubicBezTo>
                    <a:lnTo>
                      <a:pt x="0" y="631"/>
                    </a:lnTo>
                    <a:cubicBezTo>
                      <a:pt x="309" y="635"/>
                      <a:pt x="758" y="718"/>
                      <a:pt x="1282" y="1055"/>
                    </a:cubicBezTo>
                    <a:cubicBezTo>
                      <a:pt x="2098" y="1580"/>
                      <a:pt x="7181" y="4874"/>
                      <a:pt x="7181" y="4874"/>
                    </a:cubicBezTo>
                    <a:cubicBezTo>
                      <a:pt x="7181" y="4874"/>
                      <a:pt x="9009" y="5795"/>
                      <a:pt x="7804" y="6770"/>
                    </a:cubicBezTo>
                    <a:lnTo>
                      <a:pt x="8971" y="6281"/>
                    </a:lnTo>
                    <a:cubicBezTo>
                      <a:pt x="9410" y="6097"/>
                      <a:pt x="9698" y="5703"/>
                      <a:pt x="9742" y="5213"/>
                    </a:cubicBezTo>
                    <a:lnTo>
                      <a:pt x="9682" y="4702"/>
                    </a:lnTo>
                    <a:cubicBezTo>
                      <a:pt x="9586" y="4408"/>
                      <a:pt x="9386" y="4170"/>
                      <a:pt x="9110" y="4011"/>
                    </a:cubicBezTo>
                    <a:lnTo>
                      <a:pt x="2397" y="170"/>
                    </a:lnTo>
                    <a:cubicBezTo>
                      <a:pt x="2203" y="58"/>
                      <a:pt x="1983" y="1"/>
                      <a:pt x="1762" y="1"/>
                    </a:cubicBezTo>
                    <a:close/>
                  </a:path>
                </a:pathLst>
              </a:custGeom>
              <a:solidFill>
                <a:srgbClr val="FFFFFF">
                  <a:alpha val="318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21" name="Google Shape;764;p34">
                <a:extLst>
                  <a:ext uri="{FF2B5EF4-FFF2-40B4-BE49-F238E27FC236}">
                    <a16:creationId xmlns:a16="http://schemas.microsoft.com/office/drawing/2014/main" id="{F1281909-85C5-4E06-A40E-D38359C29CA1}"/>
                  </a:ext>
                </a:extLst>
              </p:cNvPr>
              <p:cNvSpPr/>
              <p:nvPr/>
            </p:nvSpPr>
            <p:spPr>
              <a:xfrm>
                <a:off x="4963350" y="689650"/>
                <a:ext cx="657275" cy="403200"/>
              </a:xfrm>
              <a:custGeom>
                <a:avLst/>
                <a:gdLst/>
                <a:ahLst/>
                <a:cxnLst/>
                <a:rect l="l" t="t" r="r" b="b"/>
                <a:pathLst>
                  <a:path w="26291" h="16128" extrusionOk="0">
                    <a:moveTo>
                      <a:pt x="17960" y="399"/>
                    </a:moveTo>
                    <a:cubicBezTo>
                      <a:pt x="18165" y="399"/>
                      <a:pt x="18369" y="452"/>
                      <a:pt x="18548" y="554"/>
                    </a:cubicBezTo>
                    <a:lnTo>
                      <a:pt x="25263" y="4393"/>
                    </a:lnTo>
                    <a:cubicBezTo>
                      <a:pt x="25663" y="4622"/>
                      <a:pt x="25884" y="5032"/>
                      <a:pt x="25856" y="5491"/>
                    </a:cubicBezTo>
                    <a:cubicBezTo>
                      <a:pt x="25828" y="5952"/>
                      <a:pt x="25558" y="6332"/>
                      <a:pt x="25133" y="6510"/>
                    </a:cubicBezTo>
                    <a:lnTo>
                      <a:pt x="3307" y="15638"/>
                    </a:lnTo>
                    <a:cubicBezTo>
                      <a:pt x="3160" y="15700"/>
                      <a:pt x="3005" y="15730"/>
                      <a:pt x="2850" y="15730"/>
                    </a:cubicBezTo>
                    <a:cubicBezTo>
                      <a:pt x="2657" y="15730"/>
                      <a:pt x="2465" y="15683"/>
                      <a:pt x="2290" y="15589"/>
                    </a:cubicBezTo>
                    <a:cubicBezTo>
                      <a:pt x="1974" y="15419"/>
                      <a:pt x="1755" y="15120"/>
                      <a:pt x="1688" y="14768"/>
                    </a:cubicBezTo>
                    <a:lnTo>
                      <a:pt x="527" y="8605"/>
                    </a:lnTo>
                    <a:cubicBezTo>
                      <a:pt x="424" y="8060"/>
                      <a:pt x="722" y="7510"/>
                      <a:pt x="1233" y="7295"/>
                    </a:cubicBezTo>
                    <a:lnTo>
                      <a:pt x="17506" y="490"/>
                    </a:lnTo>
                    <a:cubicBezTo>
                      <a:pt x="17650" y="428"/>
                      <a:pt x="17806" y="399"/>
                      <a:pt x="17960" y="399"/>
                    </a:cubicBezTo>
                    <a:close/>
                    <a:moveTo>
                      <a:pt x="17961" y="0"/>
                    </a:moveTo>
                    <a:cubicBezTo>
                      <a:pt x="17754" y="0"/>
                      <a:pt x="17546" y="41"/>
                      <a:pt x="17352" y="122"/>
                    </a:cubicBezTo>
                    <a:lnTo>
                      <a:pt x="1079" y="6928"/>
                    </a:lnTo>
                    <a:cubicBezTo>
                      <a:pt x="396" y="7215"/>
                      <a:pt x="1" y="7950"/>
                      <a:pt x="137" y="8679"/>
                    </a:cubicBezTo>
                    <a:lnTo>
                      <a:pt x="1298" y="14841"/>
                    </a:lnTo>
                    <a:cubicBezTo>
                      <a:pt x="1388" y="15311"/>
                      <a:pt x="1680" y="15711"/>
                      <a:pt x="2101" y="15938"/>
                    </a:cubicBezTo>
                    <a:cubicBezTo>
                      <a:pt x="2335" y="16064"/>
                      <a:pt x="2592" y="16128"/>
                      <a:pt x="2850" y="16128"/>
                    </a:cubicBezTo>
                    <a:cubicBezTo>
                      <a:pt x="3056" y="16128"/>
                      <a:pt x="3265" y="16088"/>
                      <a:pt x="3460" y="16001"/>
                    </a:cubicBezTo>
                    <a:lnTo>
                      <a:pt x="25286" y="6873"/>
                    </a:lnTo>
                    <a:cubicBezTo>
                      <a:pt x="25844" y="6640"/>
                      <a:pt x="26216" y="6119"/>
                      <a:pt x="26253" y="5513"/>
                    </a:cubicBezTo>
                    <a:cubicBezTo>
                      <a:pt x="26290" y="4910"/>
                      <a:pt x="25986" y="4348"/>
                      <a:pt x="25460" y="4047"/>
                    </a:cubicBezTo>
                    <a:lnTo>
                      <a:pt x="18745" y="207"/>
                    </a:lnTo>
                    <a:cubicBezTo>
                      <a:pt x="18504" y="70"/>
                      <a:pt x="18233" y="0"/>
                      <a:pt x="1796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22" name="Google Shape;765;p34">
                <a:extLst>
                  <a:ext uri="{FF2B5EF4-FFF2-40B4-BE49-F238E27FC236}">
                    <a16:creationId xmlns:a16="http://schemas.microsoft.com/office/drawing/2014/main" id="{E537EF31-22DD-4366-8C03-21D08A2AF275}"/>
                  </a:ext>
                </a:extLst>
              </p:cNvPr>
              <p:cNvSpPr/>
              <p:nvPr/>
            </p:nvSpPr>
            <p:spPr>
              <a:xfrm>
                <a:off x="5175500" y="783525"/>
                <a:ext cx="132775" cy="263100"/>
              </a:xfrm>
              <a:custGeom>
                <a:avLst/>
                <a:gdLst/>
                <a:ahLst/>
                <a:cxnLst/>
                <a:rect l="l" t="t" r="r" b="b"/>
                <a:pathLst>
                  <a:path w="5311" h="10524" extrusionOk="0">
                    <a:moveTo>
                      <a:pt x="226" y="0"/>
                    </a:moveTo>
                    <a:cubicBezTo>
                      <a:pt x="200" y="0"/>
                      <a:pt x="174" y="5"/>
                      <a:pt x="149" y="15"/>
                    </a:cubicBezTo>
                    <a:cubicBezTo>
                      <a:pt x="48" y="57"/>
                      <a:pt x="0" y="173"/>
                      <a:pt x="42" y="275"/>
                    </a:cubicBezTo>
                    <a:lnTo>
                      <a:pt x="3474" y="8480"/>
                    </a:lnTo>
                    <a:cubicBezTo>
                      <a:pt x="3480" y="8496"/>
                      <a:pt x="3489" y="8509"/>
                      <a:pt x="3497" y="8522"/>
                    </a:cubicBezTo>
                    <a:lnTo>
                      <a:pt x="4926" y="10443"/>
                    </a:lnTo>
                    <a:cubicBezTo>
                      <a:pt x="4966" y="10496"/>
                      <a:pt x="5025" y="10523"/>
                      <a:pt x="5085" y="10523"/>
                    </a:cubicBezTo>
                    <a:cubicBezTo>
                      <a:pt x="5127" y="10523"/>
                      <a:pt x="5168" y="10510"/>
                      <a:pt x="5204" y="10483"/>
                    </a:cubicBezTo>
                    <a:cubicBezTo>
                      <a:pt x="5293" y="10418"/>
                      <a:pt x="5311" y="10294"/>
                      <a:pt x="5245" y="10205"/>
                    </a:cubicBezTo>
                    <a:lnTo>
                      <a:pt x="3831" y="8304"/>
                    </a:lnTo>
                    <a:lnTo>
                      <a:pt x="409" y="123"/>
                    </a:lnTo>
                    <a:cubicBezTo>
                      <a:pt x="377" y="46"/>
                      <a:pt x="304" y="0"/>
                      <a:pt x="22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23" name="Google Shape;766;p34">
                <a:extLst>
                  <a:ext uri="{FF2B5EF4-FFF2-40B4-BE49-F238E27FC236}">
                    <a16:creationId xmlns:a16="http://schemas.microsoft.com/office/drawing/2014/main" id="{C5385488-2B61-4B85-821F-E27902A0841E}"/>
                  </a:ext>
                </a:extLst>
              </p:cNvPr>
              <p:cNvSpPr/>
              <p:nvPr/>
            </p:nvSpPr>
            <p:spPr>
              <a:xfrm>
                <a:off x="5014425" y="809700"/>
                <a:ext cx="611875" cy="325600"/>
              </a:xfrm>
              <a:custGeom>
                <a:avLst/>
                <a:gdLst/>
                <a:ahLst/>
                <a:cxnLst/>
                <a:rect l="l" t="t" r="r" b="b"/>
                <a:pathLst>
                  <a:path w="24475" h="13024" extrusionOk="0">
                    <a:moveTo>
                      <a:pt x="23952" y="1"/>
                    </a:moveTo>
                    <a:cubicBezTo>
                      <a:pt x="23944" y="1"/>
                      <a:pt x="23937" y="1"/>
                      <a:pt x="23930" y="2"/>
                    </a:cubicBezTo>
                    <a:cubicBezTo>
                      <a:pt x="23821" y="15"/>
                      <a:pt x="23742" y="113"/>
                      <a:pt x="23754" y="221"/>
                    </a:cubicBezTo>
                    <a:lnTo>
                      <a:pt x="24078" y="3154"/>
                    </a:lnTo>
                    <a:cubicBezTo>
                      <a:pt x="24031" y="3582"/>
                      <a:pt x="23757" y="3950"/>
                      <a:pt x="23358" y="4115"/>
                    </a:cubicBezTo>
                    <a:lnTo>
                      <a:pt x="3229" y="12535"/>
                    </a:lnTo>
                    <a:cubicBezTo>
                      <a:pt x="3081" y="12597"/>
                      <a:pt x="2926" y="12627"/>
                      <a:pt x="2772" y="12627"/>
                    </a:cubicBezTo>
                    <a:cubicBezTo>
                      <a:pt x="2470" y="12627"/>
                      <a:pt x="2172" y="12510"/>
                      <a:pt x="1943" y="12287"/>
                    </a:cubicBezTo>
                    <a:lnTo>
                      <a:pt x="354" y="10847"/>
                    </a:lnTo>
                    <a:cubicBezTo>
                      <a:pt x="317" y="10812"/>
                      <a:pt x="269" y="10795"/>
                      <a:pt x="221" y="10795"/>
                    </a:cubicBezTo>
                    <a:cubicBezTo>
                      <a:pt x="167" y="10795"/>
                      <a:pt x="113" y="10817"/>
                      <a:pt x="74" y="10860"/>
                    </a:cubicBezTo>
                    <a:cubicBezTo>
                      <a:pt x="1" y="10941"/>
                      <a:pt x="6" y="11067"/>
                      <a:pt x="87" y="11140"/>
                    </a:cubicBezTo>
                    <a:lnTo>
                      <a:pt x="1670" y="12575"/>
                    </a:lnTo>
                    <a:cubicBezTo>
                      <a:pt x="1971" y="12868"/>
                      <a:pt x="2368" y="13023"/>
                      <a:pt x="2771" y="13023"/>
                    </a:cubicBezTo>
                    <a:cubicBezTo>
                      <a:pt x="2976" y="13023"/>
                      <a:pt x="3184" y="12982"/>
                      <a:pt x="3381" y="12901"/>
                    </a:cubicBezTo>
                    <a:lnTo>
                      <a:pt x="23511" y="4482"/>
                    </a:lnTo>
                    <a:cubicBezTo>
                      <a:pt x="24050" y="4256"/>
                      <a:pt x="24420" y="3753"/>
                      <a:pt x="24474" y="3171"/>
                    </a:cubicBezTo>
                    <a:cubicBezTo>
                      <a:pt x="24475" y="3157"/>
                      <a:pt x="24475" y="3144"/>
                      <a:pt x="24474" y="3130"/>
                    </a:cubicBezTo>
                    <a:lnTo>
                      <a:pt x="24147" y="177"/>
                    </a:lnTo>
                    <a:cubicBezTo>
                      <a:pt x="24137" y="76"/>
                      <a:pt x="24049" y="1"/>
                      <a:pt x="2395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24" name="Google Shape;767;p34">
                <a:extLst>
                  <a:ext uri="{FF2B5EF4-FFF2-40B4-BE49-F238E27FC236}">
                    <a16:creationId xmlns:a16="http://schemas.microsoft.com/office/drawing/2014/main" id="{2742D9FE-2303-4A74-A752-0521B62CB25E}"/>
                  </a:ext>
                </a:extLst>
              </p:cNvPr>
              <p:cNvSpPr/>
              <p:nvPr/>
            </p:nvSpPr>
            <p:spPr>
              <a:xfrm>
                <a:off x="5165700" y="826575"/>
                <a:ext cx="54050" cy="124225"/>
              </a:xfrm>
              <a:custGeom>
                <a:avLst/>
                <a:gdLst/>
                <a:ahLst/>
                <a:cxnLst/>
                <a:rect l="l" t="t" r="r" b="b"/>
                <a:pathLst>
                  <a:path w="2162" h="4969" extrusionOk="0">
                    <a:moveTo>
                      <a:pt x="113" y="1"/>
                    </a:moveTo>
                    <a:cubicBezTo>
                      <a:pt x="101" y="1"/>
                      <a:pt x="88" y="3"/>
                      <a:pt x="77" y="8"/>
                    </a:cubicBezTo>
                    <a:cubicBezTo>
                      <a:pt x="25" y="29"/>
                      <a:pt x="1" y="86"/>
                      <a:pt x="22" y="137"/>
                    </a:cubicBezTo>
                    <a:lnTo>
                      <a:pt x="1956" y="4907"/>
                    </a:lnTo>
                    <a:cubicBezTo>
                      <a:pt x="1972" y="4945"/>
                      <a:pt x="2009" y="4969"/>
                      <a:pt x="2049" y="4969"/>
                    </a:cubicBezTo>
                    <a:cubicBezTo>
                      <a:pt x="2061" y="4969"/>
                      <a:pt x="2074" y="4967"/>
                      <a:pt x="2086" y="4960"/>
                    </a:cubicBezTo>
                    <a:cubicBezTo>
                      <a:pt x="2137" y="4939"/>
                      <a:pt x="2162" y="4882"/>
                      <a:pt x="2141" y="4831"/>
                    </a:cubicBezTo>
                    <a:lnTo>
                      <a:pt x="206" y="62"/>
                    </a:lnTo>
                    <a:cubicBezTo>
                      <a:pt x="190" y="24"/>
                      <a:pt x="152" y="1"/>
                      <a:pt x="11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25" name="Google Shape;768;p34">
                <a:extLst>
                  <a:ext uri="{FF2B5EF4-FFF2-40B4-BE49-F238E27FC236}">
                    <a16:creationId xmlns:a16="http://schemas.microsoft.com/office/drawing/2014/main" id="{3F1A423B-2AFE-429A-8647-4C2CA3792DCF}"/>
                  </a:ext>
                </a:extLst>
              </p:cNvPr>
              <p:cNvSpPr/>
              <p:nvPr/>
            </p:nvSpPr>
            <p:spPr>
              <a:xfrm>
                <a:off x="5148025" y="870850"/>
                <a:ext cx="24100" cy="55250"/>
              </a:xfrm>
              <a:custGeom>
                <a:avLst/>
                <a:gdLst/>
                <a:ahLst/>
                <a:cxnLst/>
                <a:rect l="l" t="t" r="r" b="b"/>
                <a:pathLst>
                  <a:path w="964" h="2210" extrusionOk="0">
                    <a:moveTo>
                      <a:pt x="110" y="0"/>
                    </a:moveTo>
                    <a:cubicBezTo>
                      <a:pt x="101" y="0"/>
                      <a:pt x="93" y="1"/>
                      <a:pt x="85" y="3"/>
                    </a:cubicBezTo>
                    <a:cubicBezTo>
                      <a:pt x="32" y="17"/>
                      <a:pt x="0" y="72"/>
                      <a:pt x="14" y="124"/>
                    </a:cubicBezTo>
                    <a:cubicBezTo>
                      <a:pt x="194" y="821"/>
                      <a:pt x="446" y="1504"/>
                      <a:pt x="761" y="2154"/>
                    </a:cubicBezTo>
                    <a:cubicBezTo>
                      <a:pt x="778" y="2188"/>
                      <a:pt x="814" y="2209"/>
                      <a:pt x="851" y="2209"/>
                    </a:cubicBezTo>
                    <a:cubicBezTo>
                      <a:pt x="866" y="2209"/>
                      <a:pt x="881" y="2206"/>
                      <a:pt x="894" y="2199"/>
                    </a:cubicBezTo>
                    <a:cubicBezTo>
                      <a:pt x="945" y="2175"/>
                      <a:pt x="964" y="2116"/>
                      <a:pt x="940" y="2066"/>
                    </a:cubicBezTo>
                    <a:cubicBezTo>
                      <a:pt x="630" y="1429"/>
                      <a:pt x="384" y="758"/>
                      <a:pt x="206" y="74"/>
                    </a:cubicBezTo>
                    <a:cubicBezTo>
                      <a:pt x="194" y="29"/>
                      <a:pt x="154" y="0"/>
                      <a:pt x="11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26" name="Google Shape;769;p34">
                <a:extLst>
                  <a:ext uri="{FF2B5EF4-FFF2-40B4-BE49-F238E27FC236}">
                    <a16:creationId xmlns:a16="http://schemas.microsoft.com/office/drawing/2014/main" id="{14B37079-2343-4CA0-8B5C-A8C52753D831}"/>
                  </a:ext>
                </a:extLst>
              </p:cNvPr>
              <p:cNvSpPr/>
              <p:nvPr/>
            </p:nvSpPr>
            <p:spPr>
              <a:xfrm>
                <a:off x="5113350" y="908750"/>
                <a:ext cx="17650" cy="31200"/>
              </a:xfrm>
              <a:custGeom>
                <a:avLst/>
                <a:gdLst/>
                <a:ahLst/>
                <a:cxnLst/>
                <a:rect l="l" t="t" r="r" b="b"/>
                <a:pathLst>
                  <a:path w="706" h="1248" extrusionOk="0">
                    <a:moveTo>
                      <a:pt x="112" y="0"/>
                    </a:moveTo>
                    <a:cubicBezTo>
                      <a:pt x="98" y="0"/>
                      <a:pt x="84" y="3"/>
                      <a:pt x="71" y="9"/>
                    </a:cubicBezTo>
                    <a:cubicBezTo>
                      <a:pt x="21" y="31"/>
                      <a:pt x="0" y="90"/>
                      <a:pt x="22" y="141"/>
                    </a:cubicBezTo>
                    <a:lnTo>
                      <a:pt x="502" y="1189"/>
                    </a:lnTo>
                    <a:cubicBezTo>
                      <a:pt x="519" y="1226"/>
                      <a:pt x="555" y="1247"/>
                      <a:pt x="593" y="1247"/>
                    </a:cubicBezTo>
                    <a:cubicBezTo>
                      <a:pt x="606" y="1247"/>
                      <a:pt x="621" y="1245"/>
                      <a:pt x="634" y="1238"/>
                    </a:cubicBezTo>
                    <a:cubicBezTo>
                      <a:pt x="684" y="1215"/>
                      <a:pt x="705" y="1157"/>
                      <a:pt x="682" y="1106"/>
                    </a:cubicBezTo>
                    <a:lnTo>
                      <a:pt x="202" y="58"/>
                    </a:lnTo>
                    <a:cubicBezTo>
                      <a:pt x="186" y="21"/>
                      <a:pt x="150" y="0"/>
                      <a:pt x="11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27" name="Google Shape;770;p34">
                <a:extLst>
                  <a:ext uri="{FF2B5EF4-FFF2-40B4-BE49-F238E27FC236}">
                    <a16:creationId xmlns:a16="http://schemas.microsoft.com/office/drawing/2014/main" id="{99092ABA-71A5-46EA-8361-1FC7E1AFC414}"/>
                  </a:ext>
                </a:extLst>
              </p:cNvPr>
              <p:cNvSpPr/>
              <p:nvPr/>
            </p:nvSpPr>
            <p:spPr>
              <a:xfrm>
                <a:off x="5081425" y="973450"/>
                <a:ext cx="12225" cy="17825"/>
              </a:xfrm>
              <a:custGeom>
                <a:avLst/>
                <a:gdLst/>
                <a:ahLst/>
                <a:cxnLst/>
                <a:rect l="l" t="t" r="r" b="b"/>
                <a:pathLst>
                  <a:path w="489" h="713" extrusionOk="0">
                    <a:moveTo>
                      <a:pt x="115" y="0"/>
                    </a:moveTo>
                    <a:cubicBezTo>
                      <a:pt x="100" y="0"/>
                      <a:pt x="84" y="3"/>
                      <a:pt x="70" y="11"/>
                    </a:cubicBezTo>
                    <a:cubicBezTo>
                      <a:pt x="20" y="34"/>
                      <a:pt x="0" y="95"/>
                      <a:pt x="26" y="143"/>
                    </a:cubicBezTo>
                    <a:lnTo>
                      <a:pt x="286" y="659"/>
                    </a:lnTo>
                    <a:cubicBezTo>
                      <a:pt x="304" y="693"/>
                      <a:pt x="338" y="713"/>
                      <a:pt x="374" y="713"/>
                    </a:cubicBezTo>
                    <a:cubicBezTo>
                      <a:pt x="389" y="713"/>
                      <a:pt x="405" y="711"/>
                      <a:pt x="419" y="702"/>
                    </a:cubicBezTo>
                    <a:cubicBezTo>
                      <a:pt x="469" y="679"/>
                      <a:pt x="489" y="618"/>
                      <a:pt x="464" y="569"/>
                    </a:cubicBezTo>
                    <a:lnTo>
                      <a:pt x="204" y="54"/>
                    </a:lnTo>
                    <a:cubicBezTo>
                      <a:pt x="186" y="20"/>
                      <a:pt x="151" y="0"/>
                      <a:pt x="11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28" name="Google Shape;771;p34">
                <a:extLst>
                  <a:ext uri="{FF2B5EF4-FFF2-40B4-BE49-F238E27FC236}">
                    <a16:creationId xmlns:a16="http://schemas.microsoft.com/office/drawing/2014/main" id="{26A00A43-162D-4F29-B4E8-158482E54AD0}"/>
                  </a:ext>
                </a:extLst>
              </p:cNvPr>
              <p:cNvSpPr/>
              <p:nvPr/>
            </p:nvSpPr>
            <p:spPr>
              <a:xfrm>
                <a:off x="5241175" y="839600"/>
                <a:ext cx="49850" cy="111525"/>
              </a:xfrm>
              <a:custGeom>
                <a:avLst/>
                <a:gdLst/>
                <a:ahLst/>
                <a:cxnLst/>
                <a:rect l="l" t="t" r="r" b="b"/>
                <a:pathLst>
                  <a:path w="1994" h="4461" extrusionOk="0">
                    <a:moveTo>
                      <a:pt x="114" y="0"/>
                    </a:moveTo>
                    <a:cubicBezTo>
                      <a:pt x="101" y="0"/>
                      <a:pt x="88" y="3"/>
                      <a:pt x="76" y="8"/>
                    </a:cubicBezTo>
                    <a:cubicBezTo>
                      <a:pt x="25" y="29"/>
                      <a:pt x="1" y="88"/>
                      <a:pt x="22" y="139"/>
                    </a:cubicBezTo>
                    <a:lnTo>
                      <a:pt x="1789" y="4398"/>
                    </a:lnTo>
                    <a:cubicBezTo>
                      <a:pt x="1805" y="4436"/>
                      <a:pt x="1843" y="4460"/>
                      <a:pt x="1881" y="4460"/>
                    </a:cubicBezTo>
                    <a:cubicBezTo>
                      <a:pt x="1894" y="4460"/>
                      <a:pt x="1906" y="4458"/>
                      <a:pt x="1918" y="4453"/>
                    </a:cubicBezTo>
                    <a:cubicBezTo>
                      <a:pt x="1969" y="4432"/>
                      <a:pt x="1993" y="4372"/>
                      <a:pt x="1972" y="4323"/>
                    </a:cubicBezTo>
                    <a:lnTo>
                      <a:pt x="205" y="62"/>
                    </a:lnTo>
                    <a:cubicBezTo>
                      <a:pt x="190" y="24"/>
                      <a:pt x="152" y="0"/>
                      <a:pt x="11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29" name="Google Shape;772;p34">
                <a:extLst>
                  <a:ext uri="{FF2B5EF4-FFF2-40B4-BE49-F238E27FC236}">
                    <a16:creationId xmlns:a16="http://schemas.microsoft.com/office/drawing/2014/main" id="{B53935D3-273F-42A1-A1AC-6B9D75CA8144}"/>
                  </a:ext>
                </a:extLst>
              </p:cNvPr>
              <p:cNvSpPr/>
              <p:nvPr/>
            </p:nvSpPr>
            <p:spPr>
              <a:xfrm>
                <a:off x="5300175" y="880800"/>
                <a:ext cx="18700" cy="38600"/>
              </a:xfrm>
              <a:custGeom>
                <a:avLst/>
                <a:gdLst/>
                <a:ahLst/>
                <a:cxnLst/>
                <a:rect l="l" t="t" r="r" b="b"/>
                <a:pathLst>
                  <a:path w="748" h="1544" extrusionOk="0">
                    <a:moveTo>
                      <a:pt x="112" y="0"/>
                    </a:moveTo>
                    <a:cubicBezTo>
                      <a:pt x="100" y="0"/>
                      <a:pt x="88" y="3"/>
                      <a:pt x="76" y="7"/>
                    </a:cubicBezTo>
                    <a:cubicBezTo>
                      <a:pt x="25" y="28"/>
                      <a:pt x="0" y="85"/>
                      <a:pt x="19" y="136"/>
                    </a:cubicBezTo>
                    <a:lnTo>
                      <a:pt x="544" y="1480"/>
                    </a:lnTo>
                    <a:cubicBezTo>
                      <a:pt x="558" y="1519"/>
                      <a:pt x="596" y="1543"/>
                      <a:pt x="635" y="1543"/>
                    </a:cubicBezTo>
                    <a:cubicBezTo>
                      <a:pt x="648" y="1543"/>
                      <a:pt x="659" y="1542"/>
                      <a:pt x="671" y="1537"/>
                    </a:cubicBezTo>
                    <a:cubicBezTo>
                      <a:pt x="722" y="1515"/>
                      <a:pt x="748" y="1459"/>
                      <a:pt x="728" y="1407"/>
                    </a:cubicBezTo>
                    <a:lnTo>
                      <a:pt x="204" y="64"/>
                    </a:lnTo>
                    <a:cubicBezTo>
                      <a:pt x="189" y="25"/>
                      <a:pt x="151" y="0"/>
                      <a:pt x="11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30" name="Google Shape;773;p34">
                <a:extLst>
                  <a:ext uri="{FF2B5EF4-FFF2-40B4-BE49-F238E27FC236}">
                    <a16:creationId xmlns:a16="http://schemas.microsoft.com/office/drawing/2014/main" id="{80E11C5A-1676-4D12-9AF5-9ACE68FC800F}"/>
                  </a:ext>
                </a:extLst>
              </p:cNvPr>
              <p:cNvSpPr/>
              <p:nvPr/>
            </p:nvSpPr>
            <p:spPr>
              <a:xfrm>
                <a:off x="5418775" y="724325"/>
                <a:ext cx="83250" cy="53850"/>
              </a:xfrm>
              <a:custGeom>
                <a:avLst/>
                <a:gdLst/>
                <a:ahLst/>
                <a:cxnLst/>
                <a:rect l="l" t="t" r="r" b="b"/>
                <a:pathLst>
                  <a:path w="3330" h="2154" extrusionOk="0">
                    <a:moveTo>
                      <a:pt x="115" y="0"/>
                    </a:moveTo>
                    <a:cubicBezTo>
                      <a:pt x="81" y="0"/>
                      <a:pt x="48" y="17"/>
                      <a:pt x="30" y="47"/>
                    </a:cubicBezTo>
                    <a:cubicBezTo>
                      <a:pt x="0" y="93"/>
                      <a:pt x="15" y="155"/>
                      <a:pt x="61" y="183"/>
                    </a:cubicBezTo>
                    <a:lnTo>
                      <a:pt x="3163" y="2138"/>
                    </a:lnTo>
                    <a:cubicBezTo>
                      <a:pt x="3179" y="2149"/>
                      <a:pt x="3198" y="2154"/>
                      <a:pt x="3216" y="2154"/>
                    </a:cubicBezTo>
                    <a:cubicBezTo>
                      <a:pt x="3249" y="2154"/>
                      <a:pt x="3280" y="2138"/>
                      <a:pt x="3300" y="2105"/>
                    </a:cubicBezTo>
                    <a:cubicBezTo>
                      <a:pt x="3330" y="2060"/>
                      <a:pt x="3315" y="1998"/>
                      <a:pt x="3269" y="1969"/>
                    </a:cubicBezTo>
                    <a:lnTo>
                      <a:pt x="167" y="15"/>
                    </a:lnTo>
                    <a:cubicBezTo>
                      <a:pt x="151" y="5"/>
                      <a:pt x="133" y="0"/>
                      <a:pt x="11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31" name="Google Shape;774;p34">
                <a:extLst>
                  <a:ext uri="{FF2B5EF4-FFF2-40B4-BE49-F238E27FC236}">
                    <a16:creationId xmlns:a16="http://schemas.microsoft.com/office/drawing/2014/main" id="{E000A270-E7F2-40B9-87FE-18848C7B8B1C}"/>
                  </a:ext>
                </a:extLst>
              </p:cNvPr>
              <p:cNvSpPr/>
              <p:nvPr/>
            </p:nvSpPr>
            <p:spPr>
              <a:xfrm>
                <a:off x="5442975" y="778700"/>
                <a:ext cx="29975" cy="20450"/>
              </a:xfrm>
              <a:custGeom>
                <a:avLst/>
                <a:gdLst/>
                <a:ahLst/>
                <a:cxnLst/>
                <a:rect l="l" t="t" r="r" b="b"/>
                <a:pathLst>
                  <a:path w="1199" h="818" extrusionOk="0">
                    <a:moveTo>
                      <a:pt x="114" y="0"/>
                    </a:moveTo>
                    <a:cubicBezTo>
                      <a:pt x="81" y="0"/>
                      <a:pt x="49" y="16"/>
                      <a:pt x="30" y="45"/>
                    </a:cubicBezTo>
                    <a:cubicBezTo>
                      <a:pt x="1" y="92"/>
                      <a:pt x="14" y="154"/>
                      <a:pt x="60" y="182"/>
                    </a:cubicBezTo>
                    <a:lnTo>
                      <a:pt x="1032" y="802"/>
                    </a:lnTo>
                    <a:cubicBezTo>
                      <a:pt x="1049" y="813"/>
                      <a:pt x="1068" y="818"/>
                      <a:pt x="1086" y="818"/>
                    </a:cubicBezTo>
                    <a:cubicBezTo>
                      <a:pt x="1120" y="818"/>
                      <a:pt x="1151" y="802"/>
                      <a:pt x="1169" y="771"/>
                    </a:cubicBezTo>
                    <a:cubicBezTo>
                      <a:pt x="1198" y="726"/>
                      <a:pt x="1185" y="664"/>
                      <a:pt x="1138" y="635"/>
                    </a:cubicBezTo>
                    <a:lnTo>
                      <a:pt x="167" y="16"/>
                    </a:lnTo>
                    <a:cubicBezTo>
                      <a:pt x="150" y="5"/>
                      <a:pt x="132" y="0"/>
                      <a:pt x="11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</p:grpSp>
        <p:grpSp>
          <p:nvGrpSpPr>
            <p:cNvPr id="32" name="Google Shape;775;p34">
              <a:extLst>
                <a:ext uri="{FF2B5EF4-FFF2-40B4-BE49-F238E27FC236}">
                  <a16:creationId xmlns:a16="http://schemas.microsoft.com/office/drawing/2014/main" id="{7DE8F3D2-C5CE-42CD-A49A-B9F0252AD015}"/>
                </a:ext>
              </a:extLst>
            </p:cNvPr>
            <p:cNvGrpSpPr/>
            <p:nvPr/>
          </p:nvGrpSpPr>
          <p:grpSpPr>
            <a:xfrm flipH="1">
              <a:off x="1413315" y="1141568"/>
              <a:ext cx="573783" cy="411480"/>
              <a:chOff x="4963350" y="689650"/>
              <a:chExt cx="662950" cy="475425"/>
            </a:xfrm>
          </p:grpSpPr>
          <p:sp>
            <p:nvSpPr>
              <p:cNvPr id="33" name="Google Shape;776;p34">
                <a:extLst>
                  <a:ext uri="{FF2B5EF4-FFF2-40B4-BE49-F238E27FC236}">
                    <a16:creationId xmlns:a16="http://schemas.microsoft.com/office/drawing/2014/main" id="{BC9C8E28-032D-4B2C-9C23-1FB8040088A0}"/>
                  </a:ext>
                </a:extLst>
              </p:cNvPr>
              <p:cNvSpPr/>
              <p:nvPr/>
            </p:nvSpPr>
            <p:spPr>
              <a:xfrm>
                <a:off x="4963350" y="719475"/>
                <a:ext cx="662950" cy="445600"/>
              </a:xfrm>
              <a:custGeom>
                <a:avLst/>
                <a:gdLst/>
                <a:ahLst/>
                <a:cxnLst/>
                <a:rect l="l" t="t" r="r" b="b"/>
                <a:pathLst>
                  <a:path w="26518" h="17824" extrusionOk="0">
                    <a:moveTo>
                      <a:pt x="17961" y="1"/>
                    </a:moveTo>
                    <a:cubicBezTo>
                      <a:pt x="17754" y="1"/>
                      <a:pt x="17546" y="41"/>
                      <a:pt x="17352" y="123"/>
                    </a:cubicBezTo>
                    <a:lnTo>
                      <a:pt x="1079" y="6929"/>
                    </a:lnTo>
                    <a:cubicBezTo>
                      <a:pt x="396" y="7214"/>
                      <a:pt x="1" y="7950"/>
                      <a:pt x="137" y="8677"/>
                    </a:cubicBezTo>
                    <a:lnTo>
                      <a:pt x="1298" y="14840"/>
                    </a:lnTo>
                    <a:cubicBezTo>
                      <a:pt x="1387" y="15311"/>
                      <a:pt x="1680" y="15710"/>
                      <a:pt x="2101" y="15938"/>
                    </a:cubicBezTo>
                    <a:cubicBezTo>
                      <a:pt x="2117" y="15945"/>
                      <a:pt x="2133" y="15952"/>
                      <a:pt x="2149" y="15960"/>
                    </a:cubicBezTo>
                    <a:lnTo>
                      <a:pt x="3712" y="17375"/>
                    </a:lnTo>
                    <a:cubicBezTo>
                      <a:pt x="4013" y="17669"/>
                      <a:pt x="4409" y="17824"/>
                      <a:pt x="4813" y="17824"/>
                    </a:cubicBezTo>
                    <a:cubicBezTo>
                      <a:pt x="5018" y="17824"/>
                      <a:pt x="5224" y="17784"/>
                      <a:pt x="5422" y="17702"/>
                    </a:cubicBezTo>
                    <a:lnTo>
                      <a:pt x="25553" y="9282"/>
                    </a:lnTo>
                    <a:cubicBezTo>
                      <a:pt x="26092" y="9056"/>
                      <a:pt x="26462" y="8554"/>
                      <a:pt x="26516" y="7972"/>
                    </a:cubicBezTo>
                    <a:cubicBezTo>
                      <a:pt x="26518" y="7956"/>
                      <a:pt x="26517" y="7943"/>
                      <a:pt x="26516" y="7930"/>
                    </a:cubicBezTo>
                    <a:lnTo>
                      <a:pt x="26249" y="5530"/>
                    </a:lnTo>
                    <a:cubicBezTo>
                      <a:pt x="26249" y="5525"/>
                      <a:pt x="26252" y="5519"/>
                      <a:pt x="26253" y="5516"/>
                    </a:cubicBezTo>
                    <a:cubicBezTo>
                      <a:pt x="26289" y="4911"/>
                      <a:pt x="25986" y="4349"/>
                      <a:pt x="25460" y="4048"/>
                    </a:cubicBezTo>
                    <a:lnTo>
                      <a:pt x="18745" y="208"/>
                    </a:lnTo>
                    <a:cubicBezTo>
                      <a:pt x="18505" y="71"/>
                      <a:pt x="18233" y="1"/>
                      <a:pt x="17961" y="1"/>
                    </a:cubicBezTo>
                    <a:close/>
                  </a:path>
                </a:pathLst>
              </a:custGeom>
              <a:solidFill>
                <a:srgbClr val="000000">
                  <a:alpha val="139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34" name="Google Shape;777;p34">
                <a:extLst>
                  <a:ext uri="{FF2B5EF4-FFF2-40B4-BE49-F238E27FC236}">
                    <a16:creationId xmlns:a16="http://schemas.microsoft.com/office/drawing/2014/main" id="{F2881642-0842-4710-92BC-A2544EBA984F}"/>
                  </a:ext>
                </a:extLst>
              </p:cNvPr>
              <p:cNvSpPr/>
              <p:nvPr/>
            </p:nvSpPr>
            <p:spPr>
              <a:xfrm>
                <a:off x="5033375" y="997425"/>
                <a:ext cx="263925" cy="130100"/>
              </a:xfrm>
              <a:custGeom>
                <a:avLst/>
                <a:gdLst/>
                <a:ahLst/>
                <a:cxnLst/>
                <a:rect l="l" t="t" r="r" b="b"/>
                <a:pathLst>
                  <a:path w="10557" h="5204" extrusionOk="0">
                    <a:moveTo>
                      <a:pt x="9280" y="1"/>
                    </a:moveTo>
                    <a:cubicBezTo>
                      <a:pt x="9271" y="1"/>
                      <a:pt x="9261" y="3"/>
                      <a:pt x="9252" y="6"/>
                    </a:cubicBezTo>
                    <a:lnTo>
                      <a:pt x="626" y="3614"/>
                    </a:lnTo>
                    <a:cubicBezTo>
                      <a:pt x="464" y="3682"/>
                      <a:pt x="285" y="3717"/>
                      <a:pt x="80" y="3721"/>
                    </a:cubicBezTo>
                    <a:cubicBezTo>
                      <a:pt x="69" y="3722"/>
                      <a:pt x="63" y="3725"/>
                      <a:pt x="52" y="3729"/>
                    </a:cubicBezTo>
                    <a:cubicBezTo>
                      <a:pt x="34" y="3737"/>
                      <a:pt x="20" y="3750"/>
                      <a:pt x="12" y="3769"/>
                    </a:cubicBezTo>
                    <a:cubicBezTo>
                      <a:pt x="0" y="3799"/>
                      <a:pt x="11" y="3831"/>
                      <a:pt x="31" y="3851"/>
                    </a:cubicBezTo>
                    <a:lnTo>
                      <a:pt x="1121" y="4838"/>
                    </a:lnTo>
                    <a:cubicBezTo>
                      <a:pt x="1367" y="5076"/>
                      <a:pt x="1691" y="5203"/>
                      <a:pt x="2019" y="5203"/>
                    </a:cubicBezTo>
                    <a:cubicBezTo>
                      <a:pt x="2183" y="5203"/>
                      <a:pt x="2348" y="5172"/>
                      <a:pt x="2504" y="5106"/>
                    </a:cubicBezTo>
                    <a:lnTo>
                      <a:pt x="10509" y="1758"/>
                    </a:lnTo>
                    <a:cubicBezTo>
                      <a:pt x="10530" y="1749"/>
                      <a:pt x="10546" y="1730"/>
                      <a:pt x="10552" y="1707"/>
                    </a:cubicBezTo>
                    <a:cubicBezTo>
                      <a:pt x="10557" y="1687"/>
                      <a:pt x="10554" y="1663"/>
                      <a:pt x="10539" y="1645"/>
                    </a:cubicBezTo>
                    <a:lnTo>
                      <a:pt x="9339" y="30"/>
                    </a:lnTo>
                    <a:cubicBezTo>
                      <a:pt x="9325" y="11"/>
                      <a:pt x="9303" y="1"/>
                      <a:pt x="92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35" name="Google Shape;778;p34">
                <a:extLst>
                  <a:ext uri="{FF2B5EF4-FFF2-40B4-BE49-F238E27FC236}">
                    <a16:creationId xmlns:a16="http://schemas.microsoft.com/office/drawing/2014/main" id="{E19ABD62-51FD-4B92-907C-930E5CED9CD4}"/>
                  </a:ext>
                </a:extLst>
              </p:cNvPr>
              <p:cNvSpPr/>
              <p:nvPr/>
            </p:nvSpPr>
            <p:spPr>
              <a:xfrm>
                <a:off x="4971675" y="792650"/>
                <a:ext cx="291350" cy="292475"/>
              </a:xfrm>
              <a:custGeom>
                <a:avLst/>
                <a:gdLst/>
                <a:ahLst/>
                <a:cxnLst/>
                <a:rect l="l" t="t" r="r" b="b"/>
                <a:pathLst>
                  <a:path w="11654" h="11699" extrusionOk="0">
                    <a:moveTo>
                      <a:pt x="7154" y="3210"/>
                    </a:moveTo>
                    <a:lnTo>
                      <a:pt x="7184" y="3222"/>
                    </a:lnTo>
                    <a:cubicBezTo>
                      <a:pt x="7360" y="3913"/>
                      <a:pt x="7611" y="4590"/>
                      <a:pt x="7889" y="5244"/>
                    </a:cubicBezTo>
                    <a:cubicBezTo>
                      <a:pt x="7575" y="4601"/>
                      <a:pt x="7325" y="3924"/>
                      <a:pt x="7148" y="3232"/>
                    </a:cubicBezTo>
                    <a:cubicBezTo>
                      <a:pt x="7144" y="3222"/>
                      <a:pt x="7148" y="3212"/>
                      <a:pt x="7154" y="3210"/>
                    </a:cubicBezTo>
                    <a:close/>
                    <a:moveTo>
                      <a:pt x="5742" y="4660"/>
                    </a:moveTo>
                    <a:lnTo>
                      <a:pt x="5799" y="4737"/>
                    </a:lnTo>
                    <a:lnTo>
                      <a:pt x="6278" y="5787"/>
                    </a:lnTo>
                    <a:lnTo>
                      <a:pt x="6243" y="5801"/>
                    </a:lnTo>
                    <a:lnTo>
                      <a:pt x="5764" y="4750"/>
                    </a:lnTo>
                    <a:cubicBezTo>
                      <a:pt x="5760" y="4740"/>
                      <a:pt x="5764" y="4731"/>
                      <a:pt x="5770" y="4728"/>
                    </a:cubicBezTo>
                    <a:lnTo>
                      <a:pt x="5742" y="4660"/>
                    </a:lnTo>
                    <a:close/>
                    <a:moveTo>
                      <a:pt x="7840" y="1369"/>
                    </a:moveTo>
                    <a:lnTo>
                      <a:pt x="7890" y="1449"/>
                    </a:lnTo>
                    <a:lnTo>
                      <a:pt x="9826" y="6221"/>
                    </a:lnTo>
                    <a:lnTo>
                      <a:pt x="9791" y="6234"/>
                    </a:lnTo>
                    <a:lnTo>
                      <a:pt x="7856" y="1464"/>
                    </a:lnTo>
                    <a:cubicBezTo>
                      <a:pt x="7852" y="1453"/>
                      <a:pt x="7863" y="1442"/>
                      <a:pt x="7869" y="1438"/>
                    </a:cubicBezTo>
                    <a:lnTo>
                      <a:pt x="7840" y="1369"/>
                    </a:lnTo>
                    <a:close/>
                    <a:moveTo>
                      <a:pt x="4500" y="7311"/>
                    </a:moveTo>
                    <a:lnTo>
                      <a:pt x="4521" y="7323"/>
                    </a:lnTo>
                    <a:lnTo>
                      <a:pt x="4781" y="7838"/>
                    </a:lnTo>
                    <a:lnTo>
                      <a:pt x="4747" y="7853"/>
                    </a:lnTo>
                    <a:lnTo>
                      <a:pt x="4500" y="7311"/>
                    </a:lnTo>
                    <a:close/>
                    <a:moveTo>
                      <a:pt x="8279" y="0"/>
                    </a:moveTo>
                    <a:cubicBezTo>
                      <a:pt x="8269" y="0"/>
                      <a:pt x="8259" y="2"/>
                      <a:pt x="8249" y="6"/>
                    </a:cubicBezTo>
                    <a:lnTo>
                      <a:pt x="865" y="3094"/>
                    </a:lnTo>
                    <a:cubicBezTo>
                      <a:pt x="317" y="3324"/>
                      <a:pt x="0" y="3916"/>
                      <a:pt x="112" y="4502"/>
                    </a:cubicBezTo>
                    <a:lnTo>
                      <a:pt x="1271" y="10666"/>
                    </a:lnTo>
                    <a:cubicBezTo>
                      <a:pt x="1343" y="11042"/>
                      <a:pt x="1579" y="11363"/>
                      <a:pt x="1917" y="11544"/>
                    </a:cubicBezTo>
                    <a:cubicBezTo>
                      <a:pt x="2106" y="11647"/>
                      <a:pt x="2313" y="11698"/>
                      <a:pt x="2521" y="11698"/>
                    </a:cubicBezTo>
                    <a:cubicBezTo>
                      <a:pt x="2686" y="11698"/>
                      <a:pt x="2852" y="11666"/>
                      <a:pt x="3009" y="11600"/>
                    </a:cubicBezTo>
                    <a:lnTo>
                      <a:pt x="11598" y="8008"/>
                    </a:lnTo>
                    <a:cubicBezTo>
                      <a:pt x="11636" y="7992"/>
                      <a:pt x="11653" y="7949"/>
                      <a:pt x="11637" y="7911"/>
                    </a:cubicBezTo>
                    <a:lnTo>
                      <a:pt x="8348" y="45"/>
                    </a:lnTo>
                    <a:cubicBezTo>
                      <a:pt x="8335" y="17"/>
                      <a:pt x="8308" y="0"/>
                      <a:pt x="827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40" name="Google Shape;779;p34">
                <a:extLst>
                  <a:ext uri="{FF2B5EF4-FFF2-40B4-BE49-F238E27FC236}">
                    <a16:creationId xmlns:a16="http://schemas.microsoft.com/office/drawing/2014/main" id="{6F8522ED-C0ED-4C83-90A9-37D3A6E2E91C}"/>
                  </a:ext>
                </a:extLst>
              </p:cNvPr>
              <p:cNvSpPr/>
              <p:nvPr/>
            </p:nvSpPr>
            <p:spPr>
              <a:xfrm>
                <a:off x="5272200" y="845950"/>
                <a:ext cx="346325" cy="191850"/>
              </a:xfrm>
              <a:custGeom>
                <a:avLst/>
                <a:gdLst/>
                <a:ahLst/>
                <a:cxnLst/>
                <a:rect l="l" t="t" r="r" b="b"/>
                <a:pathLst>
                  <a:path w="13853" h="7674" extrusionOk="0">
                    <a:moveTo>
                      <a:pt x="13601" y="1"/>
                    </a:moveTo>
                    <a:cubicBezTo>
                      <a:pt x="13590" y="1"/>
                      <a:pt x="13579" y="3"/>
                      <a:pt x="13567" y="8"/>
                    </a:cubicBezTo>
                    <a:cubicBezTo>
                      <a:pt x="13557" y="13"/>
                      <a:pt x="13545" y="21"/>
                      <a:pt x="13537" y="33"/>
                    </a:cubicBezTo>
                    <a:cubicBezTo>
                      <a:pt x="13377" y="258"/>
                      <a:pt x="13157" y="434"/>
                      <a:pt x="12899" y="542"/>
                    </a:cubicBezTo>
                    <a:lnTo>
                      <a:pt x="52" y="5916"/>
                    </a:lnTo>
                    <a:cubicBezTo>
                      <a:pt x="31" y="5924"/>
                      <a:pt x="15" y="5943"/>
                      <a:pt x="7" y="5963"/>
                    </a:cubicBezTo>
                    <a:cubicBezTo>
                      <a:pt x="1" y="5985"/>
                      <a:pt x="7" y="6011"/>
                      <a:pt x="19" y="6029"/>
                    </a:cubicBezTo>
                    <a:lnTo>
                      <a:pt x="1217" y="7642"/>
                    </a:lnTo>
                    <a:cubicBezTo>
                      <a:pt x="1235" y="7661"/>
                      <a:pt x="1260" y="7673"/>
                      <a:pt x="1284" y="7673"/>
                    </a:cubicBezTo>
                    <a:cubicBezTo>
                      <a:pt x="1293" y="7673"/>
                      <a:pt x="1302" y="7672"/>
                      <a:pt x="1310" y="7668"/>
                    </a:cubicBezTo>
                    <a:lnTo>
                      <a:pt x="13079" y="2746"/>
                    </a:lnTo>
                    <a:cubicBezTo>
                      <a:pt x="13508" y="2568"/>
                      <a:pt x="13803" y="2170"/>
                      <a:pt x="13852" y="1694"/>
                    </a:cubicBezTo>
                    <a:lnTo>
                      <a:pt x="13673" y="71"/>
                    </a:lnTo>
                    <a:cubicBezTo>
                      <a:pt x="13669" y="41"/>
                      <a:pt x="13646" y="15"/>
                      <a:pt x="13616" y="2"/>
                    </a:cubicBezTo>
                    <a:cubicBezTo>
                      <a:pt x="13611" y="1"/>
                      <a:pt x="13606" y="1"/>
                      <a:pt x="1360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41" name="Google Shape;780;p34">
                <a:extLst>
                  <a:ext uri="{FF2B5EF4-FFF2-40B4-BE49-F238E27FC236}">
                    <a16:creationId xmlns:a16="http://schemas.microsoft.com/office/drawing/2014/main" id="{4DE40E40-B024-4A97-AA73-C5BD4ACA8690}"/>
                  </a:ext>
                </a:extLst>
              </p:cNvPr>
              <p:cNvSpPr/>
              <p:nvPr/>
            </p:nvSpPr>
            <p:spPr>
              <a:xfrm>
                <a:off x="5185100" y="697375"/>
                <a:ext cx="426725" cy="292025"/>
              </a:xfrm>
              <a:custGeom>
                <a:avLst/>
                <a:gdLst/>
                <a:ahLst/>
                <a:cxnLst/>
                <a:rect l="l" t="t" r="r" b="b"/>
                <a:pathLst>
                  <a:path w="17069" h="11681" extrusionOk="0">
                    <a:moveTo>
                      <a:pt x="9471" y="1162"/>
                    </a:moveTo>
                    <a:lnTo>
                      <a:pt x="12551" y="3148"/>
                    </a:lnTo>
                    <a:lnTo>
                      <a:pt x="9446" y="1169"/>
                    </a:lnTo>
                    <a:cubicBezTo>
                      <a:pt x="9448" y="1164"/>
                      <a:pt x="9448" y="1164"/>
                      <a:pt x="9451" y="1162"/>
                    </a:cubicBezTo>
                    <a:close/>
                    <a:moveTo>
                      <a:pt x="10421" y="3333"/>
                    </a:moveTo>
                    <a:lnTo>
                      <a:pt x="10440" y="3337"/>
                    </a:lnTo>
                    <a:lnTo>
                      <a:pt x="11392" y="3987"/>
                    </a:lnTo>
                    <a:lnTo>
                      <a:pt x="10411" y="3340"/>
                    </a:lnTo>
                    <a:cubicBezTo>
                      <a:pt x="10416" y="3339"/>
                      <a:pt x="10417" y="3334"/>
                      <a:pt x="10421" y="3333"/>
                    </a:cubicBezTo>
                    <a:close/>
                    <a:moveTo>
                      <a:pt x="4679" y="7351"/>
                    </a:moveTo>
                    <a:lnTo>
                      <a:pt x="4732" y="7430"/>
                    </a:lnTo>
                    <a:lnTo>
                      <a:pt x="5253" y="8772"/>
                    </a:lnTo>
                    <a:lnTo>
                      <a:pt x="5322" y="8746"/>
                    </a:lnTo>
                    <a:lnTo>
                      <a:pt x="5254" y="8776"/>
                    </a:lnTo>
                    <a:lnTo>
                      <a:pt x="5253" y="8772"/>
                    </a:lnTo>
                    <a:lnTo>
                      <a:pt x="5218" y="8786"/>
                    </a:lnTo>
                    <a:lnTo>
                      <a:pt x="4697" y="7444"/>
                    </a:lnTo>
                    <a:cubicBezTo>
                      <a:pt x="4694" y="7434"/>
                      <a:pt x="4704" y="7422"/>
                      <a:pt x="4715" y="7417"/>
                    </a:cubicBezTo>
                    <a:lnTo>
                      <a:pt x="4679" y="7351"/>
                    </a:lnTo>
                    <a:close/>
                    <a:moveTo>
                      <a:pt x="2350" y="5775"/>
                    </a:moveTo>
                    <a:lnTo>
                      <a:pt x="2375" y="5785"/>
                    </a:lnTo>
                    <a:lnTo>
                      <a:pt x="4140" y="10044"/>
                    </a:lnTo>
                    <a:lnTo>
                      <a:pt x="4106" y="10059"/>
                    </a:lnTo>
                    <a:lnTo>
                      <a:pt x="2340" y="5798"/>
                    </a:lnTo>
                    <a:cubicBezTo>
                      <a:pt x="2336" y="5788"/>
                      <a:pt x="2340" y="5779"/>
                      <a:pt x="2350" y="5775"/>
                    </a:cubicBezTo>
                    <a:close/>
                    <a:moveTo>
                      <a:pt x="9089" y="1"/>
                    </a:moveTo>
                    <a:cubicBezTo>
                      <a:pt x="8923" y="1"/>
                      <a:pt x="8757" y="33"/>
                      <a:pt x="8600" y="98"/>
                    </a:cubicBezTo>
                    <a:lnTo>
                      <a:pt x="56" y="3672"/>
                    </a:lnTo>
                    <a:cubicBezTo>
                      <a:pt x="17" y="3688"/>
                      <a:pt x="1" y="3731"/>
                      <a:pt x="16" y="3770"/>
                    </a:cubicBezTo>
                    <a:lnTo>
                      <a:pt x="3306" y="11635"/>
                    </a:lnTo>
                    <a:cubicBezTo>
                      <a:pt x="3317" y="11664"/>
                      <a:pt x="3344" y="11680"/>
                      <a:pt x="3374" y="11680"/>
                    </a:cubicBezTo>
                    <a:cubicBezTo>
                      <a:pt x="3384" y="11680"/>
                      <a:pt x="3394" y="11679"/>
                      <a:pt x="3403" y="11675"/>
                    </a:cubicBezTo>
                    <a:lnTo>
                      <a:pt x="16298" y="6281"/>
                    </a:lnTo>
                    <a:cubicBezTo>
                      <a:pt x="16737" y="6097"/>
                      <a:pt x="17025" y="5703"/>
                      <a:pt x="17069" y="5213"/>
                    </a:cubicBezTo>
                    <a:lnTo>
                      <a:pt x="17009" y="4702"/>
                    </a:lnTo>
                    <a:cubicBezTo>
                      <a:pt x="16913" y="4408"/>
                      <a:pt x="16713" y="4170"/>
                      <a:pt x="16436" y="4011"/>
                    </a:cubicBezTo>
                    <a:lnTo>
                      <a:pt x="9722" y="170"/>
                    </a:lnTo>
                    <a:cubicBezTo>
                      <a:pt x="9528" y="58"/>
                      <a:pt x="9309" y="1"/>
                      <a:pt x="908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42" name="Google Shape;781;p34">
                <a:extLst>
                  <a:ext uri="{FF2B5EF4-FFF2-40B4-BE49-F238E27FC236}">
                    <a16:creationId xmlns:a16="http://schemas.microsoft.com/office/drawing/2014/main" id="{EB10AB0D-1DE9-42CD-B8E9-FFC5ABE76DEA}"/>
                  </a:ext>
                </a:extLst>
              </p:cNvPr>
              <p:cNvSpPr/>
              <p:nvPr/>
            </p:nvSpPr>
            <p:spPr>
              <a:xfrm>
                <a:off x="5033375" y="1064800"/>
                <a:ext cx="111600" cy="62775"/>
              </a:xfrm>
              <a:custGeom>
                <a:avLst/>
                <a:gdLst/>
                <a:ahLst/>
                <a:cxnLst/>
                <a:rect l="l" t="t" r="r" b="b"/>
                <a:pathLst>
                  <a:path w="4464" h="2511" extrusionOk="0">
                    <a:moveTo>
                      <a:pt x="2822" y="1"/>
                    </a:moveTo>
                    <a:lnTo>
                      <a:pt x="626" y="921"/>
                    </a:lnTo>
                    <a:cubicBezTo>
                      <a:pt x="464" y="988"/>
                      <a:pt x="285" y="1024"/>
                      <a:pt x="80" y="1027"/>
                    </a:cubicBezTo>
                    <a:cubicBezTo>
                      <a:pt x="69" y="1029"/>
                      <a:pt x="63" y="1031"/>
                      <a:pt x="52" y="1035"/>
                    </a:cubicBezTo>
                    <a:cubicBezTo>
                      <a:pt x="34" y="1043"/>
                      <a:pt x="20" y="1056"/>
                      <a:pt x="12" y="1076"/>
                    </a:cubicBezTo>
                    <a:cubicBezTo>
                      <a:pt x="0" y="1105"/>
                      <a:pt x="11" y="1137"/>
                      <a:pt x="31" y="1157"/>
                    </a:cubicBezTo>
                    <a:lnTo>
                      <a:pt x="1121" y="2145"/>
                    </a:lnTo>
                    <a:cubicBezTo>
                      <a:pt x="1367" y="2383"/>
                      <a:pt x="1691" y="2510"/>
                      <a:pt x="2019" y="2510"/>
                    </a:cubicBezTo>
                    <a:cubicBezTo>
                      <a:pt x="2183" y="2510"/>
                      <a:pt x="2348" y="2478"/>
                      <a:pt x="2504" y="2413"/>
                    </a:cubicBezTo>
                    <a:lnTo>
                      <a:pt x="4463" y="1593"/>
                    </a:lnTo>
                    <a:lnTo>
                      <a:pt x="2822" y="1"/>
                    </a:lnTo>
                    <a:close/>
                  </a:path>
                </a:pathLst>
              </a:custGeom>
              <a:solidFill>
                <a:srgbClr val="000000">
                  <a:alpha val="139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43" name="Google Shape;782;p34">
                <a:extLst>
                  <a:ext uri="{FF2B5EF4-FFF2-40B4-BE49-F238E27FC236}">
                    <a16:creationId xmlns:a16="http://schemas.microsoft.com/office/drawing/2014/main" id="{C34555E0-90BB-4D21-9240-23520FE591CB}"/>
                  </a:ext>
                </a:extLst>
              </p:cNvPr>
              <p:cNvSpPr/>
              <p:nvPr/>
            </p:nvSpPr>
            <p:spPr>
              <a:xfrm>
                <a:off x="4971650" y="850350"/>
                <a:ext cx="113175" cy="234775"/>
              </a:xfrm>
              <a:custGeom>
                <a:avLst/>
                <a:gdLst/>
                <a:ahLst/>
                <a:cxnLst/>
                <a:rect l="l" t="t" r="r" b="b"/>
                <a:pathLst>
                  <a:path w="4527" h="9391" extrusionOk="0">
                    <a:moveTo>
                      <a:pt x="2743" y="0"/>
                    </a:moveTo>
                    <a:lnTo>
                      <a:pt x="865" y="786"/>
                    </a:lnTo>
                    <a:cubicBezTo>
                      <a:pt x="317" y="1016"/>
                      <a:pt x="0" y="1608"/>
                      <a:pt x="112" y="2194"/>
                    </a:cubicBezTo>
                    <a:lnTo>
                      <a:pt x="1271" y="8358"/>
                    </a:lnTo>
                    <a:cubicBezTo>
                      <a:pt x="1344" y="8734"/>
                      <a:pt x="1579" y="9055"/>
                      <a:pt x="1917" y="9236"/>
                    </a:cubicBezTo>
                    <a:cubicBezTo>
                      <a:pt x="2105" y="9339"/>
                      <a:pt x="2312" y="9390"/>
                      <a:pt x="2520" y="9390"/>
                    </a:cubicBezTo>
                    <a:cubicBezTo>
                      <a:pt x="2686" y="9390"/>
                      <a:pt x="2851" y="9358"/>
                      <a:pt x="3008" y="9292"/>
                    </a:cubicBezTo>
                    <a:lnTo>
                      <a:pt x="4526" y="8658"/>
                    </a:lnTo>
                    <a:lnTo>
                      <a:pt x="4526" y="8658"/>
                    </a:lnTo>
                    <a:cubicBezTo>
                      <a:pt x="4411" y="8676"/>
                      <a:pt x="4303" y="8684"/>
                      <a:pt x="4202" y="8684"/>
                    </a:cubicBezTo>
                    <a:cubicBezTo>
                      <a:pt x="3002" y="8684"/>
                      <a:pt x="2775" y="7487"/>
                      <a:pt x="2775" y="7487"/>
                    </a:cubicBezTo>
                    <a:cubicBezTo>
                      <a:pt x="2775" y="7487"/>
                      <a:pt x="2159" y="4829"/>
                      <a:pt x="1685" y="2657"/>
                    </a:cubicBezTo>
                    <a:cubicBezTo>
                      <a:pt x="1392" y="1311"/>
                      <a:pt x="2135" y="456"/>
                      <a:pt x="2743" y="0"/>
                    </a:cubicBezTo>
                    <a:close/>
                  </a:path>
                </a:pathLst>
              </a:custGeom>
              <a:solidFill>
                <a:srgbClr val="000000">
                  <a:alpha val="139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44" name="Google Shape;783;p34">
                <a:extLst>
                  <a:ext uri="{FF2B5EF4-FFF2-40B4-BE49-F238E27FC236}">
                    <a16:creationId xmlns:a16="http://schemas.microsoft.com/office/drawing/2014/main" id="{26EB9A5F-DDAD-46E4-8722-E3604AA98429}"/>
                  </a:ext>
                </a:extLst>
              </p:cNvPr>
              <p:cNvSpPr/>
              <p:nvPr/>
            </p:nvSpPr>
            <p:spPr>
              <a:xfrm>
                <a:off x="5542525" y="846025"/>
                <a:ext cx="76000" cy="89300"/>
              </a:xfrm>
              <a:custGeom>
                <a:avLst/>
                <a:gdLst/>
                <a:ahLst/>
                <a:cxnLst/>
                <a:rect l="l" t="t" r="r" b="b"/>
                <a:pathLst>
                  <a:path w="3040" h="3572" extrusionOk="0">
                    <a:moveTo>
                      <a:pt x="2787" y="1"/>
                    </a:moveTo>
                    <a:cubicBezTo>
                      <a:pt x="2776" y="1"/>
                      <a:pt x="2766" y="4"/>
                      <a:pt x="2755" y="8"/>
                    </a:cubicBezTo>
                    <a:cubicBezTo>
                      <a:pt x="2745" y="13"/>
                      <a:pt x="2733" y="20"/>
                      <a:pt x="2725" y="33"/>
                    </a:cubicBezTo>
                    <a:cubicBezTo>
                      <a:pt x="2565" y="257"/>
                      <a:pt x="2345" y="434"/>
                      <a:pt x="2087" y="542"/>
                    </a:cubicBezTo>
                    <a:lnTo>
                      <a:pt x="1" y="1414"/>
                    </a:lnTo>
                    <a:lnTo>
                      <a:pt x="286" y="3572"/>
                    </a:lnTo>
                    <a:lnTo>
                      <a:pt x="2266" y="2745"/>
                    </a:lnTo>
                    <a:cubicBezTo>
                      <a:pt x="2695" y="2566"/>
                      <a:pt x="2990" y="2168"/>
                      <a:pt x="3039" y="1692"/>
                    </a:cubicBezTo>
                    <a:lnTo>
                      <a:pt x="2860" y="70"/>
                    </a:lnTo>
                    <a:cubicBezTo>
                      <a:pt x="2856" y="39"/>
                      <a:pt x="2833" y="12"/>
                      <a:pt x="2806" y="4"/>
                    </a:cubicBezTo>
                    <a:cubicBezTo>
                      <a:pt x="2799" y="2"/>
                      <a:pt x="2793" y="1"/>
                      <a:pt x="2787" y="1"/>
                    </a:cubicBezTo>
                    <a:close/>
                  </a:path>
                </a:pathLst>
              </a:custGeom>
              <a:solidFill>
                <a:srgbClr val="FFFFFF">
                  <a:alpha val="318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45" name="Google Shape;784;p34">
                <a:extLst>
                  <a:ext uri="{FF2B5EF4-FFF2-40B4-BE49-F238E27FC236}">
                    <a16:creationId xmlns:a16="http://schemas.microsoft.com/office/drawing/2014/main" id="{DEBE91E0-C966-4D02-96B2-C809E120F673}"/>
                  </a:ext>
                </a:extLst>
              </p:cNvPr>
              <p:cNvSpPr/>
              <p:nvPr/>
            </p:nvSpPr>
            <p:spPr>
              <a:xfrm>
                <a:off x="5368275" y="697375"/>
                <a:ext cx="243550" cy="169250"/>
              </a:xfrm>
              <a:custGeom>
                <a:avLst/>
                <a:gdLst/>
                <a:ahLst/>
                <a:cxnLst/>
                <a:rect l="l" t="t" r="r" b="b"/>
                <a:pathLst>
                  <a:path w="9742" h="6770" extrusionOk="0">
                    <a:moveTo>
                      <a:pt x="1762" y="1"/>
                    </a:moveTo>
                    <a:cubicBezTo>
                      <a:pt x="1596" y="1"/>
                      <a:pt x="1430" y="33"/>
                      <a:pt x="1274" y="98"/>
                    </a:cubicBezTo>
                    <a:lnTo>
                      <a:pt x="0" y="631"/>
                    </a:lnTo>
                    <a:cubicBezTo>
                      <a:pt x="309" y="635"/>
                      <a:pt x="758" y="718"/>
                      <a:pt x="1282" y="1055"/>
                    </a:cubicBezTo>
                    <a:cubicBezTo>
                      <a:pt x="2098" y="1580"/>
                      <a:pt x="7181" y="4874"/>
                      <a:pt x="7181" y="4874"/>
                    </a:cubicBezTo>
                    <a:cubicBezTo>
                      <a:pt x="7181" y="4874"/>
                      <a:pt x="9009" y="5795"/>
                      <a:pt x="7804" y="6770"/>
                    </a:cubicBezTo>
                    <a:lnTo>
                      <a:pt x="8971" y="6281"/>
                    </a:lnTo>
                    <a:cubicBezTo>
                      <a:pt x="9410" y="6097"/>
                      <a:pt x="9698" y="5703"/>
                      <a:pt x="9742" y="5213"/>
                    </a:cubicBezTo>
                    <a:lnTo>
                      <a:pt x="9682" y="4702"/>
                    </a:lnTo>
                    <a:cubicBezTo>
                      <a:pt x="9586" y="4408"/>
                      <a:pt x="9386" y="4170"/>
                      <a:pt x="9110" y="4011"/>
                    </a:cubicBezTo>
                    <a:lnTo>
                      <a:pt x="2397" y="170"/>
                    </a:lnTo>
                    <a:cubicBezTo>
                      <a:pt x="2203" y="58"/>
                      <a:pt x="1983" y="1"/>
                      <a:pt x="1762" y="1"/>
                    </a:cubicBezTo>
                    <a:close/>
                  </a:path>
                </a:pathLst>
              </a:custGeom>
              <a:solidFill>
                <a:srgbClr val="FFFFFF">
                  <a:alpha val="318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46" name="Google Shape;785;p34">
                <a:extLst>
                  <a:ext uri="{FF2B5EF4-FFF2-40B4-BE49-F238E27FC236}">
                    <a16:creationId xmlns:a16="http://schemas.microsoft.com/office/drawing/2014/main" id="{3E4D333F-CF93-40A4-A836-5B6162A86197}"/>
                  </a:ext>
                </a:extLst>
              </p:cNvPr>
              <p:cNvSpPr/>
              <p:nvPr/>
            </p:nvSpPr>
            <p:spPr>
              <a:xfrm>
                <a:off x="4963350" y="689650"/>
                <a:ext cx="657275" cy="403200"/>
              </a:xfrm>
              <a:custGeom>
                <a:avLst/>
                <a:gdLst/>
                <a:ahLst/>
                <a:cxnLst/>
                <a:rect l="l" t="t" r="r" b="b"/>
                <a:pathLst>
                  <a:path w="26291" h="16128" extrusionOk="0">
                    <a:moveTo>
                      <a:pt x="17960" y="399"/>
                    </a:moveTo>
                    <a:cubicBezTo>
                      <a:pt x="18165" y="399"/>
                      <a:pt x="18369" y="452"/>
                      <a:pt x="18548" y="554"/>
                    </a:cubicBezTo>
                    <a:lnTo>
                      <a:pt x="25263" y="4393"/>
                    </a:lnTo>
                    <a:cubicBezTo>
                      <a:pt x="25663" y="4622"/>
                      <a:pt x="25884" y="5032"/>
                      <a:pt x="25856" y="5491"/>
                    </a:cubicBezTo>
                    <a:cubicBezTo>
                      <a:pt x="25828" y="5952"/>
                      <a:pt x="25558" y="6332"/>
                      <a:pt x="25133" y="6510"/>
                    </a:cubicBezTo>
                    <a:lnTo>
                      <a:pt x="3307" y="15638"/>
                    </a:lnTo>
                    <a:cubicBezTo>
                      <a:pt x="3160" y="15700"/>
                      <a:pt x="3005" y="15730"/>
                      <a:pt x="2850" y="15730"/>
                    </a:cubicBezTo>
                    <a:cubicBezTo>
                      <a:pt x="2657" y="15730"/>
                      <a:pt x="2465" y="15683"/>
                      <a:pt x="2290" y="15589"/>
                    </a:cubicBezTo>
                    <a:cubicBezTo>
                      <a:pt x="1974" y="15419"/>
                      <a:pt x="1755" y="15120"/>
                      <a:pt x="1688" y="14768"/>
                    </a:cubicBezTo>
                    <a:lnTo>
                      <a:pt x="527" y="8605"/>
                    </a:lnTo>
                    <a:cubicBezTo>
                      <a:pt x="424" y="8060"/>
                      <a:pt x="722" y="7510"/>
                      <a:pt x="1233" y="7295"/>
                    </a:cubicBezTo>
                    <a:lnTo>
                      <a:pt x="17506" y="490"/>
                    </a:lnTo>
                    <a:cubicBezTo>
                      <a:pt x="17650" y="428"/>
                      <a:pt x="17806" y="399"/>
                      <a:pt x="17960" y="399"/>
                    </a:cubicBezTo>
                    <a:close/>
                    <a:moveTo>
                      <a:pt x="17961" y="0"/>
                    </a:moveTo>
                    <a:cubicBezTo>
                      <a:pt x="17754" y="0"/>
                      <a:pt x="17546" y="41"/>
                      <a:pt x="17352" y="122"/>
                    </a:cubicBezTo>
                    <a:lnTo>
                      <a:pt x="1079" y="6928"/>
                    </a:lnTo>
                    <a:cubicBezTo>
                      <a:pt x="396" y="7215"/>
                      <a:pt x="1" y="7950"/>
                      <a:pt x="137" y="8679"/>
                    </a:cubicBezTo>
                    <a:lnTo>
                      <a:pt x="1298" y="14841"/>
                    </a:lnTo>
                    <a:cubicBezTo>
                      <a:pt x="1388" y="15311"/>
                      <a:pt x="1680" y="15711"/>
                      <a:pt x="2101" y="15938"/>
                    </a:cubicBezTo>
                    <a:cubicBezTo>
                      <a:pt x="2335" y="16064"/>
                      <a:pt x="2592" y="16128"/>
                      <a:pt x="2850" y="16128"/>
                    </a:cubicBezTo>
                    <a:cubicBezTo>
                      <a:pt x="3056" y="16128"/>
                      <a:pt x="3265" y="16088"/>
                      <a:pt x="3460" y="16001"/>
                    </a:cubicBezTo>
                    <a:lnTo>
                      <a:pt x="25286" y="6873"/>
                    </a:lnTo>
                    <a:cubicBezTo>
                      <a:pt x="25844" y="6640"/>
                      <a:pt x="26216" y="6119"/>
                      <a:pt x="26253" y="5513"/>
                    </a:cubicBezTo>
                    <a:cubicBezTo>
                      <a:pt x="26290" y="4910"/>
                      <a:pt x="25986" y="4348"/>
                      <a:pt x="25460" y="4047"/>
                    </a:cubicBezTo>
                    <a:lnTo>
                      <a:pt x="18745" y="207"/>
                    </a:lnTo>
                    <a:cubicBezTo>
                      <a:pt x="18504" y="70"/>
                      <a:pt x="18233" y="0"/>
                      <a:pt x="1796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47" name="Google Shape;786;p34">
                <a:extLst>
                  <a:ext uri="{FF2B5EF4-FFF2-40B4-BE49-F238E27FC236}">
                    <a16:creationId xmlns:a16="http://schemas.microsoft.com/office/drawing/2014/main" id="{6C7715EA-8DA6-47EF-861A-7C2801323FB1}"/>
                  </a:ext>
                </a:extLst>
              </p:cNvPr>
              <p:cNvSpPr/>
              <p:nvPr/>
            </p:nvSpPr>
            <p:spPr>
              <a:xfrm>
                <a:off x="5175500" y="783525"/>
                <a:ext cx="132775" cy="263100"/>
              </a:xfrm>
              <a:custGeom>
                <a:avLst/>
                <a:gdLst/>
                <a:ahLst/>
                <a:cxnLst/>
                <a:rect l="l" t="t" r="r" b="b"/>
                <a:pathLst>
                  <a:path w="5311" h="10524" extrusionOk="0">
                    <a:moveTo>
                      <a:pt x="226" y="0"/>
                    </a:moveTo>
                    <a:cubicBezTo>
                      <a:pt x="200" y="0"/>
                      <a:pt x="174" y="5"/>
                      <a:pt x="149" y="15"/>
                    </a:cubicBezTo>
                    <a:cubicBezTo>
                      <a:pt x="48" y="57"/>
                      <a:pt x="0" y="173"/>
                      <a:pt x="42" y="275"/>
                    </a:cubicBezTo>
                    <a:lnTo>
                      <a:pt x="3474" y="8480"/>
                    </a:lnTo>
                    <a:cubicBezTo>
                      <a:pt x="3480" y="8496"/>
                      <a:pt x="3489" y="8509"/>
                      <a:pt x="3497" y="8522"/>
                    </a:cubicBezTo>
                    <a:lnTo>
                      <a:pt x="4926" y="10443"/>
                    </a:lnTo>
                    <a:cubicBezTo>
                      <a:pt x="4966" y="10496"/>
                      <a:pt x="5025" y="10523"/>
                      <a:pt x="5085" y="10523"/>
                    </a:cubicBezTo>
                    <a:cubicBezTo>
                      <a:pt x="5127" y="10523"/>
                      <a:pt x="5168" y="10510"/>
                      <a:pt x="5204" y="10483"/>
                    </a:cubicBezTo>
                    <a:cubicBezTo>
                      <a:pt x="5293" y="10418"/>
                      <a:pt x="5311" y="10294"/>
                      <a:pt x="5245" y="10205"/>
                    </a:cubicBezTo>
                    <a:lnTo>
                      <a:pt x="3831" y="8304"/>
                    </a:lnTo>
                    <a:lnTo>
                      <a:pt x="409" y="123"/>
                    </a:lnTo>
                    <a:cubicBezTo>
                      <a:pt x="377" y="46"/>
                      <a:pt x="304" y="0"/>
                      <a:pt x="22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48" name="Google Shape;787;p34">
                <a:extLst>
                  <a:ext uri="{FF2B5EF4-FFF2-40B4-BE49-F238E27FC236}">
                    <a16:creationId xmlns:a16="http://schemas.microsoft.com/office/drawing/2014/main" id="{7EB4C84A-8478-4EF7-8A18-FAF671EEEE90}"/>
                  </a:ext>
                </a:extLst>
              </p:cNvPr>
              <p:cNvSpPr/>
              <p:nvPr/>
            </p:nvSpPr>
            <p:spPr>
              <a:xfrm>
                <a:off x="5014425" y="809700"/>
                <a:ext cx="611875" cy="325600"/>
              </a:xfrm>
              <a:custGeom>
                <a:avLst/>
                <a:gdLst/>
                <a:ahLst/>
                <a:cxnLst/>
                <a:rect l="l" t="t" r="r" b="b"/>
                <a:pathLst>
                  <a:path w="24475" h="13024" extrusionOk="0">
                    <a:moveTo>
                      <a:pt x="23952" y="1"/>
                    </a:moveTo>
                    <a:cubicBezTo>
                      <a:pt x="23944" y="1"/>
                      <a:pt x="23937" y="1"/>
                      <a:pt x="23930" y="2"/>
                    </a:cubicBezTo>
                    <a:cubicBezTo>
                      <a:pt x="23821" y="15"/>
                      <a:pt x="23742" y="113"/>
                      <a:pt x="23754" y="221"/>
                    </a:cubicBezTo>
                    <a:lnTo>
                      <a:pt x="24078" y="3154"/>
                    </a:lnTo>
                    <a:cubicBezTo>
                      <a:pt x="24031" y="3582"/>
                      <a:pt x="23757" y="3950"/>
                      <a:pt x="23358" y="4115"/>
                    </a:cubicBezTo>
                    <a:lnTo>
                      <a:pt x="3229" y="12535"/>
                    </a:lnTo>
                    <a:cubicBezTo>
                      <a:pt x="3081" y="12597"/>
                      <a:pt x="2926" y="12627"/>
                      <a:pt x="2772" y="12627"/>
                    </a:cubicBezTo>
                    <a:cubicBezTo>
                      <a:pt x="2470" y="12627"/>
                      <a:pt x="2172" y="12510"/>
                      <a:pt x="1943" y="12287"/>
                    </a:cubicBezTo>
                    <a:lnTo>
                      <a:pt x="354" y="10847"/>
                    </a:lnTo>
                    <a:cubicBezTo>
                      <a:pt x="317" y="10812"/>
                      <a:pt x="269" y="10795"/>
                      <a:pt x="221" y="10795"/>
                    </a:cubicBezTo>
                    <a:cubicBezTo>
                      <a:pt x="167" y="10795"/>
                      <a:pt x="113" y="10817"/>
                      <a:pt x="74" y="10860"/>
                    </a:cubicBezTo>
                    <a:cubicBezTo>
                      <a:pt x="1" y="10941"/>
                      <a:pt x="6" y="11067"/>
                      <a:pt x="87" y="11140"/>
                    </a:cubicBezTo>
                    <a:lnTo>
                      <a:pt x="1670" y="12575"/>
                    </a:lnTo>
                    <a:cubicBezTo>
                      <a:pt x="1971" y="12868"/>
                      <a:pt x="2368" y="13023"/>
                      <a:pt x="2771" y="13023"/>
                    </a:cubicBezTo>
                    <a:cubicBezTo>
                      <a:pt x="2976" y="13023"/>
                      <a:pt x="3184" y="12982"/>
                      <a:pt x="3381" y="12901"/>
                    </a:cubicBezTo>
                    <a:lnTo>
                      <a:pt x="23511" y="4482"/>
                    </a:lnTo>
                    <a:cubicBezTo>
                      <a:pt x="24050" y="4256"/>
                      <a:pt x="24420" y="3753"/>
                      <a:pt x="24474" y="3171"/>
                    </a:cubicBezTo>
                    <a:cubicBezTo>
                      <a:pt x="24475" y="3157"/>
                      <a:pt x="24475" y="3144"/>
                      <a:pt x="24474" y="3130"/>
                    </a:cubicBezTo>
                    <a:lnTo>
                      <a:pt x="24147" y="177"/>
                    </a:lnTo>
                    <a:cubicBezTo>
                      <a:pt x="24137" y="76"/>
                      <a:pt x="24049" y="1"/>
                      <a:pt x="2395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49" name="Google Shape;788;p34">
                <a:extLst>
                  <a:ext uri="{FF2B5EF4-FFF2-40B4-BE49-F238E27FC236}">
                    <a16:creationId xmlns:a16="http://schemas.microsoft.com/office/drawing/2014/main" id="{C1105974-2BB5-403B-A0EB-977074F0F214}"/>
                  </a:ext>
                </a:extLst>
              </p:cNvPr>
              <p:cNvSpPr/>
              <p:nvPr/>
            </p:nvSpPr>
            <p:spPr>
              <a:xfrm>
                <a:off x="5165700" y="826575"/>
                <a:ext cx="54050" cy="124225"/>
              </a:xfrm>
              <a:custGeom>
                <a:avLst/>
                <a:gdLst/>
                <a:ahLst/>
                <a:cxnLst/>
                <a:rect l="l" t="t" r="r" b="b"/>
                <a:pathLst>
                  <a:path w="2162" h="4969" extrusionOk="0">
                    <a:moveTo>
                      <a:pt x="113" y="1"/>
                    </a:moveTo>
                    <a:cubicBezTo>
                      <a:pt x="101" y="1"/>
                      <a:pt x="88" y="3"/>
                      <a:pt x="77" y="8"/>
                    </a:cubicBezTo>
                    <a:cubicBezTo>
                      <a:pt x="25" y="29"/>
                      <a:pt x="1" y="86"/>
                      <a:pt x="22" y="137"/>
                    </a:cubicBezTo>
                    <a:lnTo>
                      <a:pt x="1956" y="4907"/>
                    </a:lnTo>
                    <a:cubicBezTo>
                      <a:pt x="1972" y="4945"/>
                      <a:pt x="2009" y="4969"/>
                      <a:pt x="2049" y="4969"/>
                    </a:cubicBezTo>
                    <a:cubicBezTo>
                      <a:pt x="2061" y="4969"/>
                      <a:pt x="2074" y="4967"/>
                      <a:pt x="2086" y="4960"/>
                    </a:cubicBezTo>
                    <a:cubicBezTo>
                      <a:pt x="2137" y="4939"/>
                      <a:pt x="2162" y="4882"/>
                      <a:pt x="2141" y="4831"/>
                    </a:cubicBezTo>
                    <a:lnTo>
                      <a:pt x="206" y="62"/>
                    </a:lnTo>
                    <a:cubicBezTo>
                      <a:pt x="190" y="24"/>
                      <a:pt x="152" y="1"/>
                      <a:pt x="11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50" name="Google Shape;789;p34">
                <a:extLst>
                  <a:ext uri="{FF2B5EF4-FFF2-40B4-BE49-F238E27FC236}">
                    <a16:creationId xmlns:a16="http://schemas.microsoft.com/office/drawing/2014/main" id="{BB9BA10A-C05D-4C0F-9E21-B75B1516F754}"/>
                  </a:ext>
                </a:extLst>
              </p:cNvPr>
              <p:cNvSpPr/>
              <p:nvPr/>
            </p:nvSpPr>
            <p:spPr>
              <a:xfrm>
                <a:off x="5148025" y="870850"/>
                <a:ext cx="24100" cy="55250"/>
              </a:xfrm>
              <a:custGeom>
                <a:avLst/>
                <a:gdLst/>
                <a:ahLst/>
                <a:cxnLst/>
                <a:rect l="l" t="t" r="r" b="b"/>
                <a:pathLst>
                  <a:path w="964" h="2210" extrusionOk="0">
                    <a:moveTo>
                      <a:pt x="110" y="0"/>
                    </a:moveTo>
                    <a:cubicBezTo>
                      <a:pt x="101" y="0"/>
                      <a:pt x="93" y="1"/>
                      <a:pt x="85" y="3"/>
                    </a:cubicBezTo>
                    <a:cubicBezTo>
                      <a:pt x="32" y="17"/>
                      <a:pt x="0" y="72"/>
                      <a:pt x="14" y="124"/>
                    </a:cubicBezTo>
                    <a:cubicBezTo>
                      <a:pt x="194" y="821"/>
                      <a:pt x="446" y="1504"/>
                      <a:pt x="761" y="2154"/>
                    </a:cubicBezTo>
                    <a:cubicBezTo>
                      <a:pt x="778" y="2188"/>
                      <a:pt x="814" y="2209"/>
                      <a:pt x="851" y="2209"/>
                    </a:cubicBezTo>
                    <a:cubicBezTo>
                      <a:pt x="866" y="2209"/>
                      <a:pt x="881" y="2206"/>
                      <a:pt x="894" y="2199"/>
                    </a:cubicBezTo>
                    <a:cubicBezTo>
                      <a:pt x="945" y="2175"/>
                      <a:pt x="964" y="2116"/>
                      <a:pt x="940" y="2066"/>
                    </a:cubicBezTo>
                    <a:cubicBezTo>
                      <a:pt x="630" y="1429"/>
                      <a:pt x="384" y="758"/>
                      <a:pt x="206" y="74"/>
                    </a:cubicBezTo>
                    <a:cubicBezTo>
                      <a:pt x="194" y="29"/>
                      <a:pt x="154" y="0"/>
                      <a:pt x="11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51" name="Google Shape;790;p34">
                <a:extLst>
                  <a:ext uri="{FF2B5EF4-FFF2-40B4-BE49-F238E27FC236}">
                    <a16:creationId xmlns:a16="http://schemas.microsoft.com/office/drawing/2014/main" id="{8EB5882E-741E-4D2D-B97B-AB8245C17263}"/>
                  </a:ext>
                </a:extLst>
              </p:cNvPr>
              <p:cNvSpPr/>
              <p:nvPr/>
            </p:nvSpPr>
            <p:spPr>
              <a:xfrm>
                <a:off x="5113350" y="908750"/>
                <a:ext cx="17650" cy="31200"/>
              </a:xfrm>
              <a:custGeom>
                <a:avLst/>
                <a:gdLst/>
                <a:ahLst/>
                <a:cxnLst/>
                <a:rect l="l" t="t" r="r" b="b"/>
                <a:pathLst>
                  <a:path w="706" h="1248" extrusionOk="0">
                    <a:moveTo>
                      <a:pt x="112" y="0"/>
                    </a:moveTo>
                    <a:cubicBezTo>
                      <a:pt x="98" y="0"/>
                      <a:pt x="84" y="3"/>
                      <a:pt x="71" y="9"/>
                    </a:cubicBezTo>
                    <a:cubicBezTo>
                      <a:pt x="21" y="31"/>
                      <a:pt x="0" y="90"/>
                      <a:pt x="22" y="141"/>
                    </a:cubicBezTo>
                    <a:lnTo>
                      <a:pt x="502" y="1189"/>
                    </a:lnTo>
                    <a:cubicBezTo>
                      <a:pt x="519" y="1226"/>
                      <a:pt x="555" y="1247"/>
                      <a:pt x="593" y="1247"/>
                    </a:cubicBezTo>
                    <a:cubicBezTo>
                      <a:pt x="606" y="1247"/>
                      <a:pt x="621" y="1245"/>
                      <a:pt x="634" y="1238"/>
                    </a:cubicBezTo>
                    <a:cubicBezTo>
                      <a:pt x="684" y="1215"/>
                      <a:pt x="705" y="1157"/>
                      <a:pt x="682" y="1106"/>
                    </a:cubicBezTo>
                    <a:lnTo>
                      <a:pt x="202" y="58"/>
                    </a:lnTo>
                    <a:cubicBezTo>
                      <a:pt x="186" y="21"/>
                      <a:pt x="150" y="0"/>
                      <a:pt x="11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52" name="Google Shape;791;p34">
                <a:extLst>
                  <a:ext uri="{FF2B5EF4-FFF2-40B4-BE49-F238E27FC236}">
                    <a16:creationId xmlns:a16="http://schemas.microsoft.com/office/drawing/2014/main" id="{4DD04A66-A599-4B79-B4D2-8538E296F1CE}"/>
                  </a:ext>
                </a:extLst>
              </p:cNvPr>
              <p:cNvSpPr/>
              <p:nvPr/>
            </p:nvSpPr>
            <p:spPr>
              <a:xfrm>
                <a:off x="5081425" y="973450"/>
                <a:ext cx="12225" cy="17825"/>
              </a:xfrm>
              <a:custGeom>
                <a:avLst/>
                <a:gdLst/>
                <a:ahLst/>
                <a:cxnLst/>
                <a:rect l="l" t="t" r="r" b="b"/>
                <a:pathLst>
                  <a:path w="489" h="713" extrusionOk="0">
                    <a:moveTo>
                      <a:pt x="115" y="0"/>
                    </a:moveTo>
                    <a:cubicBezTo>
                      <a:pt x="100" y="0"/>
                      <a:pt x="84" y="3"/>
                      <a:pt x="70" y="11"/>
                    </a:cubicBezTo>
                    <a:cubicBezTo>
                      <a:pt x="20" y="34"/>
                      <a:pt x="0" y="95"/>
                      <a:pt x="26" y="143"/>
                    </a:cubicBezTo>
                    <a:lnTo>
                      <a:pt x="286" y="659"/>
                    </a:lnTo>
                    <a:cubicBezTo>
                      <a:pt x="304" y="693"/>
                      <a:pt x="338" y="713"/>
                      <a:pt x="374" y="713"/>
                    </a:cubicBezTo>
                    <a:cubicBezTo>
                      <a:pt x="389" y="713"/>
                      <a:pt x="405" y="711"/>
                      <a:pt x="419" y="702"/>
                    </a:cubicBezTo>
                    <a:cubicBezTo>
                      <a:pt x="469" y="679"/>
                      <a:pt x="489" y="618"/>
                      <a:pt x="464" y="569"/>
                    </a:cubicBezTo>
                    <a:lnTo>
                      <a:pt x="204" y="54"/>
                    </a:lnTo>
                    <a:cubicBezTo>
                      <a:pt x="186" y="20"/>
                      <a:pt x="151" y="0"/>
                      <a:pt x="11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53" name="Google Shape;792;p34">
                <a:extLst>
                  <a:ext uri="{FF2B5EF4-FFF2-40B4-BE49-F238E27FC236}">
                    <a16:creationId xmlns:a16="http://schemas.microsoft.com/office/drawing/2014/main" id="{F705876A-58BE-4177-8231-91B1F1728641}"/>
                  </a:ext>
                </a:extLst>
              </p:cNvPr>
              <p:cNvSpPr/>
              <p:nvPr/>
            </p:nvSpPr>
            <p:spPr>
              <a:xfrm>
                <a:off x="5241175" y="839600"/>
                <a:ext cx="49850" cy="111525"/>
              </a:xfrm>
              <a:custGeom>
                <a:avLst/>
                <a:gdLst/>
                <a:ahLst/>
                <a:cxnLst/>
                <a:rect l="l" t="t" r="r" b="b"/>
                <a:pathLst>
                  <a:path w="1994" h="4461" extrusionOk="0">
                    <a:moveTo>
                      <a:pt x="114" y="0"/>
                    </a:moveTo>
                    <a:cubicBezTo>
                      <a:pt x="101" y="0"/>
                      <a:pt x="88" y="3"/>
                      <a:pt x="76" y="8"/>
                    </a:cubicBezTo>
                    <a:cubicBezTo>
                      <a:pt x="25" y="29"/>
                      <a:pt x="1" y="88"/>
                      <a:pt x="22" y="139"/>
                    </a:cubicBezTo>
                    <a:lnTo>
                      <a:pt x="1789" y="4398"/>
                    </a:lnTo>
                    <a:cubicBezTo>
                      <a:pt x="1805" y="4436"/>
                      <a:pt x="1843" y="4460"/>
                      <a:pt x="1881" y="4460"/>
                    </a:cubicBezTo>
                    <a:cubicBezTo>
                      <a:pt x="1894" y="4460"/>
                      <a:pt x="1906" y="4458"/>
                      <a:pt x="1918" y="4453"/>
                    </a:cubicBezTo>
                    <a:cubicBezTo>
                      <a:pt x="1969" y="4432"/>
                      <a:pt x="1993" y="4372"/>
                      <a:pt x="1972" y="4323"/>
                    </a:cubicBezTo>
                    <a:lnTo>
                      <a:pt x="205" y="62"/>
                    </a:lnTo>
                    <a:cubicBezTo>
                      <a:pt x="190" y="24"/>
                      <a:pt x="152" y="0"/>
                      <a:pt x="11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54" name="Google Shape;793;p34">
                <a:extLst>
                  <a:ext uri="{FF2B5EF4-FFF2-40B4-BE49-F238E27FC236}">
                    <a16:creationId xmlns:a16="http://schemas.microsoft.com/office/drawing/2014/main" id="{2A21C555-B07D-42C5-AA5F-7DB35F1C2667}"/>
                  </a:ext>
                </a:extLst>
              </p:cNvPr>
              <p:cNvSpPr/>
              <p:nvPr/>
            </p:nvSpPr>
            <p:spPr>
              <a:xfrm>
                <a:off x="5300175" y="880800"/>
                <a:ext cx="18700" cy="38600"/>
              </a:xfrm>
              <a:custGeom>
                <a:avLst/>
                <a:gdLst/>
                <a:ahLst/>
                <a:cxnLst/>
                <a:rect l="l" t="t" r="r" b="b"/>
                <a:pathLst>
                  <a:path w="748" h="1544" extrusionOk="0">
                    <a:moveTo>
                      <a:pt x="112" y="0"/>
                    </a:moveTo>
                    <a:cubicBezTo>
                      <a:pt x="100" y="0"/>
                      <a:pt x="88" y="3"/>
                      <a:pt x="76" y="7"/>
                    </a:cubicBezTo>
                    <a:cubicBezTo>
                      <a:pt x="25" y="28"/>
                      <a:pt x="0" y="85"/>
                      <a:pt x="19" y="136"/>
                    </a:cubicBezTo>
                    <a:lnTo>
                      <a:pt x="544" y="1480"/>
                    </a:lnTo>
                    <a:cubicBezTo>
                      <a:pt x="558" y="1519"/>
                      <a:pt x="596" y="1543"/>
                      <a:pt x="635" y="1543"/>
                    </a:cubicBezTo>
                    <a:cubicBezTo>
                      <a:pt x="648" y="1543"/>
                      <a:pt x="659" y="1542"/>
                      <a:pt x="671" y="1537"/>
                    </a:cubicBezTo>
                    <a:cubicBezTo>
                      <a:pt x="722" y="1515"/>
                      <a:pt x="748" y="1459"/>
                      <a:pt x="728" y="1407"/>
                    </a:cubicBezTo>
                    <a:lnTo>
                      <a:pt x="204" y="64"/>
                    </a:lnTo>
                    <a:cubicBezTo>
                      <a:pt x="189" y="25"/>
                      <a:pt x="151" y="0"/>
                      <a:pt x="11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55" name="Google Shape;794;p34">
                <a:extLst>
                  <a:ext uri="{FF2B5EF4-FFF2-40B4-BE49-F238E27FC236}">
                    <a16:creationId xmlns:a16="http://schemas.microsoft.com/office/drawing/2014/main" id="{CE07D9A4-93B9-4F61-9C3E-18BA0A9180C8}"/>
                  </a:ext>
                </a:extLst>
              </p:cNvPr>
              <p:cNvSpPr/>
              <p:nvPr/>
            </p:nvSpPr>
            <p:spPr>
              <a:xfrm>
                <a:off x="5418775" y="724325"/>
                <a:ext cx="83250" cy="53850"/>
              </a:xfrm>
              <a:custGeom>
                <a:avLst/>
                <a:gdLst/>
                <a:ahLst/>
                <a:cxnLst/>
                <a:rect l="l" t="t" r="r" b="b"/>
                <a:pathLst>
                  <a:path w="3330" h="2154" extrusionOk="0">
                    <a:moveTo>
                      <a:pt x="115" y="0"/>
                    </a:moveTo>
                    <a:cubicBezTo>
                      <a:pt x="81" y="0"/>
                      <a:pt x="48" y="17"/>
                      <a:pt x="30" y="47"/>
                    </a:cubicBezTo>
                    <a:cubicBezTo>
                      <a:pt x="0" y="93"/>
                      <a:pt x="15" y="155"/>
                      <a:pt x="61" y="183"/>
                    </a:cubicBezTo>
                    <a:lnTo>
                      <a:pt x="3163" y="2138"/>
                    </a:lnTo>
                    <a:cubicBezTo>
                      <a:pt x="3179" y="2149"/>
                      <a:pt x="3198" y="2154"/>
                      <a:pt x="3216" y="2154"/>
                    </a:cubicBezTo>
                    <a:cubicBezTo>
                      <a:pt x="3249" y="2154"/>
                      <a:pt x="3280" y="2138"/>
                      <a:pt x="3300" y="2105"/>
                    </a:cubicBezTo>
                    <a:cubicBezTo>
                      <a:pt x="3330" y="2060"/>
                      <a:pt x="3315" y="1998"/>
                      <a:pt x="3269" y="1969"/>
                    </a:cubicBezTo>
                    <a:lnTo>
                      <a:pt x="167" y="15"/>
                    </a:lnTo>
                    <a:cubicBezTo>
                      <a:pt x="151" y="5"/>
                      <a:pt x="133" y="0"/>
                      <a:pt x="11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56" name="Google Shape;795;p34">
                <a:extLst>
                  <a:ext uri="{FF2B5EF4-FFF2-40B4-BE49-F238E27FC236}">
                    <a16:creationId xmlns:a16="http://schemas.microsoft.com/office/drawing/2014/main" id="{F290F794-5450-464D-B98F-9EA3DFDCD878}"/>
                  </a:ext>
                </a:extLst>
              </p:cNvPr>
              <p:cNvSpPr/>
              <p:nvPr/>
            </p:nvSpPr>
            <p:spPr>
              <a:xfrm>
                <a:off x="5442975" y="778700"/>
                <a:ext cx="29975" cy="20450"/>
              </a:xfrm>
              <a:custGeom>
                <a:avLst/>
                <a:gdLst/>
                <a:ahLst/>
                <a:cxnLst/>
                <a:rect l="l" t="t" r="r" b="b"/>
                <a:pathLst>
                  <a:path w="1199" h="818" extrusionOk="0">
                    <a:moveTo>
                      <a:pt x="114" y="0"/>
                    </a:moveTo>
                    <a:cubicBezTo>
                      <a:pt x="81" y="0"/>
                      <a:pt x="49" y="16"/>
                      <a:pt x="30" y="45"/>
                    </a:cubicBezTo>
                    <a:cubicBezTo>
                      <a:pt x="1" y="92"/>
                      <a:pt x="14" y="154"/>
                      <a:pt x="60" y="182"/>
                    </a:cubicBezTo>
                    <a:lnTo>
                      <a:pt x="1032" y="802"/>
                    </a:lnTo>
                    <a:cubicBezTo>
                      <a:pt x="1049" y="813"/>
                      <a:pt x="1068" y="818"/>
                      <a:pt x="1086" y="818"/>
                    </a:cubicBezTo>
                    <a:cubicBezTo>
                      <a:pt x="1120" y="818"/>
                      <a:pt x="1151" y="802"/>
                      <a:pt x="1169" y="771"/>
                    </a:cubicBezTo>
                    <a:cubicBezTo>
                      <a:pt x="1198" y="726"/>
                      <a:pt x="1185" y="664"/>
                      <a:pt x="1138" y="635"/>
                    </a:cubicBezTo>
                    <a:lnTo>
                      <a:pt x="167" y="16"/>
                    </a:lnTo>
                    <a:cubicBezTo>
                      <a:pt x="150" y="5"/>
                      <a:pt x="132" y="0"/>
                      <a:pt x="11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</p:grpSp>
        <p:grpSp>
          <p:nvGrpSpPr>
            <p:cNvPr id="57" name="Google Shape;800;p34">
              <a:extLst>
                <a:ext uri="{FF2B5EF4-FFF2-40B4-BE49-F238E27FC236}">
                  <a16:creationId xmlns:a16="http://schemas.microsoft.com/office/drawing/2014/main" id="{06ED7E1B-A226-4DA0-91F7-EC2078D185D9}"/>
                </a:ext>
              </a:extLst>
            </p:cNvPr>
            <p:cNvGrpSpPr/>
            <p:nvPr/>
          </p:nvGrpSpPr>
          <p:grpSpPr>
            <a:xfrm>
              <a:off x="755407" y="2163368"/>
              <a:ext cx="128000" cy="140425"/>
              <a:chOff x="4877850" y="2033475"/>
              <a:chExt cx="128000" cy="140425"/>
            </a:xfrm>
          </p:grpSpPr>
          <p:sp>
            <p:nvSpPr>
              <p:cNvPr id="58" name="Google Shape;801;p34">
                <a:extLst>
                  <a:ext uri="{FF2B5EF4-FFF2-40B4-BE49-F238E27FC236}">
                    <a16:creationId xmlns:a16="http://schemas.microsoft.com/office/drawing/2014/main" id="{9B138E46-D5FB-4003-A31B-74A907B408F0}"/>
                  </a:ext>
                </a:extLst>
              </p:cNvPr>
              <p:cNvSpPr/>
              <p:nvPr/>
            </p:nvSpPr>
            <p:spPr>
              <a:xfrm>
                <a:off x="4877900" y="2070700"/>
                <a:ext cx="127925" cy="103200"/>
              </a:xfrm>
              <a:custGeom>
                <a:avLst/>
                <a:gdLst/>
                <a:ahLst/>
                <a:cxnLst/>
                <a:rect l="l" t="t" r="r" b="b"/>
                <a:pathLst>
                  <a:path w="5117" h="4128" extrusionOk="0">
                    <a:moveTo>
                      <a:pt x="3450" y="1"/>
                    </a:moveTo>
                    <a:cubicBezTo>
                      <a:pt x="3062" y="1"/>
                      <a:pt x="2861" y="238"/>
                      <a:pt x="2683" y="452"/>
                    </a:cubicBezTo>
                    <a:lnTo>
                      <a:pt x="2627" y="519"/>
                    </a:lnTo>
                    <a:cubicBezTo>
                      <a:pt x="2384" y="805"/>
                      <a:pt x="2237" y="978"/>
                      <a:pt x="1914" y="1071"/>
                    </a:cubicBezTo>
                    <a:cubicBezTo>
                      <a:pt x="1772" y="1112"/>
                      <a:pt x="1616" y="1132"/>
                      <a:pt x="1450" y="1152"/>
                    </a:cubicBezTo>
                    <a:cubicBezTo>
                      <a:pt x="1071" y="1201"/>
                      <a:pt x="642" y="1254"/>
                      <a:pt x="312" y="1599"/>
                    </a:cubicBezTo>
                    <a:cubicBezTo>
                      <a:pt x="105" y="1815"/>
                      <a:pt x="0" y="2113"/>
                      <a:pt x="15" y="2438"/>
                    </a:cubicBezTo>
                    <a:cubicBezTo>
                      <a:pt x="31" y="2787"/>
                      <a:pt x="182" y="3108"/>
                      <a:pt x="430" y="3325"/>
                    </a:cubicBezTo>
                    <a:cubicBezTo>
                      <a:pt x="676" y="3539"/>
                      <a:pt x="1000" y="3648"/>
                      <a:pt x="1331" y="3648"/>
                    </a:cubicBezTo>
                    <a:cubicBezTo>
                      <a:pt x="1614" y="3648"/>
                      <a:pt x="1903" y="3568"/>
                      <a:pt x="2154" y="3405"/>
                    </a:cubicBezTo>
                    <a:cubicBezTo>
                      <a:pt x="2222" y="3361"/>
                      <a:pt x="2290" y="3310"/>
                      <a:pt x="2356" y="3259"/>
                    </a:cubicBezTo>
                    <a:cubicBezTo>
                      <a:pt x="2510" y="3142"/>
                      <a:pt x="2650" y="3040"/>
                      <a:pt x="2771" y="3040"/>
                    </a:cubicBezTo>
                    <a:cubicBezTo>
                      <a:pt x="2775" y="3040"/>
                      <a:pt x="2779" y="3040"/>
                      <a:pt x="2783" y="3040"/>
                    </a:cubicBezTo>
                    <a:cubicBezTo>
                      <a:pt x="2965" y="3049"/>
                      <a:pt x="3127" y="3278"/>
                      <a:pt x="3264" y="3492"/>
                    </a:cubicBezTo>
                    <a:cubicBezTo>
                      <a:pt x="3442" y="3768"/>
                      <a:pt x="3724" y="4128"/>
                      <a:pt x="4144" y="4128"/>
                    </a:cubicBezTo>
                    <a:cubicBezTo>
                      <a:pt x="4159" y="4128"/>
                      <a:pt x="4176" y="4127"/>
                      <a:pt x="4193" y="4127"/>
                    </a:cubicBezTo>
                    <a:cubicBezTo>
                      <a:pt x="4464" y="4108"/>
                      <a:pt x="4722" y="3923"/>
                      <a:pt x="4865" y="3644"/>
                    </a:cubicBezTo>
                    <a:cubicBezTo>
                      <a:pt x="4978" y="3422"/>
                      <a:pt x="5010" y="3184"/>
                      <a:pt x="5036" y="2975"/>
                    </a:cubicBezTo>
                    <a:cubicBezTo>
                      <a:pt x="5069" y="2718"/>
                      <a:pt x="5116" y="2363"/>
                      <a:pt x="4947" y="2053"/>
                    </a:cubicBezTo>
                    <a:cubicBezTo>
                      <a:pt x="4851" y="1875"/>
                      <a:pt x="4705" y="1747"/>
                      <a:pt x="4575" y="1635"/>
                    </a:cubicBezTo>
                    <a:cubicBezTo>
                      <a:pt x="4447" y="1525"/>
                      <a:pt x="4337" y="1430"/>
                      <a:pt x="4301" y="1316"/>
                    </a:cubicBezTo>
                    <a:cubicBezTo>
                      <a:pt x="4266" y="1213"/>
                      <a:pt x="4266" y="1082"/>
                      <a:pt x="4266" y="945"/>
                    </a:cubicBezTo>
                    <a:cubicBezTo>
                      <a:pt x="4265" y="624"/>
                      <a:pt x="4265" y="85"/>
                      <a:pt x="3562" y="7"/>
                    </a:cubicBezTo>
                    <a:cubicBezTo>
                      <a:pt x="3523" y="3"/>
                      <a:pt x="3485" y="1"/>
                      <a:pt x="3450" y="1"/>
                    </a:cubicBezTo>
                    <a:close/>
                  </a:path>
                </a:pathLst>
              </a:custGeom>
              <a:solidFill>
                <a:srgbClr val="000000">
                  <a:alpha val="139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59" name="Google Shape;802;p34">
                <a:extLst>
                  <a:ext uri="{FF2B5EF4-FFF2-40B4-BE49-F238E27FC236}">
                    <a16:creationId xmlns:a16="http://schemas.microsoft.com/office/drawing/2014/main" id="{B0D42B30-EB98-43B8-9E1C-156757815168}"/>
                  </a:ext>
                </a:extLst>
              </p:cNvPr>
              <p:cNvSpPr/>
              <p:nvPr/>
            </p:nvSpPr>
            <p:spPr>
              <a:xfrm>
                <a:off x="4886750" y="2042100"/>
                <a:ext cx="109725" cy="85700"/>
              </a:xfrm>
              <a:custGeom>
                <a:avLst/>
                <a:gdLst/>
                <a:ahLst/>
                <a:cxnLst/>
                <a:rect l="l" t="t" r="r" b="b"/>
                <a:pathLst>
                  <a:path w="4389" h="3428" extrusionOk="0">
                    <a:moveTo>
                      <a:pt x="3089" y="1"/>
                    </a:moveTo>
                    <a:cubicBezTo>
                      <a:pt x="2880" y="4"/>
                      <a:pt x="2771" y="121"/>
                      <a:pt x="2597" y="328"/>
                    </a:cubicBezTo>
                    <a:lnTo>
                      <a:pt x="2545" y="391"/>
                    </a:lnTo>
                    <a:cubicBezTo>
                      <a:pt x="2277" y="707"/>
                      <a:pt x="2082" y="937"/>
                      <a:pt x="1656" y="1059"/>
                    </a:cubicBezTo>
                    <a:cubicBezTo>
                      <a:pt x="1488" y="1108"/>
                      <a:pt x="1313" y="1130"/>
                      <a:pt x="1140" y="1152"/>
                    </a:cubicBezTo>
                    <a:cubicBezTo>
                      <a:pt x="787" y="1195"/>
                      <a:pt x="456" y="1237"/>
                      <a:pt x="211" y="1494"/>
                    </a:cubicBezTo>
                    <a:cubicBezTo>
                      <a:pt x="70" y="1640"/>
                      <a:pt x="0" y="1846"/>
                      <a:pt x="11" y="2073"/>
                    </a:cubicBezTo>
                    <a:cubicBezTo>
                      <a:pt x="22" y="2321"/>
                      <a:pt x="132" y="2560"/>
                      <a:pt x="305" y="2711"/>
                    </a:cubicBezTo>
                    <a:cubicBezTo>
                      <a:pt x="481" y="2863"/>
                      <a:pt x="718" y="2947"/>
                      <a:pt x="976" y="2947"/>
                    </a:cubicBezTo>
                    <a:cubicBezTo>
                      <a:pt x="1200" y="2947"/>
                      <a:pt x="1424" y="2881"/>
                      <a:pt x="1607" y="2763"/>
                    </a:cubicBezTo>
                    <a:cubicBezTo>
                      <a:pt x="1667" y="2724"/>
                      <a:pt x="1726" y="2680"/>
                      <a:pt x="1789" y="2631"/>
                    </a:cubicBezTo>
                    <a:cubicBezTo>
                      <a:pt x="1967" y="2495"/>
                      <a:pt x="2169" y="2341"/>
                      <a:pt x="2441" y="2341"/>
                    </a:cubicBezTo>
                    <a:lnTo>
                      <a:pt x="2445" y="2341"/>
                    </a:lnTo>
                    <a:cubicBezTo>
                      <a:pt x="2822" y="2360"/>
                      <a:pt x="3062" y="2732"/>
                      <a:pt x="3205" y="2953"/>
                    </a:cubicBezTo>
                    <a:cubicBezTo>
                      <a:pt x="3413" y="3276"/>
                      <a:pt x="3600" y="3427"/>
                      <a:pt x="3794" y="3427"/>
                    </a:cubicBezTo>
                    <a:cubicBezTo>
                      <a:pt x="3795" y="3427"/>
                      <a:pt x="3813" y="3427"/>
                      <a:pt x="3815" y="3425"/>
                    </a:cubicBezTo>
                    <a:cubicBezTo>
                      <a:pt x="3961" y="3417"/>
                      <a:pt x="4110" y="3301"/>
                      <a:pt x="4197" y="3133"/>
                    </a:cubicBezTo>
                    <a:cubicBezTo>
                      <a:pt x="4283" y="2965"/>
                      <a:pt x="4308" y="2770"/>
                      <a:pt x="4333" y="2580"/>
                    </a:cubicBezTo>
                    <a:cubicBezTo>
                      <a:pt x="4368" y="2307"/>
                      <a:pt x="4389" y="2065"/>
                      <a:pt x="4283" y="1869"/>
                    </a:cubicBezTo>
                    <a:cubicBezTo>
                      <a:pt x="4218" y="1749"/>
                      <a:pt x="4108" y="1654"/>
                      <a:pt x="3989" y="1550"/>
                    </a:cubicBezTo>
                    <a:cubicBezTo>
                      <a:pt x="3842" y="1424"/>
                      <a:pt x="3677" y="1280"/>
                      <a:pt x="3609" y="1074"/>
                    </a:cubicBezTo>
                    <a:cubicBezTo>
                      <a:pt x="3558" y="918"/>
                      <a:pt x="3558" y="747"/>
                      <a:pt x="3558" y="594"/>
                    </a:cubicBezTo>
                    <a:cubicBezTo>
                      <a:pt x="3556" y="235"/>
                      <a:pt x="3540" y="47"/>
                      <a:pt x="3166" y="6"/>
                    </a:cubicBezTo>
                    <a:cubicBezTo>
                      <a:pt x="3140" y="2"/>
                      <a:pt x="3113" y="1"/>
                      <a:pt x="3089" y="1"/>
                    </a:cubicBezTo>
                    <a:close/>
                  </a:path>
                </a:pathLst>
              </a:custGeom>
              <a:solidFill>
                <a:srgbClr val="EFDA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60" name="Google Shape;803;p34">
                <a:extLst>
                  <a:ext uri="{FF2B5EF4-FFF2-40B4-BE49-F238E27FC236}">
                    <a16:creationId xmlns:a16="http://schemas.microsoft.com/office/drawing/2014/main" id="{7A7BAC85-B499-41E4-833F-61764FFB41B1}"/>
                  </a:ext>
                </a:extLst>
              </p:cNvPr>
              <p:cNvSpPr/>
              <p:nvPr/>
            </p:nvSpPr>
            <p:spPr>
              <a:xfrm>
                <a:off x="4877850" y="2033475"/>
                <a:ext cx="128000" cy="103150"/>
              </a:xfrm>
              <a:custGeom>
                <a:avLst/>
                <a:gdLst/>
                <a:ahLst/>
                <a:cxnLst/>
                <a:rect l="l" t="t" r="r" b="b"/>
                <a:pathLst>
                  <a:path w="5120" h="4126" extrusionOk="0">
                    <a:moveTo>
                      <a:pt x="3448" y="494"/>
                    </a:moveTo>
                    <a:cubicBezTo>
                      <a:pt x="3466" y="494"/>
                      <a:pt x="3486" y="495"/>
                      <a:pt x="3507" y="498"/>
                    </a:cubicBezTo>
                    <a:cubicBezTo>
                      <a:pt x="3753" y="524"/>
                      <a:pt x="3769" y="579"/>
                      <a:pt x="3770" y="941"/>
                    </a:cubicBezTo>
                    <a:cubicBezTo>
                      <a:pt x="3770" y="1105"/>
                      <a:pt x="3771" y="1288"/>
                      <a:pt x="3829" y="1466"/>
                    </a:cubicBezTo>
                    <a:cubicBezTo>
                      <a:pt x="3910" y="1711"/>
                      <a:pt x="4090" y="1869"/>
                      <a:pt x="4251" y="2008"/>
                    </a:cubicBezTo>
                    <a:cubicBezTo>
                      <a:pt x="4359" y="2100"/>
                      <a:pt x="4460" y="2188"/>
                      <a:pt x="4512" y="2286"/>
                    </a:cubicBezTo>
                    <a:cubicBezTo>
                      <a:pt x="4597" y="2444"/>
                      <a:pt x="4577" y="2660"/>
                      <a:pt x="4545" y="2908"/>
                    </a:cubicBezTo>
                    <a:cubicBezTo>
                      <a:pt x="4523" y="3084"/>
                      <a:pt x="4497" y="3270"/>
                      <a:pt x="4424" y="3413"/>
                    </a:cubicBezTo>
                    <a:cubicBezTo>
                      <a:pt x="4361" y="3534"/>
                      <a:pt x="4256" y="3620"/>
                      <a:pt x="4161" y="3627"/>
                    </a:cubicBezTo>
                    <a:cubicBezTo>
                      <a:pt x="4154" y="3627"/>
                      <a:pt x="4147" y="3628"/>
                      <a:pt x="4139" y="3628"/>
                    </a:cubicBezTo>
                    <a:cubicBezTo>
                      <a:pt x="4002" y="3628"/>
                      <a:pt x="3858" y="3489"/>
                      <a:pt x="3685" y="3219"/>
                    </a:cubicBezTo>
                    <a:cubicBezTo>
                      <a:pt x="3538" y="2989"/>
                      <a:pt x="3262" y="2563"/>
                      <a:pt x="2808" y="2540"/>
                    </a:cubicBezTo>
                    <a:cubicBezTo>
                      <a:pt x="2796" y="2539"/>
                      <a:pt x="2785" y="2539"/>
                      <a:pt x="2773" y="2539"/>
                    </a:cubicBezTo>
                    <a:cubicBezTo>
                      <a:pt x="2477" y="2539"/>
                      <a:pt x="2255" y="2710"/>
                      <a:pt x="2056" y="2859"/>
                    </a:cubicBezTo>
                    <a:cubicBezTo>
                      <a:pt x="1999" y="2903"/>
                      <a:pt x="1942" y="2946"/>
                      <a:pt x="1884" y="2984"/>
                    </a:cubicBezTo>
                    <a:cubicBezTo>
                      <a:pt x="1717" y="3092"/>
                      <a:pt x="1521" y="3145"/>
                      <a:pt x="1331" y="3145"/>
                    </a:cubicBezTo>
                    <a:cubicBezTo>
                      <a:pt x="1117" y="3145"/>
                      <a:pt x="909" y="3078"/>
                      <a:pt x="756" y="2945"/>
                    </a:cubicBezTo>
                    <a:cubicBezTo>
                      <a:pt x="613" y="2819"/>
                      <a:pt x="521" y="2621"/>
                      <a:pt x="512" y="2411"/>
                    </a:cubicBezTo>
                    <a:cubicBezTo>
                      <a:pt x="503" y="2222"/>
                      <a:pt x="560" y="2054"/>
                      <a:pt x="671" y="1938"/>
                    </a:cubicBezTo>
                    <a:cubicBezTo>
                      <a:pt x="880" y="1721"/>
                      <a:pt x="1173" y="1685"/>
                      <a:pt x="1513" y="1642"/>
                    </a:cubicBezTo>
                    <a:cubicBezTo>
                      <a:pt x="1690" y="1619"/>
                      <a:pt x="1873" y="1597"/>
                      <a:pt x="2052" y="1544"/>
                    </a:cubicBezTo>
                    <a:cubicBezTo>
                      <a:pt x="2520" y="1409"/>
                      <a:pt x="2745" y="1144"/>
                      <a:pt x="3012" y="830"/>
                    </a:cubicBezTo>
                    <a:lnTo>
                      <a:pt x="3066" y="766"/>
                    </a:lnTo>
                    <a:cubicBezTo>
                      <a:pt x="3230" y="570"/>
                      <a:pt x="3301" y="494"/>
                      <a:pt x="3448" y="494"/>
                    </a:cubicBezTo>
                    <a:close/>
                    <a:moveTo>
                      <a:pt x="3452" y="0"/>
                    </a:moveTo>
                    <a:cubicBezTo>
                      <a:pt x="3064" y="0"/>
                      <a:pt x="2863" y="239"/>
                      <a:pt x="2685" y="450"/>
                    </a:cubicBezTo>
                    <a:lnTo>
                      <a:pt x="2629" y="517"/>
                    </a:lnTo>
                    <a:cubicBezTo>
                      <a:pt x="2386" y="804"/>
                      <a:pt x="2237" y="977"/>
                      <a:pt x="1915" y="1069"/>
                    </a:cubicBezTo>
                    <a:cubicBezTo>
                      <a:pt x="1771" y="1110"/>
                      <a:pt x="1617" y="1130"/>
                      <a:pt x="1451" y="1151"/>
                    </a:cubicBezTo>
                    <a:cubicBezTo>
                      <a:pt x="1072" y="1198"/>
                      <a:pt x="643" y="1252"/>
                      <a:pt x="313" y="1598"/>
                    </a:cubicBezTo>
                    <a:cubicBezTo>
                      <a:pt x="106" y="1814"/>
                      <a:pt x="0" y="2113"/>
                      <a:pt x="16" y="2437"/>
                    </a:cubicBezTo>
                    <a:cubicBezTo>
                      <a:pt x="33" y="2784"/>
                      <a:pt x="184" y="3107"/>
                      <a:pt x="432" y="3323"/>
                    </a:cubicBezTo>
                    <a:cubicBezTo>
                      <a:pt x="678" y="3537"/>
                      <a:pt x="1001" y="3646"/>
                      <a:pt x="1332" y="3646"/>
                    </a:cubicBezTo>
                    <a:cubicBezTo>
                      <a:pt x="1616" y="3646"/>
                      <a:pt x="1905" y="3566"/>
                      <a:pt x="2156" y="3404"/>
                    </a:cubicBezTo>
                    <a:cubicBezTo>
                      <a:pt x="2224" y="3360"/>
                      <a:pt x="2292" y="3308"/>
                      <a:pt x="2358" y="3257"/>
                    </a:cubicBezTo>
                    <a:cubicBezTo>
                      <a:pt x="2515" y="3138"/>
                      <a:pt x="2640" y="3039"/>
                      <a:pt x="2780" y="3039"/>
                    </a:cubicBezTo>
                    <a:cubicBezTo>
                      <a:pt x="2782" y="3039"/>
                      <a:pt x="2783" y="3039"/>
                      <a:pt x="2785" y="3039"/>
                    </a:cubicBezTo>
                    <a:cubicBezTo>
                      <a:pt x="2968" y="3047"/>
                      <a:pt x="3129" y="3276"/>
                      <a:pt x="3266" y="3489"/>
                    </a:cubicBezTo>
                    <a:cubicBezTo>
                      <a:pt x="3443" y="3765"/>
                      <a:pt x="3724" y="4125"/>
                      <a:pt x="4145" y="4125"/>
                    </a:cubicBezTo>
                    <a:cubicBezTo>
                      <a:pt x="4153" y="4125"/>
                      <a:pt x="4161" y="4125"/>
                      <a:pt x="4170" y="4125"/>
                    </a:cubicBezTo>
                    <a:cubicBezTo>
                      <a:pt x="4178" y="4125"/>
                      <a:pt x="4187" y="4125"/>
                      <a:pt x="4195" y="4126"/>
                    </a:cubicBezTo>
                    <a:cubicBezTo>
                      <a:pt x="4466" y="4108"/>
                      <a:pt x="4724" y="3924"/>
                      <a:pt x="4868" y="3643"/>
                    </a:cubicBezTo>
                    <a:cubicBezTo>
                      <a:pt x="4980" y="3422"/>
                      <a:pt x="5012" y="3184"/>
                      <a:pt x="5040" y="2974"/>
                    </a:cubicBezTo>
                    <a:cubicBezTo>
                      <a:pt x="5072" y="2717"/>
                      <a:pt x="5119" y="2364"/>
                      <a:pt x="4951" y="2051"/>
                    </a:cubicBezTo>
                    <a:cubicBezTo>
                      <a:pt x="4854" y="1873"/>
                      <a:pt x="4708" y="1746"/>
                      <a:pt x="4577" y="1633"/>
                    </a:cubicBezTo>
                    <a:cubicBezTo>
                      <a:pt x="4450" y="1523"/>
                      <a:pt x="4339" y="1428"/>
                      <a:pt x="4303" y="1314"/>
                    </a:cubicBezTo>
                    <a:cubicBezTo>
                      <a:pt x="4268" y="1213"/>
                      <a:pt x="4268" y="1082"/>
                      <a:pt x="4268" y="943"/>
                    </a:cubicBezTo>
                    <a:cubicBezTo>
                      <a:pt x="4268" y="623"/>
                      <a:pt x="4267" y="84"/>
                      <a:pt x="3564" y="7"/>
                    </a:cubicBezTo>
                    <a:cubicBezTo>
                      <a:pt x="3525" y="2"/>
                      <a:pt x="3488" y="0"/>
                      <a:pt x="3452" y="0"/>
                    </a:cubicBezTo>
                    <a:close/>
                  </a:path>
                </a:pathLst>
              </a:custGeom>
              <a:solidFill>
                <a:srgbClr val="2323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</p:grpSp>
        <p:grpSp>
          <p:nvGrpSpPr>
            <p:cNvPr id="61" name="Google Shape;804;p34">
              <a:extLst>
                <a:ext uri="{FF2B5EF4-FFF2-40B4-BE49-F238E27FC236}">
                  <a16:creationId xmlns:a16="http://schemas.microsoft.com/office/drawing/2014/main" id="{F68A1FE6-CF4B-45F5-A37E-BA6720C9A3A7}"/>
                </a:ext>
              </a:extLst>
            </p:cNvPr>
            <p:cNvGrpSpPr/>
            <p:nvPr/>
          </p:nvGrpSpPr>
          <p:grpSpPr>
            <a:xfrm>
              <a:off x="7392182" y="688543"/>
              <a:ext cx="128000" cy="140425"/>
              <a:chOff x="4877850" y="2033475"/>
              <a:chExt cx="128000" cy="140425"/>
            </a:xfrm>
          </p:grpSpPr>
          <p:sp>
            <p:nvSpPr>
              <p:cNvPr id="62" name="Google Shape;805;p34">
                <a:extLst>
                  <a:ext uri="{FF2B5EF4-FFF2-40B4-BE49-F238E27FC236}">
                    <a16:creationId xmlns:a16="http://schemas.microsoft.com/office/drawing/2014/main" id="{657D98A3-8426-423D-A78E-40B50E1C4D8E}"/>
                  </a:ext>
                </a:extLst>
              </p:cNvPr>
              <p:cNvSpPr/>
              <p:nvPr/>
            </p:nvSpPr>
            <p:spPr>
              <a:xfrm>
                <a:off x="4877900" y="2070700"/>
                <a:ext cx="127925" cy="103200"/>
              </a:xfrm>
              <a:custGeom>
                <a:avLst/>
                <a:gdLst/>
                <a:ahLst/>
                <a:cxnLst/>
                <a:rect l="l" t="t" r="r" b="b"/>
                <a:pathLst>
                  <a:path w="5117" h="4128" extrusionOk="0">
                    <a:moveTo>
                      <a:pt x="3450" y="1"/>
                    </a:moveTo>
                    <a:cubicBezTo>
                      <a:pt x="3062" y="1"/>
                      <a:pt x="2861" y="238"/>
                      <a:pt x="2683" y="452"/>
                    </a:cubicBezTo>
                    <a:lnTo>
                      <a:pt x="2627" y="519"/>
                    </a:lnTo>
                    <a:cubicBezTo>
                      <a:pt x="2384" y="805"/>
                      <a:pt x="2237" y="978"/>
                      <a:pt x="1914" y="1071"/>
                    </a:cubicBezTo>
                    <a:cubicBezTo>
                      <a:pt x="1772" y="1112"/>
                      <a:pt x="1616" y="1132"/>
                      <a:pt x="1450" y="1152"/>
                    </a:cubicBezTo>
                    <a:cubicBezTo>
                      <a:pt x="1071" y="1201"/>
                      <a:pt x="642" y="1254"/>
                      <a:pt x="312" y="1599"/>
                    </a:cubicBezTo>
                    <a:cubicBezTo>
                      <a:pt x="105" y="1815"/>
                      <a:pt x="0" y="2113"/>
                      <a:pt x="15" y="2438"/>
                    </a:cubicBezTo>
                    <a:cubicBezTo>
                      <a:pt x="31" y="2787"/>
                      <a:pt x="182" y="3108"/>
                      <a:pt x="430" y="3325"/>
                    </a:cubicBezTo>
                    <a:cubicBezTo>
                      <a:pt x="676" y="3539"/>
                      <a:pt x="1000" y="3648"/>
                      <a:pt x="1331" y="3648"/>
                    </a:cubicBezTo>
                    <a:cubicBezTo>
                      <a:pt x="1614" y="3648"/>
                      <a:pt x="1903" y="3568"/>
                      <a:pt x="2154" y="3405"/>
                    </a:cubicBezTo>
                    <a:cubicBezTo>
                      <a:pt x="2222" y="3361"/>
                      <a:pt x="2290" y="3310"/>
                      <a:pt x="2356" y="3259"/>
                    </a:cubicBezTo>
                    <a:cubicBezTo>
                      <a:pt x="2510" y="3142"/>
                      <a:pt x="2650" y="3040"/>
                      <a:pt x="2771" y="3040"/>
                    </a:cubicBezTo>
                    <a:cubicBezTo>
                      <a:pt x="2775" y="3040"/>
                      <a:pt x="2779" y="3040"/>
                      <a:pt x="2783" y="3040"/>
                    </a:cubicBezTo>
                    <a:cubicBezTo>
                      <a:pt x="2965" y="3049"/>
                      <a:pt x="3127" y="3278"/>
                      <a:pt x="3264" y="3492"/>
                    </a:cubicBezTo>
                    <a:cubicBezTo>
                      <a:pt x="3442" y="3768"/>
                      <a:pt x="3724" y="4128"/>
                      <a:pt x="4144" y="4128"/>
                    </a:cubicBezTo>
                    <a:cubicBezTo>
                      <a:pt x="4159" y="4128"/>
                      <a:pt x="4176" y="4127"/>
                      <a:pt x="4193" y="4127"/>
                    </a:cubicBezTo>
                    <a:cubicBezTo>
                      <a:pt x="4464" y="4108"/>
                      <a:pt x="4722" y="3923"/>
                      <a:pt x="4865" y="3644"/>
                    </a:cubicBezTo>
                    <a:cubicBezTo>
                      <a:pt x="4978" y="3422"/>
                      <a:pt x="5010" y="3184"/>
                      <a:pt x="5036" y="2975"/>
                    </a:cubicBezTo>
                    <a:cubicBezTo>
                      <a:pt x="5069" y="2718"/>
                      <a:pt x="5116" y="2363"/>
                      <a:pt x="4947" y="2053"/>
                    </a:cubicBezTo>
                    <a:cubicBezTo>
                      <a:pt x="4851" y="1875"/>
                      <a:pt x="4705" y="1747"/>
                      <a:pt x="4575" y="1635"/>
                    </a:cubicBezTo>
                    <a:cubicBezTo>
                      <a:pt x="4447" y="1525"/>
                      <a:pt x="4337" y="1430"/>
                      <a:pt x="4301" y="1316"/>
                    </a:cubicBezTo>
                    <a:cubicBezTo>
                      <a:pt x="4266" y="1213"/>
                      <a:pt x="4266" y="1082"/>
                      <a:pt x="4266" y="945"/>
                    </a:cubicBezTo>
                    <a:cubicBezTo>
                      <a:pt x="4265" y="624"/>
                      <a:pt x="4265" y="85"/>
                      <a:pt x="3562" y="7"/>
                    </a:cubicBezTo>
                    <a:cubicBezTo>
                      <a:pt x="3523" y="3"/>
                      <a:pt x="3485" y="1"/>
                      <a:pt x="3450" y="1"/>
                    </a:cubicBezTo>
                    <a:close/>
                  </a:path>
                </a:pathLst>
              </a:custGeom>
              <a:solidFill>
                <a:srgbClr val="000000">
                  <a:alpha val="139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63" name="Google Shape;806;p34">
                <a:extLst>
                  <a:ext uri="{FF2B5EF4-FFF2-40B4-BE49-F238E27FC236}">
                    <a16:creationId xmlns:a16="http://schemas.microsoft.com/office/drawing/2014/main" id="{7A9BFEC7-07D5-40D9-B9C4-4B96AAECCE58}"/>
                  </a:ext>
                </a:extLst>
              </p:cNvPr>
              <p:cNvSpPr/>
              <p:nvPr/>
            </p:nvSpPr>
            <p:spPr>
              <a:xfrm>
                <a:off x="4886750" y="2042100"/>
                <a:ext cx="109725" cy="85700"/>
              </a:xfrm>
              <a:custGeom>
                <a:avLst/>
                <a:gdLst/>
                <a:ahLst/>
                <a:cxnLst/>
                <a:rect l="l" t="t" r="r" b="b"/>
                <a:pathLst>
                  <a:path w="4389" h="3428" extrusionOk="0">
                    <a:moveTo>
                      <a:pt x="3089" y="1"/>
                    </a:moveTo>
                    <a:cubicBezTo>
                      <a:pt x="2880" y="4"/>
                      <a:pt x="2771" y="121"/>
                      <a:pt x="2597" y="328"/>
                    </a:cubicBezTo>
                    <a:lnTo>
                      <a:pt x="2545" y="391"/>
                    </a:lnTo>
                    <a:cubicBezTo>
                      <a:pt x="2277" y="707"/>
                      <a:pt x="2082" y="937"/>
                      <a:pt x="1656" y="1059"/>
                    </a:cubicBezTo>
                    <a:cubicBezTo>
                      <a:pt x="1488" y="1108"/>
                      <a:pt x="1313" y="1130"/>
                      <a:pt x="1140" y="1152"/>
                    </a:cubicBezTo>
                    <a:cubicBezTo>
                      <a:pt x="787" y="1195"/>
                      <a:pt x="456" y="1237"/>
                      <a:pt x="211" y="1494"/>
                    </a:cubicBezTo>
                    <a:cubicBezTo>
                      <a:pt x="70" y="1640"/>
                      <a:pt x="0" y="1846"/>
                      <a:pt x="11" y="2073"/>
                    </a:cubicBezTo>
                    <a:cubicBezTo>
                      <a:pt x="22" y="2321"/>
                      <a:pt x="132" y="2560"/>
                      <a:pt x="305" y="2711"/>
                    </a:cubicBezTo>
                    <a:cubicBezTo>
                      <a:pt x="481" y="2863"/>
                      <a:pt x="718" y="2947"/>
                      <a:pt x="976" y="2947"/>
                    </a:cubicBezTo>
                    <a:cubicBezTo>
                      <a:pt x="1200" y="2947"/>
                      <a:pt x="1424" y="2881"/>
                      <a:pt x="1607" y="2763"/>
                    </a:cubicBezTo>
                    <a:cubicBezTo>
                      <a:pt x="1667" y="2724"/>
                      <a:pt x="1726" y="2680"/>
                      <a:pt x="1789" y="2631"/>
                    </a:cubicBezTo>
                    <a:cubicBezTo>
                      <a:pt x="1967" y="2495"/>
                      <a:pt x="2169" y="2341"/>
                      <a:pt x="2441" y="2341"/>
                    </a:cubicBezTo>
                    <a:lnTo>
                      <a:pt x="2445" y="2341"/>
                    </a:lnTo>
                    <a:cubicBezTo>
                      <a:pt x="2822" y="2360"/>
                      <a:pt x="3062" y="2732"/>
                      <a:pt x="3205" y="2953"/>
                    </a:cubicBezTo>
                    <a:cubicBezTo>
                      <a:pt x="3413" y="3276"/>
                      <a:pt x="3600" y="3427"/>
                      <a:pt x="3794" y="3427"/>
                    </a:cubicBezTo>
                    <a:cubicBezTo>
                      <a:pt x="3795" y="3427"/>
                      <a:pt x="3813" y="3427"/>
                      <a:pt x="3815" y="3425"/>
                    </a:cubicBezTo>
                    <a:cubicBezTo>
                      <a:pt x="3961" y="3417"/>
                      <a:pt x="4110" y="3301"/>
                      <a:pt x="4197" y="3133"/>
                    </a:cubicBezTo>
                    <a:cubicBezTo>
                      <a:pt x="4283" y="2965"/>
                      <a:pt x="4308" y="2770"/>
                      <a:pt x="4333" y="2580"/>
                    </a:cubicBezTo>
                    <a:cubicBezTo>
                      <a:pt x="4368" y="2307"/>
                      <a:pt x="4389" y="2065"/>
                      <a:pt x="4283" y="1869"/>
                    </a:cubicBezTo>
                    <a:cubicBezTo>
                      <a:pt x="4218" y="1749"/>
                      <a:pt x="4108" y="1654"/>
                      <a:pt x="3989" y="1550"/>
                    </a:cubicBezTo>
                    <a:cubicBezTo>
                      <a:pt x="3842" y="1424"/>
                      <a:pt x="3677" y="1280"/>
                      <a:pt x="3609" y="1074"/>
                    </a:cubicBezTo>
                    <a:cubicBezTo>
                      <a:pt x="3558" y="918"/>
                      <a:pt x="3558" y="747"/>
                      <a:pt x="3558" y="594"/>
                    </a:cubicBezTo>
                    <a:cubicBezTo>
                      <a:pt x="3556" y="235"/>
                      <a:pt x="3540" y="47"/>
                      <a:pt x="3166" y="6"/>
                    </a:cubicBezTo>
                    <a:cubicBezTo>
                      <a:pt x="3140" y="2"/>
                      <a:pt x="3113" y="1"/>
                      <a:pt x="3089" y="1"/>
                    </a:cubicBezTo>
                    <a:close/>
                  </a:path>
                </a:pathLst>
              </a:custGeom>
              <a:solidFill>
                <a:srgbClr val="EFDA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64" name="Google Shape;807;p34">
                <a:extLst>
                  <a:ext uri="{FF2B5EF4-FFF2-40B4-BE49-F238E27FC236}">
                    <a16:creationId xmlns:a16="http://schemas.microsoft.com/office/drawing/2014/main" id="{171F3EC8-7ACD-47CF-BDA0-2D58EBF19686}"/>
                  </a:ext>
                </a:extLst>
              </p:cNvPr>
              <p:cNvSpPr/>
              <p:nvPr/>
            </p:nvSpPr>
            <p:spPr>
              <a:xfrm>
                <a:off x="4877850" y="2033475"/>
                <a:ext cx="128000" cy="103150"/>
              </a:xfrm>
              <a:custGeom>
                <a:avLst/>
                <a:gdLst/>
                <a:ahLst/>
                <a:cxnLst/>
                <a:rect l="l" t="t" r="r" b="b"/>
                <a:pathLst>
                  <a:path w="5120" h="4126" extrusionOk="0">
                    <a:moveTo>
                      <a:pt x="3448" y="494"/>
                    </a:moveTo>
                    <a:cubicBezTo>
                      <a:pt x="3466" y="494"/>
                      <a:pt x="3486" y="495"/>
                      <a:pt x="3507" y="498"/>
                    </a:cubicBezTo>
                    <a:cubicBezTo>
                      <a:pt x="3753" y="524"/>
                      <a:pt x="3769" y="579"/>
                      <a:pt x="3770" y="941"/>
                    </a:cubicBezTo>
                    <a:cubicBezTo>
                      <a:pt x="3770" y="1105"/>
                      <a:pt x="3771" y="1288"/>
                      <a:pt x="3829" y="1466"/>
                    </a:cubicBezTo>
                    <a:cubicBezTo>
                      <a:pt x="3910" y="1711"/>
                      <a:pt x="4090" y="1869"/>
                      <a:pt x="4251" y="2008"/>
                    </a:cubicBezTo>
                    <a:cubicBezTo>
                      <a:pt x="4359" y="2100"/>
                      <a:pt x="4460" y="2188"/>
                      <a:pt x="4512" y="2286"/>
                    </a:cubicBezTo>
                    <a:cubicBezTo>
                      <a:pt x="4597" y="2444"/>
                      <a:pt x="4577" y="2660"/>
                      <a:pt x="4545" y="2908"/>
                    </a:cubicBezTo>
                    <a:cubicBezTo>
                      <a:pt x="4523" y="3084"/>
                      <a:pt x="4497" y="3270"/>
                      <a:pt x="4424" y="3413"/>
                    </a:cubicBezTo>
                    <a:cubicBezTo>
                      <a:pt x="4361" y="3534"/>
                      <a:pt x="4256" y="3620"/>
                      <a:pt x="4161" y="3627"/>
                    </a:cubicBezTo>
                    <a:cubicBezTo>
                      <a:pt x="4154" y="3627"/>
                      <a:pt x="4147" y="3628"/>
                      <a:pt x="4139" y="3628"/>
                    </a:cubicBezTo>
                    <a:cubicBezTo>
                      <a:pt x="4002" y="3628"/>
                      <a:pt x="3858" y="3489"/>
                      <a:pt x="3685" y="3219"/>
                    </a:cubicBezTo>
                    <a:cubicBezTo>
                      <a:pt x="3538" y="2989"/>
                      <a:pt x="3262" y="2563"/>
                      <a:pt x="2808" y="2540"/>
                    </a:cubicBezTo>
                    <a:cubicBezTo>
                      <a:pt x="2796" y="2539"/>
                      <a:pt x="2785" y="2539"/>
                      <a:pt x="2773" y="2539"/>
                    </a:cubicBezTo>
                    <a:cubicBezTo>
                      <a:pt x="2477" y="2539"/>
                      <a:pt x="2255" y="2710"/>
                      <a:pt x="2056" y="2859"/>
                    </a:cubicBezTo>
                    <a:cubicBezTo>
                      <a:pt x="1999" y="2903"/>
                      <a:pt x="1942" y="2946"/>
                      <a:pt x="1884" y="2984"/>
                    </a:cubicBezTo>
                    <a:cubicBezTo>
                      <a:pt x="1717" y="3092"/>
                      <a:pt x="1521" y="3145"/>
                      <a:pt x="1331" y="3145"/>
                    </a:cubicBezTo>
                    <a:cubicBezTo>
                      <a:pt x="1117" y="3145"/>
                      <a:pt x="909" y="3078"/>
                      <a:pt x="756" y="2945"/>
                    </a:cubicBezTo>
                    <a:cubicBezTo>
                      <a:pt x="613" y="2819"/>
                      <a:pt x="521" y="2621"/>
                      <a:pt x="512" y="2411"/>
                    </a:cubicBezTo>
                    <a:cubicBezTo>
                      <a:pt x="503" y="2222"/>
                      <a:pt x="560" y="2054"/>
                      <a:pt x="671" y="1938"/>
                    </a:cubicBezTo>
                    <a:cubicBezTo>
                      <a:pt x="880" y="1721"/>
                      <a:pt x="1173" y="1685"/>
                      <a:pt x="1513" y="1642"/>
                    </a:cubicBezTo>
                    <a:cubicBezTo>
                      <a:pt x="1690" y="1619"/>
                      <a:pt x="1873" y="1597"/>
                      <a:pt x="2052" y="1544"/>
                    </a:cubicBezTo>
                    <a:cubicBezTo>
                      <a:pt x="2520" y="1409"/>
                      <a:pt x="2745" y="1144"/>
                      <a:pt x="3012" y="830"/>
                    </a:cubicBezTo>
                    <a:lnTo>
                      <a:pt x="3066" y="766"/>
                    </a:lnTo>
                    <a:cubicBezTo>
                      <a:pt x="3230" y="570"/>
                      <a:pt x="3301" y="494"/>
                      <a:pt x="3448" y="494"/>
                    </a:cubicBezTo>
                    <a:close/>
                    <a:moveTo>
                      <a:pt x="3452" y="0"/>
                    </a:moveTo>
                    <a:cubicBezTo>
                      <a:pt x="3064" y="0"/>
                      <a:pt x="2863" y="239"/>
                      <a:pt x="2685" y="450"/>
                    </a:cubicBezTo>
                    <a:lnTo>
                      <a:pt x="2629" y="517"/>
                    </a:lnTo>
                    <a:cubicBezTo>
                      <a:pt x="2386" y="804"/>
                      <a:pt x="2237" y="977"/>
                      <a:pt x="1915" y="1069"/>
                    </a:cubicBezTo>
                    <a:cubicBezTo>
                      <a:pt x="1771" y="1110"/>
                      <a:pt x="1617" y="1130"/>
                      <a:pt x="1451" y="1151"/>
                    </a:cubicBezTo>
                    <a:cubicBezTo>
                      <a:pt x="1072" y="1198"/>
                      <a:pt x="643" y="1252"/>
                      <a:pt x="313" y="1598"/>
                    </a:cubicBezTo>
                    <a:cubicBezTo>
                      <a:pt x="106" y="1814"/>
                      <a:pt x="0" y="2113"/>
                      <a:pt x="16" y="2437"/>
                    </a:cubicBezTo>
                    <a:cubicBezTo>
                      <a:pt x="33" y="2784"/>
                      <a:pt x="184" y="3107"/>
                      <a:pt x="432" y="3323"/>
                    </a:cubicBezTo>
                    <a:cubicBezTo>
                      <a:pt x="678" y="3537"/>
                      <a:pt x="1001" y="3646"/>
                      <a:pt x="1332" y="3646"/>
                    </a:cubicBezTo>
                    <a:cubicBezTo>
                      <a:pt x="1616" y="3646"/>
                      <a:pt x="1905" y="3566"/>
                      <a:pt x="2156" y="3404"/>
                    </a:cubicBezTo>
                    <a:cubicBezTo>
                      <a:pt x="2224" y="3360"/>
                      <a:pt x="2292" y="3308"/>
                      <a:pt x="2358" y="3257"/>
                    </a:cubicBezTo>
                    <a:cubicBezTo>
                      <a:pt x="2515" y="3138"/>
                      <a:pt x="2640" y="3039"/>
                      <a:pt x="2780" y="3039"/>
                    </a:cubicBezTo>
                    <a:cubicBezTo>
                      <a:pt x="2782" y="3039"/>
                      <a:pt x="2783" y="3039"/>
                      <a:pt x="2785" y="3039"/>
                    </a:cubicBezTo>
                    <a:cubicBezTo>
                      <a:pt x="2968" y="3047"/>
                      <a:pt x="3129" y="3276"/>
                      <a:pt x="3266" y="3489"/>
                    </a:cubicBezTo>
                    <a:cubicBezTo>
                      <a:pt x="3443" y="3765"/>
                      <a:pt x="3724" y="4125"/>
                      <a:pt x="4145" y="4125"/>
                    </a:cubicBezTo>
                    <a:cubicBezTo>
                      <a:pt x="4153" y="4125"/>
                      <a:pt x="4161" y="4125"/>
                      <a:pt x="4170" y="4125"/>
                    </a:cubicBezTo>
                    <a:cubicBezTo>
                      <a:pt x="4178" y="4125"/>
                      <a:pt x="4187" y="4125"/>
                      <a:pt x="4195" y="4126"/>
                    </a:cubicBezTo>
                    <a:cubicBezTo>
                      <a:pt x="4466" y="4108"/>
                      <a:pt x="4724" y="3924"/>
                      <a:pt x="4868" y="3643"/>
                    </a:cubicBezTo>
                    <a:cubicBezTo>
                      <a:pt x="4980" y="3422"/>
                      <a:pt x="5012" y="3184"/>
                      <a:pt x="5040" y="2974"/>
                    </a:cubicBezTo>
                    <a:cubicBezTo>
                      <a:pt x="5072" y="2717"/>
                      <a:pt x="5119" y="2364"/>
                      <a:pt x="4951" y="2051"/>
                    </a:cubicBezTo>
                    <a:cubicBezTo>
                      <a:pt x="4854" y="1873"/>
                      <a:pt x="4708" y="1746"/>
                      <a:pt x="4577" y="1633"/>
                    </a:cubicBezTo>
                    <a:cubicBezTo>
                      <a:pt x="4450" y="1523"/>
                      <a:pt x="4339" y="1428"/>
                      <a:pt x="4303" y="1314"/>
                    </a:cubicBezTo>
                    <a:cubicBezTo>
                      <a:pt x="4268" y="1213"/>
                      <a:pt x="4268" y="1082"/>
                      <a:pt x="4268" y="943"/>
                    </a:cubicBezTo>
                    <a:cubicBezTo>
                      <a:pt x="4268" y="623"/>
                      <a:pt x="4267" y="84"/>
                      <a:pt x="3564" y="7"/>
                    </a:cubicBezTo>
                    <a:cubicBezTo>
                      <a:pt x="3525" y="2"/>
                      <a:pt x="3488" y="0"/>
                      <a:pt x="3452" y="0"/>
                    </a:cubicBezTo>
                    <a:close/>
                  </a:path>
                </a:pathLst>
              </a:custGeom>
              <a:solidFill>
                <a:srgbClr val="2323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</p:grpSp>
        <p:grpSp>
          <p:nvGrpSpPr>
            <p:cNvPr id="65" name="Google Shape;842;p34">
              <a:extLst>
                <a:ext uri="{FF2B5EF4-FFF2-40B4-BE49-F238E27FC236}">
                  <a16:creationId xmlns:a16="http://schemas.microsoft.com/office/drawing/2014/main" id="{80D58BD8-FAC8-4530-AF0C-78C6FF58DAF7}"/>
                </a:ext>
              </a:extLst>
            </p:cNvPr>
            <p:cNvGrpSpPr/>
            <p:nvPr/>
          </p:nvGrpSpPr>
          <p:grpSpPr>
            <a:xfrm>
              <a:off x="7678107" y="828968"/>
              <a:ext cx="333525" cy="312600"/>
              <a:chOff x="3461125" y="3776175"/>
              <a:chExt cx="333525" cy="312600"/>
            </a:xfrm>
          </p:grpSpPr>
          <p:sp>
            <p:nvSpPr>
              <p:cNvPr id="66" name="Google Shape;843;p34">
                <a:extLst>
                  <a:ext uri="{FF2B5EF4-FFF2-40B4-BE49-F238E27FC236}">
                    <a16:creationId xmlns:a16="http://schemas.microsoft.com/office/drawing/2014/main" id="{ED61E45F-9246-4F5B-B991-68305DF13F85}"/>
                  </a:ext>
                </a:extLst>
              </p:cNvPr>
              <p:cNvSpPr/>
              <p:nvPr/>
            </p:nvSpPr>
            <p:spPr>
              <a:xfrm>
                <a:off x="3461125" y="3776175"/>
                <a:ext cx="333525" cy="279575"/>
              </a:xfrm>
              <a:custGeom>
                <a:avLst/>
                <a:gdLst/>
                <a:ahLst/>
                <a:cxnLst/>
                <a:rect l="l" t="t" r="r" b="b"/>
                <a:pathLst>
                  <a:path w="13341" h="11183" extrusionOk="0">
                    <a:moveTo>
                      <a:pt x="12931" y="347"/>
                    </a:moveTo>
                    <a:lnTo>
                      <a:pt x="12931" y="347"/>
                    </a:lnTo>
                    <a:cubicBezTo>
                      <a:pt x="12385" y="1907"/>
                      <a:pt x="8937" y="10851"/>
                      <a:pt x="1820" y="10851"/>
                    </a:cubicBezTo>
                    <a:cubicBezTo>
                      <a:pt x="1345" y="10851"/>
                      <a:pt x="853" y="10811"/>
                      <a:pt x="345" y="10726"/>
                    </a:cubicBezTo>
                    <a:cubicBezTo>
                      <a:pt x="393" y="10166"/>
                      <a:pt x="666" y="8047"/>
                      <a:pt x="2069" y="5880"/>
                    </a:cubicBezTo>
                    <a:cubicBezTo>
                      <a:pt x="4730" y="1765"/>
                      <a:pt x="9394" y="592"/>
                      <a:pt x="12931" y="347"/>
                    </a:cubicBezTo>
                    <a:close/>
                    <a:moveTo>
                      <a:pt x="13171" y="1"/>
                    </a:moveTo>
                    <a:cubicBezTo>
                      <a:pt x="13166" y="1"/>
                      <a:pt x="13162" y="1"/>
                      <a:pt x="13158" y="2"/>
                    </a:cubicBezTo>
                    <a:cubicBezTo>
                      <a:pt x="518" y="736"/>
                      <a:pt x="7" y="10755"/>
                      <a:pt x="4" y="10857"/>
                    </a:cubicBezTo>
                    <a:cubicBezTo>
                      <a:pt x="1" y="10939"/>
                      <a:pt x="58" y="11011"/>
                      <a:pt x="140" y="11025"/>
                    </a:cubicBezTo>
                    <a:cubicBezTo>
                      <a:pt x="723" y="11132"/>
                      <a:pt x="1286" y="11182"/>
                      <a:pt x="1827" y="11182"/>
                    </a:cubicBezTo>
                    <a:cubicBezTo>
                      <a:pt x="9813" y="11182"/>
                      <a:pt x="13288" y="333"/>
                      <a:pt x="13325" y="215"/>
                    </a:cubicBezTo>
                    <a:cubicBezTo>
                      <a:pt x="13341" y="164"/>
                      <a:pt x="13332" y="107"/>
                      <a:pt x="13298" y="64"/>
                    </a:cubicBezTo>
                    <a:cubicBezTo>
                      <a:pt x="13267" y="26"/>
                      <a:pt x="13218" y="1"/>
                      <a:pt x="13171" y="1"/>
                    </a:cubicBezTo>
                    <a:close/>
                  </a:path>
                </a:pathLst>
              </a:custGeom>
              <a:solidFill>
                <a:srgbClr val="2323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67" name="Google Shape;844;p34">
                <a:extLst>
                  <a:ext uri="{FF2B5EF4-FFF2-40B4-BE49-F238E27FC236}">
                    <a16:creationId xmlns:a16="http://schemas.microsoft.com/office/drawing/2014/main" id="{2CECD0D5-B8AD-46CE-935D-3CED93ECE8C3}"/>
                  </a:ext>
                </a:extLst>
              </p:cNvPr>
              <p:cNvSpPr/>
              <p:nvPr/>
            </p:nvSpPr>
            <p:spPr>
              <a:xfrm>
                <a:off x="3463625" y="3783275"/>
                <a:ext cx="329175" cy="264800"/>
              </a:xfrm>
              <a:custGeom>
                <a:avLst/>
                <a:gdLst/>
                <a:ahLst/>
                <a:cxnLst/>
                <a:rect l="l" t="t" r="r" b="b"/>
                <a:pathLst>
                  <a:path w="13167" h="10592" extrusionOk="0">
                    <a:moveTo>
                      <a:pt x="13072" y="1"/>
                    </a:moveTo>
                    <a:cubicBezTo>
                      <a:pt x="13054" y="1"/>
                      <a:pt x="13036" y="7"/>
                      <a:pt x="13021" y="19"/>
                    </a:cubicBezTo>
                    <a:lnTo>
                      <a:pt x="42" y="10444"/>
                    </a:lnTo>
                    <a:cubicBezTo>
                      <a:pt x="5" y="10474"/>
                      <a:pt x="0" y="10526"/>
                      <a:pt x="29" y="10560"/>
                    </a:cubicBezTo>
                    <a:cubicBezTo>
                      <a:pt x="45" y="10581"/>
                      <a:pt x="68" y="10592"/>
                      <a:pt x="93" y="10592"/>
                    </a:cubicBezTo>
                    <a:cubicBezTo>
                      <a:pt x="111" y="10592"/>
                      <a:pt x="129" y="10586"/>
                      <a:pt x="146" y="10574"/>
                    </a:cubicBezTo>
                    <a:lnTo>
                      <a:pt x="13124" y="149"/>
                    </a:lnTo>
                    <a:cubicBezTo>
                      <a:pt x="13161" y="119"/>
                      <a:pt x="13166" y="67"/>
                      <a:pt x="13138" y="32"/>
                    </a:cubicBezTo>
                    <a:cubicBezTo>
                      <a:pt x="13121" y="12"/>
                      <a:pt x="13097" y="1"/>
                      <a:pt x="13072" y="1"/>
                    </a:cubicBezTo>
                    <a:close/>
                  </a:path>
                </a:pathLst>
              </a:custGeom>
              <a:solidFill>
                <a:srgbClr val="2323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68" name="Google Shape;845;p34">
                <a:extLst>
                  <a:ext uri="{FF2B5EF4-FFF2-40B4-BE49-F238E27FC236}">
                    <a16:creationId xmlns:a16="http://schemas.microsoft.com/office/drawing/2014/main" id="{8B44F534-EE24-402E-8ABE-1946D279157D}"/>
                  </a:ext>
                </a:extLst>
              </p:cNvPr>
              <p:cNvSpPr/>
              <p:nvPr/>
            </p:nvSpPr>
            <p:spPr>
              <a:xfrm>
                <a:off x="3546800" y="3907825"/>
                <a:ext cx="8575" cy="30600"/>
              </a:xfrm>
              <a:custGeom>
                <a:avLst/>
                <a:gdLst/>
                <a:ahLst/>
                <a:cxnLst/>
                <a:rect l="l" t="t" r="r" b="b"/>
                <a:pathLst>
                  <a:path w="343" h="1224" extrusionOk="0">
                    <a:moveTo>
                      <a:pt x="130" y="1"/>
                    </a:moveTo>
                    <a:cubicBezTo>
                      <a:pt x="91" y="1"/>
                      <a:pt x="56" y="30"/>
                      <a:pt x="49" y="71"/>
                    </a:cubicBezTo>
                    <a:cubicBezTo>
                      <a:pt x="0" y="411"/>
                      <a:pt x="42" y="790"/>
                      <a:pt x="173" y="1169"/>
                    </a:cubicBezTo>
                    <a:cubicBezTo>
                      <a:pt x="184" y="1203"/>
                      <a:pt x="217" y="1223"/>
                      <a:pt x="251" y="1223"/>
                    </a:cubicBezTo>
                    <a:cubicBezTo>
                      <a:pt x="261" y="1223"/>
                      <a:pt x="269" y="1222"/>
                      <a:pt x="278" y="1219"/>
                    </a:cubicBezTo>
                    <a:cubicBezTo>
                      <a:pt x="320" y="1206"/>
                      <a:pt x="342" y="1159"/>
                      <a:pt x="329" y="1115"/>
                    </a:cubicBezTo>
                    <a:cubicBezTo>
                      <a:pt x="206" y="762"/>
                      <a:pt x="167" y="410"/>
                      <a:pt x="214" y="96"/>
                    </a:cubicBezTo>
                    <a:cubicBezTo>
                      <a:pt x="220" y="50"/>
                      <a:pt x="190" y="8"/>
                      <a:pt x="144" y="2"/>
                    </a:cubicBezTo>
                    <a:cubicBezTo>
                      <a:pt x="139" y="1"/>
                      <a:pt x="135" y="1"/>
                      <a:pt x="130" y="1"/>
                    </a:cubicBezTo>
                    <a:close/>
                  </a:path>
                </a:pathLst>
              </a:custGeom>
              <a:solidFill>
                <a:srgbClr val="2323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69" name="Google Shape;846;p34">
                <a:extLst>
                  <a:ext uri="{FF2B5EF4-FFF2-40B4-BE49-F238E27FC236}">
                    <a16:creationId xmlns:a16="http://schemas.microsoft.com/office/drawing/2014/main" id="{B8570474-0F47-46E9-AF1B-3FF6A1B3DF57}"/>
                  </a:ext>
                </a:extLst>
              </p:cNvPr>
              <p:cNvSpPr/>
              <p:nvPr/>
            </p:nvSpPr>
            <p:spPr>
              <a:xfrm>
                <a:off x="3588750" y="3876625"/>
                <a:ext cx="10125" cy="28000"/>
              </a:xfrm>
              <a:custGeom>
                <a:avLst/>
                <a:gdLst/>
                <a:ahLst/>
                <a:cxnLst/>
                <a:rect l="l" t="t" r="r" b="b"/>
                <a:pathLst>
                  <a:path w="405" h="1120" extrusionOk="0">
                    <a:moveTo>
                      <a:pt x="92" y="0"/>
                    </a:moveTo>
                    <a:cubicBezTo>
                      <a:pt x="86" y="0"/>
                      <a:pt x="79" y="1"/>
                      <a:pt x="72" y="3"/>
                    </a:cubicBezTo>
                    <a:cubicBezTo>
                      <a:pt x="28" y="13"/>
                      <a:pt x="1" y="58"/>
                      <a:pt x="11" y="102"/>
                    </a:cubicBezTo>
                    <a:lnTo>
                      <a:pt x="233" y="1054"/>
                    </a:lnTo>
                    <a:cubicBezTo>
                      <a:pt x="243" y="1093"/>
                      <a:pt x="276" y="1119"/>
                      <a:pt x="315" y="1119"/>
                    </a:cubicBezTo>
                    <a:cubicBezTo>
                      <a:pt x="320" y="1119"/>
                      <a:pt x="326" y="1119"/>
                      <a:pt x="333" y="1116"/>
                    </a:cubicBezTo>
                    <a:cubicBezTo>
                      <a:pt x="378" y="1106"/>
                      <a:pt x="405" y="1062"/>
                      <a:pt x="394" y="1017"/>
                    </a:cubicBezTo>
                    <a:lnTo>
                      <a:pt x="172" y="64"/>
                    </a:lnTo>
                    <a:cubicBezTo>
                      <a:pt x="163" y="27"/>
                      <a:pt x="130" y="0"/>
                      <a:pt x="92" y="0"/>
                    </a:cubicBezTo>
                    <a:close/>
                  </a:path>
                </a:pathLst>
              </a:custGeom>
              <a:solidFill>
                <a:srgbClr val="2323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70" name="Google Shape;847;p34">
                <a:extLst>
                  <a:ext uri="{FF2B5EF4-FFF2-40B4-BE49-F238E27FC236}">
                    <a16:creationId xmlns:a16="http://schemas.microsoft.com/office/drawing/2014/main" id="{297FC04D-2F7E-45B1-B7AF-A18EEF9A611D}"/>
                  </a:ext>
                </a:extLst>
              </p:cNvPr>
              <p:cNvSpPr/>
              <p:nvPr/>
            </p:nvSpPr>
            <p:spPr>
              <a:xfrm>
                <a:off x="3644025" y="3854300"/>
                <a:ext cx="6625" cy="15825"/>
              </a:xfrm>
              <a:custGeom>
                <a:avLst/>
                <a:gdLst/>
                <a:ahLst/>
                <a:cxnLst/>
                <a:rect l="l" t="t" r="r" b="b"/>
                <a:pathLst>
                  <a:path w="265" h="633" extrusionOk="0">
                    <a:moveTo>
                      <a:pt x="175" y="0"/>
                    </a:moveTo>
                    <a:cubicBezTo>
                      <a:pt x="136" y="0"/>
                      <a:pt x="100" y="29"/>
                      <a:pt x="94" y="69"/>
                    </a:cubicBezTo>
                    <a:lnTo>
                      <a:pt x="8" y="534"/>
                    </a:lnTo>
                    <a:cubicBezTo>
                      <a:pt x="0" y="580"/>
                      <a:pt x="31" y="623"/>
                      <a:pt x="75" y="632"/>
                    </a:cubicBezTo>
                    <a:cubicBezTo>
                      <a:pt x="79" y="633"/>
                      <a:pt x="84" y="633"/>
                      <a:pt x="89" y="633"/>
                    </a:cubicBezTo>
                    <a:cubicBezTo>
                      <a:pt x="129" y="633"/>
                      <a:pt x="163" y="605"/>
                      <a:pt x="172" y="565"/>
                    </a:cubicBezTo>
                    <a:lnTo>
                      <a:pt x="257" y="99"/>
                    </a:lnTo>
                    <a:cubicBezTo>
                      <a:pt x="264" y="53"/>
                      <a:pt x="235" y="10"/>
                      <a:pt x="190" y="2"/>
                    </a:cubicBezTo>
                    <a:cubicBezTo>
                      <a:pt x="185" y="1"/>
                      <a:pt x="180" y="0"/>
                      <a:pt x="175" y="0"/>
                    </a:cubicBezTo>
                    <a:close/>
                  </a:path>
                </a:pathLst>
              </a:custGeom>
              <a:solidFill>
                <a:srgbClr val="2323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71" name="Google Shape;848;p34">
                <a:extLst>
                  <a:ext uri="{FF2B5EF4-FFF2-40B4-BE49-F238E27FC236}">
                    <a16:creationId xmlns:a16="http://schemas.microsoft.com/office/drawing/2014/main" id="{7278A141-9E8E-43C3-914A-673F09D2F7E4}"/>
                  </a:ext>
                </a:extLst>
              </p:cNvPr>
              <p:cNvSpPr/>
              <p:nvPr/>
            </p:nvSpPr>
            <p:spPr>
              <a:xfrm>
                <a:off x="3564725" y="3994150"/>
                <a:ext cx="23675" cy="9650"/>
              </a:xfrm>
              <a:custGeom>
                <a:avLst/>
                <a:gdLst/>
                <a:ahLst/>
                <a:cxnLst/>
                <a:rect l="l" t="t" r="r" b="b"/>
                <a:pathLst>
                  <a:path w="947" h="386" extrusionOk="0">
                    <a:moveTo>
                      <a:pt x="94" y="1"/>
                    </a:moveTo>
                    <a:cubicBezTo>
                      <a:pt x="65" y="1"/>
                      <a:pt x="37" y="16"/>
                      <a:pt x="22" y="43"/>
                    </a:cubicBezTo>
                    <a:cubicBezTo>
                      <a:pt x="0" y="82"/>
                      <a:pt x="15" y="134"/>
                      <a:pt x="54" y="156"/>
                    </a:cubicBezTo>
                    <a:cubicBezTo>
                      <a:pt x="316" y="303"/>
                      <a:pt x="603" y="385"/>
                      <a:pt x="864" y="386"/>
                    </a:cubicBezTo>
                    <a:cubicBezTo>
                      <a:pt x="910" y="386"/>
                      <a:pt x="946" y="349"/>
                      <a:pt x="946" y="303"/>
                    </a:cubicBezTo>
                    <a:cubicBezTo>
                      <a:pt x="946" y="259"/>
                      <a:pt x="910" y="221"/>
                      <a:pt x="864" y="221"/>
                    </a:cubicBezTo>
                    <a:cubicBezTo>
                      <a:pt x="632" y="220"/>
                      <a:pt x="373" y="145"/>
                      <a:pt x="135" y="11"/>
                    </a:cubicBezTo>
                    <a:cubicBezTo>
                      <a:pt x="122" y="4"/>
                      <a:pt x="108" y="1"/>
                      <a:pt x="94" y="1"/>
                    </a:cubicBezTo>
                    <a:close/>
                  </a:path>
                </a:pathLst>
              </a:custGeom>
              <a:solidFill>
                <a:srgbClr val="2323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72" name="Google Shape;849;p34">
                <a:extLst>
                  <a:ext uri="{FF2B5EF4-FFF2-40B4-BE49-F238E27FC236}">
                    <a16:creationId xmlns:a16="http://schemas.microsoft.com/office/drawing/2014/main" id="{E606B287-BD86-4703-B284-1E074C8B1EF7}"/>
                  </a:ext>
                </a:extLst>
              </p:cNvPr>
              <p:cNvSpPr/>
              <p:nvPr/>
            </p:nvSpPr>
            <p:spPr>
              <a:xfrm>
                <a:off x="3617075" y="3961950"/>
                <a:ext cx="20125" cy="6450"/>
              </a:xfrm>
              <a:custGeom>
                <a:avLst/>
                <a:gdLst/>
                <a:ahLst/>
                <a:cxnLst/>
                <a:rect l="l" t="t" r="r" b="b"/>
                <a:pathLst>
                  <a:path w="805" h="258" extrusionOk="0">
                    <a:moveTo>
                      <a:pt x="247" y="1"/>
                    </a:moveTo>
                    <a:cubicBezTo>
                      <a:pt x="188" y="1"/>
                      <a:pt x="131" y="5"/>
                      <a:pt x="76" y="15"/>
                    </a:cubicBezTo>
                    <a:cubicBezTo>
                      <a:pt x="31" y="22"/>
                      <a:pt x="0" y="64"/>
                      <a:pt x="8" y="110"/>
                    </a:cubicBezTo>
                    <a:cubicBezTo>
                      <a:pt x="15" y="150"/>
                      <a:pt x="49" y="179"/>
                      <a:pt x="88" y="179"/>
                    </a:cubicBezTo>
                    <a:cubicBezTo>
                      <a:pt x="93" y="179"/>
                      <a:pt x="99" y="178"/>
                      <a:pt x="104" y="177"/>
                    </a:cubicBezTo>
                    <a:cubicBezTo>
                      <a:pt x="150" y="169"/>
                      <a:pt x="199" y="165"/>
                      <a:pt x="249" y="165"/>
                    </a:cubicBezTo>
                    <a:cubicBezTo>
                      <a:pt x="386" y="165"/>
                      <a:pt x="535" y="195"/>
                      <a:pt x="680" y="253"/>
                    </a:cubicBezTo>
                    <a:cubicBezTo>
                      <a:pt x="688" y="257"/>
                      <a:pt x="700" y="258"/>
                      <a:pt x="710" y="258"/>
                    </a:cubicBezTo>
                    <a:cubicBezTo>
                      <a:pt x="742" y="258"/>
                      <a:pt x="774" y="239"/>
                      <a:pt x="786" y="208"/>
                    </a:cubicBezTo>
                    <a:cubicBezTo>
                      <a:pt x="804" y="166"/>
                      <a:pt x="782" y="117"/>
                      <a:pt x="740" y="100"/>
                    </a:cubicBezTo>
                    <a:cubicBezTo>
                      <a:pt x="575" y="35"/>
                      <a:pt x="406" y="1"/>
                      <a:pt x="247" y="1"/>
                    </a:cubicBezTo>
                    <a:close/>
                  </a:path>
                </a:pathLst>
              </a:custGeom>
              <a:solidFill>
                <a:srgbClr val="2323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73" name="Google Shape;850;p34">
                <a:extLst>
                  <a:ext uri="{FF2B5EF4-FFF2-40B4-BE49-F238E27FC236}">
                    <a16:creationId xmlns:a16="http://schemas.microsoft.com/office/drawing/2014/main" id="{5C96C1A5-8CC1-4260-9316-4F6CBBEBAC35}"/>
                  </a:ext>
                </a:extLst>
              </p:cNvPr>
              <p:cNvSpPr/>
              <p:nvPr/>
            </p:nvSpPr>
            <p:spPr>
              <a:xfrm>
                <a:off x="3661000" y="3926250"/>
                <a:ext cx="13675" cy="5375"/>
              </a:xfrm>
              <a:custGeom>
                <a:avLst/>
                <a:gdLst/>
                <a:ahLst/>
                <a:cxnLst/>
                <a:rect l="l" t="t" r="r" b="b"/>
                <a:pathLst>
                  <a:path w="547" h="215" extrusionOk="0">
                    <a:moveTo>
                      <a:pt x="92" y="1"/>
                    </a:moveTo>
                    <a:cubicBezTo>
                      <a:pt x="49" y="1"/>
                      <a:pt x="11" y="29"/>
                      <a:pt x="6" y="73"/>
                    </a:cubicBezTo>
                    <a:cubicBezTo>
                      <a:pt x="1" y="119"/>
                      <a:pt x="32" y="161"/>
                      <a:pt x="78" y="166"/>
                    </a:cubicBezTo>
                    <a:lnTo>
                      <a:pt x="450" y="214"/>
                    </a:lnTo>
                    <a:lnTo>
                      <a:pt x="460" y="214"/>
                    </a:lnTo>
                    <a:cubicBezTo>
                      <a:pt x="500" y="214"/>
                      <a:pt x="535" y="184"/>
                      <a:pt x="542" y="142"/>
                    </a:cubicBezTo>
                    <a:cubicBezTo>
                      <a:pt x="547" y="97"/>
                      <a:pt x="516" y="54"/>
                      <a:pt x="471" y="50"/>
                    </a:cubicBezTo>
                    <a:lnTo>
                      <a:pt x="99" y="1"/>
                    </a:lnTo>
                    <a:cubicBezTo>
                      <a:pt x="97" y="1"/>
                      <a:pt x="95" y="1"/>
                      <a:pt x="92" y="1"/>
                    </a:cubicBezTo>
                    <a:close/>
                  </a:path>
                </a:pathLst>
              </a:custGeom>
              <a:solidFill>
                <a:srgbClr val="2323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74" name="Google Shape;851;p34">
                <a:extLst>
                  <a:ext uri="{FF2B5EF4-FFF2-40B4-BE49-F238E27FC236}">
                    <a16:creationId xmlns:a16="http://schemas.microsoft.com/office/drawing/2014/main" id="{BD2D75CE-D2D2-4F2D-A808-F8E511E64FA3}"/>
                  </a:ext>
                </a:extLst>
              </p:cNvPr>
              <p:cNvSpPr/>
              <p:nvPr/>
            </p:nvSpPr>
            <p:spPr>
              <a:xfrm>
                <a:off x="3461125" y="3776175"/>
                <a:ext cx="333525" cy="279575"/>
              </a:xfrm>
              <a:custGeom>
                <a:avLst/>
                <a:gdLst/>
                <a:ahLst/>
                <a:cxnLst/>
                <a:rect l="l" t="t" r="r" b="b"/>
                <a:pathLst>
                  <a:path w="13341" h="11183" extrusionOk="0">
                    <a:moveTo>
                      <a:pt x="12931" y="347"/>
                    </a:moveTo>
                    <a:lnTo>
                      <a:pt x="12931" y="347"/>
                    </a:lnTo>
                    <a:cubicBezTo>
                      <a:pt x="12385" y="1907"/>
                      <a:pt x="8937" y="10851"/>
                      <a:pt x="1820" y="10851"/>
                    </a:cubicBezTo>
                    <a:cubicBezTo>
                      <a:pt x="1345" y="10851"/>
                      <a:pt x="853" y="10811"/>
                      <a:pt x="345" y="10726"/>
                    </a:cubicBezTo>
                    <a:cubicBezTo>
                      <a:pt x="393" y="10166"/>
                      <a:pt x="666" y="8047"/>
                      <a:pt x="2069" y="5880"/>
                    </a:cubicBezTo>
                    <a:cubicBezTo>
                      <a:pt x="4730" y="1765"/>
                      <a:pt x="9394" y="592"/>
                      <a:pt x="12931" y="347"/>
                    </a:cubicBezTo>
                    <a:close/>
                    <a:moveTo>
                      <a:pt x="13171" y="1"/>
                    </a:moveTo>
                    <a:cubicBezTo>
                      <a:pt x="13166" y="1"/>
                      <a:pt x="13162" y="1"/>
                      <a:pt x="13158" y="2"/>
                    </a:cubicBezTo>
                    <a:cubicBezTo>
                      <a:pt x="518" y="736"/>
                      <a:pt x="7" y="10755"/>
                      <a:pt x="4" y="10857"/>
                    </a:cubicBezTo>
                    <a:cubicBezTo>
                      <a:pt x="1" y="10939"/>
                      <a:pt x="58" y="11011"/>
                      <a:pt x="140" y="11025"/>
                    </a:cubicBezTo>
                    <a:cubicBezTo>
                      <a:pt x="723" y="11132"/>
                      <a:pt x="1286" y="11182"/>
                      <a:pt x="1827" y="11182"/>
                    </a:cubicBezTo>
                    <a:cubicBezTo>
                      <a:pt x="9813" y="11182"/>
                      <a:pt x="13288" y="333"/>
                      <a:pt x="13325" y="215"/>
                    </a:cubicBezTo>
                    <a:cubicBezTo>
                      <a:pt x="13341" y="164"/>
                      <a:pt x="13332" y="107"/>
                      <a:pt x="13298" y="64"/>
                    </a:cubicBezTo>
                    <a:cubicBezTo>
                      <a:pt x="13267" y="26"/>
                      <a:pt x="13218" y="1"/>
                      <a:pt x="13171" y="1"/>
                    </a:cubicBezTo>
                    <a:close/>
                  </a:path>
                </a:pathLst>
              </a:custGeom>
              <a:solidFill>
                <a:srgbClr val="2323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75" name="Google Shape;852;p34">
                <a:extLst>
                  <a:ext uri="{FF2B5EF4-FFF2-40B4-BE49-F238E27FC236}">
                    <a16:creationId xmlns:a16="http://schemas.microsoft.com/office/drawing/2014/main" id="{01A174A9-5114-42D2-8550-548D9E8D4ECC}"/>
                  </a:ext>
                </a:extLst>
              </p:cNvPr>
              <p:cNvSpPr/>
              <p:nvPr/>
            </p:nvSpPr>
            <p:spPr>
              <a:xfrm>
                <a:off x="3463625" y="3783275"/>
                <a:ext cx="329175" cy="264800"/>
              </a:xfrm>
              <a:custGeom>
                <a:avLst/>
                <a:gdLst/>
                <a:ahLst/>
                <a:cxnLst/>
                <a:rect l="l" t="t" r="r" b="b"/>
                <a:pathLst>
                  <a:path w="13167" h="10592" extrusionOk="0">
                    <a:moveTo>
                      <a:pt x="13072" y="1"/>
                    </a:moveTo>
                    <a:cubicBezTo>
                      <a:pt x="13054" y="1"/>
                      <a:pt x="13036" y="7"/>
                      <a:pt x="13021" y="19"/>
                    </a:cubicBezTo>
                    <a:lnTo>
                      <a:pt x="42" y="10444"/>
                    </a:lnTo>
                    <a:cubicBezTo>
                      <a:pt x="5" y="10474"/>
                      <a:pt x="0" y="10526"/>
                      <a:pt x="29" y="10560"/>
                    </a:cubicBezTo>
                    <a:cubicBezTo>
                      <a:pt x="45" y="10581"/>
                      <a:pt x="68" y="10592"/>
                      <a:pt x="93" y="10592"/>
                    </a:cubicBezTo>
                    <a:cubicBezTo>
                      <a:pt x="111" y="10592"/>
                      <a:pt x="129" y="10586"/>
                      <a:pt x="146" y="10574"/>
                    </a:cubicBezTo>
                    <a:lnTo>
                      <a:pt x="13124" y="149"/>
                    </a:lnTo>
                    <a:cubicBezTo>
                      <a:pt x="13161" y="119"/>
                      <a:pt x="13166" y="67"/>
                      <a:pt x="13138" y="32"/>
                    </a:cubicBezTo>
                    <a:cubicBezTo>
                      <a:pt x="13121" y="12"/>
                      <a:pt x="13097" y="1"/>
                      <a:pt x="13072" y="1"/>
                    </a:cubicBezTo>
                    <a:close/>
                  </a:path>
                </a:pathLst>
              </a:custGeom>
              <a:solidFill>
                <a:srgbClr val="2323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76" name="Google Shape;853;p34">
                <a:extLst>
                  <a:ext uri="{FF2B5EF4-FFF2-40B4-BE49-F238E27FC236}">
                    <a16:creationId xmlns:a16="http://schemas.microsoft.com/office/drawing/2014/main" id="{9E5AD044-FF4D-48F6-BA67-FA15817CDE77}"/>
                  </a:ext>
                </a:extLst>
              </p:cNvPr>
              <p:cNvSpPr/>
              <p:nvPr/>
            </p:nvSpPr>
            <p:spPr>
              <a:xfrm>
                <a:off x="3546800" y="3907825"/>
                <a:ext cx="8575" cy="30600"/>
              </a:xfrm>
              <a:custGeom>
                <a:avLst/>
                <a:gdLst/>
                <a:ahLst/>
                <a:cxnLst/>
                <a:rect l="l" t="t" r="r" b="b"/>
                <a:pathLst>
                  <a:path w="343" h="1224" extrusionOk="0">
                    <a:moveTo>
                      <a:pt x="130" y="1"/>
                    </a:moveTo>
                    <a:cubicBezTo>
                      <a:pt x="91" y="1"/>
                      <a:pt x="56" y="30"/>
                      <a:pt x="49" y="71"/>
                    </a:cubicBezTo>
                    <a:cubicBezTo>
                      <a:pt x="0" y="411"/>
                      <a:pt x="42" y="790"/>
                      <a:pt x="173" y="1169"/>
                    </a:cubicBezTo>
                    <a:cubicBezTo>
                      <a:pt x="184" y="1203"/>
                      <a:pt x="217" y="1223"/>
                      <a:pt x="251" y="1223"/>
                    </a:cubicBezTo>
                    <a:cubicBezTo>
                      <a:pt x="261" y="1223"/>
                      <a:pt x="269" y="1222"/>
                      <a:pt x="278" y="1219"/>
                    </a:cubicBezTo>
                    <a:cubicBezTo>
                      <a:pt x="320" y="1206"/>
                      <a:pt x="342" y="1159"/>
                      <a:pt x="329" y="1115"/>
                    </a:cubicBezTo>
                    <a:cubicBezTo>
                      <a:pt x="206" y="762"/>
                      <a:pt x="167" y="410"/>
                      <a:pt x="214" y="96"/>
                    </a:cubicBezTo>
                    <a:cubicBezTo>
                      <a:pt x="220" y="50"/>
                      <a:pt x="190" y="8"/>
                      <a:pt x="144" y="2"/>
                    </a:cubicBezTo>
                    <a:cubicBezTo>
                      <a:pt x="139" y="1"/>
                      <a:pt x="135" y="1"/>
                      <a:pt x="130" y="1"/>
                    </a:cubicBezTo>
                    <a:close/>
                  </a:path>
                </a:pathLst>
              </a:custGeom>
              <a:solidFill>
                <a:srgbClr val="2323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77" name="Google Shape;854;p34">
                <a:extLst>
                  <a:ext uri="{FF2B5EF4-FFF2-40B4-BE49-F238E27FC236}">
                    <a16:creationId xmlns:a16="http://schemas.microsoft.com/office/drawing/2014/main" id="{007C971F-9791-4E13-8A55-999DAE0BAF55}"/>
                  </a:ext>
                </a:extLst>
              </p:cNvPr>
              <p:cNvSpPr/>
              <p:nvPr/>
            </p:nvSpPr>
            <p:spPr>
              <a:xfrm>
                <a:off x="3588750" y="3876625"/>
                <a:ext cx="10125" cy="28000"/>
              </a:xfrm>
              <a:custGeom>
                <a:avLst/>
                <a:gdLst/>
                <a:ahLst/>
                <a:cxnLst/>
                <a:rect l="l" t="t" r="r" b="b"/>
                <a:pathLst>
                  <a:path w="405" h="1120" extrusionOk="0">
                    <a:moveTo>
                      <a:pt x="92" y="0"/>
                    </a:moveTo>
                    <a:cubicBezTo>
                      <a:pt x="86" y="0"/>
                      <a:pt x="79" y="1"/>
                      <a:pt x="72" y="3"/>
                    </a:cubicBezTo>
                    <a:cubicBezTo>
                      <a:pt x="28" y="13"/>
                      <a:pt x="1" y="58"/>
                      <a:pt x="11" y="102"/>
                    </a:cubicBezTo>
                    <a:lnTo>
                      <a:pt x="233" y="1054"/>
                    </a:lnTo>
                    <a:cubicBezTo>
                      <a:pt x="243" y="1093"/>
                      <a:pt x="276" y="1119"/>
                      <a:pt x="315" y="1119"/>
                    </a:cubicBezTo>
                    <a:cubicBezTo>
                      <a:pt x="320" y="1119"/>
                      <a:pt x="326" y="1119"/>
                      <a:pt x="333" y="1116"/>
                    </a:cubicBezTo>
                    <a:cubicBezTo>
                      <a:pt x="378" y="1106"/>
                      <a:pt x="405" y="1062"/>
                      <a:pt x="394" y="1017"/>
                    </a:cubicBezTo>
                    <a:lnTo>
                      <a:pt x="172" y="64"/>
                    </a:lnTo>
                    <a:cubicBezTo>
                      <a:pt x="163" y="27"/>
                      <a:pt x="130" y="0"/>
                      <a:pt x="92" y="0"/>
                    </a:cubicBezTo>
                    <a:close/>
                  </a:path>
                </a:pathLst>
              </a:custGeom>
              <a:solidFill>
                <a:srgbClr val="2323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78" name="Google Shape;855;p34">
                <a:extLst>
                  <a:ext uri="{FF2B5EF4-FFF2-40B4-BE49-F238E27FC236}">
                    <a16:creationId xmlns:a16="http://schemas.microsoft.com/office/drawing/2014/main" id="{D8BF2CD7-8434-4091-9F42-E5F3BB3B533A}"/>
                  </a:ext>
                </a:extLst>
              </p:cNvPr>
              <p:cNvSpPr/>
              <p:nvPr/>
            </p:nvSpPr>
            <p:spPr>
              <a:xfrm>
                <a:off x="3644025" y="3854300"/>
                <a:ext cx="6625" cy="15825"/>
              </a:xfrm>
              <a:custGeom>
                <a:avLst/>
                <a:gdLst/>
                <a:ahLst/>
                <a:cxnLst/>
                <a:rect l="l" t="t" r="r" b="b"/>
                <a:pathLst>
                  <a:path w="265" h="633" extrusionOk="0">
                    <a:moveTo>
                      <a:pt x="175" y="0"/>
                    </a:moveTo>
                    <a:cubicBezTo>
                      <a:pt x="136" y="0"/>
                      <a:pt x="100" y="29"/>
                      <a:pt x="94" y="69"/>
                    </a:cubicBezTo>
                    <a:lnTo>
                      <a:pt x="8" y="534"/>
                    </a:lnTo>
                    <a:cubicBezTo>
                      <a:pt x="0" y="580"/>
                      <a:pt x="31" y="623"/>
                      <a:pt x="75" y="632"/>
                    </a:cubicBezTo>
                    <a:cubicBezTo>
                      <a:pt x="79" y="633"/>
                      <a:pt x="84" y="633"/>
                      <a:pt x="89" y="633"/>
                    </a:cubicBezTo>
                    <a:cubicBezTo>
                      <a:pt x="129" y="633"/>
                      <a:pt x="163" y="605"/>
                      <a:pt x="172" y="565"/>
                    </a:cubicBezTo>
                    <a:lnTo>
                      <a:pt x="257" y="99"/>
                    </a:lnTo>
                    <a:cubicBezTo>
                      <a:pt x="264" y="53"/>
                      <a:pt x="235" y="10"/>
                      <a:pt x="190" y="2"/>
                    </a:cubicBezTo>
                    <a:cubicBezTo>
                      <a:pt x="185" y="1"/>
                      <a:pt x="180" y="0"/>
                      <a:pt x="175" y="0"/>
                    </a:cubicBezTo>
                    <a:close/>
                  </a:path>
                </a:pathLst>
              </a:custGeom>
              <a:solidFill>
                <a:srgbClr val="2323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79" name="Google Shape;856;p34">
                <a:extLst>
                  <a:ext uri="{FF2B5EF4-FFF2-40B4-BE49-F238E27FC236}">
                    <a16:creationId xmlns:a16="http://schemas.microsoft.com/office/drawing/2014/main" id="{EE664678-2D62-49A7-AD46-46B8F56344D2}"/>
                  </a:ext>
                </a:extLst>
              </p:cNvPr>
              <p:cNvSpPr/>
              <p:nvPr/>
            </p:nvSpPr>
            <p:spPr>
              <a:xfrm>
                <a:off x="3564725" y="3994150"/>
                <a:ext cx="23675" cy="9650"/>
              </a:xfrm>
              <a:custGeom>
                <a:avLst/>
                <a:gdLst/>
                <a:ahLst/>
                <a:cxnLst/>
                <a:rect l="l" t="t" r="r" b="b"/>
                <a:pathLst>
                  <a:path w="947" h="386" extrusionOk="0">
                    <a:moveTo>
                      <a:pt x="94" y="1"/>
                    </a:moveTo>
                    <a:cubicBezTo>
                      <a:pt x="65" y="1"/>
                      <a:pt x="37" y="16"/>
                      <a:pt x="22" y="43"/>
                    </a:cubicBezTo>
                    <a:cubicBezTo>
                      <a:pt x="0" y="82"/>
                      <a:pt x="15" y="134"/>
                      <a:pt x="54" y="156"/>
                    </a:cubicBezTo>
                    <a:cubicBezTo>
                      <a:pt x="316" y="303"/>
                      <a:pt x="603" y="385"/>
                      <a:pt x="864" y="386"/>
                    </a:cubicBezTo>
                    <a:cubicBezTo>
                      <a:pt x="910" y="386"/>
                      <a:pt x="946" y="349"/>
                      <a:pt x="946" y="303"/>
                    </a:cubicBezTo>
                    <a:cubicBezTo>
                      <a:pt x="946" y="259"/>
                      <a:pt x="910" y="221"/>
                      <a:pt x="864" y="221"/>
                    </a:cubicBezTo>
                    <a:cubicBezTo>
                      <a:pt x="632" y="220"/>
                      <a:pt x="373" y="145"/>
                      <a:pt x="135" y="11"/>
                    </a:cubicBezTo>
                    <a:cubicBezTo>
                      <a:pt x="122" y="4"/>
                      <a:pt x="108" y="1"/>
                      <a:pt x="94" y="1"/>
                    </a:cubicBezTo>
                    <a:close/>
                  </a:path>
                </a:pathLst>
              </a:custGeom>
              <a:solidFill>
                <a:srgbClr val="2323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80" name="Google Shape;857;p34">
                <a:extLst>
                  <a:ext uri="{FF2B5EF4-FFF2-40B4-BE49-F238E27FC236}">
                    <a16:creationId xmlns:a16="http://schemas.microsoft.com/office/drawing/2014/main" id="{F9A90813-5B68-4370-ACBF-FE53601854D3}"/>
                  </a:ext>
                </a:extLst>
              </p:cNvPr>
              <p:cNvSpPr/>
              <p:nvPr/>
            </p:nvSpPr>
            <p:spPr>
              <a:xfrm>
                <a:off x="3617075" y="3961950"/>
                <a:ext cx="20125" cy="6450"/>
              </a:xfrm>
              <a:custGeom>
                <a:avLst/>
                <a:gdLst/>
                <a:ahLst/>
                <a:cxnLst/>
                <a:rect l="l" t="t" r="r" b="b"/>
                <a:pathLst>
                  <a:path w="805" h="258" extrusionOk="0">
                    <a:moveTo>
                      <a:pt x="247" y="1"/>
                    </a:moveTo>
                    <a:cubicBezTo>
                      <a:pt x="188" y="1"/>
                      <a:pt x="131" y="5"/>
                      <a:pt x="76" y="15"/>
                    </a:cubicBezTo>
                    <a:cubicBezTo>
                      <a:pt x="31" y="22"/>
                      <a:pt x="0" y="64"/>
                      <a:pt x="8" y="110"/>
                    </a:cubicBezTo>
                    <a:cubicBezTo>
                      <a:pt x="15" y="150"/>
                      <a:pt x="49" y="179"/>
                      <a:pt x="88" y="179"/>
                    </a:cubicBezTo>
                    <a:cubicBezTo>
                      <a:pt x="93" y="179"/>
                      <a:pt x="99" y="178"/>
                      <a:pt x="104" y="177"/>
                    </a:cubicBezTo>
                    <a:cubicBezTo>
                      <a:pt x="150" y="169"/>
                      <a:pt x="199" y="165"/>
                      <a:pt x="249" y="165"/>
                    </a:cubicBezTo>
                    <a:cubicBezTo>
                      <a:pt x="386" y="165"/>
                      <a:pt x="535" y="195"/>
                      <a:pt x="680" y="253"/>
                    </a:cubicBezTo>
                    <a:cubicBezTo>
                      <a:pt x="688" y="257"/>
                      <a:pt x="700" y="258"/>
                      <a:pt x="710" y="258"/>
                    </a:cubicBezTo>
                    <a:cubicBezTo>
                      <a:pt x="742" y="258"/>
                      <a:pt x="774" y="239"/>
                      <a:pt x="786" y="208"/>
                    </a:cubicBezTo>
                    <a:cubicBezTo>
                      <a:pt x="804" y="166"/>
                      <a:pt x="782" y="117"/>
                      <a:pt x="740" y="100"/>
                    </a:cubicBezTo>
                    <a:cubicBezTo>
                      <a:pt x="575" y="35"/>
                      <a:pt x="406" y="1"/>
                      <a:pt x="247" y="1"/>
                    </a:cubicBezTo>
                    <a:close/>
                  </a:path>
                </a:pathLst>
              </a:custGeom>
              <a:solidFill>
                <a:srgbClr val="2323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81" name="Google Shape;858;p34">
                <a:extLst>
                  <a:ext uri="{FF2B5EF4-FFF2-40B4-BE49-F238E27FC236}">
                    <a16:creationId xmlns:a16="http://schemas.microsoft.com/office/drawing/2014/main" id="{6CEDF06C-F6EF-4252-B8D6-722CA7DAAEE5}"/>
                  </a:ext>
                </a:extLst>
              </p:cNvPr>
              <p:cNvSpPr/>
              <p:nvPr/>
            </p:nvSpPr>
            <p:spPr>
              <a:xfrm>
                <a:off x="3661000" y="3926250"/>
                <a:ext cx="13675" cy="5375"/>
              </a:xfrm>
              <a:custGeom>
                <a:avLst/>
                <a:gdLst/>
                <a:ahLst/>
                <a:cxnLst/>
                <a:rect l="l" t="t" r="r" b="b"/>
                <a:pathLst>
                  <a:path w="547" h="215" extrusionOk="0">
                    <a:moveTo>
                      <a:pt x="92" y="1"/>
                    </a:moveTo>
                    <a:cubicBezTo>
                      <a:pt x="49" y="1"/>
                      <a:pt x="11" y="29"/>
                      <a:pt x="6" y="73"/>
                    </a:cubicBezTo>
                    <a:cubicBezTo>
                      <a:pt x="1" y="119"/>
                      <a:pt x="32" y="161"/>
                      <a:pt x="78" y="166"/>
                    </a:cubicBezTo>
                    <a:lnTo>
                      <a:pt x="450" y="214"/>
                    </a:lnTo>
                    <a:lnTo>
                      <a:pt x="460" y="214"/>
                    </a:lnTo>
                    <a:cubicBezTo>
                      <a:pt x="500" y="214"/>
                      <a:pt x="535" y="184"/>
                      <a:pt x="542" y="142"/>
                    </a:cubicBezTo>
                    <a:cubicBezTo>
                      <a:pt x="547" y="97"/>
                      <a:pt x="516" y="54"/>
                      <a:pt x="471" y="50"/>
                    </a:cubicBezTo>
                    <a:lnTo>
                      <a:pt x="99" y="1"/>
                    </a:lnTo>
                    <a:cubicBezTo>
                      <a:pt x="97" y="1"/>
                      <a:pt x="95" y="1"/>
                      <a:pt x="92" y="1"/>
                    </a:cubicBezTo>
                    <a:close/>
                  </a:path>
                </a:pathLst>
              </a:custGeom>
              <a:solidFill>
                <a:srgbClr val="2323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82" name="Google Shape;859;p34">
                <a:extLst>
                  <a:ext uri="{FF2B5EF4-FFF2-40B4-BE49-F238E27FC236}">
                    <a16:creationId xmlns:a16="http://schemas.microsoft.com/office/drawing/2014/main" id="{3121B8B0-0CE3-4F2C-A374-5A53A883F773}"/>
                  </a:ext>
                </a:extLst>
              </p:cNvPr>
              <p:cNvSpPr/>
              <p:nvPr/>
            </p:nvSpPr>
            <p:spPr>
              <a:xfrm>
                <a:off x="3461125" y="3809250"/>
                <a:ext cx="333525" cy="279525"/>
              </a:xfrm>
              <a:custGeom>
                <a:avLst/>
                <a:gdLst/>
                <a:ahLst/>
                <a:cxnLst/>
                <a:rect l="l" t="t" r="r" b="b"/>
                <a:pathLst>
                  <a:path w="13341" h="11181" extrusionOk="0">
                    <a:moveTo>
                      <a:pt x="13171" y="1"/>
                    </a:moveTo>
                    <a:cubicBezTo>
                      <a:pt x="13167" y="1"/>
                      <a:pt x="13162" y="1"/>
                      <a:pt x="13158" y="1"/>
                    </a:cubicBezTo>
                    <a:cubicBezTo>
                      <a:pt x="518" y="737"/>
                      <a:pt x="7" y="10755"/>
                      <a:pt x="4" y="10856"/>
                    </a:cubicBezTo>
                    <a:cubicBezTo>
                      <a:pt x="1" y="10939"/>
                      <a:pt x="58" y="11011"/>
                      <a:pt x="140" y="11025"/>
                    </a:cubicBezTo>
                    <a:cubicBezTo>
                      <a:pt x="723" y="11131"/>
                      <a:pt x="1286" y="11180"/>
                      <a:pt x="1827" y="11180"/>
                    </a:cubicBezTo>
                    <a:cubicBezTo>
                      <a:pt x="9814" y="11180"/>
                      <a:pt x="13288" y="331"/>
                      <a:pt x="13325" y="215"/>
                    </a:cubicBezTo>
                    <a:cubicBezTo>
                      <a:pt x="13341" y="163"/>
                      <a:pt x="13330" y="106"/>
                      <a:pt x="13298" y="64"/>
                    </a:cubicBezTo>
                    <a:cubicBezTo>
                      <a:pt x="13266" y="25"/>
                      <a:pt x="13219" y="1"/>
                      <a:pt x="13171" y="1"/>
                    </a:cubicBezTo>
                    <a:close/>
                  </a:path>
                </a:pathLst>
              </a:custGeom>
              <a:solidFill>
                <a:srgbClr val="000000">
                  <a:alpha val="139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83" name="Google Shape;860;p34">
                <a:extLst>
                  <a:ext uri="{FF2B5EF4-FFF2-40B4-BE49-F238E27FC236}">
                    <a16:creationId xmlns:a16="http://schemas.microsoft.com/office/drawing/2014/main" id="{CB0EF927-3A95-4C1F-8D79-85D55A83B09E}"/>
                  </a:ext>
                </a:extLst>
              </p:cNvPr>
              <p:cNvSpPr/>
              <p:nvPr/>
            </p:nvSpPr>
            <p:spPr>
              <a:xfrm>
                <a:off x="3467675" y="3793050"/>
                <a:ext cx="315675" cy="256875"/>
              </a:xfrm>
              <a:custGeom>
                <a:avLst/>
                <a:gdLst/>
                <a:ahLst/>
                <a:cxnLst/>
                <a:rect l="l" t="t" r="r" b="b"/>
                <a:pathLst>
                  <a:path w="12627" h="10275" extrusionOk="0">
                    <a:moveTo>
                      <a:pt x="7818" y="5401"/>
                    </a:moveTo>
                    <a:lnTo>
                      <a:pt x="8189" y="5448"/>
                    </a:lnTo>
                    <a:cubicBezTo>
                      <a:pt x="8194" y="5451"/>
                      <a:pt x="8196" y="5451"/>
                      <a:pt x="8199" y="5452"/>
                    </a:cubicBezTo>
                    <a:lnTo>
                      <a:pt x="8195" y="5472"/>
                    </a:lnTo>
                    <a:lnTo>
                      <a:pt x="7818" y="5401"/>
                    </a:lnTo>
                    <a:close/>
                    <a:moveTo>
                      <a:pt x="6222" y="6827"/>
                    </a:moveTo>
                    <a:cubicBezTo>
                      <a:pt x="6371" y="6827"/>
                      <a:pt x="6530" y="6859"/>
                      <a:pt x="6688" y="6922"/>
                    </a:cubicBezTo>
                    <a:lnTo>
                      <a:pt x="6692" y="6925"/>
                    </a:lnTo>
                    <a:lnTo>
                      <a:pt x="6684" y="6941"/>
                    </a:lnTo>
                    <a:cubicBezTo>
                      <a:pt x="6502" y="6870"/>
                      <a:pt x="6314" y="6838"/>
                      <a:pt x="6139" y="6838"/>
                    </a:cubicBezTo>
                    <a:cubicBezTo>
                      <a:pt x="6112" y="6838"/>
                      <a:pt x="6087" y="6839"/>
                      <a:pt x="6061" y="6840"/>
                    </a:cubicBezTo>
                    <a:cubicBezTo>
                      <a:pt x="6113" y="6831"/>
                      <a:pt x="6167" y="6827"/>
                      <a:pt x="6222" y="6827"/>
                    </a:cubicBezTo>
                    <a:close/>
                    <a:moveTo>
                      <a:pt x="3981" y="8118"/>
                    </a:moveTo>
                    <a:cubicBezTo>
                      <a:pt x="4229" y="8257"/>
                      <a:pt x="4500" y="8336"/>
                      <a:pt x="4741" y="8336"/>
                    </a:cubicBezTo>
                    <a:cubicBezTo>
                      <a:pt x="4745" y="8336"/>
                      <a:pt x="4750" y="8338"/>
                      <a:pt x="4752" y="8339"/>
                    </a:cubicBezTo>
                    <a:lnTo>
                      <a:pt x="4748" y="8359"/>
                    </a:lnTo>
                    <a:cubicBezTo>
                      <a:pt x="4501" y="8357"/>
                      <a:pt x="4226" y="8279"/>
                      <a:pt x="3981" y="8118"/>
                    </a:cubicBezTo>
                    <a:close/>
                    <a:moveTo>
                      <a:pt x="12560" y="1"/>
                    </a:moveTo>
                    <a:cubicBezTo>
                      <a:pt x="12552" y="1"/>
                      <a:pt x="12545" y="3"/>
                      <a:pt x="12540" y="7"/>
                    </a:cubicBezTo>
                    <a:lnTo>
                      <a:pt x="14" y="10068"/>
                    </a:lnTo>
                    <a:cubicBezTo>
                      <a:pt x="1" y="10077"/>
                      <a:pt x="0" y="10096"/>
                      <a:pt x="10" y="10115"/>
                    </a:cubicBezTo>
                    <a:cubicBezTo>
                      <a:pt x="14" y="10121"/>
                      <a:pt x="19" y="10128"/>
                      <a:pt x="24" y="10133"/>
                    </a:cubicBezTo>
                    <a:cubicBezTo>
                      <a:pt x="33" y="10142"/>
                      <a:pt x="46" y="10148"/>
                      <a:pt x="57" y="10152"/>
                    </a:cubicBezTo>
                    <a:cubicBezTo>
                      <a:pt x="350" y="10200"/>
                      <a:pt x="640" y="10234"/>
                      <a:pt x="921" y="10253"/>
                    </a:cubicBezTo>
                    <a:cubicBezTo>
                      <a:pt x="921" y="10253"/>
                      <a:pt x="922" y="10254"/>
                      <a:pt x="922" y="10254"/>
                    </a:cubicBezTo>
                    <a:cubicBezTo>
                      <a:pt x="922" y="10254"/>
                      <a:pt x="922" y="10253"/>
                      <a:pt x="922" y="10252"/>
                    </a:cubicBezTo>
                    <a:cubicBezTo>
                      <a:pt x="1135" y="10267"/>
                      <a:pt x="1344" y="10275"/>
                      <a:pt x="1550" y="10275"/>
                    </a:cubicBezTo>
                    <a:cubicBezTo>
                      <a:pt x="6890" y="10275"/>
                      <a:pt x="10169" y="5339"/>
                      <a:pt x="11749" y="2086"/>
                    </a:cubicBezTo>
                    <a:cubicBezTo>
                      <a:pt x="11749" y="2083"/>
                      <a:pt x="11749" y="2082"/>
                      <a:pt x="11752" y="2081"/>
                    </a:cubicBezTo>
                    <a:cubicBezTo>
                      <a:pt x="12145" y="1272"/>
                      <a:pt x="12433" y="569"/>
                      <a:pt x="12620" y="72"/>
                    </a:cubicBezTo>
                    <a:cubicBezTo>
                      <a:pt x="12627" y="57"/>
                      <a:pt x="12618" y="35"/>
                      <a:pt x="12601" y="19"/>
                    </a:cubicBezTo>
                    <a:lnTo>
                      <a:pt x="12597" y="15"/>
                    </a:lnTo>
                    <a:cubicBezTo>
                      <a:pt x="12586" y="6"/>
                      <a:pt x="12572" y="1"/>
                      <a:pt x="12560" y="1"/>
                    </a:cubicBezTo>
                    <a:close/>
                  </a:path>
                </a:pathLst>
              </a:custGeom>
              <a:solidFill>
                <a:srgbClr val="FBF3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84" name="Google Shape;861;p34">
                <a:extLst>
                  <a:ext uri="{FF2B5EF4-FFF2-40B4-BE49-F238E27FC236}">
                    <a16:creationId xmlns:a16="http://schemas.microsoft.com/office/drawing/2014/main" id="{5B9696BE-F086-4170-BDAC-2979406529D1}"/>
                  </a:ext>
                </a:extLst>
              </p:cNvPr>
              <p:cNvSpPr/>
              <p:nvPr/>
            </p:nvSpPr>
            <p:spPr>
              <a:xfrm>
                <a:off x="3467675" y="3782375"/>
                <a:ext cx="319525" cy="260375"/>
              </a:xfrm>
              <a:custGeom>
                <a:avLst/>
                <a:gdLst/>
                <a:ahLst/>
                <a:cxnLst/>
                <a:rect l="l" t="t" r="r" b="b"/>
                <a:pathLst>
                  <a:path w="12781" h="10415" extrusionOk="0">
                    <a:moveTo>
                      <a:pt x="7231" y="2951"/>
                    </a:moveTo>
                    <a:lnTo>
                      <a:pt x="7235" y="2955"/>
                    </a:lnTo>
                    <a:lnTo>
                      <a:pt x="7241" y="2969"/>
                    </a:lnTo>
                    <a:lnTo>
                      <a:pt x="7133" y="3422"/>
                    </a:lnTo>
                    <a:lnTo>
                      <a:pt x="7231" y="2951"/>
                    </a:lnTo>
                    <a:close/>
                    <a:moveTo>
                      <a:pt x="4935" y="3842"/>
                    </a:moveTo>
                    <a:cubicBezTo>
                      <a:pt x="4938" y="3842"/>
                      <a:pt x="4941" y="3845"/>
                      <a:pt x="4943" y="3846"/>
                    </a:cubicBezTo>
                    <a:lnTo>
                      <a:pt x="4945" y="3854"/>
                    </a:lnTo>
                    <a:lnTo>
                      <a:pt x="5062" y="4353"/>
                    </a:lnTo>
                    <a:lnTo>
                      <a:pt x="5169" y="4807"/>
                    </a:lnTo>
                    <a:lnTo>
                      <a:pt x="5147" y="4806"/>
                    </a:lnTo>
                    <a:lnTo>
                      <a:pt x="5049" y="4366"/>
                    </a:lnTo>
                    <a:lnTo>
                      <a:pt x="4933" y="3843"/>
                    </a:lnTo>
                    <a:cubicBezTo>
                      <a:pt x="4934" y="3842"/>
                      <a:pt x="4934" y="3842"/>
                      <a:pt x="4935" y="3842"/>
                    </a:cubicBezTo>
                    <a:close/>
                    <a:moveTo>
                      <a:pt x="3301" y="5091"/>
                    </a:moveTo>
                    <a:lnTo>
                      <a:pt x="3305" y="5095"/>
                    </a:lnTo>
                    <a:lnTo>
                      <a:pt x="3309" y="5107"/>
                    </a:lnTo>
                    <a:cubicBezTo>
                      <a:pt x="3274" y="5341"/>
                      <a:pt x="3288" y="5599"/>
                      <a:pt x="3337" y="5861"/>
                    </a:cubicBezTo>
                    <a:cubicBezTo>
                      <a:pt x="3354" y="5962"/>
                      <a:pt x="3380" y="6061"/>
                      <a:pt x="3407" y="6161"/>
                    </a:cubicBezTo>
                    <a:cubicBezTo>
                      <a:pt x="3373" y="6061"/>
                      <a:pt x="3345" y="5964"/>
                      <a:pt x="3324" y="5869"/>
                    </a:cubicBezTo>
                    <a:cubicBezTo>
                      <a:pt x="3266" y="5602"/>
                      <a:pt x="3255" y="5336"/>
                      <a:pt x="3301" y="5091"/>
                    </a:cubicBezTo>
                    <a:close/>
                    <a:moveTo>
                      <a:pt x="12719" y="0"/>
                    </a:moveTo>
                    <a:cubicBezTo>
                      <a:pt x="12718" y="0"/>
                      <a:pt x="12717" y="0"/>
                      <a:pt x="12715" y="1"/>
                    </a:cubicBezTo>
                    <a:cubicBezTo>
                      <a:pt x="2968" y="658"/>
                      <a:pt x="668" y="6963"/>
                      <a:pt x="134" y="9538"/>
                    </a:cubicBezTo>
                    <a:cubicBezTo>
                      <a:pt x="64" y="9887"/>
                      <a:pt x="24" y="10163"/>
                      <a:pt x="1" y="10353"/>
                    </a:cubicBezTo>
                    <a:cubicBezTo>
                      <a:pt x="0" y="10365"/>
                      <a:pt x="9" y="10384"/>
                      <a:pt x="24" y="10398"/>
                    </a:cubicBezTo>
                    <a:lnTo>
                      <a:pt x="30" y="10403"/>
                    </a:lnTo>
                    <a:cubicBezTo>
                      <a:pt x="40" y="10410"/>
                      <a:pt x="52" y="10414"/>
                      <a:pt x="62" y="10414"/>
                    </a:cubicBezTo>
                    <a:cubicBezTo>
                      <a:pt x="70" y="10414"/>
                      <a:pt x="77" y="10412"/>
                      <a:pt x="83" y="10407"/>
                    </a:cubicBezTo>
                    <a:lnTo>
                      <a:pt x="12707" y="262"/>
                    </a:lnTo>
                    <a:cubicBezTo>
                      <a:pt x="12733" y="186"/>
                      <a:pt x="12757" y="123"/>
                      <a:pt x="12774" y="71"/>
                    </a:cubicBezTo>
                    <a:cubicBezTo>
                      <a:pt x="12780" y="56"/>
                      <a:pt x="12775" y="39"/>
                      <a:pt x="12762" y="24"/>
                    </a:cubicBezTo>
                    <a:cubicBezTo>
                      <a:pt x="12759" y="23"/>
                      <a:pt x="12758" y="18"/>
                      <a:pt x="12757" y="17"/>
                    </a:cubicBezTo>
                    <a:cubicBezTo>
                      <a:pt x="12747" y="8"/>
                      <a:pt x="12731" y="0"/>
                      <a:pt x="12719" y="0"/>
                    </a:cubicBezTo>
                    <a:close/>
                  </a:path>
                </a:pathLst>
              </a:custGeom>
              <a:solidFill>
                <a:srgbClr val="FBF3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85" name="Google Shape;862;p34">
                <a:extLst>
                  <a:ext uri="{FF2B5EF4-FFF2-40B4-BE49-F238E27FC236}">
                    <a16:creationId xmlns:a16="http://schemas.microsoft.com/office/drawing/2014/main" id="{1611D784-D38B-4BCF-A761-7D558CBC61D6}"/>
                  </a:ext>
                </a:extLst>
              </p:cNvPr>
              <p:cNvSpPr/>
              <p:nvPr/>
            </p:nvSpPr>
            <p:spPr>
              <a:xfrm>
                <a:off x="3471025" y="3782325"/>
                <a:ext cx="315700" cy="238475"/>
              </a:xfrm>
              <a:custGeom>
                <a:avLst/>
                <a:gdLst/>
                <a:ahLst/>
                <a:cxnLst/>
                <a:rect l="l" t="t" r="r" b="b"/>
                <a:pathLst>
                  <a:path w="12628" h="9539" extrusionOk="0">
                    <a:moveTo>
                      <a:pt x="12584" y="0"/>
                    </a:moveTo>
                    <a:cubicBezTo>
                      <a:pt x="12583" y="0"/>
                      <a:pt x="12582" y="0"/>
                      <a:pt x="12581" y="0"/>
                    </a:cubicBezTo>
                    <a:cubicBezTo>
                      <a:pt x="2834" y="659"/>
                      <a:pt x="534" y="6961"/>
                      <a:pt x="0" y="9538"/>
                    </a:cubicBezTo>
                    <a:cubicBezTo>
                      <a:pt x="998" y="8137"/>
                      <a:pt x="2085" y="6922"/>
                      <a:pt x="3190" y="5870"/>
                    </a:cubicBezTo>
                    <a:cubicBezTo>
                      <a:pt x="3194" y="5866"/>
                      <a:pt x="3200" y="5863"/>
                      <a:pt x="3203" y="5860"/>
                    </a:cubicBezTo>
                    <a:cubicBezTo>
                      <a:pt x="3771" y="5321"/>
                      <a:pt x="4345" y="4824"/>
                      <a:pt x="4915" y="4368"/>
                    </a:cubicBezTo>
                    <a:cubicBezTo>
                      <a:pt x="4920" y="4365"/>
                      <a:pt x="4925" y="4361"/>
                      <a:pt x="4928" y="4357"/>
                    </a:cubicBezTo>
                    <a:cubicBezTo>
                      <a:pt x="8185" y="1764"/>
                      <a:pt x="11316" y="486"/>
                      <a:pt x="12628" y="25"/>
                    </a:cubicBezTo>
                    <a:cubicBezTo>
                      <a:pt x="12624" y="22"/>
                      <a:pt x="12624" y="20"/>
                      <a:pt x="12623" y="16"/>
                    </a:cubicBezTo>
                    <a:cubicBezTo>
                      <a:pt x="12613" y="6"/>
                      <a:pt x="12596" y="0"/>
                      <a:pt x="12584" y="0"/>
                    </a:cubicBezTo>
                    <a:close/>
                  </a:path>
                </a:pathLst>
              </a:custGeom>
              <a:solidFill>
                <a:srgbClr val="000000">
                  <a:alpha val="139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86" name="Google Shape;863;p34">
                <a:extLst>
                  <a:ext uri="{FF2B5EF4-FFF2-40B4-BE49-F238E27FC236}">
                    <a16:creationId xmlns:a16="http://schemas.microsoft.com/office/drawing/2014/main" id="{EE814847-F9B8-4463-82B7-C3B3C44EFB40}"/>
                  </a:ext>
                </a:extLst>
              </p:cNvPr>
              <p:cNvSpPr/>
              <p:nvPr/>
            </p:nvSpPr>
            <p:spPr>
              <a:xfrm>
                <a:off x="3490775" y="3845150"/>
                <a:ext cx="270650" cy="204750"/>
              </a:xfrm>
              <a:custGeom>
                <a:avLst/>
                <a:gdLst/>
                <a:ahLst/>
                <a:cxnLst/>
                <a:rect l="l" t="t" r="r" b="b"/>
                <a:pathLst>
                  <a:path w="10826" h="8190" extrusionOk="0">
                    <a:moveTo>
                      <a:pt x="10825" y="0"/>
                    </a:moveTo>
                    <a:cubicBezTo>
                      <a:pt x="8887" y="2583"/>
                      <a:pt x="4807" y="7242"/>
                      <a:pt x="0" y="8167"/>
                    </a:cubicBezTo>
                    <a:cubicBezTo>
                      <a:pt x="213" y="8182"/>
                      <a:pt x="423" y="8190"/>
                      <a:pt x="630" y="8190"/>
                    </a:cubicBezTo>
                    <a:cubicBezTo>
                      <a:pt x="5967" y="8190"/>
                      <a:pt x="9246" y="3255"/>
                      <a:pt x="1082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87" name="Google Shape;864;p34">
                <a:extLst>
                  <a:ext uri="{FF2B5EF4-FFF2-40B4-BE49-F238E27FC236}">
                    <a16:creationId xmlns:a16="http://schemas.microsoft.com/office/drawing/2014/main" id="{6F3C1837-C0DD-44E6-9F58-18A12ADC6D95}"/>
                  </a:ext>
                </a:extLst>
              </p:cNvPr>
              <p:cNvSpPr/>
              <p:nvPr/>
            </p:nvSpPr>
            <p:spPr>
              <a:xfrm>
                <a:off x="3461125" y="3776175"/>
                <a:ext cx="333525" cy="279575"/>
              </a:xfrm>
              <a:custGeom>
                <a:avLst/>
                <a:gdLst/>
                <a:ahLst/>
                <a:cxnLst/>
                <a:rect l="l" t="t" r="r" b="b"/>
                <a:pathLst>
                  <a:path w="13341" h="11183" extrusionOk="0">
                    <a:moveTo>
                      <a:pt x="12931" y="347"/>
                    </a:moveTo>
                    <a:lnTo>
                      <a:pt x="12931" y="347"/>
                    </a:lnTo>
                    <a:cubicBezTo>
                      <a:pt x="12385" y="1907"/>
                      <a:pt x="8937" y="10851"/>
                      <a:pt x="1820" y="10851"/>
                    </a:cubicBezTo>
                    <a:cubicBezTo>
                      <a:pt x="1345" y="10851"/>
                      <a:pt x="853" y="10811"/>
                      <a:pt x="345" y="10726"/>
                    </a:cubicBezTo>
                    <a:cubicBezTo>
                      <a:pt x="393" y="10166"/>
                      <a:pt x="666" y="8047"/>
                      <a:pt x="2069" y="5880"/>
                    </a:cubicBezTo>
                    <a:cubicBezTo>
                      <a:pt x="4730" y="1765"/>
                      <a:pt x="9394" y="592"/>
                      <a:pt x="12931" y="347"/>
                    </a:cubicBezTo>
                    <a:close/>
                    <a:moveTo>
                      <a:pt x="13171" y="1"/>
                    </a:moveTo>
                    <a:cubicBezTo>
                      <a:pt x="13166" y="1"/>
                      <a:pt x="13162" y="1"/>
                      <a:pt x="13158" y="2"/>
                    </a:cubicBezTo>
                    <a:cubicBezTo>
                      <a:pt x="518" y="736"/>
                      <a:pt x="7" y="10755"/>
                      <a:pt x="4" y="10857"/>
                    </a:cubicBezTo>
                    <a:cubicBezTo>
                      <a:pt x="1" y="10939"/>
                      <a:pt x="58" y="11011"/>
                      <a:pt x="140" y="11025"/>
                    </a:cubicBezTo>
                    <a:cubicBezTo>
                      <a:pt x="723" y="11132"/>
                      <a:pt x="1286" y="11182"/>
                      <a:pt x="1827" y="11182"/>
                    </a:cubicBezTo>
                    <a:cubicBezTo>
                      <a:pt x="9813" y="11182"/>
                      <a:pt x="13288" y="333"/>
                      <a:pt x="13325" y="215"/>
                    </a:cubicBezTo>
                    <a:cubicBezTo>
                      <a:pt x="13341" y="164"/>
                      <a:pt x="13332" y="107"/>
                      <a:pt x="13298" y="64"/>
                    </a:cubicBezTo>
                    <a:cubicBezTo>
                      <a:pt x="13267" y="26"/>
                      <a:pt x="13218" y="1"/>
                      <a:pt x="13171" y="1"/>
                    </a:cubicBezTo>
                    <a:close/>
                  </a:path>
                </a:pathLst>
              </a:custGeom>
              <a:solidFill>
                <a:srgbClr val="2323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88" name="Google Shape;865;p34">
                <a:extLst>
                  <a:ext uri="{FF2B5EF4-FFF2-40B4-BE49-F238E27FC236}">
                    <a16:creationId xmlns:a16="http://schemas.microsoft.com/office/drawing/2014/main" id="{E58E65ED-5098-4195-82AF-0DF4DF3B8922}"/>
                  </a:ext>
                </a:extLst>
              </p:cNvPr>
              <p:cNvSpPr/>
              <p:nvPr/>
            </p:nvSpPr>
            <p:spPr>
              <a:xfrm>
                <a:off x="3463625" y="3783275"/>
                <a:ext cx="329175" cy="264800"/>
              </a:xfrm>
              <a:custGeom>
                <a:avLst/>
                <a:gdLst/>
                <a:ahLst/>
                <a:cxnLst/>
                <a:rect l="l" t="t" r="r" b="b"/>
                <a:pathLst>
                  <a:path w="13167" h="10592" extrusionOk="0">
                    <a:moveTo>
                      <a:pt x="13072" y="1"/>
                    </a:moveTo>
                    <a:cubicBezTo>
                      <a:pt x="13054" y="1"/>
                      <a:pt x="13036" y="7"/>
                      <a:pt x="13021" y="19"/>
                    </a:cubicBezTo>
                    <a:lnTo>
                      <a:pt x="42" y="10444"/>
                    </a:lnTo>
                    <a:cubicBezTo>
                      <a:pt x="5" y="10474"/>
                      <a:pt x="0" y="10526"/>
                      <a:pt x="29" y="10560"/>
                    </a:cubicBezTo>
                    <a:cubicBezTo>
                      <a:pt x="45" y="10581"/>
                      <a:pt x="68" y="10592"/>
                      <a:pt x="93" y="10592"/>
                    </a:cubicBezTo>
                    <a:cubicBezTo>
                      <a:pt x="111" y="10592"/>
                      <a:pt x="129" y="10586"/>
                      <a:pt x="146" y="10574"/>
                    </a:cubicBezTo>
                    <a:lnTo>
                      <a:pt x="13124" y="149"/>
                    </a:lnTo>
                    <a:cubicBezTo>
                      <a:pt x="13161" y="119"/>
                      <a:pt x="13166" y="67"/>
                      <a:pt x="13138" y="32"/>
                    </a:cubicBezTo>
                    <a:cubicBezTo>
                      <a:pt x="13121" y="12"/>
                      <a:pt x="13097" y="1"/>
                      <a:pt x="13072" y="1"/>
                    </a:cubicBezTo>
                    <a:close/>
                  </a:path>
                </a:pathLst>
              </a:custGeom>
              <a:solidFill>
                <a:srgbClr val="2323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89" name="Google Shape;866;p34">
                <a:extLst>
                  <a:ext uri="{FF2B5EF4-FFF2-40B4-BE49-F238E27FC236}">
                    <a16:creationId xmlns:a16="http://schemas.microsoft.com/office/drawing/2014/main" id="{4A4C9CD7-1712-406F-AB6C-832C97FB8956}"/>
                  </a:ext>
                </a:extLst>
              </p:cNvPr>
              <p:cNvSpPr/>
              <p:nvPr/>
            </p:nvSpPr>
            <p:spPr>
              <a:xfrm>
                <a:off x="3546800" y="3907825"/>
                <a:ext cx="8575" cy="30600"/>
              </a:xfrm>
              <a:custGeom>
                <a:avLst/>
                <a:gdLst/>
                <a:ahLst/>
                <a:cxnLst/>
                <a:rect l="l" t="t" r="r" b="b"/>
                <a:pathLst>
                  <a:path w="343" h="1224" extrusionOk="0">
                    <a:moveTo>
                      <a:pt x="130" y="1"/>
                    </a:moveTo>
                    <a:cubicBezTo>
                      <a:pt x="91" y="1"/>
                      <a:pt x="56" y="30"/>
                      <a:pt x="49" y="71"/>
                    </a:cubicBezTo>
                    <a:cubicBezTo>
                      <a:pt x="0" y="411"/>
                      <a:pt x="42" y="790"/>
                      <a:pt x="173" y="1169"/>
                    </a:cubicBezTo>
                    <a:cubicBezTo>
                      <a:pt x="184" y="1203"/>
                      <a:pt x="217" y="1223"/>
                      <a:pt x="251" y="1223"/>
                    </a:cubicBezTo>
                    <a:cubicBezTo>
                      <a:pt x="261" y="1223"/>
                      <a:pt x="269" y="1222"/>
                      <a:pt x="278" y="1219"/>
                    </a:cubicBezTo>
                    <a:cubicBezTo>
                      <a:pt x="320" y="1206"/>
                      <a:pt x="342" y="1159"/>
                      <a:pt x="329" y="1115"/>
                    </a:cubicBezTo>
                    <a:cubicBezTo>
                      <a:pt x="206" y="762"/>
                      <a:pt x="167" y="410"/>
                      <a:pt x="214" y="96"/>
                    </a:cubicBezTo>
                    <a:cubicBezTo>
                      <a:pt x="220" y="50"/>
                      <a:pt x="190" y="8"/>
                      <a:pt x="144" y="2"/>
                    </a:cubicBezTo>
                    <a:cubicBezTo>
                      <a:pt x="139" y="1"/>
                      <a:pt x="135" y="1"/>
                      <a:pt x="130" y="1"/>
                    </a:cubicBezTo>
                    <a:close/>
                  </a:path>
                </a:pathLst>
              </a:custGeom>
              <a:solidFill>
                <a:srgbClr val="2323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90" name="Google Shape;867;p34">
                <a:extLst>
                  <a:ext uri="{FF2B5EF4-FFF2-40B4-BE49-F238E27FC236}">
                    <a16:creationId xmlns:a16="http://schemas.microsoft.com/office/drawing/2014/main" id="{044710EE-C43D-4FCE-87F5-AD7FF22DAE07}"/>
                  </a:ext>
                </a:extLst>
              </p:cNvPr>
              <p:cNvSpPr/>
              <p:nvPr/>
            </p:nvSpPr>
            <p:spPr>
              <a:xfrm>
                <a:off x="3588750" y="3876625"/>
                <a:ext cx="10125" cy="28000"/>
              </a:xfrm>
              <a:custGeom>
                <a:avLst/>
                <a:gdLst/>
                <a:ahLst/>
                <a:cxnLst/>
                <a:rect l="l" t="t" r="r" b="b"/>
                <a:pathLst>
                  <a:path w="405" h="1120" extrusionOk="0">
                    <a:moveTo>
                      <a:pt x="92" y="0"/>
                    </a:moveTo>
                    <a:cubicBezTo>
                      <a:pt x="86" y="0"/>
                      <a:pt x="79" y="1"/>
                      <a:pt x="72" y="3"/>
                    </a:cubicBezTo>
                    <a:cubicBezTo>
                      <a:pt x="28" y="13"/>
                      <a:pt x="1" y="58"/>
                      <a:pt x="11" y="102"/>
                    </a:cubicBezTo>
                    <a:lnTo>
                      <a:pt x="233" y="1054"/>
                    </a:lnTo>
                    <a:cubicBezTo>
                      <a:pt x="243" y="1093"/>
                      <a:pt x="276" y="1119"/>
                      <a:pt x="315" y="1119"/>
                    </a:cubicBezTo>
                    <a:cubicBezTo>
                      <a:pt x="320" y="1119"/>
                      <a:pt x="326" y="1119"/>
                      <a:pt x="333" y="1116"/>
                    </a:cubicBezTo>
                    <a:cubicBezTo>
                      <a:pt x="378" y="1106"/>
                      <a:pt x="405" y="1062"/>
                      <a:pt x="394" y="1017"/>
                    </a:cubicBezTo>
                    <a:lnTo>
                      <a:pt x="172" y="64"/>
                    </a:lnTo>
                    <a:cubicBezTo>
                      <a:pt x="163" y="27"/>
                      <a:pt x="130" y="0"/>
                      <a:pt x="92" y="0"/>
                    </a:cubicBezTo>
                    <a:close/>
                  </a:path>
                </a:pathLst>
              </a:custGeom>
              <a:solidFill>
                <a:srgbClr val="2323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91" name="Google Shape;868;p34">
                <a:extLst>
                  <a:ext uri="{FF2B5EF4-FFF2-40B4-BE49-F238E27FC236}">
                    <a16:creationId xmlns:a16="http://schemas.microsoft.com/office/drawing/2014/main" id="{08E877F5-4731-4EAA-89FB-740A292D772E}"/>
                  </a:ext>
                </a:extLst>
              </p:cNvPr>
              <p:cNvSpPr/>
              <p:nvPr/>
            </p:nvSpPr>
            <p:spPr>
              <a:xfrm>
                <a:off x="3644025" y="3854300"/>
                <a:ext cx="6625" cy="15825"/>
              </a:xfrm>
              <a:custGeom>
                <a:avLst/>
                <a:gdLst/>
                <a:ahLst/>
                <a:cxnLst/>
                <a:rect l="l" t="t" r="r" b="b"/>
                <a:pathLst>
                  <a:path w="265" h="633" extrusionOk="0">
                    <a:moveTo>
                      <a:pt x="175" y="0"/>
                    </a:moveTo>
                    <a:cubicBezTo>
                      <a:pt x="136" y="0"/>
                      <a:pt x="100" y="29"/>
                      <a:pt x="94" y="69"/>
                    </a:cubicBezTo>
                    <a:lnTo>
                      <a:pt x="8" y="534"/>
                    </a:lnTo>
                    <a:cubicBezTo>
                      <a:pt x="0" y="580"/>
                      <a:pt x="31" y="623"/>
                      <a:pt x="75" y="632"/>
                    </a:cubicBezTo>
                    <a:cubicBezTo>
                      <a:pt x="79" y="633"/>
                      <a:pt x="84" y="633"/>
                      <a:pt x="89" y="633"/>
                    </a:cubicBezTo>
                    <a:cubicBezTo>
                      <a:pt x="129" y="633"/>
                      <a:pt x="163" y="605"/>
                      <a:pt x="172" y="565"/>
                    </a:cubicBezTo>
                    <a:lnTo>
                      <a:pt x="257" y="99"/>
                    </a:lnTo>
                    <a:cubicBezTo>
                      <a:pt x="264" y="53"/>
                      <a:pt x="235" y="10"/>
                      <a:pt x="190" y="2"/>
                    </a:cubicBezTo>
                    <a:cubicBezTo>
                      <a:pt x="185" y="1"/>
                      <a:pt x="180" y="0"/>
                      <a:pt x="175" y="0"/>
                    </a:cubicBezTo>
                    <a:close/>
                  </a:path>
                </a:pathLst>
              </a:custGeom>
              <a:solidFill>
                <a:srgbClr val="2323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92" name="Google Shape;869;p34">
                <a:extLst>
                  <a:ext uri="{FF2B5EF4-FFF2-40B4-BE49-F238E27FC236}">
                    <a16:creationId xmlns:a16="http://schemas.microsoft.com/office/drawing/2014/main" id="{3F7E5046-3D65-4D1C-A964-38A45BFBE43C}"/>
                  </a:ext>
                </a:extLst>
              </p:cNvPr>
              <p:cNvSpPr/>
              <p:nvPr/>
            </p:nvSpPr>
            <p:spPr>
              <a:xfrm>
                <a:off x="3564725" y="3994150"/>
                <a:ext cx="23675" cy="9650"/>
              </a:xfrm>
              <a:custGeom>
                <a:avLst/>
                <a:gdLst/>
                <a:ahLst/>
                <a:cxnLst/>
                <a:rect l="l" t="t" r="r" b="b"/>
                <a:pathLst>
                  <a:path w="947" h="386" extrusionOk="0">
                    <a:moveTo>
                      <a:pt x="94" y="1"/>
                    </a:moveTo>
                    <a:cubicBezTo>
                      <a:pt x="65" y="1"/>
                      <a:pt x="37" y="16"/>
                      <a:pt x="22" y="43"/>
                    </a:cubicBezTo>
                    <a:cubicBezTo>
                      <a:pt x="0" y="82"/>
                      <a:pt x="15" y="134"/>
                      <a:pt x="54" y="156"/>
                    </a:cubicBezTo>
                    <a:cubicBezTo>
                      <a:pt x="316" y="303"/>
                      <a:pt x="603" y="385"/>
                      <a:pt x="864" y="386"/>
                    </a:cubicBezTo>
                    <a:cubicBezTo>
                      <a:pt x="910" y="386"/>
                      <a:pt x="946" y="349"/>
                      <a:pt x="946" y="303"/>
                    </a:cubicBezTo>
                    <a:cubicBezTo>
                      <a:pt x="946" y="259"/>
                      <a:pt x="910" y="221"/>
                      <a:pt x="864" y="221"/>
                    </a:cubicBezTo>
                    <a:cubicBezTo>
                      <a:pt x="632" y="220"/>
                      <a:pt x="373" y="145"/>
                      <a:pt x="135" y="11"/>
                    </a:cubicBezTo>
                    <a:cubicBezTo>
                      <a:pt x="122" y="4"/>
                      <a:pt x="108" y="1"/>
                      <a:pt x="94" y="1"/>
                    </a:cubicBezTo>
                    <a:close/>
                  </a:path>
                </a:pathLst>
              </a:custGeom>
              <a:solidFill>
                <a:srgbClr val="2323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93" name="Google Shape;870;p34">
                <a:extLst>
                  <a:ext uri="{FF2B5EF4-FFF2-40B4-BE49-F238E27FC236}">
                    <a16:creationId xmlns:a16="http://schemas.microsoft.com/office/drawing/2014/main" id="{BD88FD06-D77A-4123-8ED5-D1C95A9E18BE}"/>
                  </a:ext>
                </a:extLst>
              </p:cNvPr>
              <p:cNvSpPr/>
              <p:nvPr/>
            </p:nvSpPr>
            <p:spPr>
              <a:xfrm>
                <a:off x="3617075" y="3961950"/>
                <a:ext cx="20125" cy="6450"/>
              </a:xfrm>
              <a:custGeom>
                <a:avLst/>
                <a:gdLst/>
                <a:ahLst/>
                <a:cxnLst/>
                <a:rect l="l" t="t" r="r" b="b"/>
                <a:pathLst>
                  <a:path w="805" h="258" extrusionOk="0">
                    <a:moveTo>
                      <a:pt x="247" y="1"/>
                    </a:moveTo>
                    <a:cubicBezTo>
                      <a:pt x="188" y="1"/>
                      <a:pt x="131" y="5"/>
                      <a:pt x="76" y="15"/>
                    </a:cubicBezTo>
                    <a:cubicBezTo>
                      <a:pt x="31" y="22"/>
                      <a:pt x="0" y="64"/>
                      <a:pt x="8" y="110"/>
                    </a:cubicBezTo>
                    <a:cubicBezTo>
                      <a:pt x="15" y="150"/>
                      <a:pt x="49" y="179"/>
                      <a:pt x="88" y="179"/>
                    </a:cubicBezTo>
                    <a:cubicBezTo>
                      <a:pt x="93" y="179"/>
                      <a:pt x="99" y="178"/>
                      <a:pt x="104" y="177"/>
                    </a:cubicBezTo>
                    <a:cubicBezTo>
                      <a:pt x="150" y="169"/>
                      <a:pt x="199" y="165"/>
                      <a:pt x="249" y="165"/>
                    </a:cubicBezTo>
                    <a:cubicBezTo>
                      <a:pt x="386" y="165"/>
                      <a:pt x="535" y="195"/>
                      <a:pt x="680" y="253"/>
                    </a:cubicBezTo>
                    <a:cubicBezTo>
                      <a:pt x="688" y="257"/>
                      <a:pt x="700" y="258"/>
                      <a:pt x="710" y="258"/>
                    </a:cubicBezTo>
                    <a:cubicBezTo>
                      <a:pt x="742" y="258"/>
                      <a:pt x="774" y="239"/>
                      <a:pt x="786" y="208"/>
                    </a:cubicBezTo>
                    <a:cubicBezTo>
                      <a:pt x="804" y="166"/>
                      <a:pt x="782" y="117"/>
                      <a:pt x="740" y="100"/>
                    </a:cubicBezTo>
                    <a:cubicBezTo>
                      <a:pt x="575" y="35"/>
                      <a:pt x="406" y="1"/>
                      <a:pt x="247" y="1"/>
                    </a:cubicBezTo>
                    <a:close/>
                  </a:path>
                </a:pathLst>
              </a:custGeom>
              <a:solidFill>
                <a:srgbClr val="2323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94" name="Google Shape;871;p34">
                <a:extLst>
                  <a:ext uri="{FF2B5EF4-FFF2-40B4-BE49-F238E27FC236}">
                    <a16:creationId xmlns:a16="http://schemas.microsoft.com/office/drawing/2014/main" id="{DC80412C-5C7E-4220-9381-BB550C5B7652}"/>
                  </a:ext>
                </a:extLst>
              </p:cNvPr>
              <p:cNvSpPr/>
              <p:nvPr/>
            </p:nvSpPr>
            <p:spPr>
              <a:xfrm>
                <a:off x="3661000" y="3926250"/>
                <a:ext cx="13675" cy="5375"/>
              </a:xfrm>
              <a:custGeom>
                <a:avLst/>
                <a:gdLst/>
                <a:ahLst/>
                <a:cxnLst/>
                <a:rect l="l" t="t" r="r" b="b"/>
                <a:pathLst>
                  <a:path w="547" h="215" extrusionOk="0">
                    <a:moveTo>
                      <a:pt x="92" y="1"/>
                    </a:moveTo>
                    <a:cubicBezTo>
                      <a:pt x="49" y="1"/>
                      <a:pt x="11" y="29"/>
                      <a:pt x="6" y="73"/>
                    </a:cubicBezTo>
                    <a:cubicBezTo>
                      <a:pt x="1" y="119"/>
                      <a:pt x="32" y="161"/>
                      <a:pt x="78" y="166"/>
                    </a:cubicBezTo>
                    <a:lnTo>
                      <a:pt x="450" y="214"/>
                    </a:lnTo>
                    <a:lnTo>
                      <a:pt x="460" y="214"/>
                    </a:lnTo>
                    <a:cubicBezTo>
                      <a:pt x="500" y="214"/>
                      <a:pt x="535" y="184"/>
                      <a:pt x="542" y="142"/>
                    </a:cubicBezTo>
                    <a:cubicBezTo>
                      <a:pt x="547" y="97"/>
                      <a:pt x="516" y="54"/>
                      <a:pt x="471" y="50"/>
                    </a:cubicBezTo>
                    <a:lnTo>
                      <a:pt x="99" y="1"/>
                    </a:lnTo>
                    <a:cubicBezTo>
                      <a:pt x="97" y="1"/>
                      <a:pt x="95" y="1"/>
                      <a:pt x="92" y="1"/>
                    </a:cubicBezTo>
                    <a:close/>
                  </a:path>
                </a:pathLst>
              </a:custGeom>
              <a:solidFill>
                <a:srgbClr val="2323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</p:grp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268D2640-6FAF-4A53-A791-31E3E2B762F1}"/>
                </a:ext>
              </a:extLst>
            </p:cNvPr>
            <p:cNvSpPr txBox="1"/>
            <p:nvPr/>
          </p:nvSpPr>
          <p:spPr>
            <a:xfrm>
              <a:off x="3099445" y="615254"/>
              <a:ext cx="2351314" cy="7146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dirty="0">
                  <a:solidFill>
                    <a:schemeClr val="tx2">
                      <a:lumMod val="95000"/>
                    </a:schemeClr>
                  </a:solidFill>
                  <a:latin typeface="#9Slide03 AllRoundGothic" panose="020B0703020202020104" pitchFamily="34" charset="0"/>
                </a:rPr>
                <a:t>BÀI 10</a:t>
              </a:r>
            </a:p>
          </p:txBody>
        </p:sp>
        <p:grpSp>
          <p:nvGrpSpPr>
            <p:cNvPr id="96" name="Google Shape;542;p32">
              <a:extLst>
                <a:ext uri="{FF2B5EF4-FFF2-40B4-BE49-F238E27FC236}">
                  <a16:creationId xmlns:a16="http://schemas.microsoft.com/office/drawing/2014/main" id="{97628F8A-5E66-4888-AFF3-01A53A1F2712}"/>
                </a:ext>
              </a:extLst>
            </p:cNvPr>
            <p:cNvGrpSpPr/>
            <p:nvPr/>
          </p:nvGrpSpPr>
          <p:grpSpPr>
            <a:xfrm>
              <a:off x="7019556" y="2843570"/>
              <a:ext cx="872775" cy="774675"/>
              <a:chOff x="4167300" y="4652325"/>
              <a:chExt cx="872775" cy="774675"/>
            </a:xfrm>
          </p:grpSpPr>
          <p:sp>
            <p:nvSpPr>
              <p:cNvPr id="97" name="Google Shape;543;p32">
                <a:extLst>
                  <a:ext uri="{FF2B5EF4-FFF2-40B4-BE49-F238E27FC236}">
                    <a16:creationId xmlns:a16="http://schemas.microsoft.com/office/drawing/2014/main" id="{83CFF623-EE12-421F-BCAC-033F6DFEE852}"/>
                  </a:ext>
                </a:extLst>
              </p:cNvPr>
              <p:cNvSpPr/>
              <p:nvPr/>
            </p:nvSpPr>
            <p:spPr>
              <a:xfrm>
                <a:off x="4167300" y="4682125"/>
                <a:ext cx="872775" cy="744875"/>
              </a:xfrm>
              <a:custGeom>
                <a:avLst/>
                <a:gdLst/>
                <a:ahLst/>
                <a:cxnLst/>
                <a:rect l="l" t="t" r="r" b="b"/>
                <a:pathLst>
                  <a:path w="34911" h="29795" extrusionOk="0">
                    <a:moveTo>
                      <a:pt x="34698" y="0"/>
                    </a:moveTo>
                    <a:cubicBezTo>
                      <a:pt x="34676" y="0"/>
                      <a:pt x="34653" y="4"/>
                      <a:pt x="34632" y="12"/>
                    </a:cubicBezTo>
                    <a:lnTo>
                      <a:pt x="27471" y="2557"/>
                    </a:lnTo>
                    <a:cubicBezTo>
                      <a:pt x="27455" y="2562"/>
                      <a:pt x="27444" y="2573"/>
                      <a:pt x="27430" y="2582"/>
                    </a:cubicBezTo>
                    <a:cubicBezTo>
                      <a:pt x="27424" y="2586"/>
                      <a:pt x="27415" y="2587"/>
                      <a:pt x="27410" y="2593"/>
                    </a:cubicBezTo>
                    <a:lnTo>
                      <a:pt x="4046" y="22093"/>
                    </a:lnTo>
                    <a:lnTo>
                      <a:pt x="2352" y="23507"/>
                    </a:lnTo>
                    <a:lnTo>
                      <a:pt x="83" y="25400"/>
                    </a:lnTo>
                    <a:cubicBezTo>
                      <a:pt x="26" y="25448"/>
                      <a:pt x="0" y="25524"/>
                      <a:pt x="18" y="25597"/>
                    </a:cubicBezTo>
                    <a:cubicBezTo>
                      <a:pt x="456" y="27452"/>
                      <a:pt x="1760" y="29013"/>
                      <a:pt x="3507" y="29776"/>
                    </a:cubicBezTo>
                    <a:cubicBezTo>
                      <a:pt x="3532" y="29789"/>
                      <a:pt x="3560" y="29794"/>
                      <a:pt x="3586" y="29794"/>
                    </a:cubicBezTo>
                    <a:cubicBezTo>
                      <a:pt x="3632" y="29794"/>
                      <a:pt x="3677" y="29779"/>
                      <a:pt x="3714" y="29748"/>
                    </a:cubicBezTo>
                    <a:lnTo>
                      <a:pt x="5981" y="27855"/>
                    </a:lnTo>
                    <a:lnTo>
                      <a:pt x="7676" y="26442"/>
                    </a:lnTo>
                    <a:lnTo>
                      <a:pt x="31039" y="6941"/>
                    </a:lnTo>
                    <a:cubicBezTo>
                      <a:pt x="31051" y="6932"/>
                      <a:pt x="31056" y="6918"/>
                      <a:pt x="31066" y="6906"/>
                    </a:cubicBezTo>
                    <a:cubicBezTo>
                      <a:pt x="31071" y="6899"/>
                      <a:pt x="31080" y="6896"/>
                      <a:pt x="31085" y="6887"/>
                    </a:cubicBezTo>
                    <a:lnTo>
                      <a:pt x="34870" y="297"/>
                    </a:lnTo>
                    <a:cubicBezTo>
                      <a:pt x="34911" y="224"/>
                      <a:pt x="34902" y="135"/>
                      <a:pt x="34850" y="71"/>
                    </a:cubicBezTo>
                    <a:cubicBezTo>
                      <a:pt x="34812" y="25"/>
                      <a:pt x="34755" y="0"/>
                      <a:pt x="34698" y="0"/>
                    </a:cubicBezTo>
                    <a:close/>
                  </a:path>
                </a:pathLst>
              </a:custGeom>
              <a:solidFill>
                <a:srgbClr val="000000">
                  <a:alpha val="139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98" name="Google Shape;544;p32">
                <a:extLst>
                  <a:ext uri="{FF2B5EF4-FFF2-40B4-BE49-F238E27FC236}">
                    <a16:creationId xmlns:a16="http://schemas.microsoft.com/office/drawing/2014/main" id="{146905B7-5C6C-4EBB-8D41-10708B79AA00}"/>
                  </a:ext>
                </a:extLst>
              </p:cNvPr>
              <p:cNvSpPr/>
              <p:nvPr/>
            </p:nvSpPr>
            <p:spPr>
              <a:xfrm>
                <a:off x="4175950" y="5250950"/>
                <a:ext cx="130500" cy="137500"/>
              </a:xfrm>
              <a:custGeom>
                <a:avLst/>
                <a:gdLst/>
                <a:ahLst/>
                <a:cxnLst/>
                <a:rect l="l" t="t" r="r" b="b"/>
                <a:pathLst>
                  <a:path w="5220" h="5500" extrusionOk="0">
                    <a:moveTo>
                      <a:pt x="1938" y="1248"/>
                    </a:moveTo>
                    <a:lnTo>
                      <a:pt x="1964" y="1279"/>
                    </a:lnTo>
                    <a:lnTo>
                      <a:pt x="1286" y="1897"/>
                    </a:lnTo>
                    <a:lnTo>
                      <a:pt x="1262" y="1897"/>
                    </a:lnTo>
                    <a:cubicBezTo>
                      <a:pt x="1248" y="1882"/>
                      <a:pt x="1254" y="1871"/>
                      <a:pt x="1262" y="1866"/>
                    </a:cubicBezTo>
                    <a:lnTo>
                      <a:pt x="1938" y="1248"/>
                    </a:lnTo>
                    <a:close/>
                    <a:moveTo>
                      <a:pt x="2035" y="2426"/>
                    </a:moveTo>
                    <a:lnTo>
                      <a:pt x="2035" y="2426"/>
                    </a:lnTo>
                    <a:cubicBezTo>
                      <a:pt x="1884" y="2584"/>
                      <a:pt x="1740" y="2765"/>
                      <a:pt x="1663" y="2969"/>
                    </a:cubicBezTo>
                    <a:lnTo>
                      <a:pt x="1628" y="2976"/>
                    </a:lnTo>
                    <a:cubicBezTo>
                      <a:pt x="1626" y="2974"/>
                      <a:pt x="1623" y="2965"/>
                      <a:pt x="1625" y="2954"/>
                    </a:cubicBezTo>
                    <a:cubicBezTo>
                      <a:pt x="1708" y="2745"/>
                      <a:pt x="1854" y="2555"/>
                      <a:pt x="2035" y="2426"/>
                    </a:cubicBezTo>
                    <a:close/>
                    <a:moveTo>
                      <a:pt x="2680" y="3075"/>
                    </a:moveTo>
                    <a:lnTo>
                      <a:pt x="2432" y="3334"/>
                    </a:lnTo>
                    <a:lnTo>
                      <a:pt x="2405" y="3332"/>
                    </a:lnTo>
                    <a:cubicBezTo>
                      <a:pt x="2396" y="3323"/>
                      <a:pt x="2397" y="3312"/>
                      <a:pt x="2407" y="3304"/>
                    </a:cubicBezTo>
                    <a:lnTo>
                      <a:pt x="2680" y="3075"/>
                    </a:lnTo>
                    <a:close/>
                    <a:moveTo>
                      <a:pt x="3300" y="3699"/>
                    </a:moveTo>
                    <a:lnTo>
                      <a:pt x="3105" y="4070"/>
                    </a:lnTo>
                    <a:lnTo>
                      <a:pt x="3073" y="4070"/>
                    </a:lnTo>
                    <a:cubicBezTo>
                      <a:pt x="3068" y="4064"/>
                      <a:pt x="3067" y="4055"/>
                      <a:pt x="3072" y="4050"/>
                    </a:cubicBezTo>
                    <a:lnTo>
                      <a:pt x="3300" y="3699"/>
                    </a:lnTo>
                    <a:close/>
                    <a:moveTo>
                      <a:pt x="4138" y="4195"/>
                    </a:moveTo>
                    <a:lnTo>
                      <a:pt x="3831" y="4452"/>
                    </a:lnTo>
                    <a:lnTo>
                      <a:pt x="3806" y="4452"/>
                    </a:lnTo>
                    <a:lnTo>
                      <a:pt x="3748" y="4500"/>
                    </a:lnTo>
                    <a:lnTo>
                      <a:pt x="3748" y="4500"/>
                    </a:lnTo>
                    <a:lnTo>
                      <a:pt x="3804" y="4449"/>
                    </a:lnTo>
                    <a:lnTo>
                      <a:pt x="4138" y="4195"/>
                    </a:lnTo>
                    <a:close/>
                    <a:moveTo>
                      <a:pt x="1999" y="1"/>
                    </a:moveTo>
                    <a:cubicBezTo>
                      <a:pt x="1981" y="1"/>
                      <a:pt x="1963" y="7"/>
                      <a:pt x="1949" y="19"/>
                    </a:cubicBezTo>
                    <a:lnTo>
                      <a:pt x="33" y="1617"/>
                    </a:lnTo>
                    <a:cubicBezTo>
                      <a:pt x="9" y="1637"/>
                      <a:pt x="1" y="1671"/>
                      <a:pt x="9" y="1701"/>
                    </a:cubicBezTo>
                    <a:cubicBezTo>
                      <a:pt x="100" y="2044"/>
                      <a:pt x="223" y="2385"/>
                      <a:pt x="374" y="2708"/>
                    </a:cubicBezTo>
                    <a:cubicBezTo>
                      <a:pt x="585" y="3153"/>
                      <a:pt x="852" y="3571"/>
                      <a:pt x="1167" y="3949"/>
                    </a:cubicBezTo>
                    <a:cubicBezTo>
                      <a:pt x="1505" y="4354"/>
                      <a:pt x="1900" y="4716"/>
                      <a:pt x="2335" y="5014"/>
                    </a:cubicBezTo>
                    <a:cubicBezTo>
                      <a:pt x="2600" y="5196"/>
                      <a:pt x="2878" y="5356"/>
                      <a:pt x="3170" y="5490"/>
                    </a:cubicBezTo>
                    <a:cubicBezTo>
                      <a:pt x="3183" y="5496"/>
                      <a:pt x="3196" y="5499"/>
                      <a:pt x="3209" y="5499"/>
                    </a:cubicBezTo>
                    <a:cubicBezTo>
                      <a:pt x="3227" y="5499"/>
                      <a:pt x="3244" y="5493"/>
                      <a:pt x="3258" y="5481"/>
                    </a:cubicBezTo>
                    <a:lnTo>
                      <a:pt x="5190" y="3870"/>
                    </a:lnTo>
                    <a:cubicBezTo>
                      <a:pt x="5211" y="3852"/>
                      <a:pt x="5219" y="3826"/>
                      <a:pt x="5219" y="3799"/>
                    </a:cubicBezTo>
                    <a:cubicBezTo>
                      <a:pt x="5215" y="3782"/>
                      <a:pt x="5210" y="3770"/>
                      <a:pt x="5200" y="3758"/>
                    </a:cubicBezTo>
                    <a:cubicBezTo>
                      <a:pt x="5193" y="3749"/>
                      <a:pt x="5184" y="3739"/>
                      <a:pt x="5172" y="3736"/>
                    </a:cubicBezTo>
                    <a:cubicBezTo>
                      <a:pt x="4899" y="3607"/>
                      <a:pt x="4638" y="3463"/>
                      <a:pt x="4396" y="3296"/>
                    </a:cubicBezTo>
                    <a:cubicBezTo>
                      <a:pt x="3938" y="2996"/>
                      <a:pt x="3535" y="2636"/>
                      <a:pt x="3191" y="2224"/>
                    </a:cubicBezTo>
                    <a:cubicBezTo>
                      <a:pt x="2843" y="1807"/>
                      <a:pt x="2591" y="1381"/>
                      <a:pt x="2416" y="1005"/>
                    </a:cubicBezTo>
                    <a:cubicBezTo>
                      <a:pt x="2240" y="619"/>
                      <a:pt x="2137" y="286"/>
                      <a:pt x="2078" y="61"/>
                    </a:cubicBezTo>
                    <a:cubicBezTo>
                      <a:pt x="2076" y="46"/>
                      <a:pt x="2069" y="38"/>
                      <a:pt x="2062" y="28"/>
                    </a:cubicBezTo>
                    <a:cubicBezTo>
                      <a:pt x="2053" y="19"/>
                      <a:pt x="2040" y="9"/>
                      <a:pt x="2027" y="6"/>
                    </a:cubicBezTo>
                    <a:cubicBezTo>
                      <a:pt x="2018" y="2"/>
                      <a:pt x="2009" y="1"/>
                      <a:pt x="199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99" name="Google Shape;545;p32">
                <a:extLst>
                  <a:ext uri="{FF2B5EF4-FFF2-40B4-BE49-F238E27FC236}">
                    <a16:creationId xmlns:a16="http://schemas.microsoft.com/office/drawing/2014/main" id="{4AD5E3CA-AB56-4798-9A9F-54EADE9AA02D}"/>
                  </a:ext>
                </a:extLst>
              </p:cNvPr>
              <p:cNvSpPr/>
              <p:nvPr/>
            </p:nvSpPr>
            <p:spPr>
              <a:xfrm>
                <a:off x="4976850" y="4664500"/>
                <a:ext cx="49050" cy="45175"/>
              </a:xfrm>
              <a:custGeom>
                <a:avLst/>
                <a:gdLst/>
                <a:ahLst/>
                <a:cxnLst/>
                <a:rect l="l" t="t" r="r" b="b"/>
                <a:pathLst>
                  <a:path w="1962" h="1807" extrusionOk="0">
                    <a:moveTo>
                      <a:pt x="1879" y="1"/>
                    </a:moveTo>
                    <a:cubicBezTo>
                      <a:pt x="1870" y="1"/>
                      <a:pt x="1860" y="3"/>
                      <a:pt x="1851" y="6"/>
                    </a:cubicBezTo>
                    <a:lnTo>
                      <a:pt x="62" y="643"/>
                    </a:lnTo>
                    <a:cubicBezTo>
                      <a:pt x="24" y="656"/>
                      <a:pt x="0" y="698"/>
                      <a:pt x="11" y="738"/>
                    </a:cubicBezTo>
                    <a:cubicBezTo>
                      <a:pt x="73" y="971"/>
                      <a:pt x="183" y="1182"/>
                      <a:pt x="336" y="1366"/>
                    </a:cubicBezTo>
                    <a:cubicBezTo>
                      <a:pt x="490" y="1550"/>
                      <a:pt x="678" y="1697"/>
                      <a:pt x="897" y="1799"/>
                    </a:cubicBezTo>
                    <a:cubicBezTo>
                      <a:pt x="908" y="1804"/>
                      <a:pt x="919" y="1807"/>
                      <a:pt x="930" y="1807"/>
                    </a:cubicBezTo>
                    <a:cubicBezTo>
                      <a:pt x="958" y="1807"/>
                      <a:pt x="984" y="1792"/>
                      <a:pt x="999" y="1766"/>
                    </a:cubicBezTo>
                    <a:lnTo>
                      <a:pt x="1946" y="119"/>
                    </a:lnTo>
                    <a:cubicBezTo>
                      <a:pt x="1961" y="91"/>
                      <a:pt x="1958" y="54"/>
                      <a:pt x="1937" y="28"/>
                    </a:cubicBezTo>
                    <a:cubicBezTo>
                      <a:pt x="1922" y="11"/>
                      <a:pt x="1901" y="1"/>
                      <a:pt x="187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100" name="Google Shape;546;p32">
                <a:extLst>
                  <a:ext uri="{FF2B5EF4-FFF2-40B4-BE49-F238E27FC236}">
                    <a16:creationId xmlns:a16="http://schemas.microsoft.com/office/drawing/2014/main" id="{28441DC4-96A0-45F7-81C9-2956F21D661E}"/>
                  </a:ext>
                </a:extLst>
              </p:cNvPr>
              <p:cNvSpPr/>
              <p:nvPr/>
            </p:nvSpPr>
            <p:spPr>
              <a:xfrm>
                <a:off x="4860625" y="4683750"/>
                <a:ext cx="136625" cy="132925"/>
              </a:xfrm>
              <a:custGeom>
                <a:avLst/>
                <a:gdLst/>
                <a:ahLst/>
                <a:cxnLst/>
                <a:rect l="l" t="t" r="r" b="b"/>
                <a:pathLst>
                  <a:path w="5465" h="5317" extrusionOk="0">
                    <a:moveTo>
                      <a:pt x="3469" y="1220"/>
                    </a:moveTo>
                    <a:cubicBezTo>
                      <a:pt x="2796" y="1455"/>
                      <a:pt x="2131" y="1721"/>
                      <a:pt x="1501" y="2045"/>
                    </a:cubicBezTo>
                    <a:lnTo>
                      <a:pt x="1476" y="2039"/>
                    </a:lnTo>
                    <a:lnTo>
                      <a:pt x="1418" y="2089"/>
                    </a:lnTo>
                    <a:lnTo>
                      <a:pt x="1416" y="2086"/>
                    </a:lnTo>
                    <a:lnTo>
                      <a:pt x="1471" y="2034"/>
                    </a:lnTo>
                    <a:cubicBezTo>
                      <a:pt x="2117" y="1687"/>
                      <a:pt x="2783" y="1420"/>
                      <a:pt x="3469" y="1220"/>
                    </a:cubicBezTo>
                    <a:close/>
                    <a:moveTo>
                      <a:pt x="3397" y="1945"/>
                    </a:moveTo>
                    <a:lnTo>
                      <a:pt x="3415" y="1978"/>
                    </a:lnTo>
                    <a:lnTo>
                      <a:pt x="2639" y="2417"/>
                    </a:lnTo>
                    <a:lnTo>
                      <a:pt x="2615" y="2417"/>
                    </a:lnTo>
                    <a:lnTo>
                      <a:pt x="2559" y="2464"/>
                    </a:lnTo>
                    <a:lnTo>
                      <a:pt x="2557" y="2460"/>
                    </a:lnTo>
                    <a:lnTo>
                      <a:pt x="2612" y="2414"/>
                    </a:lnTo>
                    <a:lnTo>
                      <a:pt x="3397" y="1945"/>
                    </a:lnTo>
                    <a:close/>
                    <a:moveTo>
                      <a:pt x="4360" y="0"/>
                    </a:moveTo>
                    <a:cubicBezTo>
                      <a:pt x="4352" y="0"/>
                      <a:pt x="4343" y="2"/>
                      <a:pt x="4335" y="5"/>
                    </a:cubicBezTo>
                    <a:lnTo>
                      <a:pt x="54" y="1526"/>
                    </a:lnTo>
                    <a:cubicBezTo>
                      <a:pt x="34" y="1532"/>
                      <a:pt x="18" y="1550"/>
                      <a:pt x="8" y="1569"/>
                    </a:cubicBezTo>
                    <a:cubicBezTo>
                      <a:pt x="0" y="1591"/>
                      <a:pt x="1" y="1616"/>
                      <a:pt x="11" y="1633"/>
                    </a:cubicBezTo>
                    <a:cubicBezTo>
                      <a:pt x="90" y="1790"/>
                      <a:pt x="171" y="1949"/>
                      <a:pt x="258" y="2103"/>
                    </a:cubicBezTo>
                    <a:cubicBezTo>
                      <a:pt x="567" y="2647"/>
                      <a:pt x="922" y="3166"/>
                      <a:pt x="1325" y="3648"/>
                    </a:cubicBezTo>
                    <a:cubicBezTo>
                      <a:pt x="1750" y="4157"/>
                      <a:pt x="2221" y="4621"/>
                      <a:pt x="2733" y="5037"/>
                    </a:cubicBezTo>
                    <a:cubicBezTo>
                      <a:pt x="2846" y="5129"/>
                      <a:pt x="2959" y="5215"/>
                      <a:pt x="3072" y="5301"/>
                    </a:cubicBezTo>
                    <a:cubicBezTo>
                      <a:pt x="3085" y="5312"/>
                      <a:pt x="3104" y="5317"/>
                      <a:pt x="3123" y="5317"/>
                    </a:cubicBezTo>
                    <a:cubicBezTo>
                      <a:pt x="3127" y="5317"/>
                      <a:pt x="3131" y="5316"/>
                      <a:pt x="3135" y="5316"/>
                    </a:cubicBezTo>
                    <a:cubicBezTo>
                      <a:pt x="3159" y="5313"/>
                      <a:pt x="3178" y="5297"/>
                      <a:pt x="3186" y="5279"/>
                    </a:cubicBezTo>
                    <a:lnTo>
                      <a:pt x="5199" y="1781"/>
                    </a:lnTo>
                    <a:lnTo>
                      <a:pt x="5453" y="1343"/>
                    </a:lnTo>
                    <a:cubicBezTo>
                      <a:pt x="5463" y="1324"/>
                      <a:pt x="5464" y="1302"/>
                      <a:pt x="5458" y="1280"/>
                    </a:cubicBezTo>
                    <a:cubicBezTo>
                      <a:pt x="5454" y="1269"/>
                      <a:pt x="5452" y="1260"/>
                      <a:pt x="5443" y="1252"/>
                    </a:cubicBezTo>
                    <a:cubicBezTo>
                      <a:pt x="5435" y="1243"/>
                      <a:pt x="5425" y="1236"/>
                      <a:pt x="5417" y="1232"/>
                    </a:cubicBezTo>
                    <a:cubicBezTo>
                      <a:pt x="5180" y="1115"/>
                      <a:pt x="4973" y="953"/>
                      <a:pt x="4801" y="748"/>
                    </a:cubicBezTo>
                    <a:cubicBezTo>
                      <a:pt x="4632" y="544"/>
                      <a:pt x="4511" y="313"/>
                      <a:pt x="4438" y="58"/>
                    </a:cubicBezTo>
                    <a:cubicBezTo>
                      <a:pt x="4434" y="47"/>
                      <a:pt x="4428" y="34"/>
                      <a:pt x="4421" y="26"/>
                    </a:cubicBezTo>
                    <a:cubicBezTo>
                      <a:pt x="4416" y="18"/>
                      <a:pt x="4407" y="16"/>
                      <a:pt x="4400" y="12"/>
                    </a:cubicBezTo>
                    <a:lnTo>
                      <a:pt x="4397" y="10"/>
                    </a:lnTo>
                    <a:cubicBezTo>
                      <a:pt x="4386" y="4"/>
                      <a:pt x="4373" y="0"/>
                      <a:pt x="436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101" name="Google Shape;547;p32">
                <a:extLst>
                  <a:ext uri="{FF2B5EF4-FFF2-40B4-BE49-F238E27FC236}">
                    <a16:creationId xmlns:a16="http://schemas.microsoft.com/office/drawing/2014/main" id="{165C95EB-1428-45C0-BC04-90A4EFA3E206}"/>
                  </a:ext>
                </a:extLst>
              </p:cNvPr>
              <p:cNvSpPr/>
              <p:nvPr/>
            </p:nvSpPr>
            <p:spPr>
              <a:xfrm>
                <a:off x="4274825" y="4726875"/>
                <a:ext cx="659225" cy="579100"/>
              </a:xfrm>
              <a:custGeom>
                <a:avLst/>
                <a:gdLst/>
                <a:ahLst/>
                <a:cxnLst/>
                <a:rect l="l" t="t" r="r" b="b"/>
                <a:pathLst>
                  <a:path w="26369" h="23164" extrusionOk="0">
                    <a:moveTo>
                      <a:pt x="20797" y="4523"/>
                    </a:moveTo>
                    <a:lnTo>
                      <a:pt x="20822" y="4552"/>
                    </a:lnTo>
                    <a:lnTo>
                      <a:pt x="19066" y="6121"/>
                    </a:lnTo>
                    <a:lnTo>
                      <a:pt x="19039" y="6118"/>
                    </a:lnTo>
                    <a:cubicBezTo>
                      <a:pt x="19032" y="6109"/>
                      <a:pt x="19033" y="6098"/>
                      <a:pt x="19042" y="6091"/>
                    </a:cubicBezTo>
                    <a:lnTo>
                      <a:pt x="20797" y="4523"/>
                    </a:lnTo>
                    <a:close/>
                    <a:moveTo>
                      <a:pt x="22293" y="1772"/>
                    </a:moveTo>
                    <a:lnTo>
                      <a:pt x="22319" y="1803"/>
                    </a:lnTo>
                    <a:lnTo>
                      <a:pt x="14540" y="8730"/>
                    </a:lnTo>
                    <a:lnTo>
                      <a:pt x="14454" y="8781"/>
                    </a:lnTo>
                    <a:lnTo>
                      <a:pt x="14517" y="8739"/>
                    </a:lnTo>
                    <a:cubicBezTo>
                      <a:pt x="14517" y="8739"/>
                      <a:pt x="14502" y="8710"/>
                      <a:pt x="14514" y="8700"/>
                    </a:cubicBezTo>
                    <a:lnTo>
                      <a:pt x="22293" y="1772"/>
                    </a:lnTo>
                    <a:close/>
                    <a:moveTo>
                      <a:pt x="6449" y="17592"/>
                    </a:moveTo>
                    <a:lnTo>
                      <a:pt x="5246" y="18648"/>
                    </a:lnTo>
                    <a:lnTo>
                      <a:pt x="5219" y="18645"/>
                    </a:lnTo>
                    <a:cubicBezTo>
                      <a:pt x="5210" y="18635"/>
                      <a:pt x="5215" y="18623"/>
                      <a:pt x="5222" y="18618"/>
                    </a:cubicBezTo>
                    <a:lnTo>
                      <a:pt x="6449" y="17592"/>
                    </a:lnTo>
                    <a:close/>
                    <a:moveTo>
                      <a:pt x="10255" y="15744"/>
                    </a:moveTo>
                    <a:lnTo>
                      <a:pt x="10281" y="15775"/>
                    </a:lnTo>
                    <a:lnTo>
                      <a:pt x="4066" y="21153"/>
                    </a:lnTo>
                    <a:lnTo>
                      <a:pt x="4039" y="21150"/>
                    </a:lnTo>
                    <a:cubicBezTo>
                      <a:pt x="4030" y="21141"/>
                      <a:pt x="4032" y="21130"/>
                      <a:pt x="4041" y="21123"/>
                    </a:cubicBezTo>
                    <a:lnTo>
                      <a:pt x="10255" y="15744"/>
                    </a:lnTo>
                    <a:close/>
                    <a:moveTo>
                      <a:pt x="23163" y="1"/>
                    </a:moveTo>
                    <a:cubicBezTo>
                      <a:pt x="23146" y="1"/>
                      <a:pt x="23131" y="6"/>
                      <a:pt x="23118" y="16"/>
                    </a:cubicBezTo>
                    <a:lnTo>
                      <a:pt x="34" y="19282"/>
                    </a:lnTo>
                    <a:cubicBezTo>
                      <a:pt x="13" y="19301"/>
                      <a:pt x="0" y="19329"/>
                      <a:pt x="7" y="19355"/>
                    </a:cubicBezTo>
                    <a:cubicBezTo>
                      <a:pt x="41" y="19570"/>
                      <a:pt x="93" y="19781"/>
                      <a:pt x="156" y="19986"/>
                    </a:cubicBezTo>
                    <a:cubicBezTo>
                      <a:pt x="347" y="20606"/>
                      <a:pt x="662" y="21186"/>
                      <a:pt x="1078" y="21686"/>
                    </a:cubicBezTo>
                    <a:cubicBezTo>
                      <a:pt x="1520" y="22216"/>
                      <a:pt x="2070" y="22647"/>
                      <a:pt x="2694" y="22948"/>
                    </a:cubicBezTo>
                    <a:cubicBezTo>
                      <a:pt x="2850" y="23029"/>
                      <a:pt x="3009" y="23097"/>
                      <a:pt x="3179" y="23158"/>
                    </a:cubicBezTo>
                    <a:cubicBezTo>
                      <a:pt x="3187" y="23162"/>
                      <a:pt x="3196" y="23163"/>
                      <a:pt x="3205" y="23163"/>
                    </a:cubicBezTo>
                    <a:cubicBezTo>
                      <a:pt x="3224" y="23163"/>
                      <a:pt x="3243" y="23157"/>
                      <a:pt x="3259" y="23145"/>
                    </a:cubicBezTo>
                    <a:lnTo>
                      <a:pt x="26343" y="3879"/>
                    </a:lnTo>
                    <a:cubicBezTo>
                      <a:pt x="26361" y="3864"/>
                      <a:pt x="26369" y="3843"/>
                      <a:pt x="26368" y="3816"/>
                    </a:cubicBezTo>
                    <a:cubicBezTo>
                      <a:pt x="26369" y="3798"/>
                      <a:pt x="26363" y="3779"/>
                      <a:pt x="26352" y="3767"/>
                    </a:cubicBezTo>
                    <a:cubicBezTo>
                      <a:pt x="26347" y="3760"/>
                      <a:pt x="26342" y="3760"/>
                      <a:pt x="26336" y="3754"/>
                    </a:cubicBezTo>
                    <a:cubicBezTo>
                      <a:pt x="26226" y="3671"/>
                      <a:pt x="26112" y="3585"/>
                      <a:pt x="26004" y="3493"/>
                    </a:cubicBezTo>
                    <a:cubicBezTo>
                      <a:pt x="25482" y="3071"/>
                      <a:pt x="25001" y="2595"/>
                      <a:pt x="24571" y="2081"/>
                    </a:cubicBezTo>
                    <a:cubicBezTo>
                      <a:pt x="24165" y="1593"/>
                      <a:pt x="23803" y="1067"/>
                      <a:pt x="23490" y="512"/>
                    </a:cubicBezTo>
                    <a:cubicBezTo>
                      <a:pt x="23402" y="359"/>
                      <a:pt x="23318" y="201"/>
                      <a:pt x="23239" y="45"/>
                    </a:cubicBezTo>
                    <a:cubicBezTo>
                      <a:pt x="23233" y="39"/>
                      <a:pt x="23234" y="33"/>
                      <a:pt x="23229" y="27"/>
                    </a:cubicBezTo>
                    <a:cubicBezTo>
                      <a:pt x="23219" y="14"/>
                      <a:pt x="23203" y="7"/>
                      <a:pt x="23183" y="3"/>
                    </a:cubicBezTo>
                    <a:cubicBezTo>
                      <a:pt x="23176" y="1"/>
                      <a:pt x="23170" y="1"/>
                      <a:pt x="2316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102" name="Google Shape;548;p32">
                <a:extLst>
                  <a:ext uri="{FF2B5EF4-FFF2-40B4-BE49-F238E27FC236}">
                    <a16:creationId xmlns:a16="http://schemas.microsoft.com/office/drawing/2014/main" id="{F1A6E003-0AEB-4E5B-9D4D-C4093F800BA0}"/>
                  </a:ext>
                </a:extLst>
              </p:cNvPr>
              <p:cNvSpPr/>
              <p:nvPr/>
            </p:nvSpPr>
            <p:spPr>
              <a:xfrm>
                <a:off x="4232500" y="5215750"/>
                <a:ext cx="115825" cy="125475"/>
              </a:xfrm>
              <a:custGeom>
                <a:avLst/>
                <a:gdLst/>
                <a:ahLst/>
                <a:cxnLst/>
                <a:rect l="l" t="t" r="r" b="b"/>
                <a:pathLst>
                  <a:path w="4633" h="5019" extrusionOk="0">
                    <a:moveTo>
                      <a:pt x="1428" y="0"/>
                    </a:moveTo>
                    <a:cubicBezTo>
                      <a:pt x="1411" y="0"/>
                      <a:pt x="1394" y="6"/>
                      <a:pt x="1379" y="17"/>
                    </a:cubicBezTo>
                    <a:lnTo>
                      <a:pt x="33" y="1141"/>
                    </a:lnTo>
                    <a:cubicBezTo>
                      <a:pt x="12" y="1159"/>
                      <a:pt x="1" y="1189"/>
                      <a:pt x="7" y="1220"/>
                    </a:cubicBezTo>
                    <a:cubicBezTo>
                      <a:pt x="37" y="1380"/>
                      <a:pt x="132" y="1767"/>
                      <a:pt x="354" y="2249"/>
                    </a:cubicBezTo>
                    <a:cubicBezTo>
                      <a:pt x="525" y="2628"/>
                      <a:pt x="774" y="3068"/>
                      <a:pt x="1132" y="3496"/>
                    </a:cubicBezTo>
                    <a:cubicBezTo>
                      <a:pt x="1472" y="3904"/>
                      <a:pt x="1871" y="4259"/>
                      <a:pt x="2321" y="4551"/>
                    </a:cubicBezTo>
                    <a:cubicBezTo>
                      <a:pt x="2590" y="4724"/>
                      <a:pt x="2875" y="4879"/>
                      <a:pt x="3181" y="5011"/>
                    </a:cubicBezTo>
                    <a:cubicBezTo>
                      <a:pt x="3191" y="5016"/>
                      <a:pt x="3202" y="5018"/>
                      <a:pt x="3212" y="5018"/>
                    </a:cubicBezTo>
                    <a:cubicBezTo>
                      <a:pt x="3229" y="5018"/>
                      <a:pt x="3247" y="5012"/>
                      <a:pt x="3260" y="5000"/>
                    </a:cubicBezTo>
                    <a:lnTo>
                      <a:pt x="4604" y="3879"/>
                    </a:lnTo>
                    <a:cubicBezTo>
                      <a:pt x="4626" y="3861"/>
                      <a:pt x="4633" y="3835"/>
                      <a:pt x="4631" y="3805"/>
                    </a:cubicBezTo>
                    <a:cubicBezTo>
                      <a:pt x="4629" y="3791"/>
                      <a:pt x="4623" y="3779"/>
                      <a:pt x="4615" y="3767"/>
                    </a:cubicBezTo>
                    <a:cubicBezTo>
                      <a:pt x="4607" y="3758"/>
                      <a:pt x="4596" y="3752"/>
                      <a:pt x="4586" y="3745"/>
                    </a:cubicBezTo>
                    <a:cubicBezTo>
                      <a:pt x="4307" y="3626"/>
                      <a:pt x="4037" y="3490"/>
                      <a:pt x="3783" y="3330"/>
                    </a:cubicBezTo>
                    <a:cubicBezTo>
                      <a:pt x="3333" y="3043"/>
                      <a:pt x="2928" y="2689"/>
                      <a:pt x="2590" y="2283"/>
                    </a:cubicBezTo>
                    <a:cubicBezTo>
                      <a:pt x="2274" y="1906"/>
                      <a:pt x="2012" y="1479"/>
                      <a:pt x="1818" y="1026"/>
                    </a:cubicBezTo>
                    <a:cubicBezTo>
                      <a:pt x="1683" y="715"/>
                      <a:pt x="1580" y="393"/>
                      <a:pt x="1511" y="62"/>
                    </a:cubicBezTo>
                    <a:cubicBezTo>
                      <a:pt x="1507" y="51"/>
                      <a:pt x="1502" y="38"/>
                      <a:pt x="1491" y="27"/>
                    </a:cubicBezTo>
                    <a:cubicBezTo>
                      <a:pt x="1483" y="17"/>
                      <a:pt x="1470" y="9"/>
                      <a:pt x="1456" y="5"/>
                    </a:cubicBezTo>
                    <a:cubicBezTo>
                      <a:pt x="1447" y="2"/>
                      <a:pt x="1437" y="0"/>
                      <a:pt x="142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103" name="Google Shape;549;p32">
                <a:extLst>
                  <a:ext uri="{FF2B5EF4-FFF2-40B4-BE49-F238E27FC236}">
                    <a16:creationId xmlns:a16="http://schemas.microsoft.com/office/drawing/2014/main" id="{37DF79B5-6763-455F-935D-0ED6BAB1FC7C}"/>
                  </a:ext>
                </a:extLst>
              </p:cNvPr>
              <p:cNvSpPr/>
              <p:nvPr/>
            </p:nvSpPr>
            <p:spPr>
              <a:xfrm>
                <a:off x="4274850" y="4726850"/>
                <a:ext cx="587250" cy="499650"/>
              </a:xfrm>
              <a:custGeom>
                <a:avLst/>
                <a:gdLst/>
                <a:ahLst/>
                <a:cxnLst/>
                <a:rect l="l" t="t" r="r" b="b"/>
                <a:pathLst>
                  <a:path w="23490" h="19986" extrusionOk="0">
                    <a:moveTo>
                      <a:pt x="23163" y="1"/>
                    </a:moveTo>
                    <a:cubicBezTo>
                      <a:pt x="23146" y="1"/>
                      <a:pt x="23130" y="5"/>
                      <a:pt x="23117" y="15"/>
                    </a:cubicBezTo>
                    <a:lnTo>
                      <a:pt x="33" y="19282"/>
                    </a:lnTo>
                    <a:cubicBezTo>
                      <a:pt x="12" y="19301"/>
                      <a:pt x="0" y="19329"/>
                      <a:pt x="6" y="19355"/>
                    </a:cubicBezTo>
                    <a:cubicBezTo>
                      <a:pt x="40" y="19570"/>
                      <a:pt x="92" y="19781"/>
                      <a:pt x="155" y="19986"/>
                    </a:cubicBezTo>
                    <a:lnTo>
                      <a:pt x="23489" y="510"/>
                    </a:lnTo>
                    <a:cubicBezTo>
                      <a:pt x="23401" y="356"/>
                      <a:pt x="23317" y="199"/>
                      <a:pt x="23238" y="44"/>
                    </a:cubicBezTo>
                    <a:cubicBezTo>
                      <a:pt x="23233" y="39"/>
                      <a:pt x="23233" y="33"/>
                      <a:pt x="23228" y="26"/>
                    </a:cubicBezTo>
                    <a:cubicBezTo>
                      <a:pt x="23218" y="14"/>
                      <a:pt x="23202" y="7"/>
                      <a:pt x="23183" y="3"/>
                    </a:cubicBezTo>
                    <a:cubicBezTo>
                      <a:pt x="23176" y="1"/>
                      <a:pt x="23169" y="1"/>
                      <a:pt x="23163" y="1"/>
                    </a:cubicBezTo>
                    <a:close/>
                  </a:path>
                </a:pathLst>
              </a:custGeom>
              <a:solidFill>
                <a:srgbClr val="000000">
                  <a:alpha val="139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104" name="Google Shape;550;p32">
                <a:extLst>
                  <a:ext uri="{FF2B5EF4-FFF2-40B4-BE49-F238E27FC236}">
                    <a16:creationId xmlns:a16="http://schemas.microsoft.com/office/drawing/2014/main" id="{27D069A7-29F2-47B5-A7B1-C0455D9FBCA4}"/>
                  </a:ext>
                </a:extLst>
              </p:cNvPr>
              <p:cNvSpPr/>
              <p:nvPr/>
            </p:nvSpPr>
            <p:spPr>
              <a:xfrm>
                <a:off x="4176000" y="5250975"/>
                <a:ext cx="60400" cy="67725"/>
              </a:xfrm>
              <a:custGeom>
                <a:avLst/>
                <a:gdLst/>
                <a:ahLst/>
                <a:cxnLst/>
                <a:rect l="l" t="t" r="r" b="b"/>
                <a:pathLst>
                  <a:path w="2416" h="2709" extrusionOk="0">
                    <a:moveTo>
                      <a:pt x="2000" y="1"/>
                    </a:moveTo>
                    <a:cubicBezTo>
                      <a:pt x="1982" y="1"/>
                      <a:pt x="1964" y="7"/>
                      <a:pt x="1950" y="20"/>
                    </a:cubicBezTo>
                    <a:lnTo>
                      <a:pt x="34" y="1617"/>
                    </a:lnTo>
                    <a:cubicBezTo>
                      <a:pt x="9" y="1637"/>
                      <a:pt x="1" y="1672"/>
                      <a:pt x="9" y="1701"/>
                    </a:cubicBezTo>
                    <a:cubicBezTo>
                      <a:pt x="100" y="2044"/>
                      <a:pt x="224" y="2385"/>
                      <a:pt x="374" y="2709"/>
                    </a:cubicBezTo>
                    <a:lnTo>
                      <a:pt x="2415" y="1005"/>
                    </a:lnTo>
                    <a:cubicBezTo>
                      <a:pt x="2240" y="620"/>
                      <a:pt x="2136" y="286"/>
                      <a:pt x="2077" y="61"/>
                    </a:cubicBezTo>
                    <a:cubicBezTo>
                      <a:pt x="2076" y="47"/>
                      <a:pt x="2068" y="38"/>
                      <a:pt x="2061" y="28"/>
                    </a:cubicBezTo>
                    <a:cubicBezTo>
                      <a:pt x="2052" y="19"/>
                      <a:pt x="2040" y="10"/>
                      <a:pt x="2026" y="6"/>
                    </a:cubicBezTo>
                    <a:cubicBezTo>
                      <a:pt x="2018" y="2"/>
                      <a:pt x="2009" y="1"/>
                      <a:pt x="2000" y="1"/>
                    </a:cubicBezTo>
                    <a:close/>
                  </a:path>
                </a:pathLst>
              </a:custGeom>
              <a:solidFill>
                <a:srgbClr val="000000">
                  <a:alpha val="139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105" name="Google Shape;551;p32">
                <a:extLst>
                  <a:ext uri="{FF2B5EF4-FFF2-40B4-BE49-F238E27FC236}">
                    <a16:creationId xmlns:a16="http://schemas.microsoft.com/office/drawing/2014/main" id="{526F81C3-206A-43D5-9567-0B2CC1FFA08A}"/>
                  </a:ext>
                </a:extLst>
              </p:cNvPr>
              <p:cNvSpPr/>
              <p:nvPr/>
            </p:nvSpPr>
            <p:spPr>
              <a:xfrm>
                <a:off x="4232500" y="5215750"/>
                <a:ext cx="45525" cy="56250"/>
              </a:xfrm>
              <a:custGeom>
                <a:avLst/>
                <a:gdLst/>
                <a:ahLst/>
                <a:cxnLst/>
                <a:rect l="l" t="t" r="r" b="b"/>
                <a:pathLst>
                  <a:path w="1821" h="2250" extrusionOk="0">
                    <a:moveTo>
                      <a:pt x="1429" y="1"/>
                    </a:moveTo>
                    <a:cubicBezTo>
                      <a:pt x="1411" y="1"/>
                      <a:pt x="1394" y="6"/>
                      <a:pt x="1379" y="18"/>
                    </a:cubicBezTo>
                    <a:lnTo>
                      <a:pt x="33" y="1141"/>
                    </a:lnTo>
                    <a:cubicBezTo>
                      <a:pt x="12" y="1160"/>
                      <a:pt x="1" y="1189"/>
                      <a:pt x="7" y="1220"/>
                    </a:cubicBezTo>
                    <a:cubicBezTo>
                      <a:pt x="37" y="1381"/>
                      <a:pt x="132" y="1767"/>
                      <a:pt x="354" y="2250"/>
                    </a:cubicBezTo>
                    <a:lnTo>
                      <a:pt x="1820" y="1027"/>
                    </a:lnTo>
                    <a:cubicBezTo>
                      <a:pt x="1685" y="716"/>
                      <a:pt x="1582" y="394"/>
                      <a:pt x="1512" y="64"/>
                    </a:cubicBezTo>
                    <a:cubicBezTo>
                      <a:pt x="1508" y="52"/>
                      <a:pt x="1503" y="40"/>
                      <a:pt x="1492" y="29"/>
                    </a:cubicBezTo>
                    <a:cubicBezTo>
                      <a:pt x="1485" y="18"/>
                      <a:pt x="1471" y="9"/>
                      <a:pt x="1457" y="5"/>
                    </a:cubicBezTo>
                    <a:cubicBezTo>
                      <a:pt x="1448" y="2"/>
                      <a:pt x="1438" y="1"/>
                      <a:pt x="1429" y="1"/>
                    </a:cubicBezTo>
                    <a:close/>
                  </a:path>
                </a:pathLst>
              </a:custGeom>
              <a:solidFill>
                <a:srgbClr val="000000">
                  <a:alpha val="139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106" name="Google Shape;552;p32">
                <a:extLst>
                  <a:ext uri="{FF2B5EF4-FFF2-40B4-BE49-F238E27FC236}">
                    <a16:creationId xmlns:a16="http://schemas.microsoft.com/office/drawing/2014/main" id="{C104EE0D-E814-401C-9B48-6962461FA865}"/>
                  </a:ext>
                </a:extLst>
              </p:cNvPr>
              <p:cNvSpPr/>
              <p:nvPr/>
            </p:nvSpPr>
            <p:spPr>
              <a:xfrm>
                <a:off x="4860625" y="4683775"/>
                <a:ext cx="110025" cy="52625"/>
              </a:xfrm>
              <a:custGeom>
                <a:avLst/>
                <a:gdLst/>
                <a:ahLst/>
                <a:cxnLst/>
                <a:rect l="l" t="t" r="r" b="b"/>
                <a:pathLst>
                  <a:path w="4401" h="2105" extrusionOk="0">
                    <a:moveTo>
                      <a:pt x="4362" y="1"/>
                    </a:moveTo>
                    <a:cubicBezTo>
                      <a:pt x="4353" y="1"/>
                      <a:pt x="4344" y="2"/>
                      <a:pt x="4336" y="5"/>
                    </a:cubicBezTo>
                    <a:lnTo>
                      <a:pt x="54" y="1526"/>
                    </a:lnTo>
                    <a:cubicBezTo>
                      <a:pt x="34" y="1532"/>
                      <a:pt x="18" y="1551"/>
                      <a:pt x="8" y="1569"/>
                    </a:cubicBezTo>
                    <a:cubicBezTo>
                      <a:pt x="0" y="1591"/>
                      <a:pt x="1" y="1616"/>
                      <a:pt x="11" y="1633"/>
                    </a:cubicBezTo>
                    <a:cubicBezTo>
                      <a:pt x="90" y="1790"/>
                      <a:pt x="171" y="1949"/>
                      <a:pt x="259" y="2105"/>
                    </a:cubicBezTo>
                    <a:lnTo>
                      <a:pt x="4400" y="12"/>
                    </a:lnTo>
                    <a:lnTo>
                      <a:pt x="4397" y="10"/>
                    </a:lnTo>
                    <a:cubicBezTo>
                      <a:pt x="4386" y="4"/>
                      <a:pt x="4374" y="1"/>
                      <a:pt x="4362" y="1"/>
                    </a:cubicBezTo>
                    <a:close/>
                  </a:path>
                </a:pathLst>
              </a:custGeom>
              <a:solidFill>
                <a:srgbClr val="000000">
                  <a:alpha val="139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107" name="Google Shape;553;p32">
                <a:extLst>
                  <a:ext uri="{FF2B5EF4-FFF2-40B4-BE49-F238E27FC236}">
                    <a16:creationId xmlns:a16="http://schemas.microsoft.com/office/drawing/2014/main" id="{5169C24A-ED63-41FB-A618-5EEB45B162E6}"/>
                  </a:ext>
                </a:extLst>
              </p:cNvPr>
              <p:cNvSpPr/>
              <p:nvPr/>
            </p:nvSpPr>
            <p:spPr>
              <a:xfrm>
                <a:off x="4928925" y="4728275"/>
                <a:ext cx="61650" cy="88425"/>
              </a:xfrm>
              <a:custGeom>
                <a:avLst/>
                <a:gdLst/>
                <a:ahLst/>
                <a:cxnLst/>
                <a:rect l="l" t="t" r="r" b="b"/>
                <a:pathLst>
                  <a:path w="2466" h="3537" extrusionOk="0">
                    <a:moveTo>
                      <a:pt x="2466" y="0"/>
                    </a:moveTo>
                    <a:lnTo>
                      <a:pt x="1" y="3257"/>
                    </a:lnTo>
                    <a:cubicBezTo>
                      <a:pt x="114" y="3350"/>
                      <a:pt x="227" y="3435"/>
                      <a:pt x="340" y="3521"/>
                    </a:cubicBezTo>
                    <a:cubicBezTo>
                      <a:pt x="353" y="3532"/>
                      <a:pt x="372" y="3537"/>
                      <a:pt x="391" y="3537"/>
                    </a:cubicBezTo>
                    <a:cubicBezTo>
                      <a:pt x="395" y="3537"/>
                      <a:pt x="400" y="3537"/>
                      <a:pt x="404" y="3536"/>
                    </a:cubicBezTo>
                    <a:cubicBezTo>
                      <a:pt x="426" y="3532"/>
                      <a:pt x="444" y="3518"/>
                      <a:pt x="454" y="3498"/>
                    </a:cubicBezTo>
                    <a:lnTo>
                      <a:pt x="2466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108" name="Google Shape;554;p32">
                <a:extLst>
                  <a:ext uri="{FF2B5EF4-FFF2-40B4-BE49-F238E27FC236}">
                    <a16:creationId xmlns:a16="http://schemas.microsoft.com/office/drawing/2014/main" id="{66C10FE4-3115-44BC-8FB9-99624D44735A}"/>
                  </a:ext>
                </a:extLst>
              </p:cNvPr>
              <p:cNvSpPr/>
              <p:nvPr/>
            </p:nvSpPr>
            <p:spPr>
              <a:xfrm>
                <a:off x="4234375" y="5333350"/>
                <a:ext cx="72075" cy="55100"/>
              </a:xfrm>
              <a:custGeom>
                <a:avLst/>
                <a:gdLst/>
                <a:ahLst/>
                <a:cxnLst/>
                <a:rect l="l" t="t" r="r" b="b"/>
                <a:pathLst>
                  <a:path w="2883" h="2204" extrusionOk="0">
                    <a:moveTo>
                      <a:pt x="2059" y="0"/>
                    </a:moveTo>
                    <a:lnTo>
                      <a:pt x="0" y="1719"/>
                    </a:lnTo>
                    <a:cubicBezTo>
                      <a:pt x="267" y="1900"/>
                      <a:pt x="543" y="2061"/>
                      <a:pt x="836" y="2194"/>
                    </a:cubicBezTo>
                    <a:cubicBezTo>
                      <a:pt x="847" y="2200"/>
                      <a:pt x="860" y="2203"/>
                      <a:pt x="872" y="2203"/>
                    </a:cubicBezTo>
                    <a:cubicBezTo>
                      <a:pt x="890" y="2203"/>
                      <a:pt x="907" y="2197"/>
                      <a:pt x="921" y="2185"/>
                    </a:cubicBezTo>
                    <a:lnTo>
                      <a:pt x="2853" y="574"/>
                    </a:lnTo>
                    <a:cubicBezTo>
                      <a:pt x="2874" y="556"/>
                      <a:pt x="2882" y="530"/>
                      <a:pt x="2882" y="503"/>
                    </a:cubicBezTo>
                    <a:cubicBezTo>
                      <a:pt x="2878" y="486"/>
                      <a:pt x="2873" y="474"/>
                      <a:pt x="2863" y="462"/>
                    </a:cubicBezTo>
                    <a:cubicBezTo>
                      <a:pt x="2856" y="453"/>
                      <a:pt x="2847" y="443"/>
                      <a:pt x="2835" y="440"/>
                    </a:cubicBezTo>
                    <a:cubicBezTo>
                      <a:pt x="2562" y="311"/>
                      <a:pt x="2301" y="167"/>
                      <a:pt x="2059" y="0"/>
                    </a:cubicBezTo>
                    <a:close/>
                  </a:path>
                </a:pathLst>
              </a:custGeom>
              <a:solidFill>
                <a:srgbClr val="FFFFFF">
                  <a:alpha val="318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109" name="Google Shape;555;p32">
                <a:extLst>
                  <a:ext uri="{FF2B5EF4-FFF2-40B4-BE49-F238E27FC236}">
                    <a16:creationId xmlns:a16="http://schemas.microsoft.com/office/drawing/2014/main" id="{9AF09FEC-AE8E-4872-93DD-9295FF7EE829}"/>
                  </a:ext>
                </a:extLst>
              </p:cNvPr>
              <p:cNvSpPr/>
              <p:nvPr/>
            </p:nvSpPr>
            <p:spPr>
              <a:xfrm>
                <a:off x="4290525" y="5298975"/>
                <a:ext cx="57800" cy="42250"/>
              </a:xfrm>
              <a:custGeom>
                <a:avLst/>
                <a:gdLst/>
                <a:ahLst/>
                <a:cxnLst/>
                <a:rect l="l" t="t" r="r" b="b"/>
                <a:pathLst>
                  <a:path w="2312" h="1690" extrusionOk="0">
                    <a:moveTo>
                      <a:pt x="1462" y="1"/>
                    </a:moveTo>
                    <a:lnTo>
                      <a:pt x="0" y="1222"/>
                    </a:lnTo>
                    <a:cubicBezTo>
                      <a:pt x="269" y="1395"/>
                      <a:pt x="554" y="1550"/>
                      <a:pt x="860" y="1682"/>
                    </a:cubicBezTo>
                    <a:cubicBezTo>
                      <a:pt x="870" y="1687"/>
                      <a:pt x="881" y="1689"/>
                      <a:pt x="891" y="1689"/>
                    </a:cubicBezTo>
                    <a:cubicBezTo>
                      <a:pt x="908" y="1689"/>
                      <a:pt x="926" y="1683"/>
                      <a:pt x="939" y="1671"/>
                    </a:cubicBezTo>
                    <a:lnTo>
                      <a:pt x="2283" y="550"/>
                    </a:lnTo>
                    <a:cubicBezTo>
                      <a:pt x="2305" y="532"/>
                      <a:pt x="2312" y="506"/>
                      <a:pt x="2310" y="476"/>
                    </a:cubicBezTo>
                    <a:cubicBezTo>
                      <a:pt x="2308" y="462"/>
                      <a:pt x="2302" y="450"/>
                      <a:pt x="2294" y="438"/>
                    </a:cubicBezTo>
                    <a:cubicBezTo>
                      <a:pt x="2286" y="429"/>
                      <a:pt x="2275" y="423"/>
                      <a:pt x="2265" y="416"/>
                    </a:cubicBezTo>
                    <a:cubicBezTo>
                      <a:pt x="1986" y="297"/>
                      <a:pt x="1716" y="161"/>
                      <a:pt x="146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110" name="Google Shape;556;p32">
                <a:extLst>
                  <a:ext uri="{FF2B5EF4-FFF2-40B4-BE49-F238E27FC236}">
                    <a16:creationId xmlns:a16="http://schemas.microsoft.com/office/drawing/2014/main" id="{AEAE2D66-1981-44AE-B62D-EA82C11E5A5E}"/>
                  </a:ext>
                </a:extLst>
              </p:cNvPr>
              <p:cNvSpPr/>
              <p:nvPr/>
            </p:nvSpPr>
            <p:spPr>
              <a:xfrm>
                <a:off x="4342175" y="4814200"/>
                <a:ext cx="591875" cy="491775"/>
              </a:xfrm>
              <a:custGeom>
                <a:avLst/>
                <a:gdLst/>
                <a:ahLst/>
                <a:cxnLst/>
                <a:rect l="l" t="t" r="r" b="b"/>
                <a:pathLst>
                  <a:path w="23675" h="19671" extrusionOk="0">
                    <a:moveTo>
                      <a:pt x="23310" y="0"/>
                    </a:moveTo>
                    <a:lnTo>
                      <a:pt x="1" y="19455"/>
                    </a:lnTo>
                    <a:cubicBezTo>
                      <a:pt x="157" y="19536"/>
                      <a:pt x="316" y="19604"/>
                      <a:pt x="487" y="19665"/>
                    </a:cubicBezTo>
                    <a:cubicBezTo>
                      <a:pt x="495" y="19669"/>
                      <a:pt x="503" y="19670"/>
                      <a:pt x="512" y="19670"/>
                    </a:cubicBezTo>
                    <a:cubicBezTo>
                      <a:pt x="530" y="19670"/>
                      <a:pt x="549" y="19664"/>
                      <a:pt x="565" y="19652"/>
                    </a:cubicBezTo>
                    <a:lnTo>
                      <a:pt x="23649" y="386"/>
                    </a:lnTo>
                    <a:cubicBezTo>
                      <a:pt x="23667" y="371"/>
                      <a:pt x="23675" y="350"/>
                      <a:pt x="23674" y="323"/>
                    </a:cubicBezTo>
                    <a:cubicBezTo>
                      <a:pt x="23675" y="305"/>
                      <a:pt x="23669" y="286"/>
                      <a:pt x="23658" y="274"/>
                    </a:cubicBezTo>
                    <a:cubicBezTo>
                      <a:pt x="23653" y="267"/>
                      <a:pt x="23648" y="267"/>
                      <a:pt x="23642" y="261"/>
                    </a:cubicBezTo>
                    <a:cubicBezTo>
                      <a:pt x="23532" y="178"/>
                      <a:pt x="23418" y="92"/>
                      <a:pt x="23310" y="0"/>
                    </a:cubicBezTo>
                    <a:close/>
                  </a:path>
                </a:pathLst>
              </a:custGeom>
              <a:solidFill>
                <a:srgbClr val="FFFFFF">
                  <a:alpha val="318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111" name="Google Shape;557;p32">
                <a:extLst>
                  <a:ext uri="{FF2B5EF4-FFF2-40B4-BE49-F238E27FC236}">
                    <a16:creationId xmlns:a16="http://schemas.microsoft.com/office/drawing/2014/main" id="{A397E1C1-95FA-494E-81AA-787FB72EC9F4}"/>
                  </a:ext>
                </a:extLst>
              </p:cNvPr>
              <p:cNvSpPr/>
              <p:nvPr/>
            </p:nvSpPr>
            <p:spPr>
              <a:xfrm>
                <a:off x="4266475" y="4716025"/>
                <a:ext cx="678675" cy="598525"/>
              </a:xfrm>
              <a:custGeom>
                <a:avLst/>
                <a:gdLst/>
                <a:ahLst/>
                <a:cxnLst/>
                <a:rect l="l" t="t" r="r" b="b"/>
                <a:pathLst>
                  <a:path w="27147" h="23941" extrusionOk="0">
                    <a:moveTo>
                      <a:pt x="23502" y="515"/>
                    </a:moveTo>
                    <a:cubicBezTo>
                      <a:pt x="24236" y="1984"/>
                      <a:pt x="25307" y="3268"/>
                      <a:pt x="26623" y="4253"/>
                    </a:cubicBezTo>
                    <a:lnTo>
                      <a:pt x="3540" y="23519"/>
                    </a:lnTo>
                    <a:cubicBezTo>
                      <a:pt x="1898" y="22921"/>
                      <a:pt x="714" y="21503"/>
                      <a:pt x="419" y="19779"/>
                    </a:cubicBezTo>
                    <a:lnTo>
                      <a:pt x="23502" y="515"/>
                    </a:lnTo>
                    <a:close/>
                    <a:moveTo>
                      <a:pt x="23572" y="0"/>
                    </a:moveTo>
                    <a:cubicBezTo>
                      <a:pt x="23526" y="0"/>
                      <a:pt x="23481" y="15"/>
                      <a:pt x="23444" y="46"/>
                    </a:cubicBezTo>
                    <a:lnTo>
                      <a:pt x="79" y="19546"/>
                    </a:lnTo>
                    <a:cubicBezTo>
                      <a:pt x="27" y="19591"/>
                      <a:pt x="0" y="19660"/>
                      <a:pt x="11" y="19728"/>
                    </a:cubicBezTo>
                    <a:cubicBezTo>
                      <a:pt x="300" y="21686"/>
                      <a:pt x="1643" y="23297"/>
                      <a:pt x="3519" y="23930"/>
                    </a:cubicBezTo>
                    <a:cubicBezTo>
                      <a:pt x="3538" y="23936"/>
                      <a:pt x="3560" y="23941"/>
                      <a:pt x="3582" y="23941"/>
                    </a:cubicBezTo>
                    <a:cubicBezTo>
                      <a:pt x="3627" y="23941"/>
                      <a:pt x="3673" y="23925"/>
                      <a:pt x="3709" y="23894"/>
                    </a:cubicBezTo>
                    <a:lnTo>
                      <a:pt x="27072" y="4394"/>
                    </a:lnTo>
                    <a:cubicBezTo>
                      <a:pt x="27120" y="4356"/>
                      <a:pt x="27146" y="4296"/>
                      <a:pt x="27144" y="4234"/>
                    </a:cubicBezTo>
                    <a:cubicBezTo>
                      <a:pt x="27142" y="4172"/>
                      <a:pt x="27110" y="4116"/>
                      <a:pt x="27061" y="4080"/>
                    </a:cubicBezTo>
                    <a:cubicBezTo>
                      <a:pt x="25637" y="3067"/>
                      <a:pt x="24493" y="1695"/>
                      <a:pt x="23751" y="114"/>
                    </a:cubicBezTo>
                    <a:cubicBezTo>
                      <a:pt x="23724" y="58"/>
                      <a:pt x="23674" y="17"/>
                      <a:pt x="23614" y="4"/>
                    </a:cubicBezTo>
                    <a:cubicBezTo>
                      <a:pt x="23600" y="2"/>
                      <a:pt x="23586" y="0"/>
                      <a:pt x="2357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112" name="Google Shape;558;p32">
                <a:extLst>
                  <a:ext uri="{FF2B5EF4-FFF2-40B4-BE49-F238E27FC236}">
                    <a16:creationId xmlns:a16="http://schemas.microsoft.com/office/drawing/2014/main" id="{87F928C7-A8BF-4197-BB90-B1B25C483376}"/>
                  </a:ext>
                </a:extLst>
              </p:cNvPr>
              <p:cNvSpPr/>
              <p:nvPr/>
            </p:nvSpPr>
            <p:spPr>
              <a:xfrm>
                <a:off x="4850100" y="4652325"/>
                <a:ext cx="189975" cy="174725"/>
              </a:xfrm>
              <a:custGeom>
                <a:avLst/>
                <a:gdLst/>
                <a:ahLst/>
                <a:cxnLst/>
                <a:rect l="l" t="t" r="r" b="b"/>
                <a:pathLst>
                  <a:path w="7599" h="6989" extrusionOk="0">
                    <a:moveTo>
                      <a:pt x="7384" y="1"/>
                    </a:moveTo>
                    <a:cubicBezTo>
                      <a:pt x="7362" y="1"/>
                      <a:pt x="7340" y="4"/>
                      <a:pt x="7318" y="12"/>
                    </a:cubicBezTo>
                    <a:lnTo>
                      <a:pt x="157" y="2559"/>
                    </a:lnTo>
                    <a:cubicBezTo>
                      <a:pt x="54" y="2595"/>
                      <a:pt x="0" y="2709"/>
                      <a:pt x="37" y="2812"/>
                    </a:cubicBezTo>
                    <a:cubicBezTo>
                      <a:pt x="66" y="2893"/>
                      <a:pt x="142" y="2944"/>
                      <a:pt x="223" y="2944"/>
                    </a:cubicBezTo>
                    <a:cubicBezTo>
                      <a:pt x="245" y="2944"/>
                      <a:pt x="268" y="2940"/>
                      <a:pt x="291" y="2932"/>
                    </a:cubicBezTo>
                    <a:lnTo>
                      <a:pt x="6946" y="567"/>
                    </a:lnTo>
                    <a:lnTo>
                      <a:pt x="6946" y="567"/>
                    </a:lnTo>
                    <a:lnTo>
                      <a:pt x="3427" y="6691"/>
                    </a:lnTo>
                    <a:cubicBezTo>
                      <a:pt x="3374" y="6786"/>
                      <a:pt x="3406" y="6907"/>
                      <a:pt x="3501" y="6962"/>
                    </a:cubicBezTo>
                    <a:cubicBezTo>
                      <a:pt x="3532" y="6980"/>
                      <a:pt x="3565" y="6989"/>
                      <a:pt x="3600" y="6989"/>
                    </a:cubicBezTo>
                    <a:cubicBezTo>
                      <a:pt x="3668" y="6989"/>
                      <a:pt x="3736" y="6953"/>
                      <a:pt x="3770" y="6889"/>
                    </a:cubicBezTo>
                    <a:lnTo>
                      <a:pt x="7557" y="299"/>
                    </a:lnTo>
                    <a:cubicBezTo>
                      <a:pt x="7599" y="226"/>
                      <a:pt x="7589" y="135"/>
                      <a:pt x="7537" y="72"/>
                    </a:cubicBezTo>
                    <a:cubicBezTo>
                      <a:pt x="7499" y="27"/>
                      <a:pt x="7442" y="1"/>
                      <a:pt x="738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113" name="Google Shape;559;p32">
                <a:extLst>
                  <a:ext uri="{FF2B5EF4-FFF2-40B4-BE49-F238E27FC236}">
                    <a16:creationId xmlns:a16="http://schemas.microsoft.com/office/drawing/2014/main" id="{7499D586-E628-449D-8842-BC2C1EFA6140}"/>
                  </a:ext>
                </a:extLst>
              </p:cNvPr>
              <p:cNvSpPr/>
              <p:nvPr/>
            </p:nvSpPr>
            <p:spPr>
              <a:xfrm>
                <a:off x="4967875" y="4674250"/>
                <a:ext cx="39925" cy="44675"/>
              </a:xfrm>
              <a:custGeom>
                <a:avLst/>
                <a:gdLst/>
                <a:ahLst/>
                <a:cxnLst/>
                <a:rect l="l" t="t" r="r" b="b"/>
                <a:pathLst>
                  <a:path w="1597" h="1787" extrusionOk="0">
                    <a:moveTo>
                      <a:pt x="213" y="0"/>
                    </a:moveTo>
                    <a:cubicBezTo>
                      <a:pt x="203" y="0"/>
                      <a:pt x="193" y="1"/>
                      <a:pt x="184" y="3"/>
                    </a:cubicBezTo>
                    <a:cubicBezTo>
                      <a:pt x="74" y="19"/>
                      <a:pt x="1" y="122"/>
                      <a:pt x="17" y="229"/>
                    </a:cubicBezTo>
                    <a:cubicBezTo>
                      <a:pt x="130" y="945"/>
                      <a:pt x="625" y="1537"/>
                      <a:pt x="1309" y="1775"/>
                    </a:cubicBezTo>
                    <a:cubicBezTo>
                      <a:pt x="1331" y="1783"/>
                      <a:pt x="1353" y="1787"/>
                      <a:pt x="1374" y="1787"/>
                    </a:cubicBezTo>
                    <a:cubicBezTo>
                      <a:pt x="1456" y="1787"/>
                      <a:pt x="1532" y="1735"/>
                      <a:pt x="1559" y="1654"/>
                    </a:cubicBezTo>
                    <a:cubicBezTo>
                      <a:pt x="1596" y="1550"/>
                      <a:pt x="1543" y="1437"/>
                      <a:pt x="1438" y="1402"/>
                    </a:cubicBezTo>
                    <a:cubicBezTo>
                      <a:pt x="894" y="1212"/>
                      <a:pt x="499" y="738"/>
                      <a:pt x="410" y="169"/>
                    </a:cubicBezTo>
                    <a:cubicBezTo>
                      <a:pt x="395" y="70"/>
                      <a:pt x="305" y="0"/>
                      <a:pt x="21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114" name="Google Shape;560;p32">
                <a:extLst>
                  <a:ext uri="{FF2B5EF4-FFF2-40B4-BE49-F238E27FC236}">
                    <a16:creationId xmlns:a16="http://schemas.microsoft.com/office/drawing/2014/main" id="{FFA59173-3ABD-4157-9119-7680BA158FBF}"/>
                  </a:ext>
                </a:extLst>
              </p:cNvPr>
              <p:cNvSpPr/>
              <p:nvPr/>
            </p:nvSpPr>
            <p:spPr>
              <a:xfrm>
                <a:off x="4224075" y="5203550"/>
                <a:ext cx="137450" cy="146375"/>
              </a:xfrm>
              <a:custGeom>
                <a:avLst/>
                <a:gdLst/>
                <a:ahLst/>
                <a:cxnLst/>
                <a:rect l="l" t="t" r="r" b="b"/>
                <a:pathLst>
                  <a:path w="5498" h="5855" extrusionOk="0">
                    <a:moveTo>
                      <a:pt x="1901" y="0"/>
                    </a:moveTo>
                    <a:cubicBezTo>
                      <a:pt x="1857" y="0"/>
                      <a:pt x="1812" y="16"/>
                      <a:pt x="1774" y="46"/>
                    </a:cubicBezTo>
                    <a:lnTo>
                      <a:pt x="80" y="1461"/>
                    </a:lnTo>
                    <a:cubicBezTo>
                      <a:pt x="27" y="1504"/>
                      <a:pt x="1" y="1571"/>
                      <a:pt x="10" y="1639"/>
                    </a:cubicBezTo>
                    <a:cubicBezTo>
                      <a:pt x="27" y="1757"/>
                      <a:pt x="431" y="4577"/>
                      <a:pt x="3507" y="5840"/>
                    </a:cubicBezTo>
                    <a:cubicBezTo>
                      <a:pt x="3531" y="5849"/>
                      <a:pt x="3557" y="5854"/>
                      <a:pt x="3582" y="5854"/>
                    </a:cubicBezTo>
                    <a:cubicBezTo>
                      <a:pt x="3628" y="5854"/>
                      <a:pt x="3673" y="5839"/>
                      <a:pt x="3708" y="5808"/>
                    </a:cubicBezTo>
                    <a:lnTo>
                      <a:pt x="5403" y="4393"/>
                    </a:lnTo>
                    <a:cubicBezTo>
                      <a:pt x="5487" y="4324"/>
                      <a:pt x="5497" y="4199"/>
                      <a:pt x="5428" y="4114"/>
                    </a:cubicBezTo>
                    <a:cubicBezTo>
                      <a:pt x="5389" y="4068"/>
                      <a:pt x="5333" y="4044"/>
                      <a:pt x="5277" y="4044"/>
                    </a:cubicBezTo>
                    <a:cubicBezTo>
                      <a:pt x="5232" y="4044"/>
                      <a:pt x="5186" y="4059"/>
                      <a:pt x="5149" y="4090"/>
                    </a:cubicBezTo>
                    <a:lnTo>
                      <a:pt x="3546" y="5427"/>
                    </a:lnTo>
                    <a:cubicBezTo>
                      <a:pt x="1103" y="4367"/>
                      <a:pt x="524" y="2192"/>
                      <a:pt x="422" y="1691"/>
                    </a:cubicBezTo>
                    <a:lnTo>
                      <a:pt x="2028" y="350"/>
                    </a:lnTo>
                    <a:cubicBezTo>
                      <a:pt x="2112" y="281"/>
                      <a:pt x="2123" y="156"/>
                      <a:pt x="2053" y="72"/>
                    </a:cubicBezTo>
                    <a:cubicBezTo>
                      <a:pt x="2014" y="25"/>
                      <a:pt x="1958" y="0"/>
                      <a:pt x="190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115" name="Google Shape;561;p32">
                <a:extLst>
                  <a:ext uri="{FF2B5EF4-FFF2-40B4-BE49-F238E27FC236}">
                    <a16:creationId xmlns:a16="http://schemas.microsoft.com/office/drawing/2014/main" id="{CF8E43CD-29D8-46E0-A8B9-CD87CD23A793}"/>
                  </a:ext>
                </a:extLst>
              </p:cNvPr>
              <p:cNvSpPr/>
              <p:nvPr/>
            </p:nvSpPr>
            <p:spPr>
              <a:xfrm>
                <a:off x="4167350" y="5238900"/>
                <a:ext cx="151850" cy="158300"/>
              </a:xfrm>
              <a:custGeom>
                <a:avLst/>
                <a:gdLst/>
                <a:ahLst/>
                <a:cxnLst/>
                <a:rect l="l" t="t" r="r" b="b"/>
                <a:pathLst>
                  <a:path w="6074" h="6332" extrusionOk="0">
                    <a:moveTo>
                      <a:pt x="2477" y="0"/>
                    </a:moveTo>
                    <a:cubicBezTo>
                      <a:pt x="2432" y="0"/>
                      <a:pt x="2387" y="15"/>
                      <a:pt x="2350" y="46"/>
                    </a:cubicBezTo>
                    <a:lnTo>
                      <a:pt x="83" y="1937"/>
                    </a:lnTo>
                    <a:cubicBezTo>
                      <a:pt x="25" y="1985"/>
                      <a:pt x="0" y="2062"/>
                      <a:pt x="17" y="2135"/>
                    </a:cubicBezTo>
                    <a:cubicBezTo>
                      <a:pt x="454" y="3990"/>
                      <a:pt x="1758" y="5552"/>
                      <a:pt x="3505" y="6315"/>
                    </a:cubicBezTo>
                    <a:cubicBezTo>
                      <a:pt x="3530" y="6327"/>
                      <a:pt x="3558" y="6332"/>
                      <a:pt x="3584" y="6332"/>
                    </a:cubicBezTo>
                    <a:cubicBezTo>
                      <a:pt x="3630" y="6332"/>
                      <a:pt x="3675" y="6316"/>
                      <a:pt x="3712" y="6284"/>
                    </a:cubicBezTo>
                    <a:lnTo>
                      <a:pt x="5979" y="4393"/>
                    </a:lnTo>
                    <a:cubicBezTo>
                      <a:pt x="6063" y="4324"/>
                      <a:pt x="6074" y="4198"/>
                      <a:pt x="6003" y="4114"/>
                    </a:cubicBezTo>
                    <a:cubicBezTo>
                      <a:pt x="5964" y="4067"/>
                      <a:pt x="5908" y="4043"/>
                      <a:pt x="5852" y="4043"/>
                    </a:cubicBezTo>
                    <a:cubicBezTo>
                      <a:pt x="5807" y="4043"/>
                      <a:pt x="5761" y="4058"/>
                      <a:pt x="5724" y="4089"/>
                    </a:cubicBezTo>
                    <a:lnTo>
                      <a:pt x="3553" y="5902"/>
                    </a:lnTo>
                    <a:cubicBezTo>
                      <a:pt x="2012" y="5189"/>
                      <a:pt x="858" y="3805"/>
                      <a:pt x="432" y="2163"/>
                    </a:cubicBezTo>
                    <a:lnTo>
                      <a:pt x="2603" y="350"/>
                    </a:lnTo>
                    <a:cubicBezTo>
                      <a:pt x="2688" y="280"/>
                      <a:pt x="2698" y="155"/>
                      <a:pt x="2629" y="71"/>
                    </a:cubicBezTo>
                    <a:cubicBezTo>
                      <a:pt x="2590" y="24"/>
                      <a:pt x="2534" y="0"/>
                      <a:pt x="24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116" name="Google Shape;562;p32">
                <a:extLst>
                  <a:ext uri="{FF2B5EF4-FFF2-40B4-BE49-F238E27FC236}">
                    <a16:creationId xmlns:a16="http://schemas.microsoft.com/office/drawing/2014/main" id="{17D744F9-486B-4E42-A65B-B624BBBC1471}"/>
                  </a:ext>
                </a:extLst>
              </p:cNvPr>
              <p:cNvSpPr/>
              <p:nvPr/>
            </p:nvSpPr>
            <p:spPr>
              <a:xfrm>
                <a:off x="4895025" y="4712200"/>
                <a:ext cx="55200" cy="24750"/>
              </a:xfrm>
              <a:custGeom>
                <a:avLst/>
                <a:gdLst/>
                <a:ahLst/>
                <a:cxnLst/>
                <a:rect l="l" t="t" r="r" b="b"/>
                <a:pathLst>
                  <a:path w="2208" h="990" extrusionOk="0">
                    <a:moveTo>
                      <a:pt x="2096" y="0"/>
                    </a:moveTo>
                    <a:cubicBezTo>
                      <a:pt x="2087" y="0"/>
                      <a:pt x="2078" y="2"/>
                      <a:pt x="2068" y="5"/>
                    </a:cubicBezTo>
                    <a:cubicBezTo>
                      <a:pt x="1381" y="207"/>
                      <a:pt x="707" y="474"/>
                      <a:pt x="68" y="801"/>
                    </a:cubicBezTo>
                    <a:cubicBezTo>
                      <a:pt x="20" y="828"/>
                      <a:pt x="0" y="888"/>
                      <a:pt x="25" y="936"/>
                    </a:cubicBezTo>
                    <a:cubicBezTo>
                      <a:pt x="42" y="970"/>
                      <a:pt x="78" y="990"/>
                      <a:pt x="114" y="990"/>
                    </a:cubicBezTo>
                    <a:cubicBezTo>
                      <a:pt x="129" y="990"/>
                      <a:pt x="145" y="986"/>
                      <a:pt x="161" y="978"/>
                    </a:cubicBezTo>
                    <a:cubicBezTo>
                      <a:pt x="787" y="657"/>
                      <a:pt x="1449" y="393"/>
                      <a:pt x="2125" y="195"/>
                    </a:cubicBezTo>
                    <a:cubicBezTo>
                      <a:pt x="2178" y="179"/>
                      <a:pt x="2207" y="125"/>
                      <a:pt x="2193" y="72"/>
                    </a:cubicBezTo>
                    <a:cubicBezTo>
                      <a:pt x="2180" y="29"/>
                      <a:pt x="2139" y="0"/>
                      <a:pt x="209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117" name="Google Shape;563;p32">
                <a:extLst>
                  <a:ext uri="{FF2B5EF4-FFF2-40B4-BE49-F238E27FC236}">
                    <a16:creationId xmlns:a16="http://schemas.microsoft.com/office/drawing/2014/main" id="{B8DF09DF-583D-42D4-A003-BF39FBD15B99}"/>
                  </a:ext>
                </a:extLst>
              </p:cNvPr>
              <p:cNvSpPr/>
              <p:nvPr/>
            </p:nvSpPr>
            <p:spPr>
              <a:xfrm>
                <a:off x="4923500" y="4730300"/>
                <a:ext cx="25075" cy="16000"/>
              </a:xfrm>
              <a:custGeom>
                <a:avLst/>
                <a:gdLst/>
                <a:ahLst/>
                <a:cxnLst/>
                <a:rect l="l" t="t" r="r" b="b"/>
                <a:pathLst>
                  <a:path w="1003" h="640" extrusionOk="0">
                    <a:moveTo>
                      <a:pt x="890" y="1"/>
                    </a:moveTo>
                    <a:cubicBezTo>
                      <a:pt x="874" y="1"/>
                      <a:pt x="857" y="5"/>
                      <a:pt x="841" y="13"/>
                    </a:cubicBezTo>
                    <a:lnTo>
                      <a:pt x="65" y="454"/>
                    </a:lnTo>
                    <a:cubicBezTo>
                      <a:pt x="17" y="482"/>
                      <a:pt x="1" y="543"/>
                      <a:pt x="27" y="590"/>
                    </a:cubicBezTo>
                    <a:cubicBezTo>
                      <a:pt x="45" y="622"/>
                      <a:pt x="80" y="639"/>
                      <a:pt x="114" y="639"/>
                    </a:cubicBezTo>
                    <a:cubicBezTo>
                      <a:pt x="129" y="639"/>
                      <a:pt x="147" y="635"/>
                      <a:pt x="162" y="628"/>
                    </a:cubicBezTo>
                    <a:lnTo>
                      <a:pt x="939" y="187"/>
                    </a:lnTo>
                    <a:cubicBezTo>
                      <a:pt x="987" y="159"/>
                      <a:pt x="1003" y="98"/>
                      <a:pt x="977" y="51"/>
                    </a:cubicBezTo>
                    <a:cubicBezTo>
                      <a:pt x="958" y="18"/>
                      <a:pt x="925" y="1"/>
                      <a:pt x="89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118" name="Google Shape;564;p32">
                <a:extLst>
                  <a:ext uri="{FF2B5EF4-FFF2-40B4-BE49-F238E27FC236}">
                    <a16:creationId xmlns:a16="http://schemas.microsoft.com/office/drawing/2014/main" id="{56784FD0-2EF5-4A76-942C-981056AA146D}"/>
                  </a:ext>
                </a:extLst>
              </p:cNvPr>
              <p:cNvSpPr/>
              <p:nvPr/>
            </p:nvSpPr>
            <p:spPr>
              <a:xfrm>
                <a:off x="4635225" y="4769025"/>
                <a:ext cx="200025" cy="178200"/>
              </a:xfrm>
              <a:custGeom>
                <a:avLst/>
                <a:gdLst/>
                <a:ahLst/>
                <a:cxnLst/>
                <a:rect l="l" t="t" r="r" b="b"/>
                <a:pathLst>
                  <a:path w="8001" h="7128" extrusionOk="0">
                    <a:moveTo>
                      <a:pt x="7890" y="1"/>
                    </a:moveTo>
                    <a:cubicBezTo>
                      <a:pt x="7866" y="1"/>
                      <a:pt x="7843" y="9"/>
                      <a:pt x="7824" y="26"/>
                    </a:cubicBezTo>
                    <a:lnTo>
                      <a:pt x="44" y="6956"/>
                    </a:lnTo>
                    <a:cubicBezTo>
                      <a:pt x="3" y="6991"/>
                      <a:pt x="0" y="7054"/>
                      <a:pt x="37" y="7095"/>
                    </a:cubicBezTo>
                    <a:cubicBezTo>
                      <a:pt x="55" y="7116"/>
                      <a:pt x="82" y="7128"/>
                      <a:pt x="111" y="7128"/>
                    </a:cubicBezTo>
                    <a:cubicBezTo>
                      <a:pt x="134" y="7128"/>
                      <a:pt x="158" y="7120"/>
                      <a:pt x="176" y="7104"/>
                    </a:cubicBezTo>
                    <a:lnTo>
                      <a:pt x="7955" y="174"/>
                    </a:lnTo>
                    <a:cubicBezTo>
                      <a:pt x="7996" y="138"/>
                      <a:pt x="8001" y="75"/>
                      <a:pt x="7964" y="34"/>
                    </a:cubicBezTo>
                    <a:cubicBezTo>
                      <a:pt x="7945" y="12"/>
                      <a:pt x="7917" y="1"/>
                      <a:pt x="789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119" name="Google Shape;565;p32">
                <a:extLst>
                  <a:ext uri="{FF2B5EF4-FFF2-40B4-BE49-F238E27FC236}">
                    <a16:creationId xmlns:a16="http://schemas.microsoft.com/office/drawing/2014/main" id="{C1770FB2-BA70-4E5F-8787-4D3A19D68F0C}"/>
                  </a:ext>
                </a:extLst>
              </p:cNvPr>
              <p:cNvSpPr/>
              <p:nvPr/>
            </p:nvSpPr>
            <p:spPr>
              <a:xfrm>
                <a:off x="4748375" y="4837775"/>
                <a:ext cx="49475" cy="44250"/>
              </a:xfrm>
              <a:custGeom>
                <a:avLst/>
                <a:gdLst/>
                <a:ahLst/>
                <a:cxnLst/>
                <a:rect l="l" t="t" r="r" b="b"/>
                <a:pathLst>
                  <a:path w="1979" h="1770" extrusionOk="0">
                    <a:moveTo>
                      <a:pt x="1866" y="0"/>
                    </a:moveTo>
                    <a:cubicBezTo>
                      <a:pt x="1843" y="0"/>
                      <a:pt x="1820" y="9"/>
                      <a:pt x="1801" y="25"/>
                    </a:cubicBezTo>
                    <a:lnTo>
                      <a:pt x="44" y="1596"/>
                    </a:lnTo>
                    <a:cubicBezTo>
                      <a:pt x="3" y="1633"/>
                      <a:pt x="0" y="1696"/>
                      <a:pt x="37" y="1736"/>
                    </a:cubicBezTo>
                    <a:cubicBezTo>
                      <a:pt x="56" y="1757"/>
                      <a:pt x="82" y="1770"/>
                      <a:pt x="111" y="1770"/>
                    </a:cubicBezTo>
                    <a:cubicBezTo>
                      <a:pt x="134" y="1770"/>
                      <a:pt x="158" y="1761"/>
                      <a:pt x="177" y="1744"/>
                    </a:cubicBezTo>
                    <a:lnTo>
                      <a:pt x="1934" y="175"/>
                    </a:lnTo>
                    <a:cubicBezTo>
                      <a:pt x="1975" y="138"/>
                      <a:pt x="1979" y="75"/>
                      <a:pt x="1942" y="34"/>
                    </a:cubicBezTo>
                    <a:cubicBezTo>
                      <a:pt x="1921" y="12"/>
                      <a:pt x="1894" y="0"/>
                      <a:pt x="18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120" name="Google Shape;566;p32">
                <a:extLst>
                  <a:ext uri="{FF2B5EF4-FFF2-40B4-BE49-F238E27FC236}">
                    <a16:creationId xmlns:a16="http://schemas.microsoft.com/office/drawing/2014/main" id="{E48CC727-ABCF-4793-B8F1-71B175551BDA}"/>
                  </a:ext>
                </a:extLst>
              </p:cNvPr>
              <p:cNvSpPr/>
              <p:nvPr/>
            </p:nvSpPr>
            <p:spPr>
              <a:xfrm>
                <a:off x="4373325" y="5118350"/>
                <a:ext cx="161025" cy="139450"/>
              </a:xfrm>
              <a:custGeom>
                <a:avLst/>
                <a:gdLst/>
                <a:ahLst/>
                <a:cxnLst/>
                <a:rect l="l" t="t" r="r" b="b"/>
                <a:pathLst>
                  <a:path w="6441" h="5578" extrusionOk="0">
                    <a:moveTo>
                      <a:pt x="6330" y="1"/>
                    </a:moveTo>
                    <a:cubicBezTo>
                      <a:pt x="6307" y="1"/>
                      <a:pt x="6284" y="9"/>
                      <a:pt x="6265" y="25"/>
                    </a:cubicBezTo>
                    <a:lnTo>
                      <a:pt x="47" y="5404"/>
                    </a:lnTo>
                    <a:cubicBezTo>
                      <a:pt x="5" y="5438"/>
                      <a:pt x="1" y="5502"/>
                      <a:pt x="37" y="5543"/>
                    </a:cubicBezTo>
                    <a:cubicBezTo>
                      <a:pt x="57" y="5565"/>
                      <a:pt x="84" y="5577"/>
                      <a:pt x="111" y="5577"/>
                    </a:cubicBezTo>
                    <a:cubicBezTo>
                      <a:pt x="135" y="5577"/>
                      <a:pt x="158" y="5569"/>
                      <a:pt x="177" y="5554"/>
                    </a:cubicBezTo>
                    <a:lnTo>
                      <a:pt x="6394" y="176"/>
                    </a:lnTo>
                    <a:cubicBezTo>
                      <a:pt x="6436" y="139"/>
                      <a:pt x="6440" y="78"/>
                      <a:pt x="6405" y="36"/>
                    </a:cubicBezTo>
                    <a:cubicBezTo>
                      <a:pt x="6385" y="12"/>
                      <a:pt x="6358" y="1"/>
                      <a:pt x="63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121" name="Google Shape;567;p32">
                <a:extLst>
                  <a:ext uri="{FF2B5EF4-FFF2-40B4-BE49-F238E27FC236}">
                    <a16:creationId xmlns:a16="http://schemas.microsoft.com/office/drawing/2014/main" id="{8BB8FBB6-0BB1-43B3-B616-9C0924764807}"/>
                  </a:ext>
                </a:extLst>
              </p:cNvPr>
              <p:cNvSpPr/>
              <p:nvPr/>
            </p:nvSpPr>
            <p:spPr>
              <a:xfrm>
                <a:off x="4402875" y="5164625"/>
                <a:ext cx="36275" cy="30550"/>
              </a:xfrm>
              <a:custGeom>
                <a:avLst/>
                <a:gdLst/>
                <a:ahLst/>
                <a:cxnLst/>
                <a:rect l="l" t="t" r="r" b="b"/>
                <a:pathLst>
                  <a:path w="1451" h="1222" extrusionOk="0">
                    <a:moveTo>
                      <a:pt x="1339" y="1"/>
                    </a:moveTo>
                    <a:cubicBezTo>
                      <a:pt x="1316" y="1"/>
                      <a:pt x="1294" y="8"/>
                      <a:pt x="1276" y="23"/>
                    </a:cubicBezTo>
                    <a:lnTo>
                      <a:pt x="49" y="1045"/>
                    </a:lnTo>
                    <a:cubicBezTo>
                      <a:pt x="7" y="1080"/>
                      <a:pt x="1" y="1143"/>
                      <a:pt x="37" y="1185"/>
                    </a:cubicBezTo>
                    <a:cubicBezTo>
                      <a:pt x="56" y="1209"/>
                      <a:pt x="83" y="1221"/>
                      <a:pt x="112" y="1221"/>
                    </a:cubicBezTo>
                    <a:cubicBezTo>
                      <a:pt x="135" y="1221"/>
                      <a:pt x="157" y="1213"/>
                      <a:pt x="176" y="1198"/>
                    </a:cubicBezTo>
                    <a:lnTo>
                      <a:pt x="1402" y="176"/>
                    </a:lnTo>
                    <a:cubicBezTo>
                      <a:pt x="1444" y="142"/>
                      <a:pt x="1450" y="79"/>
                      <a:pt x="1416" y="37"/>
                    </a:cubicBezTo>
                    <a:cubicBezTo>
                      <a:pt x="1396" y="13"/>
                      <a:pt x="1367" y="1"/>
                      <a:pt x="133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122" name="Google Shape;568;p32">
                <a:extLst>
                  <a:ext uri="{FF2B5EF4-FFF2-40B4-BE49-F238E27FC236}">
                    <a16:creationId xmlns:a16="http://schemas.microsoft.com/office/drawing/2014/main" id="{5CFE0F9A-0D73-4B00-92D4-B9253A4E7C85}"/>
                  </a:ext>
                </a:extLst>
              </p:cNvPr>
              <p:cNvSpPr/>
              <p:nvPr/>
            </p:nvSpPr>
            <p:spPr>
              <a:xfrm>
                <a:off x="4205000" y="5280100"/>
                <a:ext cx="22500" cy="20450"/>
              </a:xfrm>
              <a:custGeom>
                <a:avLst/>
                <a:gdLst/>
                <a:ahLst/>
                <a:cxnLst/>
                <a:rect l="l" t="t" r="r" b="b"/>
                <a:pathLst>
                  <a:path w="900" h="818" extrusionOk="0">
                    <a:moveTo>
                      <a:pt x="789" y="1"/>
                    </a:moveTo>
                    <a:cubicBezTo>
                      <a:pt x="766" y="1"/>
                      <a:pt x="742" y="9"/>
                      <a:pt x="723" y="26"/>
                    </a:cubicBezTo>
                    <a:lnTo>
                      <a:pt x="44" y="645"/>
                    </a:lnTo>
                    <a:cubicBezTo>
                      <a:pt x="3" y="682"/>
                      <a:pt x="1" y="744"/>
                      <a:pt x="37" y="784"/>
                    </a:cubicBezTo>
                    <a:cubicBezTo>
                      <a:pt x="57" y="807"/>
                      <a:pt x="85" y="818"/>
                      <a:pt x="111" y="818"/>
                    </a:cubicBezTo>
                    <a:cubicBezTo>
                      <a:pt x="136" y="818"/>
                      <a:pt x="160" y="808"/>
                      <a:pt x="176" y="791"/>
                    </a:cubicBezTo>
                    <a:lnTo>
                      <a:pt x="855" y="173"/>
                    </a:lnTo>
                    <a:cubicBezTo>
                      <a:pt x="896" y="136"/>
                      <a:pt x="900" y="74"/>
                      <a:pt x="863" y="34"/>
                    </a:cubicBezTo>
                    <a:cubicBezTo>
                      <a:pt x="843" y="12"/>
                      <a:pt x="816" y="1"/>
                      <a:pt x="7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123" name="Google Shape;569;p32">
                <a:extLst>
                  <a:ext uri="{FF2B5EF4-FFF2-40B4-BE49-F238E27FC236}">
                    <a16:creationId xmlns:a16="http://schemas.microsoft.com/office/drawing/2014/main" id="{14B32C3C-ED4E-4D36-B2D2-849B1D8E57C3}"/>
                  </a:ext>
                </a:extLst>
              </p:cNvPr>
              <p:cNvSpPr/>
              <p:nvPr/>
            </p:nvSpPr>
            <p:spPr>
              <a:xfrm>
                <a:off x="4214250" y="5309500"/>
                <a:ext cx="15775" cy="17975"/>
              </a:xfrm>
              <a:custGeom>
                <a:avLst/>
                <a:gdLst/>
                <a:ahLst/>
                <a:cxnLst/>
                <a:rect l="l" t="t" r="r" b="b"/>
                <a:pathLst>
                  <a:path w="631" h="719" extrusionOk="0">
                    <a:moveTo>
                      <a:pt x="517" y="0"/>
                    </a:moveTo>
                    <a:cubicBezTo>
                      <a:pt x="498" y="0"/>
                      <a:pt x="478" y="6"/>
                      <a:pt x="461" y="19"/>
                    </a:cubicBezTo>
                    <a:cubicBezTo>
                      <a:pt x="263" y="159"/>
                      <a:pt x="106" y="360"/>
                      <a:pt x="20" y="585"/>
                    </a:cubicBezTo>
                    <a:cubicBezTo>
                      <a:pt x="0" y="634"/>
                      <a:pt x="25" y="692"/>
                      <a:pt x="76" y="712"/>
                    </a:cubicBezTo>
                    <a:cubicBezTo>
                      <a:pt x="88" y="717"/>
                      <a:pt x="100" y="719"/>
                      <a:pt x="112" y="719"/>
                    </a:cubicBezTo>
                    <a:cubicBezTo>
                      <a:pt x="152" y="719"/>
                      <a:pt x="190" y="695"/>
                      <a:pt x="205" y="655"/>
                    </a:cubicBezTo>
                    <a:cubicBezTo>
                      <a:pt x="278" y="466"/>
                      <a:pt x="410" y="297"/>
                      <a:pt x="575" y="181"/>
                    </a:cubicBezTo>
                    <a:cubicBezTo>
                      <a:pt x="620" y="149"/>
                      <a:pt x="631" y="87"/>
                      <a:pt x="599" y="43"/>
                    </a:cubicBezTo>
                    <a:cubicBezTo>
                      <a:pt x="580" y="15"/>
                      <a:pt x="549" y="0"/>
                      <a:pt x="51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124" name="Google Shape;570;p32">
                <a:extLst>
                  <a:ext uri="{FF2B5EF4-FFF2-40B4-BE49-F238E27FC236}">
                    <a16:creationId xmlns:a16="http://schemas.microsoft.com/office/drawing/2014/main" id="{096592B7-463A-426E-9C08-05FCCE29BF40}"/>
                  </a:ext>
                </a:extLst>
              </p:cNvPr>
              <p:cNvSpPr/>
              <p:nvPr/>
            </p:nvSpPr>
            <p:spPr>
              <a:xfrm>
                <a:off x="4233600" y="5325650"/>
                <a:ext cx="12525" cy="10750"/>
              </a:xfrm>
              <a:custGeom>
                <a:avLst/>
                <a:gdLst/>
                <a:ahLst/>
                <a:cxnLst/>
                <a:rect l="l" t="t" r="r" b="b"/>
                <a:pathLst>
                  <a:path w="501" h="430" extrusionOk="0">
                    <a:moveTo>
                      <a:pt x="391" y="0"/>
                    </a:moveTo>
                    <a:cubicBezTo>
                      <a:pt x="368" y="0"/>
                      <a:pt x="345" y="8"/>
                      <a:pt x="326" y="24"/>
                    </a:cubicBezTo>
                    <a:lnTo>
                      <a:pt x="50" y="255"/>
                    </a:lnTo>
                    <a:cubicBezTo>
                      <a:pt x="7" y="288"/>
                      <a:pt x="1" y="351"/>
                      <a:pt x="37" y="394"/>
                    </a:cubicBezTo>
                    <a:cubicBezTo>
                      <a:pt x="57" y="418"/>
                      <a:pt x="84" y="429"/>
                      <a:pt x="112" y="429"/>
                    </a:cubicBezTo>
                    <a:cubicBezTo>
                      <a:pt x="135" y="429"/>
                      <a:pt x="158" y="423"/>
                      <a:pt x="178" y="406"/>
                    </a:cubicBezTo>
                    <a:lnTo>
                      <a:pt x="453" y="176"/>
                    </a:lnTo>
                    <a:cubicBezTo>
                      <a:pt x="495" y="141"/>
                      <a:pt x="501" y="78"/>
                      <a:pt x="466" y="36"/>
                    </a:cubicBezTo>
                    <a:cubicBezTo>
                      <a:pt x="447" y="12"/>
                      <a:pt x="419" y="0"/>
                      <a:pt x="39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125" name="Google Shape;571;p32">
                <a:extLst>
                  <a:ext uri="{FF2B5EF4-FFF2-40B4-BE49-F238E27FC236}">
                    <a16:creationId xmlns:a16="http://schemas.microsoft.com/office/drawing/2014/main" id="{8A17221D-29CD-4014-90FE-9F94442BD9CB}"/>
                  </a:ext>
                </a:extLst>
              </p:cNvPr>
              <p:cNvSpPr/>
              <p:nvPr/>
            </p:nvSpPr>
            <p:spPr>
              <a:xfrm>
                <a:off x="4250325" y="5341250"/>
                <a:ext cx="11400" cy="13675"/>
              </a:xfrm>
              <a:custGeom>
                <a:avLst/>
                <a:gdLst/>
                <a:ahLst/>
                <a:cxnLst/>
                <a:rect l="l" t="t" r="r" b="b"/>
                <a:pathLst>
                  <a:path w="456" h="547" extrusionOk="0">
                    <a:moveTo>
                      <a:pt x="343" y="1"/>
                    </a:moveTo>
                    <a:cubicBezTo>
                      <a:pt x="311" y="1"/>
                      <a:pt x="280" y="16"/>
                      <a:pt x="261" y="45"/>
                    </a:cubicBezTo>
                    <a:lnTo>
                      <a:pt x="31" y="393"/>
                    </a:lnTo>
                    <a:cubicBezTo>
                      <a:pt x="0" y="437"/>
                      <a:pt x="13" y="499"/>
                      <a:pt x="58" y="530"/>
                    </a:cubicBezTo>
                    <a:cubicBezTo>
                      <a:pt x="76" y="541"/>
                      <a:pt x="95" y="546"/>
                      <a:pt x="114" y="546"/>
                    </a:cubicBezTo>
                    <a:cubicBezTo>
                      <a:pt x="146" y="546"/>
                      <a:pt x="177" y="531"/>
                      <a:pt x="195" y="501"/>
                    </a:cubicBezTo>
                    <a:lnTo>
                      <a:pt x="425" y="154"/>
                    </a:lnTo>
                    <a:cubicBezTo>
                      <a:pt x="456" y="110"/>
                      <a:pt x="443" y="47"/>
                      <a:pt x="398" y="17"/>
                    </a:cubicBezTo>
                    <a:cubicBezTo>
                      <a:pt x="381" y="6"/>
                      <a:pt x="362" y="1"/>
                      <a:pt x="34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126" name="Google Shape;572;p32">
                <a:extLst>
                  <a:ext uri="{FF2B5EF4-FFF2-40B4-BE49-F238E27FC236}">
                    <a16:creationId xmlns:a16="http://schemas.microsoft.com/office/drawing/2014/main" id="{00DA8678-EB01-4678-A8FB-F34860B466A2}"/>
                  </a:ext>
                </a:extLst>
              </p:cNvPr>
              <p:cNvSpPr/>
              <p:nvPr/>
            </p:nvSpPr>
            <p:spPr>
              <a:xfrm>
                <a:off x="4268625" y="5353725"/>
                <a:ext cx="13950" cy="10650"/>
              </a:xfrm>
              <a:custGeom>
                <a:avLst/>
                <a:gdLst/>
                <a:ahLst/>
                <a:cxnLst/>
                <a:rect l="l" t="t" r="r" b="b"/>
                <a:pathLst>
                  <a:path w="558" h="426" extrusionOk="0">
                    <a:moveTo>
                      <a:pt x="445" y="0"/>
                    </a:moveTo>
                    <a:cubicBezTo>
                      <a:pt x="426" y="0"/>
                      <a:pt x="406" y="6"/>
                      <a:pt x="389" y="18"/>
                    </a:cubicBezTo>
                    <a:lnTo>
                      <a:pt x="58" y="243"/>
                    </a:lnTo>
                    <a:cubicBezTo>
                      <a:pt x="13" y="275"/>
                      <a:pt x="1" y="337"/>
                      <a:pt x="31" y="381"/>
                    </a:cubicBezTo>
                    <a:cubicBezTo>
                      <a:pt x="50" y="410"/>
                      <a:pt x="82" y="425"/>
                      <a:pt x="113" y="425"/>
                    </a:cubicBezTo>
                    <a:cubicBezTo>
                      <a:pt x="131" y="425"/>
                      <a:pt x="151" y="420"/>
                      <a:pt x="169" y="407"/>
                    </a:cubicBezTo>
                    <a:lnTo>
                      <a:pt x="501" y="183"/>
                    </a:lnTo>
                    <a:cubicBezTo>
                      <a:pt x="546" y="152"/>
                      <a:pt x="558" y="89"/>
                      <a:pt x="527" y="44"/>
                    </a:cubicBezTo>
                    <a:cubicBezTo>
                      <a:pt x="508" y="16"/>
                      <a:pt x="477" y="0"/>
                      <a:pt x="44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709150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B9EB138-CA05-4FF8-841B-5913A49A2DE1}"/>
              </a:ext>
            </a:extLst>
          </p:cNvPr>
          <p:cNvSpPr txBox="1"/>
          <p:nvPr/>
        </p:nvSpPr>
        <p:spPr>
          <a:xfrm>
            <a:off x="765925" y="215900"/>
            <a:ext cx="103796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#9Slide03 BoosterNextFYBlack" panose="02000A03000000020004" pitchFamily="2" charset="0"/>
              </a:rPr>
              <a:t>IV. CHẤT RẮN HÒA TAN VÀ KHÔNG HÒA TAN TRONG NƯỚC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2B4C919-3AC5-4553-8A89-40AF38933D6F}"/>
              </a:ext>
            </a:extLst>
          </p:cNvPr>
          <p:cNvGrpSpPr/>
          <p:nvPr/>
        </p:nvGrpSpPr>
        <p:grpSpPr>
          <a:xfrm>
            <a:off x="800513" y="1190968"/>
            <a:ext cx="4149090" cy="4217384"/>
            <a:chOff x="1834393" y="1190968"/>
            <a:chExt cx="4149090" cy="4217384"/>
          </a:xfrm>
        </p:grpSpPr>
        <p:cxnSp>
          <p:nvCxnSpPr>
            <p:cNvPr id="9" name="Straight Connector 32">
              <a:extLst>
                <a:ext uri="{FF2B5EF4-FFF2-40B4-BE49-F238E27FC236}">
                  <a16:creationId xmlns:a16="http://schemas.microsoft.com/office/drawing/2014/main" id="{6444D632-70DA-4CAA-9EBE-D2A3136E56FB}"/>
                </a:ext>
              </a:extLst>
            </p:cNvPr>
            <p:cNvCxnSpPr/>
            <p:nvPr/>
          </p:nvCxnSpPr>
          <p:spPr>
            <a:xfrm>
              <a:off x="3908938" y="1659848"/>
              <a:ext cx="0" cy="693665"/>
            </a:xfrm>
            <a:prstGeom prst="line">
              <a:avLst/>
            </a:prstGeom>
            <a:ln>
              <a:prstDash val="sysDash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4" name="Picture 13" descr="A picture containing text, cup, tableware, device&#10;&#10;Description automatically generated">
              <a:extLst>
                <a:ext uri="{FF2B5EF4-FFF2-40B4-BE49-F238E27FC236}">
                  <a16:creationId xmlns:a16="http://schemas.microsoft.com/office/drawing/2014/main" id="{A6BF3900-4679-4F07-BEC9-CF4376FC4B7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23305" y="2475556"/>
              <a:ext cx="2840957" cy="2840957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8CDD11D-801F-44AB-9315-328B75CC48B9}"/>
                </a:ext>
              </a:extLst>
            </p:cNvPr>
            <p:cNvSpPr txBox="1"/>
            <p:nvPr/>
          </p:nvSpPr>
          <p:spPr>
            <a:xfrm>
              <a:off x="3461532" y="1190968"/>
              <a:ext cx="1583207" cy="8157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200" b="1" dirty="0" err="1">
                  <a:solidFill>
                    <a:schemeClr val="accent6">
                      <a:lumMod val="75000"/>
                    </a:schemeClr>
                  </a:solidFill>
                  <a:latin typeface="#9Slide03 Reso" pitchFamily="2" charset="0"/>
                  <a:ea typeface="Calibri" panose="020F0502020204030204" pitchFamily="34" charset="0"/>
                </a:rPr>
                <a:t>Cốc</a:t>
              </a:r>
              <a:r>
                <a:rPr lang="en-US" sz="3200" b="1" dirty="0">
                  <a:solidFill>
                    <a:schemeClr val="accent6">
                      <a:lumMod val="75000"/>
                    </a:schemeClr>
                  </a:solidFill>
                  <a:latin typeface="#9Slide03 Reso" pitchFamily="2" charset="0"/>
                  <a:ea typeface="Calibri" panose="020F0502020204030204" pitchFamily="34" charset="0"/>
                </a:rPr>
                <a:t> 1</a:t>
              </a:r>
              <a:endParaRPr lang="en-US" sz="3200" b="1" dirty="0">
                <a:solidFill>
                  <a:schemeClr val="accent6">
                    <a:lumMod val="75000"/>
                  </a:schemeClr>
                </a:solidFill>
                <a:latin typeface="#9Slide03 Reso" pitchFamily="2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E48A327-D999-40B4-88EB-C0CC351B6BD1}"/>
                </a:ext>
              </a:extLst>
            </p:cNvPr>
            <p:cNvSpPr txBox="1"/>
            <p:nvPr/>
          </p:nvSpPr>
          <p:spPr>
            <a:xfrm>
              <a:off x="1834393" y="4946687"/>
              <a:ext cx="41490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err="1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Đường</a:t>
              </a:r>
              <a:r>
                <a:rPr lang="en-US" sz="2400" dirty="0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 </a:t>
              </a:r>
              <a:r>
                <a:rPr lang="en-US" sz="2400" dirty="0" err="1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vào</a:t>
              </a:r>
              <a:r>
                <a:rPr lang="en-US" sz="2400" dirty="0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 10 ml </a:t>
              </a:r>
              <a:r>
                <a:rPr lang="en-US" sz="2400" dirty="0" err="1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nước</a:t>
              </a:r>
              <a:r>
                <a:rPr lang="en-US" sz="2400" dirty="0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 </a:t>
              </a:r>
              <a:r>
                <a:rPr lang="en-US" sz="2400" dirty="0" err="1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lạnh</a:t>
              </a:r>
              <a:endPara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C4336E8D-5689-455C-8704-A221539127E9}"/>
              </a:ext>
            </a:extLst>
          </p:cNvPr>
          <p:cNvGrpSpPr/>
          <p:nvPr/>
        </p:nvGrpSpPr>
        <p:grpSpPr>
          <a:xfrm>
            <a:off x="7689803" y="1190967"/>
            <a:ext cx="4149090" cy="4217385"/>
            <a:chOff x="6292093" y="1190967"/>
            <a:chExt cx="4149090" cy="4217385"/>
          </a:xfrm>
        </p:grpSpPr>
        <p:cxnSp>
          <p:nvCxnSpPr>
            <p:cNvPr id="10" name="Straight Connector 33">
              <a:extLst>
                <a:ext uri="{FF2B5EF4-FFF2-40B4-BE49-F238E27FC236}">
                  <a16:creationId xmlns:a16="http://schemas.microsoft.com/office/drawing/2014/main" id="{A08C7FD6-CFF7-4B37-A8E1-9631645CBA11}"/>
                </a:ext>
              </a:extLst>
            </p:cNvPr>
            <p:cNvCxnSpPr/>
            <p:nvPr/>
          </p:nvCxnSpPr>
          <p:spPr>
            <a:xfrm>
              <a:off x="8248204" y="1659853"/>
              <a:ext cx="0" cy="693670"/>
            </a:xfrm>
            <a:prstGeom prst="line">
              <a:avLst/>
            </a:prstGeom>
            <a:ln>
              <a:prstDash val="sysDash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8" name="Picture 17" descr="A picture containing text, cup, tableware, device&#10;&#10;Description automatically generated">
              <a:extLst>
                <a:ext uri="{FF2B5EF4-FFF2-40B4-BE49-F238E27FC236}">
                  <a16:creationId xmlns:a16="http://schemas.microsoft.com/office/drawing/2014/main" id="{D19C7300-476E-4E7A-9CB9-AAC90D19091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alphaModFix amt="3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27717" y="2475568"/>
              <a:ext cx="2840977" cy="2840977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CF34D35-E8CA-4E9E-B7A1-3C694083F5DB}"/>
                </a:ext>
              </a:extLst>
            </p:cNvPr>
            <p:cNvSpPr txBox="1"/>
            <p:nvPr/>
          </p:nvSpPr>
          <p:spPr>
            <a:xfrm>
              <a:off x="7733724" y="1190967"/>
              <a:ext cx="1583218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200" b="1" dirty="0" err="1">
                  <a:solidFill>
                    <a:schemeClr val="accent6">
                      <a:lumMod val="75000"/>
                      <a:alpha val="28000"/>
                    </a:schemeClr>
                  </a:solidFill>
                  <a:latin typeface="#9Slide03 Reso" pitchFamily="2" charset="0"/>
                  <a:ea typeface="Calibri" panose="020F0502020204030204" pitchFamily="34" charset="0"/>
                </a:rPr>
                <a:t>Cốc</a:t>
              </a:r>
              <a:r>
                <a:rPr lang="en-US" sz="3200" b="1" dirty="0">
                  <a:solidFill>
                    <a:schemeClr val="accent6">
                      <a:lumMod val="75000"/>
                      <a:alpha val="28000"/>
                    </a:schemeClr>
                  </a:solidFill>
                  <a:latin typeface="#9Slide03 Reso" pitchFamily="2" charset="0"/>
                  <a:ea typeface="Calibri" panose="020F0502020204030204" pitchFamily="34" charset="0"/>
                </a:rPr>
                <a:t> 2</a:t>
              </a:r>
              <a:endParaRPr lang="en-US" sz="3200" b="1" dirty="0">
                <a:solidFill>
                  <a:schemeClr val="accent6">
                    <a:lumMod val="75000"/>
                    <a:alpha val="28000"/>
                  </a:schemeClr>
                </a:solidFill>
                <a:latin typeface="#9Slide03 Reso" pitchFamily="2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7D27377-25B3-424C-A51C-A1D0361E8E4C}"/>
                </a:ext>
              </a:extLst>
            </p:cNvPr>
            <p:cNvSpPr txBox="1"/>
            <p:nvPr/>
          </p:nvSpPr>
          <p:spPr>
            <a:xfrm>
              <a:off x="6292093" y="4946687"/>
              <a:ext cx="41490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err="1">
                  <a:solidFill>
                    <a:schemeClr val="tx1">
                      <a:alpha val="16000"/>
                    </a:schemeClr>
                  </a:solidFill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Đường</a:t>
              </a:r>
              <a:r>
                <a:rPr lang="en-US" sz="2400" dirty="0">
                  <a:solidFill>
                    <a:schemeClr val="tx1">
                      <a:alpha val="16000"/>
                    </a:schemeClr>
                  </a:solidFill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 </a:t>
              </a:r>
              <a:r>
                <a:rPr lang="en-US" sz="2400" dirty="0" err="1">
                  <a:solidFill>
                    <a:schemeClr val="tx1">
                      <a:alpha val="16000"/>
                    </a:schemeClr>
                  </a:solidFill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vào</a:t>
              </a:r>
              <a:r>
                <a:rPr lang="en-US" sz="2400" dirty="0">
                  <a:solidFill>
                    <a:schemeClr val="tx1">
                      <a:alpha val="16000"/>
                    </a:schemeClr>
                  </a:solidFill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 10 ml </a:t>
              </a:r>
              <a:r>
                <a:rPr lang="en-US" sz="2400" dirty="0" err="1">
                  <a:solidFill>
                    <a:schemeClr val="tx1">
                      <a:alpha val="16000"/>
                    </a:schemeClr>
                  </a:solidFill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nước</a:t>
              </a:r>
              <a:r>
                <a:rPr lang="en-US" sz="2400" dirty="0">
                  <a:solidFill>
                    <a:schemeClr val="tx1">
                      <a:alpha val="16000"/>
                    </a:schemeClr>
                  </a:solidFill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 </a:t>
              </a:r>
              <a:r>
                <a:rPr lang="en-US" sz="2400" dirty="0" err="1">
                  <a:solidFill>
                    <a:schemeClr val="tx1">
                      <a:alpha val="16000"/>
                    </a:schemeClr>
                  </a:solidFill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ấm</a:t>
              </a:r>
              <a:endParaRPr lang="en-US" sz="2400" dirty="0">
                <a:solidFill>
                  <a:schemeClr val="tx1">
                    <a:alpha val="16000"/>
                  </a:schemeClr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endParaRPr>
            </a:p>
          </p:txBody>
        </p:sp>
      </p:grpSp>
      <p:sp>
        <p:nvSpPr>
          <p:cNvPr id="32" name="Google Shape;236;p5">
            <a:extLst>
              <a:ext uri="{FF2B5EF4-FFF2-40B4-BE49-F238E27FC236}">
                <a16:creationId xmlns:a16="http://schemas.microsoft.com/office/drawing/2014/main" id="{103A39DC-B91B-4D4D-BE15-3907FBC1D3CE}"/>
              </a:ext>
            </a:extLst>
          </p:cNvPr>
          <p:cNvSpPr/>
          <p:nvPr/>
        </p:nvSpPr>
        <p:spPr>
          <a:xfrm>
            <a:off x="4375924" y="1749350"/>
            <a:ext cx="3805219" cy="2874460"/>
          </a:xfrm>
          <a:prstGeom prst="rect">
            <a:avLst/>
          </a:prstGeom>
          <a:solidFill>
            <a:srgbClr val="CFAFD4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0</a:t>
            </a: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3" name="Google Shape;237;p5">
            <a:extLst>
              <a:ext uri="{FF2B5EF4-FFF2-40B4-BE49-F238E27FC236}">
                <a16:creationId xmlns:a16="http://schemas.microsoft.com/office/drawing/2014/main" id="{BE60DC62-EDDC-4DF2-B1C2-C572D72FC3B5}"/>
              </a:ext>
            </a:extLst>
          </p:cNvPr>
          <p:cNvSpPr/>
          <p:nvPr/>
        </p:nvSpPr>
        <p:spPr>
          <a:xfrm>
            <a:off x="4300535" y="1659848"/>
            <a:ext cx="3805219" cy="2874460"/>
          </a:xfrm>
          <a:prstGeom prst="rect">
            <a:avLst/>
          </a:prstGeom>
          <a:solidFill>
            <a:srgbClr val="FCCFB8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1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F3265C8-F95C-4294-B7A3-B27F24EC4089}"/>
              </a:ext>
            </a:extLst>
          </p:cNvPr>
          <p:cNvGrpSpPr/>
          <p:nvPr/>
        </p:nvGrpSpPr>
        <p:grpSpPr>
          <a:xfrm>
            <a:off x="4374665" y="1801999"/>
            <a:ext cx="1743452" cy="2063605"/>
            <a:chOff x="4374665" y="1801999"/>
            <a:chExt cx="1743452" cy="2063605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D4218DE7-36A1-4BBD-9419-5C357EA83328}"/>
                </a:ext>
              </a:extLst>
            </p:cNvPr>
            <p:cNvSpPr txBox="1"/>
            <p:nvPr/>
          </p:nvSpPr>
          <p:spPr>
            <a:xfrm>
              <a:off x="4568559" y="1801999"/>
              <a:ext cx="1549558" cy="5301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spc="-50" dirty="0" err="1">
                  <a:solidFill>
                    <a:schemeClr val="tx2">
                      <a:lumMod val="95000"/>
                    </a:schemeClr>
                  </a:solidFill>
                  <a:latin typeface="#9Slide07 SVNBrandon Printed Sh" panose="02000000000000000000" pitchFamily="2" charset="0"/>
                  <a:ea typeface="+mj-ea"/>
                  <a:cs typeface="+mj-cs"/>
                </a:rPr>
                <a:t>Cốc</a:t>
              </a:r>
              <a:r>
                <a:rPr lang="en-US" sz="2400" spc="-50" dirty="0">
                  <a:solidFill>
                    <a:schemeClr val="tx2">
                      <a:lumMod val="95000"/>
                    </a:schemeClr>
                  </a:solidFill>
                  <a:latin typeface="#9Slide07 SVNBrandon Printed Sh" panose="02000000000000000000" pitchFamily="2" charset="0"/>
                  <a:ea typeface="+mj-ea"/>
                  <a:cs typeface="+mj-cs"/>
                </a:rPr>
                <a:t> 1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A0839B61-B1D3-4A16-8EF9-2B538E98FA76}"/>
                </a:ext>
              </a:extLst>
            </p:cNvPr>
            <p:cNvSpPr txBox="1"/>
            <p:nvPr/>
          </p:nvSpPr>
          <p:spPr>
            <a:xfrm>
              <a:off x="4374665" y="2480609"/>
              <a:ext cx="1684821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err="1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Thí</a:t>
              </a:r>
              <a:r>
                <a:rPr lang="en-US" sz="1400" dirty="0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 </a:t>
              </a:r>
              <a:r>
                <a:rPr lang="en-US" sz="1400" dirty="0" err="1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nghiệm</a:t>
              </a:r>
              <a:r>
                <a:rPr lang="en-US" sz="1400" dirty="0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 ở </a:t>
              </a:r>
              <a:r>
                <a:rPr lang="en-US" sz="1400" dirty="0" err="1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cốc</a:t>
              </a:r>
              <a:r>
                <a:rPr lang="en-US" sz="1400" dirty="0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 1 </a:t>
              </a:r>
              <a:r>
                <a:rPr lang="en-US" sz="1400" dirty="0" err="1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đường</a:t>
              </a:r>
              <a:r>
                <a:rPr lang="en-US" sz="1400" dirty="0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 tan </a:t>
              </a:r>
              <a:r>
                <a:rPr lang="en-US" sz="1400" dirty="0" err="1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chậm</a:t>
              </a:r>
              <a:r>
                <a:rPr lang="en-US" sz="1400" dirty="0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 </a:t>
              </a:r>
              <a:r>
                <a:rPr lang="en-US" sz="1400" dirty="0" err="1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và</a:t>
              </a:r>
              <a:r>
                <a:rPr lang="en-US" sz="1400" dirty="0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 </a:t>
              </a:r>
              <a:r>
                <a:rPr lang="en-US" sz="1400" dirty="0" err="1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còn</a:t>
              </a:r>
              <a:r>
                <a:rPr lang="en-US" sz="1400" dirty="0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 </a:t>
              </a:r>
              <a:r>
                <a:rPr lang="en-US" sz="1400" dirty="0" err="1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đường</a:t>
              </a:r>
              <a:r>
                <a:rPr lang="en-US" sz="1400" dirty="0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.</a:t>
              </a:r>
            </a:p>
            <a:p>
              <a:pPr algn="ctr"/>
              <a:r>
                <a:rPr lang="en-US" sz="1400" dirty="0" err="1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Đường</a:t>
              </a:r>
              <a:r>
                <a:rPr lang="en-US" sz="1400" dirty="0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 tan </a:t>
              </a:r>
              <a:r>
                <a:rPr lang="en-US" sz="1400" dirty="0" err="1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hoàn</a:t>
              </a:r>
              <a:r>
                <a:rPr lang="en-US" sz="1400" dirty="0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 </a:t>
              </a:r>
              <a:r>
                <a:rPr lang="en-US" sz="1400" dirty="0" err="1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toàn</a:t>
              </a:r>
              <a:r>
                <a:rPr lang="en-US" sz="1400" dirty="0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 </a:t>
              </a:r>
              <a:r>
                <a:rPr lang="en-US" sz="1400" dirty="0" err="1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khi</a:t>
              </a:r>
              <a:r>
                <a:rPr lang="en-US" sz="1400" dirty="0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 </a:t>
              </a:r>
              <a:r>
                <a:rPr lang="en-US" sz="1400" dirty="0" err="1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thêm</a:t>
              </a:r>
              <a:r>
                <a:rPr lang="en-US" sz="1400" dirty="0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 5 ml </a:t>
              </a:r>
              <a:r>
                <a:rPr lang="en-US" sz="1400" dirty="0" err="1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nước</a:t>
              </a:r>
              <a:r>
                <a:rPr lang="en-US" sz="1400" dirty="0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 </a:t>
              </a:r>
              <a:r>
                <a:rPr lang="en-US" sz="1400" dirty="0" err="1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vào</a:t>
              </a:r>
              <a:r>
                <a:rPr lang="en-US" sz="1400" dirty="0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.</a:t>
              </a:r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1FF32DDC-B270-4E8A-9990-6CF883DA9296}"/>
              </a:ext>
            </a:extLst>
          </p:cNvPr>
          <p:cNvSpPr txBox="1"/>
          <p:nvPr/>
        </p:nvSpPr>
        <p:spPr>
          <a:xfrm>
            <a:off x="6395048" y="1801999"/>
            <a:ext cx="15495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spc="-50" dirty="0" err="1">
                <a:solidFill>
                  <a:schemeClr val="tx2">
                    <a:lumMod val="95000"/>
                    <a:alpha val="23000"/>
                  </a:schemeClr>
                </a:solidFill>
                <a:latin typeface="#9Slide07 SVNBrandon Printed Sh" panose="02000000000000000000" pitchFamily="2" charset="0"/>
                <a:ea typeface="+mj-ea"/>
                <a:cs typeface="+mj-cs"/>
              </a:rPr>
              <a:t>Cốc</a:t>
            </a:r>
            <a:r>
              <a:rPr lang="en-US" sz="2400" spc="-50" dirty="0">
                <a:solidFill>
                  <a:schemeClr val="tx2">
                    <a:lumMod val="95000"/>
                    <a:alpha val="23000"/>
                  </a:schemeClr>
                </a:solidFill>
                <a:latin typeface="#9Slide07 SVNBrandon Printed Sh" panose="02000000000000000000" pitchFamily="2" charset="0"/>
                <a:ea typeface="+mj-ea"/>
                <a:cs typeface="+mj-cs"/>
              </a:rPr>
              <a:t> 2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E037FAB-4993-48EC-9234-6C7B70951756}"/>
              </a:ext>
            </a:extLst>
          </p:cNvPr>
          <p:cNvSpPr txBox="1"/>
          <p:nvPr/>
        </p:nvSpPr>
        <p:spPr>
          <a:xfrm>
            <a:off x="6310908" y="2439751"/>
            <a:ext cx="168482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>
                <a:solidFill>
                  <a:schemeClr val="tx1">
                    <a:alpha val="16000"/>
                  </a:schemeClr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Thí</a:t>
            </a:r>
            <a:r>
              <a:rPr lang="en-US" sz="1400" dirty="0">
                <a:solidFill>
                  <a:schemeClr val="tx1">
                    <a:alpha val="16000"/>
                  </a:schemeClr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1400" dirty="0" err="1">
                <a:solidFill>
                  <a:schemeClr val="tx1">
                    <a:alpha val="16000"/>
                  </a:schemeClr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nghiệm</a:t>
            </a:r>
            <a:r>
              <a:rPr lang="en-US" sz="1400" dirty="0">
                <a:solidFill>
                  <a:schemeClr val="tx1">
                    <a:alpha val="16000"/>
                  </a:schemeClr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ở </a:t>
            </a:r>
            <a:r>
              <a:rPr lang="en-US" sz="1400" dirty="0" err="1">
                <a:solidFill>
                  <a:schemeClr val="tx1">
                    <a:alpha val="16000"/>
                  </a:schemeClr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cốc</a:t>
            </a:r>
            <a:r>
              <a:rPr lang="en-US" sz="1400" dirty="0">
                <a:solidFill>
                  <a:schemeClr val="tx1">
                    <a:alpha val="16000"/>
                  </a:schemeClr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2 </a:t>
            </a:r>
            <a:r>
              <a:rPr lang="en-US" sz="1400" dirty="0" err="1">
                <a:solidFill>
                  <a:schemeClr val="tx1">
                    <a:alpha val="16000"/>
                  </a:schemeClr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đường</a:t>
            </a:r>
            <a:r>
              <a:rPr lang="en-US" sz="1400" dirty="0">
                <a:solidFill>
                  <a:schemeClr val="tx1">
                    <a:alpha val="16000"/>
                  </a:schemeClr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tan </a:t>
            </a:r>
            <a:r>
              <a:rPr lang="en-US" sz="1400" dirty="0" err="1">
                <a:solidFill>
                  <a:schemeClr val="tx1">
                    <a:alpha val="16000"/>
                  </a:schemeClr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nhanh</a:t>
            </a:r>
            <a:r>
              <a:rPr lang="en-US" sz="1400" dirty="0">
                <a:solidFill>
                  <a:schemeClr val="tx1">
                    <a:alpha val="16000"/>
                  </a:schemeClr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1400" dirty="0" err="1">
                <a:solidFill>
                  <a:schemeClr val="tx1">
                    <a:alpha val="16000"/>
                  </a:schemeClr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và</a:t>
            </a:r>
            <a:r>
              <a:rPr lang="en-US" sz="1400" dirty="0">
                <a:solidFill>
                  <a:schemeClr val="tx1">
                    <a:alpha val="16000"/>
                  </a:schemeClr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tan </a:t>
            </a:r>
            <a:r>
              <a:rPr lang="en-US" sz="1400" dirty="0" err="1">
                <a:solidFill>
                  <a:schemeClr val="tx1">
                    <a:alpha val="16000"/>
                  </a:schemeClr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hết</a:t>
            </a:r>
            <a:endParaRPr lang="en-US" sz="1400" b="1" dirty="0">
              <a:solidFill>
                <a:schemeClr val="tx1">
                  <a:alpha val="16000"/>
                </a:schemeClr>
              </a:solidFill>
              <a:latin typeface="#9Slide03 Arima Madurai ExtraLi" panose="00000300000000000000" pitchFamily="2" charset="0"/>
              <a:cs typeface="#9Slide03 Arima Madurai ExtraLi" panose="00000300000000000000" pitchFamily="2" charset="0"/>
            </a:endParaRP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9CE78B6F-2ACF-462B-9A44-4A3222A0EE6F}"/>
              </a:ext>
            </a:extLst>
          </p:cNvPr>
          <p:cNvSpPr txBox="1"/>
          <p:nvPr/>
        </p:nvSpPr>
        <p:spPr>
          <a:xfrm>
            <a:off x="765925" y="699498"/>
            <a:ext cx="103796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#9Slide03 BoosterNextFYBlack" panose="02000A03000000020004" pitchFamily="2" charset="0"/>
              </a:rPr>
              <a:t>2. CÁC YẾU TỐ ẢNH HƯỞNG ĐẾN LƯỢNG CHẤT HÒA TAN TRONG NƯỚC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2172435-54DE-465A-84EB-8CD784E2CA9B}"/>
              </a:ext>
            </a:extLst>
          </p:cNvPr>
          <p:cNvSpPr txBox="1"/>
          <p:nvPr/>
        </p:nvSpPr>
        <p:spPr>
          <a:xfrm>
            <a:off x="835358" y="5494060"/>
            <a:ext cx="41490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Thêm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5 ml </a:t>
            </a:r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nước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và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khuấy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đều</a:t>
            </a:r>
            <a:endParaRPr lang="en-US" sz="2400" dirty="0">
              <a:latin typeface="#9Slide03 Arima Madurai ExtraLi" panose="00000300000000000000" pitchFamily="2" charset="0"/>
              <a:cs typeface="#9Slide03 Arima Madurai ExtraLi" panose="000003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0068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B9EB138-CA05-4FF8-841B-5913A49A2DE1}"/>
              </a:ext>
            </a:extLst>
          </p:cNvPr>
          <p:cNvSpPr txBox="1"/>
          <p:nvPr/>
        </p:nvSpPr>
        <p:spPr>
          <a:xfrm>
            <a:off x="765925" y="215900"/>
            <a:ext cx="103796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#9Slide03 BoosterNextFYBlack" panose="02000A03000000020004" pitchFamily="2" charset="0"/>
              </a:rPr>
              <a:t>IV. CHẤT RẮN HÒA TAN VÀ KHÔNG HÒA TAN TRONG NƯỚC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85DAA4AE-0EBD-4EBA-B8F8-A7C065C4E8E3}"/>
              </a:ext>
            </a:extLst>
          </p:cNvPr>
          <p:cNvGrpSpPr/>
          <p:nvPr/>
        </p:nvGrpSpPr>
        <p:grpSpPr>
          <a:xfrm>
            <a:off x="1120262" y="1222718"/>
            <a:ext cx="10469757" cy="3401092"/>
            <a:chOff x="5710459" y="1742507"/>
            <a:chExt cx="6269875" cy="2628900"/>
          </a:xfrm>
        </p:grpSpPr>
        <p:sp>
          <p:nvSpPr>
            <p:cNvPr id="32" name="Google Shape;236;p5">
              <a:extLst>
                <a:ext uri="{FF2B5EF4-FFF2-40B4-BE49-F238E27FC236}">
                  <a16:creationId xmlns:a16="http://schemas.microsoft.com/office/drawing/2014/main" id="{103A39DC-B91B-4D4D-BE15-3907FBC1D3CE}"/>
                </a:ext>
              </a:extLst>
            </p:cNvPr>
            <p:cNvSpPr/>
            <p:nvPr/>
          </p:nvSpPr>
          <p:spPr>
            <a:xfrm>
              <a:off x="5832265" y="1821891"/>
              <a:ext cx="6148069" cy="2549516"/>
            </a:xfrm>
            <a:prstGeom prst="rect">
              <a:avLst/>
            </a:prstGeom>
            <a:solidFill>
              <a:srgbClr val="CFAFD4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 0</a:t>
              </a:r>
              <a:endParaRPr kumimoji="0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" name="Google Shape;237;p5">
              <a:extLst>
                <a:ext uri="{FF2B5EF4-FFF2-40B4-BE49-F238E27FC236}">
                  <a16:creationId xmlns:a16="http://schemas.microsoft.com/office/drawing/2014/main" id="{BE60DC62-EDDC-4DF2-B1C2-C572D72FC3B5}"/>
                </a:ext>
              </a:extLst>
            </p:cNvPr>
            <p:cNvSpPr/>
            <p:nvPr/>
          </p:nvSpPr>
          <p:spPr>
            <a:xfrm>
              <a:off x="5710459" y="1742507"/>
              <a:ext cx="6148069" cy="2549516"/>
            </a:xfrm>
            <a:prstGeom prst="rect">
              <a:avLst/>
            </a:prstGeom>
            <a:solidFill>
              <a:srgbClr val="FCCFB8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" sz="1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 </a:t>
              </a:r>
              <a:endParaRPr kumimoji="0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D4218DE7-36A1-4BBD-9419-5C357EA83328}"/>
              </a:ext>
            </a:extLst>
          </p:cNvPr>
          <p:cNvSpPr txBox="1"/>
          <p:nvPr/>
        </p:nvSpPr>
        <p:spPr>
          <a:xfrm>
            <a:off x="2629365" y="1385834"/>
            <a:ext cx="76549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spc="-50" dirty="0" err="1">
                <a:solidFill>
                  <a:schemeClr val="tx2">
                    <a:lumMod val="95000"/>
                  </a:schemeClr>
                </a:solidFill>
                <a:latin typeface="#9Slide07 SVNBrandon Printed Sh" panose="02000000000000000000" pitchFamily="2" charset="0"/>
                <a:ea typeface="+mj-ea"/>
                <a:cs typeface="+mj-cs"/>
              </a:rPr>
              <a:t>Tại</a:t>
            </a:r>
            <a:r>
              <a:rPr lang="en-US" sz="2400" spc="-50" dirty="0">
                <a:solidFill>
                  <a:schemeClr val="tx2">
                    <a:lumMod val="95000"/>
                  </a:schemeClr>
                </a:solidFill>
                <a:latin typeface="#9Slide07 SVNBrandon Printed Sh" panose="02000000000000000000" pitchFamily="2" charset="0"/>
                <a:ea typeface="+mj-ea"/>
                <a:cs typeface="+mj-cs"/>
              </a:rPr>
              <a:t> </a:t>
            </a:r>
            <a:r>
              <a:rPr lang="en-US" sz="2400" spc="-50" dirty="0" err="1">
                <a:solidFill>
                  <a:schemeClr val="tx2">
                    <a:lumMod val="95000"/>
                  </a:schemeClr>
                </a:solidFill>
                <a:latin typeface="#9Slide07 SVNBrandon Printed Sh" panose="02000000000000000000" pitchFamily="2" charset="0"/>
                <a:ea typeface="+mj-ea"/>
                <a:cs typeface="+mj-cs"/>
              </a:rPr>
              <a:t>sao</a:t>
            </a:r>
            <a:r>
              <a:rPr lang="en-US" sz="2400" spc="-50" dirty="0">
                <a:solidFill>
                  <a:schemeClr val="tx2">
                    <a:lumMod val="95000"/>
                  </a:schemeClr>
                </a:solidFill>
                <a:latin typeface="#9Slide07 SVNBrandon Printed Sh" panose="02000000000000000000" pitchFamily="2" charset="0"/>
                <a:ea typeface="+mj-ea"/>
                <a:cs typeface="+mj-cs"/>
              </a:rPr>
              <a:t> </a:t>
            </a:r>
            <a:r>
              <a:rPr lang="en-US" sz="2400" spc="-50" dirty="0" err="1">
                <a:solidFill>
                  <a:schemeClr val="tx2">
                    <a:lumMod val="95000"/>
                  </a:schemeClr>
                </a:solidFill>
                <a:latin typeface="#9Slide07 SVNBrandon Printed Sh" panose="02000000000000000000" pitchFamily="2" charset="0"/>
                <a:ea typeface="+mj-ea"/>
                <a:cs typeface="+mj-cs"/>
              </a:rPr>
              <a:t>cốc</a:t>
            </a:r>
            <a:r>
              <a:rPr lang="en-US" sz="2400" spc="-50" dirty="0">
                <a:solidFill>
                  <a:schemeClr val="tx2">
                    <a:lumMod val="95000"/>
                  </a:schemeClr>
                </a:solidFill>
                <a:latin typeface="#9Slide07 SVNBrandon Printed Sh" panose="02000000000000000000" pitchFamily="2" charset="0"/>
                <a:ea typeface="+mj-ea"/>
                <a:cs typeface="+mj-cs"/>
              </a:rPr>
              <a:t> 2 </a:t>
            </a:r>
            <a:r>
              <a:rPr lang="en-US" sz="2400" spc="-50" dirty="0" err="1">
                <a:solidFill>
                  <a:schemeClr val="tx2">
                    <a:lumMod val="95000"/>
                  </a:schemeClr>
                </a:solidFill>
                <a:latin typeface="#9Slide07 SVNBrandon Printed Sh" panose="02000000000000000000" pitchFamily="2" charset="0"/>
                <a:ea typeface="+mj-ea"/>
                <a:cs typeface="+mj-cs"/>
              </a:rPr>
              <a:t>lại</a:t>
            </a:r>
            <a:r>
              <a:rPr lang="en-US" sz="2400" spc="-50" dirty="0">
                <a:solidFill>
                  <a:schemeClr val="tx2">
                    <a:lumMod val="95000"/>
                  </a:schemeClr>
                </a:solidFill>
                <a:latin typeface="#9Slide07 SVNBrandon Printed Sh" panose="02000000000000000000" pitchFamily="2" charset="0"/>
                <a:ea typeface="+mj-ea"/>
                <a:cs typeface="+mj-cs"/>
              </a:rPr>
              <a:t> </a:t>
            </a:r>
            <a:r>
              <a:rPr lang="en-US" sz="2400" spc="-50" dirty="0" err="1">
                <a:solidFill>
                  <a:schemeClr val="tx2">
                    <a:lumMod val="95000"/>
                  </a:schemeClr>
                </a:solidFill>
                <a:latin typeface="#9Slide07 SVNBrandon Printed Sh" panose="02000000000000000000" pitchFamily="2" charset="0"/>
                <a:ea typeface="+mj-ea"/>
                <a:cs typeface="+mj-cs"/>
              </a:rPr>
              <a:t>nhanh</a:t>
            </a:r>
            <a:r>
              <a:rPr lang="en-US" sz="2400" spc="-50" dirty="0">
                <a:solidFill>
                  <a:schemeClr val="tx2">
                    <a:lumMod val="95000"/>
                  </a:schemeClr>
                </a:solidFill>
                <a:latin typeface="#9Slide07 SVNBrandon Printed Sh" panose="02000000000000000000" pitchFamily="2" charset="0"/>
                <a:ea typeface="+mj-ea"/>
                <a:cs typeface="+mj-cs"/>
              </a:rPr>
              <a:t> </a:t>
            </a:r>
            <a:r>
              <a:rPr lang="en-US" sz="2400" spc="-50" dirty="0" err="1">
                <a:solidFill>
                  <a:schemeClr val="tx2">
                    <a:lumMod val="95000"/>
                  </a:schemeClr>
                </a:solidFill>
                <a:latin typeface="#9Slide07 SVNBrandon Printed Sh" panose="02000000000000000000" pitchFamily="2" charset="0"/>
                <a:ea typeface="+mj-ea"/>
                <a:cs typeface="+mj-cs"/>
              </a:rPr>
              <a:t>hơn</a:t>
            </a:r>
            <a:r>
              <a:rPr lang="en-US" sz="2400" spc="-50" dirty="0">
                <a:solidFill>
                  <a:schemeClr val="tx2">
                    <a:lumMod val="95000"/>
                  </a:schemeClr>
                </a:solidFill>
                <a:latin typeface="#9Slide07 SVNBrandon Printed Sh" panose="02000000000000000000" pitchFamily="2" charset="0"/>
                <a:ea typeface="+mj-ea"/>
                <a:cs typeface="+mj-cs"/>
              </a:rPr>
              <a:t> </a:t>
            </a:r>
            <a:r>
              <a:rPr lang="en-US" sz="2400" spc="-50" dirty="0" err="1">
                <a:solidFill>
                  <a:schemeClr val="tx2">
                    <a:lumMod val="95000"/>
                  </a:schemeClr>
                </a:solidFill>
                <a:latin typeface="#9Slide07 SVNBrandon Printed Sh" panose="02000000000000000000" pitchFamily="2" charset="0"/>
                <a:ea typeface="+mj-ea"/>
                <a:cs typeface="+mj-cs"/>
              </a:rPr>
              <a:t>cốc</a:t>
            </a:r>
            <a:r>
              <a:rPr lang="en-US" sz="2400" spc="-50" dirty="0">
                <a:solidFill>
                  <a:schemeClr val="tx2">
                    <a:lumMod val="95000"/>
                  </a:schemeClr>
                </a:solidFill>
                <a:latin typeface="#9Slide07 SVNBrandon Printed Sh" panose="02000000000000000000" pitchFamily="2" charset="0"/>
                <a:ea typeface="+mj-ea"/>
                <a:cs typeface="+mj-cs"/>
              </a:rPr>
              <a:t> 1?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9CE78B6F-2ACF-462B-9A44-4A3222A0EE6F}"/>
              </a:ext>
            </a:extLst>
          </p:cNvPr>
          <p:cNvSpPr txBox="1"/>
          <p:nvPr/>
        </p:nvSpPr>
        <p:spPr>
          <a:xfrm>
            <a:off x="765925" y="699498"/>
            <a:ext cx="103796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#9Slide03 BoosterNextFYBlack" panose="02000A03000000020004" pitchFamily="2" charset="0"/>
              </a:rPr>
              <a:t>2. CÁC YẾU TỐ ẢNH HƯỞNG ĐẾN LƯỢNG CHẤT HÒA TAN TRONG NƯỚC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C11A75D-0EF3-4BFE-AE3C-8BC0882003A0}"/>
              </a:ext>
            </a:extLst>
          </p:cNvPr>
          <p:cNvSpPr txBox="1"/>
          <p:nvPr/>
        </p:nvSpPr>
        <p:spPr>
          <a:xfrm>
            <a:off x="1340781" y="1845476"/>
            <a:ext cx="982532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- Ở </a:t>
            </a:r>
            <a:r>
              <a:rPr lang="en-US" sz="2400" dirty="0" err="1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nhiệt</a:t>
            </a:r>
            <a:r>
              <a:rPr lang="en-US" sz="2400" dirty="0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độ</a:t>
            </a:r>
            <a:r>
              <a:rPr lang="en-US" sz="2400" dirty="0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cao</a:t>
            </a:r>
            <a:r>
              <a:rPr lang="en-US" sz="2400" dirty="0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các</a:t>
            </a:r>
            <a:r>
              <a:rPr lang="en-US" sz="2400" dirty="0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hạt</a:t>
            </a:r>
            <a:r>
              <a:rPr lang="en-US" sz="2400" dirty="0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chất</a:t>
            </a:r>
            <a:r>
              <a:rPr lang="en-US" sz="2400" dirty="0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của</a:t>
            </a:r>
            <a:r>
              <a:rPr lang="en-US" sz="2400" dirty="0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n</a:t>
            </a:r>
            <a:r>
              <a:rPr lang="vi-VN" sz="2400" dirty="0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ước</a:t>
            </a:r>
            <a:r>
              <a:rPr lang="en-US" sz="2400" dirty="0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chuyển</a:t>
            </a:r>
            <a:r>
              <a:rPr lang="en-US" sz="2400" dirty="0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động</a:t>
            </a:r>
            <a:r>
              <a:rPr lang="en-US" sz="2400" dirty="0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nhanh</a:t>
            </a:r>
            <a:r>
              <a:rPr lang="en-US" sz="2400" dirty="0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làm</a:t>
            </a:r>
            <a:r>
              <a:rPr lang="en-US" sz="2400" dirty="0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tăng</a:t>
            </a:r>
            <a:r>
              <a:rPr lang="en-US" sz="2400" dirty="0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số</a:t>
            </a:r>
            <a:r>
              <a:rPr lang="en-US" sz="2400" dirty="0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lần</a:t>
            </a:r>
            <a:r>
              <a:rPr lang="en-US" sz="2400" dirty="0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va</a:t>
            </a:r>
            <a:r>
              <a:rPr lang="en-US" sz="2400" dirty="0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chạm</a:t>
            </a:r>
            <a:r>
              <a:rPr lang="en-US" sz="2400" dirty="0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của</a:t>
            </a:r>
            <a:r>
              <a:rPr lang="en-US" sz="2400" dirty="0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các</a:t>
            </a:r>
            <a:r>
              <a:rPr lang="en-US" sz="2400" dirty="0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hạt</a:t>
            </a:r>
            <a:r>
              <a:rPr lang="en-US" sz="2400" dirty="0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chất</a:t>
            </a:r>
            <a:r>
              <a:rPr lang="en-US" sz="2400" dirty="0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của</a:t>
            </a:r>
            <a:r>
              <a:rPr lang="en-US" sz="2400" dirty="0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n</a:t>
            </a:r>
            <a:r>
              <a:rPr lang="vi-VN" sz="2400" dirty="0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ước</a:t>
            </a:r>
            <a:r>
              <a:rPr lang="en-US" sz="2400" dirty="0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với</a:t>
            </a:r>
            <a:r>
              <a:rPr lang="en-US" sz="2400" dirty="0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bề</a:t>
            </a:r>
            <a:r>
              <a:rPr lang="en-US" sz="2400" dirty="0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mặt</a:t>
            </a:r>
            <a:r>
              <a:rPr lang="en-US" sz="2400" dirty="0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rắn</a:t>
            </a:r>
            <a:r>
              <a:rPr lang="en-US" sz="2400" dirty="0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làm</a:t>
            </a:r>
            <a:r>
              <a:rPr lang="en-US" sz="2400" dirty="0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chất</a:t>
            </a:r>
            <a:r>
              <a:rPr lang="en-US" sz="2400" dirty="0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rắn</a:t>
            </a:r>
            <a:r>
              <a:rPr lang="en-US" sz="2400" dirty="0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tan </a:t>
            </a:r>
            <a:r>
              <a:rPr lang="en-US" sz="2400" dirty="0" err="1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nhanh</a:t>
            </a:r>
            <a:r>
              <a:rPr lang="en-US" sz="2400" dirty="0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h</a:t>
            </a:r>
            <a:r>
              <a:rPr lang="vi-VN" sz="2400" dirty="0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ơ</a:t>
            </a:r>
            <a:r>
              <a:rPr lang="en-US" sz="2400" dirty="0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n.</a:t>
            </a:r>
          </a:p>
          <a:p>
            <a:pPr algn="just"/>
            <a:r>
              <a:rPr lang="en-US" sz="2400" dirty="0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- Khi </a:t>
            </a:r>
            <a:r>
              <a:rPr lang="en-US" sz="2400" dirty="0" err="1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nghiền</a:t>
            </a:r>
            <a:r>
              <a:rPr lang="en-US" sz="2400" dirty="0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nhỏ</a:t>
            </a:r>
            <a:r>
              <a:rPr lang="en-US" sz="2400" dirty="0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chất</a:t>
            </a:r>
            <a:r>
              <a:rPr lang="en-US" sz="2400" dirty="0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rắn</a:t>
            </a:r>
            <a:r>
              <a:rPr lang="en-US" sz="2400" dirty="0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làm</a:t>
            </a:r>
            <a:r>
              <a:rPr lang="en-US" sz="2400" dirty="0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tăng</a:t>
            </a:r>
            <a:r>
              <a:rPr lang="en-US" sz="2400" dirty="0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diện</a:t>
            </a:r>
            <a:r>
              <a:rPr lang="en-US" sz="2400" dirty="0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tích</a:t>
            </a:r>
            <a:r>
              <a:rPr lang="en-US" sz="2400" dirty="0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tiếp</a:t>
            </a:r>
            <a:r>
              <a:rPr lang="en-US" sz="2400" dirty="0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xúc</a:t>
            </a:r>
            <a:r>
              <a:rPr lang="en-US" sz="2400" dirty="0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giữa</a:t>
            </a:r>
            <a:r>
              <a:rPr lang="en-US" sz="2400" dirty="0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bề</a:t>
            </a:r>
            <a:r>
              <a:rPr lang="en-US" sz="2400" dirty="0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mặt</a:t>
            </a:r>
            <a:r>
              <a:rPr lang="en-US" sz="2400" dirty="0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chất</a:t>
            </a:r>
            <a:r>
              <a:rPr lang="en-US" sz="2400" dirty="0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rắn</a:t>
            </a:r>
            <a:r>
              <a:rPr lang="en-US" sz="2400" dirty="0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với</a:t>
            </a:r>
            <a:r>
              <a:rPr lang="en-US" sz="2400" dirty="0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hạt</a:t>
            </a:r>
            <a:r>
              <a:rPr lang="en-US" sz="2400" dirty="0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của</a:t>
            </a:r>
            <a:r>
              <a:rPr lang="en-US" sz="2400" dirty="0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n</a:t>
            </a:r>
            <a:r>
              <a:rPr lang="vi-VN" sz="2400" dirty="0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ước</a:t>
            </a:r>
            <a:r>
              <a:rPr lang="en-US" sz="2400" dirty="0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khiến</a:t>
            </a:r>
            <a:r>
              <a:rPr lang="en-US" sz="2400" dirty="0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hòa</a:t>
            </a:r>
            <a:r>
              <a:rPr lang="en-US" sz="2400" dirty="0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tan </a:t>
            </a:r>
            <a:r>
              <a:rPr lang="en-US" sz="2400" dirty="0" err="1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nhanh</a:t>
            </a:r>
            <a:r>
              <a:rPr lang="en-US" sz="2400" dirty="0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h</a:t>
            </a:r>
            <a:r>
              <a:rPr lang="vi-VN" sz="2400" dirty="0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ơ</a:t>
            </a:r>
            <a:r>
              <a:rPr lang="en-US" sz="2400" dirty="0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n.</a:t>
            </a:r>
          </a:p>
          <a:p>
            <a:pPr algn="just"/>
            <a:r>
              <a:rPr lang="en-US" sz="2400" dirty="0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- Khi </a:t>
            </a:r>
            <a:r>
              <a:rPr lang="en-US" sz="2400" dirty="0" err="1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khuấy</a:t>
            </a:r>
            <a:r>
              <a:rPr lang="en-US" sz="2400" dirty="0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tạo</a:t>
            </a:r>
            <a:r>
              <a:rPr lang="en-US" sz="2400" dirty="0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ra </a:t>
            </a:r>
            <a:r>
              <a:rPr lang="en-US" sz="2400" dirty="0" err="1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sự</a:t>
            </a:r>
            <a:r>
              <a:rPr lang="en-US" sz="2400" dirty="0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tiếp</a:t>
            </a:r>
            <a:r>
              <a:rPr lang="en-US" sz="2400" dirty="0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xúc</a:t>
            </a:r>
            <a:r>
              <a:rPr lang="en-US" sz="2400" dirty="0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liên</a:t>
            </a:r>
            <a:r>
              <a:rPr lang="en-US" sz="2400" dirty="0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tục</a:t>
            </a:r>
            <a:r>
              <a:rPr lang="en-US" sz="2400" dirty="0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giữa</a:t>
            </a:r>
            <a:r>
              <a:rPr lang="en-US" sz="2400" dirty="0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chất</a:t>
            </a:r>
            <a:r>
              <a:rPr lang="en-US" sz="2400" dirty="0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rắn</a:t>
            </a:r>
            <a:r>
              <a:rPr lang="en-US" sz="2400" dirty="0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và</a:t>
            </a:r>
            <a:r>
              <a:rPr lang="en-US" sz="2400" dirty="0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các</a:t>
            </a:r>
            <a:r>
              <a:rPr lang="en-US" sz="2400" dirty="0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hạt</a:t>
            </a:r>
            <a:r>
              <a:rPr lang="en-US" sz="2400" dirty="0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chất</a:t>
            </a:r>
            <a:r>
              <a:rPr lang="en-US" sz="2400" dirty="0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của</a:t>
            </a:r>
            <a:r>
              <a:rPr lang="en-US" sz="2400" dirty="0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n</a:t>
            </a:r>
            <a:r>
              <a:rPr lang="vi-VN" sz="2400" dirty="0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ước</a:t>
            </a:r>
            <a:r>
              <a:rPr lang="en-US" sz="2400" dirty="0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khiến</a:t>
            </a:r>
            <a:r>
              <a:rPr lang="en-US" sz="2400" dirty="0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chất</a:t>
            </a:r>
            <a:r>
              <a:rPr lang="en-US" sz="2400" dirty="0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rắn</a:t>
            </a:r>
            <a:r>
              <a:rPr lang="en-US" sz="2400" dirty="0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hòa</a:t>
            </a:r>
            <a:r>
              <a:rPr lang="en-US" sz="2400" dirty="0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tan </a:t>
            </a:r>
            <a:r>
              <a:rPr lang="en-US" sz="2400" dirty="0" err="1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nhanh</a:t>
            </a:r>
            <a:r>
              <a:rPr lang="en-US" sz="2400" dirty="0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h</a:t>
            </a:r>
            <a:r>
              <a:rPr lang="vi-VN" sz="2400" dirty="0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ơ</a:t>
            </a:r>
            <a:r>
              <a:rPr lang="en-US" sz="2400" dirty="0">
                <a:solidFill>
                  <a:srgbClr val="002060"/>
                </a:solidFill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n.</a:t>
            </a:r>
          </a:p>
        </p:txBody>
      </p:sp>
    </p:spTree>
    <p:extLst>
      <p:ext uri="{BB962C8B-B14F-4D97-AF65-F5344CB8AC3E}">
        <p14:creationId xmlns:p14="http://schemas.microsoft.com/office/powerpoint/2010/main" val="4019401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B9EB138-CA05-4FF8-841B-5913A49A2DE1}"/>
              </a:ext>
            </a:extLst>
          </p:cNvPr>
          <p:cNvSpPr txBox="1"/>
          <p:nvPr/>
        </p:nvSpPr>
        <p:spPr>
          <a:xfrm>
            <a:off x="765925" y="215900"/>
            <a:ext cx="103796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#9Slide03 BoosterNextFYBlack" panose="02000A03000000020004" pitchFamily="2" charset="0"/>
              </a:rPr>
              <a:t>IV. CHẤT RẮN HÒA TAN VÀ KHÔNG HÒA TAN TRONG NƯỚC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77A9541B-71B6-4EDE-8208-42B92B4C459F}"/>
              </a:ext>
            </a:extLst>
          </p:cNvPr>
          <p:cNvGrpSpPr/>
          <p:nvPr/>
        </p:nvGrpSpPr>
        <p:grpSpPr>
          <a:xfrm>
            <a:off x="1120262" y="1222718"/>
            <a:ext cx="10469757" cy="2297722"/>
            <a:chOff x="5710459" y="1442611"/>
            <a:chExt cx="6269875" cy="4788856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85DAA4AE-0EBD-4EBA-B8F8-A7C065C4E8E3}"/>
                </a:ext>
              </a:extLst>
            </p:cNvPr>
            <p:cNvGrpSpPr/>
            <p:nvPr/>
          </p:nvGrpSpPr>
          <p:grpSpPr>
            <a:xfrm>
              <a:off x="5710459" y="1442611"/>
              <a:ext cx="6269875" cy="4788856"/>
              <a:chOff x="5710459" y="1742507"/>
              <a:chExt cx="6269875" cy="2628900"/>
            </a:xfrm>
          </p:grpSpPr>
          <p:sp>
            <p:nvSpPr>
              <p:cNvPr id="32" name="Google Shape;236;p5">
                <a:extLst>
                  <a:ext uri="{FF2B5EF4-FFF2-40B4-BE49-F238E27FC236}">
                    <a16:creationId xmlns:a16="http://schemas.microsoft.com/office/drawing/2014/main" id="{103A39DC-B91B-4D4D-BE15-3907FBC1D3CE}"/>
                  </a:ext>
                </a:extLst>
              </p:cNvPr>
              <p:cNvSpPr/>
              <p:nvPr/>
            </p:nvSpPr>
            <p:spPr>
              <a:xfrm>
                <a:off x="5832265" y="1821891"/>
                <a:ext cx="6148069" cy="2549516"/>
              </a:xfrm>
              <a:prstGeom prst="rect">
                <a:avLst/>
              </a:prstGeom>
              <a:solidFill>
                <a:srgbClr val="CFAFD4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rPr>
                  <a:t> 0</a:t>
                </a:r>
                <a:endParaRPr kumimoji="0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" name="Google Shape;237;p5">
                <a:extLst>
                  <a:ext uri="{FF2B5EF4-FFF2-40B4-BE49-F238E27FC236}">
                    <a16:creationId xmlns:a16="http://schemas.microsoft.com/office/drawing/2014/main" id="{BE60DC62-EDDC-4DF2-B1C2-C572D72FC3B5}"/>
                  </a:ext>
                </a:extLst>
              </p:cNvPr>
              <p:cNvSpPr/>
              <p:nvPr/>
            </p:nvSpPr>
            <p:spPr>
              <a:xfrm>
                <a:off x="5710459" y="1742507"/>
                <a:ext cx="6148069" cy="2549516"/>
              </a:xfrm>
              <a:prstGeom prst="rect">
                <a:avLst/>
              </a:prstGeom>
              <a:solidFill>
                <a:srgbClr val="FCCFB8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" sz="10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rPr>
                  <a:t> </a:t>
                </a:r>
                <a:endParaRPr kumimoji="0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A0839B61-B1D3-4A16-8EF9-2B538E98FA76}"/>
                </a:ext>
              </a:extLst>
            </p:cNvPr>
            <p:cNvSpPr txBox="1"/>
            <p:nvPr/>
          </p:nvSpPr>
          <p:spPr>
            <a:xfrm>
              <a:off x="5842518" y="1818963"/>
              <a:ext cx="5883951" cy="27301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400" dirty="0" err="1">
                  <a:latin typeface="#9Slide03 Arima Madurai Medium" panose="00000600000000000000" pitchFamily="2" charset="0"/>
                  <a:cs typeface="#9Slide03 Arima Madurai Medium" panose="00000600000000000000" pitchFamily="2" charset="0"/>
                </a:rPr>
                <a:t>Muốn</a:t>
              </a:r>
              <a:r>
                <a:rPr lang="en-US" sz="2400" dirty="0">
                  <a:latin typeface="#9Slide03 Arima Madurai Medium" panose="00000600000000000000" pitchFamily="2" charset="0"/>
                  <a:cs typeface="#9Slide03 Arima Madurai Medium" panose="00000600000000000000" pitchFamily="2" charset="0"/>
                </a:rPr>
                <a:t> </a:t>
              </a:r>
              <a:r>
                <a:rPr lang="en-US" sz="2400" dirty="0" err="1">
                  <a:latin typeface="#9Slide03 Arima Madurai Medium" panose="00000600000000000000" pitchFamily="2" charset="0"/>
                  <a:cs typeface="#9Slide03 Arima Madurai Medium" panose="00000600000000000000" pitchFamily="2" charset="0"/>
                </a:rPr>
                <a:t>chất</a:t>
              </a:r>
              <a:r>
                <a:rPr lang="en-US" sz="2400" dirty="0">
                  <a:latin typeface="#9Slide03 Arima Madurai Medium" panose="00000600000000000000" pitchFamily="2" charset="0"/>
                  <a:cs typeface="#9Slide03 Arima Madurai Medium" panose="00000600000000000000" pitchFamily="2" charset="0"/>
                </a:rPr>
                <a:t> </a:t>
              </a:r>
              <a:r>
                <a:rPr lang="en-US" sz="2400" dirty="0" err="1">
                  <a:latin typeface="#9Slide03 Arima Madurai Medium" panose="00000600000000000000" pitchFamily="2" charset="0"/>
                  <a:cs typeface="#9Slide03 Arima Madurai Medium" panose="00000600000000000000" pitchFamily="2" charset="0"/>
                </a:rPr>
                <a:t>rắn</a:t>
              </a:r>
              <a:r>
                <a:rPr lang="en-US" sz="2400" dirty="0">
                  <a:latin typeface="#9Slide03 Arima Madurai Medium" panose="00000600000000000000" pitchFamily="2" charset="0"/>
                  <a:cs typeface="#9Slide03 Arima Madurai Medium" panose="00000600000000000000" pitchFamily="2" charset="0"/>
                </a:rPr>
                <a:t> tan </a:t>
              </a:r>
              <a:r>
                <a:rPr lang="en-US" sz="2400" dirty="0" err="1">
                  <a:latin typeface="#9Slide03 Arima Madurai Medium" panose="00000600000000000000" pitchFamily="2" charset="0"/>
                  <a:cs typeface="#9Slide03 Arima Madurai Medium" panose="00000600000000000000" pitchFamily="2" charset="0"/>
                </a:rPr>
                <a:t>nhanh</a:t>
              </a:r>
              <a:r>
                <a:rPr lang="en-US" sz="2400" dirty="0">
                  <a:latin typeface="#9Slide03 Arima Madurai Medium" panose="00000600000000000000" pitchFamily="2" charset="0"/>
                  <a:cs typeface="#9Slide03 Arima Madurai Medium" panose="00000600000000000000" pitchFamily="2" charset="0"/>
                </a:rPr>
                <a:t> </a:t>
              </a:r>
              <a:r>
                <a:rPr lang="en-US" sz="2400" dirty="0" err="1">
                  <a:latin typeface="#9Slide03 Arima Madurai Medium" panose="00000600000000000000" pitchFamily="2" charset="0"/>
                  <a:cs typeface="#9Slide03 Arima Madurai Medium" panose="00000600000000000000" pitchFamily="2" charset="0"/>
                </a:rPr>
                <a:t>trong</a:t>
              </a:r>
              <a:r>
                <a:rPr lang="en-US" sz="2400" dirty="0">
                  <a:latin typeface="#9Slide03 Arima Madurai Medium" panose="00000600000000000000" pitchFamily="2" charset="0"/>
                  <a:cs typeface="#9Slide03 Arima Madurai Medium" panose="00000600000000000000" pitchFamily="2" charset="0"/>
                </a:rPr>
                <a:t> n</a:t>
              </a:r>
              <a:r>
                <a:rPr lang="vi-VN" sz="2400" dirty="0">
                  <a:latin typeface="#9Slide03 Arima Madurai Medium" panose="00000600000000000000" pitchFamily="2" charset="0"/>
                  <a:cs typeface="#9Slide03 Arima Madurai Medium" panose="00000600000000000000" pitchFamily="2" charset="0"/>
                </a:rPr>
                <a:t>ước</a:t>
              </a:r>
              <a:r>
                <a:rPr lang="en-US" sz="2400" dirty="0">
                  <a:latin typeface="#9Slide03 Arima Madurai Medium" panose="00000600000000000000" pitchFamily="2" charset="0"/>
                  <a:cs typeface="#9Slide03 Arima Madurai Medium" panose="00000600000000000000" pitchFamily="2" charset="0"/>
                </a:rPr>
                <a:t>, </a:t>
              </a:r>
              <a:r>
                <a:rPr lang="en-US" sz="2400" dirty="0" err="1">
                  <a:latin typeface="#9Slide03 Arima Madurai Medium" panose="00000600000000000000" pitchFamily="2" charset="0"/>
                  <a:cs typeface="#9Slide03 Arima Madurai Medium" panose="00000600000000000000" pitchFamily="2" charset="0"/>
                </a:rPr>
                <a:t>có</a:t>
              </a:r>
              <a:r>
                <a:rPr lang="en-US" sz="2400" dirty="0">
                  <a:latin typeface="#9Slide03 Arima Madurai Medium" panose="00000600000000000000" pitchFamily="2" charset="0"/>
                  <a:cs typeface="#9Slide03 Arima Madurai Medium" panose="00000600000000000000" pitchFamily="2" charset="0"/>
                </a:rPr>
                <a:t> </a:t>
              </a:r>
              <a:r>
                <a:rPr lang="en-US" sz="2400" dirty="0" err="1">
                  <a:latin typeface="#9Slide03 Arima Madurai Medium" panose="00000600000000000000" pitchFamily="2" charset="0"/>
                  <a:cs typeface="#9Slide03 Arima Madurai Medium" panose="00000600000000000000" pitchFamily="2" charset="0"/>
                </a:rPr>
                <a:t>thể</a:t>
              </a:r>
              <a:r>
                <a:rPr lang="en-US" sz="2400" dirty="0">
                  <a:latin typeface="#9Slide03 Arima Madurai Medium" panose="00000600000000000000" pitchFamily="2" charset="0"/>
                  <a:cs typeface="#9Slide03 Arima Madurai Medium" panose="00000600000000000000" pitchFamily="2" charset="0"/>
                </a:rPr>
                <a:t> </a:t>
              </a:r>
              <a:r>
                <a:rPr lang="en-US" sz="2400" dirty="0" err="1">
                  <a:latin typeface="#9Slide03 Arima Madurai Medium" panose="00000600000000000000" pitchFamily="2" charset="0"/>
                  <a:cs typeface="#9Slide03 Arima Madurai Medium" panose="00000600000000000000" pitchFamily="2" charset="0"/>
                </a:rPr>
                <a:t>thực</a:t>
              </a:r>
              <a:r>
                <a:rPr lang="en-US" sz="2400" dirty="0">
                  <a:latin typeface="#9Slide03 Arima Madurai Medium" panose="00000600000000000000" pitchFamily="2" charset="0"/>
                  <a:cs typeface="#9Slide03 Arima Madurai Medium" panose="00000600000000000000" pitchFamily="2" charset="0"/>
                </a:rPr>
                <a:t> </a:t>
              </a:r>
              <a:r>
                <a:rPr lang="en-US" sz="2400" dirty="0" err="1">
                  <a:latin typeface="#9Slide03 Arima Madurai Medium" panose="00000600000000000000" pitchFamily="2" charset="0"/>
                  <a:cs typeface="#9Slide03 Arima Madurai Medium" panose="00000600000000000000" pitchFamily="2" charset="0"/>
                </a:rPr>
                <a:t>hiện</a:t>
              </a:r>
              <a:r>
                <a:rPr lang="en-US" sz="2400" dirty="0">
                  <a:latin typeface="#9Slide03 Arima Madurai Medium" panose="00000600000000000000" pitchFamily="2" charset="0"/>
                  <a:cs typeface="#9Slide03 Arima Madurai Medium" panose="00000600000000000000" pitchFamily="2" charset="0"/>
                </a:rPr>
                <a:t> </a:t>
              </a:r>
              <a:r>
                <a:rPr lang="en-US" sz="2400" dirty="0" err="1">
                  <a:latin typeface="#9Slide03 Arima Madurai Medium" panose="00000600000000000000" pitchFamily="2" charset="0"/>
                  <a:cs typeface="#9Slide03 Arima Madurai Medium" panose="00000600000000000000" pitchFamily="2" charset="0"/>
                </a:rPr>
                <a:t>một</a:t>
              </a:r>
              <a:r>
                <a:rPr lang="en-US" sz="2400" dirty="0">
                  <a:latin typeface="#9Slide03 Arima Madurai Medium" panose="00000600000000000000" pitchFamily="2" charset="0"/>
                  <a:cs typeface="#9Slide03 Arima Madurai Medium" panose="00000600000000000000" pitchFamily="2" charset="0"/>
                </a:rPr>
                <a:t>, </a:t>
              </a:r>
              <a:r>
                <a:rPr lang="en-US" sz="2400" dirty="0" err="1">
                  <a:latin typeface="#9Slide03 Arima Madurai Medium" panose="00000600000000000000" pitchFamily="2" charset="0"/>
                  <a:cs typeface="#9Slide03 Arima Madurai Medium" panose="00000600000000000000" pitchFamily="2" charset="0"/>
                </a:rPr>
                <a:t>hai</a:t>
              </a:r>
              <a:r>
                <a:rPr lang="en-US" sz="2400" dirty="0">
                  <a:latin typeface="#9Slide03 Arima Madurai Medium" panose="00000600000000000000" pitchFamily="2" charset="0"/>
                  <a:cs typeface="#9Slide03 Arima Madurai Medium" panose="00000600000000000000" pitchFamily="2" charset="0"/>
                </a:rPr>
                <a:t> </a:t>
              </a:r>
              <a:r>
                <a:rPr lang="en-US" sz="2400" dirty="0" err="1">
                  <a:latin typeface="#9Slide03 Arima Madurai Medium" panose="00000600000000000000" pitchFamily="2" charset="0"/>
                  <a:cs typeface="#9Slide03 Arima Madurai Medium" panose="00000600000000000000" pitchFamily="2" charset="0"/>
                </a:rPr>
                <a:t>hoặc</a:t>
              </a:r>
              <a:r>
                <a:rPr lang="en-US" sz="2400" dirty="0">
                  <a:latin typeface="#9Slide03 Arima Madurai Medium" panose="00000600000000000000" pitchFamily="2" charset="0"/>
                  <a:cs typeface="#9Slide03 Arima Madurai Medium" panose="00000600000000000000" pitchFamily="2" charset="0"/>
                </a:rPr>
                <a:t> </a:t>
              </a:r>
              <a:r>
                <a:rPr lang="en-US" sz="2400" dirty="0" err="1">
                  <a:latin typeface="#9Slide03 Arima Madurai Medium" panose="00000600000000000000" pitchFamily="2" charset="0"/>
                  <a:cs typeface="#9Slide03 Arima Madurai Medium" panose="00000600000000000000" pitchFamily="2" charset="0"/>
                </a:rPr>
                <a:t>cả</a:t>
              </a:r>
              <a:r>
                <a:rPr lang="en-US" sz="2400" dirty="0">
                  <a:latin typeface="#9Slide03 Arima Madurai Medium" panose="00000600000000000000" pitchFamily="2" charset="0"/>
                  <a:cs typeface="#9Slide03 Arima Madurai Medium" panose="00000600000000000000" pitchFamily="2" charset="0"/>
                </a:rPr>
                <a:t> </a:t>
              </a:r>
              <a:r>
                <a:rPr lang="en-US" sz="2400" dirty="0" err="1">
                  <a:latin typeface="#9Slide03 Arima Madurai Medium" panose="00000600000000000000" pitchFamily="2" charset="0"/>
                  <a:cs typeface="#9Slide03 Arima Madurai Medium" panose="00000600000000000000" pitchFamily="2" charset="0"/>
                </a:rPr>
                <a:t>ba</a:t>
              </a:r>
              <a:r>
                <a:rPr lang="en-US" sz="2400" dirty="0">
                  <a:latin typeface="#9Slide03 Arima Madurai Medium" panose="00000600000000000000" pitchFamily="2" charset="0"/>
                  <a:cs typeface="#9Slide03 Arima Madurai Medium" panose="00000600000000000000" pitchFamily="2" charset="0"/>
                </a:rPr>
                <a:t> </a:t>
              </a:r>
              <a:r>
                <a:rPr lang="en-US" sz="2400" dirty="0" err="1">
                  <a:latin typeface="#9Slide03 Arima Madurai Medium" panose="00000600000000000000" pitchFamily="2" charset="0"/>
                  <a:cs typeface="#9Slide03 Arima Madurai Medium" panose="00000600000000000000" pitchFamily="2" charset="0"/>
                </a:rPr>
                <a:t>biện</a:t>
              </a:r>
              <a:r>
                <a:rPr lang="en-US" sz="2400" dirty="0">
                  <a:latin typeface="#9Slide03 Arima Madurai Medium" panose="00000600000000000000" pitchFamily="2" charset="0"/>
                  <a:cs typeface="#9Slide03 Arima Madurai Medium" panose="00000600000000000000" pitchFamily="2" charset="0"/>
                </a:rPr>
                <a:t> </a:t>
              </a:r>
              <a:r>
                <a:rPr lang="en-US" sz="2400" dirty="0" err="1">
                  <a:latin typeface="#9Slide03 Arima Madurai Medium" panose="00000600000000000000" pitchFamily="2" charset="0"/>
                  <a:cs typeface="#9Slide03 Arima Madurai Medium" panose="00000600000000000000" pitchFamily="2" charset="0"/>
                </a:rPr>
                <a:t>pháp</a:t>
              </a:r>
              <a:r>
                <a:rPr lang="en-US" sz="2400" dirty="0">
                  <a:latin typeface="#9Slide03 Arima Madurai Medium" panose="00000600000000000000" pitchFamily="2" charset="0"/>
                  <a:cs typeface="#9Slide03 Arima Madurai Medium" panose="00000600000000000000" pitchFamily="2" charset="0"/>
                </a:rPr>
                <a:t> </a:t>
              </a:r>
              <a:r>
                <a:rPr lang="en-US" sz="2400" dirty="0" err="1">
                  <a:latin typeface="#9Slide03 Arima Madurai Medium" panose="00000600000000000000" pitchFamily="2" charset="0"/>
                  <a:cs typeface="#9Slide03 Arima Madurai Medium" panose="00000600000000000000" pitchFamily="2" charset="0"/>
                </a:rPr>
                <a:t>sau</a:t>
              </a:r>
              <a:r>
                <a:rPr lang="en-US" sz="2400" dirty="0">
                  <a:latin typeface="#9Slide03 Arima Madurai Medium" panose="00000600000000000000" pitchFamily="2" charset="0"/>
                  <a:cs typeface="#9Slide03 Arima Madurai Medium" panose="00000600000000000000" pitchFamily="2" charset="0"/>
                </a:rPr>
                <a:t>:</a:t>
              </a:r>
            </a:p>
            <a:p>
              <a:pPr marL="285750" indent="-285750" algn="just">
                <a:buFont typeface="Arial" panose="020B0604020202020204" pitchFamily="34" charset="0"/>
                <a:buChar char="•"/>
              </a:pPr>
              <a:r>
                <a:rPr lang="en-US" sz="2400" dirty="0" err="1">
                  <a:latin typeface="#9Slide03 Arima Madurai Medium" panose="00000600000000000000" pitchFamily="2" charset="0"/>
                  <a:cs typeface="#9Slide03 Arima Madurai Medium" panose="00000600000000000000" pitchFamily="2" charset="0"/>
                </a:rPr>
                <a:t>Khuấy</a:t>
              </a:r>
              <a:r>
                <a:rPr lang="en-US" sz="2400" dirty="0">
                  <a:latin typeface="#9Slide03 Arima Madurai Medium" panose="00000600000000000000" pitchFamily="2" charset="0"/>
                  <a:cs typeface="#9Slide03 Arima Madurai Medium" panose="00000600000000000000" pitchFamily="2" charset="0"/>
                </a:rPr>
                <a:t> dung </a:t>
              </a:r>
              <a:r>
                <a:rPr lang="en-US" sz="2400" dirty="0" err="1">
                  <a:latin typeface="#9Slide03 Arima Madurai Medium" panose="00000600000000000000" pitchFamily="2" charset="0"/>
                  <a:cs typeface="#9Slide03 Arima Madurai Medium" panose="00000600000000000000" pitchFamily="2" charset="0"/>
                </a:rPr>
                <a:t>dịch</a:t>
              </a:r>
              <a:r>
                <a:rPr lang="en-US" sz="2400" dirty="0">
                  <a:latin typeface="#9Slide03 Arima Madurai Medium" panose="00000600000000000000" pitchFamily="2" charset="0"/>
                  <a:cs typeface="#9Slide03 Arima Madurai Medium" panose="00000600000000000000" pitchFamily="2" charset="0"/>
                </a:rPr>
                <a:t>.</a:t>
              </a:r>
            </a:p>
            <a:p>
              <a:pPr marL="285750" indent="-285750" algn="just">
                <a:buFont typeface="Arial" panose="020B0604020202020204" pitchFamily="34" charset="0"/>
                <a:buChar char="•"/>
              </a:pPr>
              <a:r>
                <a:rPr lang="en-US" sz="2400" dirty="0" err="1">
                  <a:latin typeface="#9Slide03 Arima Madurai Medium" panose="00000600000000000000" pitchFamily="2" charset="0"/>
                  <a:cs typeface="#9Slide03 Arima Madurai Medium" panose="00000600000000000000" pitchFamily="2" charset="0"/>
                </a:rPr>
                <a:t>Đun</a:t>
              </a:r>
              <a:r>
                <a:rPr lang="en-US" sz="2400" dirty="0">
                  <a:latin typeface="#9Slide03 Arima Madurai Medium" panose="00000600000000000000" pitchFamily="2" charset="0"/>
                  <a:cs typeface="#9Slide03 Arima Madurai Medium" panose="00000600000000000000" pitchFamily="2" charset="0"/>
                </a:rPr>
                <a:t> </a:t>
              </a:r>
              <a:r>
                <a:rPr lang="en-US" sz="2400" dirty="0" err="1">
                  <a:latin typeface="#9Slide03 Arima Madurai Medium" panose="00000600000000000000" pitchFamily="2" charset="0"/>
                  <a:cs typeface="#9Slide03 Arima Madurai Medium" panose="00000600000000000000" pitchFamily="2" charset="0"/>
                </a:rPr>
                <a:t>nóng</a:t>
              </a:r>
              <a:r>
                <a:rPr lang="en-US" sz="2400" dirty="0">
                  <a:latin typeface="#9Slide03 Arima Madurai Medium" panose="00000600000000000000" pitchFamily="2" charset="0"/>
                  <a:cs typeface="#9Slide03 Arima Madurai Medium" panose="00000600000000000000" pitchFamily="2" charset="0"/>
                </a:rPr>
                <a:t> dung </a:t>
              </a:r>
              <a:r>
                <a:rPr lang="en-US" sz="2400" dirty="0" err="1">
                  <a:latin typeface="#9Slide03 Arima Madurai Medium" panose="00000600000000000000" pitchFamily="2" charset="0"/>
                  <a:cs typeface="#9Slide03 Arima Madurai Medium" panose="00000600000000000000" pitchFamily="2" charset="0"/>
                </a:rPr>
                <a:t>dịch</a:t>
              </a:r>
              <a:r>
                <a:rPr lang="en-US" sz="2400" dirty="0">
                  <a:latin typeface="#9Slide03 Arima Madurai Medium" panose="00000600000000000000" pitchFamily="2" charset="0"/>
                  <a:cs typeface="#9Slide03 Arima Madurai Medium" panose="00000600000000000000" pitchFamily="2" charset="0"/>
                </a:rPr>
                <a:t>.</a:t>
              </a:r>
            </a:p>
            <a:p>
              <a:pPr marL="285750" indent="-285750" algn="just">
                <a:buFont typeface="Arial" panose="020B0604020202020204" pitchFamily="34" charset="0"/>
                <a:buChar char="•"/>
              </a:pPr>
              <a:r>
                <a:rPr lang="en-US" sz="2400" dirty="0" err="1">
                  <a:latin typeface="#9Slide03 Arima Madurai Medium" panose="00000600000000000000" pitchFamily="2" charset="0"/>
                  <a:cs typeface="#9Slide03 Arima Madurai Medium" panose="00000600000000000000" pitchFamily="2" charset="0"/>
                </a:rPr>
                <a:t>Nghiền</a:t>
              </a:r>
              <a:r>
                <a:rPr lang="en-US" sz="2400" dirty="0">
                  <a:latin typeface="#9Slide03 Arima Madurai Medium" panose="00000600000000000000" pitchFamily="2" charset="0"/>
                  <a:cs typeface="#9Slide03 Arima Madurai Medium" panose="00000600000000000000" pitchFamily="2" charset="0"/>
                </a:rPr>
                <a:t> </a:t>
              </a:r>
              <a:r>
                <a:rPr lang="en-US" sz="2400" dirty="0" err="1">
                  <a:latin typeface="#9Slide03 Arima Madurai Medium" panose="00000600000000000000" pitchFamily="2" charset="0"/>
                  <a:cs typeface="#9Slide03 Arima Madurai Medium" panose="00000600000000000000" pitchFamily="2" charset="0"/>
                </a:rPr>
                <a:t>nhỏ</a:t>
              </a:r>
              <a:r>
                <a:rPr lang="en-US" sz="2400" dirty="0">
                  <a:latin typeface="#9Slide03 Arima Madurai Medium" panose="00000600000000000000" pitchFamily="2" charset="0"/>
                  <a:cs typeface="#9Slide03 Arima Madurai Medium" panose="00000600000000000000" pitchFamily="2" charset="0"/>
                </a:rPr>
                <a:t> </a:t>
              </a:r>
              <a:r>
                <a:rPr lang="en-US" sz="2400" dirty="0" err="1">
                  <a:latin typeface="#9Slide03 Arima Madurai Medium" panose="00000600000000000000" pitchFamily="2" charset="0"/>
                  <a:cs typeface="#9Slide03 Arima Madurai Medium" panose="00000600000000000000" pitchFamily="2" charset="0"/>
                </a:rPr>
                <a:t>chất</a:t>
              </a:r>
              <a:r>
                <a:rPr lang="en-US" sz="2400" dirty="0">
                  <a:latin typeface="#9Slide03 Arima Madurai Medium" panose="00000600000000000000" pitchFamily="2" charset="0"/>
                  <a:cs typeface="#9Slide03 Arima Madurai Medium" panose="00000600000000000000" pitchFamily="2" charset="0"/>
                </a:rPr>
                <a:t> </a:t>
              </a:r>
              <a:r>
                <a:rPr lang="en-US" sz="2400" dirty="0" err="1">
                  <a:latin typeface="#9Slide03 Arima Madurai Medium" panose="00000600000000000000" pitchFamily="2" charset="0"/>
                  <a:cs typeface="#9Slide03 Arima Madurai Medium" panose="00000600000000000000" pitchFamily="2" charset="0"/>
                </a:rPr>
                <a:t>rắn</a:t>
              </a:r>
              <a:r>
                <a:rPr lang="en-US" sz="2400" dirty="0">
                  <a:latin typeface="#9Slide03 Arima Madurai Medium" panose="00000600000000000000" pitchFamily="2" charset="0"/>
                  <a:cs typeface="#9Slide03 Arima Madurai Medium" panose="00000600000000000000" pitchFamily="2" charset="0"/>
                </a:rPr>
                <a:t>.</a:t>
              </a:r>
            </a:p>
          </p:txBody>
        </p:sp>
      </p:grpSp>
      <p:sp>
        <p:nvSpPr>
          <p:cNvPr id="92" name="TextBox 91">
            <a:extLst>
              <a:ext uri="{FF2B5EF4-FFF2-40B4-BE49-F238E27FC236}">
                <a16:creationId xmlns:a16="http://schemas.microsoft.com/office/drawing/2014/main" id="{9CE78B6F-2ACF-462B-9A44-4A3222A0EE6F}"/>
              </a:ext>
            </a:extLst>
          </p:cNvPr>
          <p:cNvSpPr txBox="1"/>
          <p:nvPr/>
        </p:nvSpPr>
        <p:spPr>
          <a:xfrm>
            <a:off x="765925" y="699498"/>
            <a:ext cx="103796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#9Slide03 BoosterNextFYBlack" panose="02000A03000000020004" pitchFamily="2" charset="0"/>
              </a:rPr>
              <a:t>2. CÁC YẾU TỐ ẢNH HƯỞNG ĐẾN LƯỢNG CHẤT HÒA TAN TRONG NƯỚC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E04677A-E646-4559-B67E-558F76D0201F}"/>
              </a:ext>
            </a:extLst>
          </p:cNvPr>
          <p:cNvGrpSpPr/>
          <p:nvPr/>
        </p:nvGrpSpPr>
        <p:grpSpPr>
          <a:xfrm>
            <a:off x="-1083955" y="3589824"/>
            <a:ext cx="13319044" cy="3854133"/>
            <a:chOff x="-1083955" y="3589824"/>
            <a:chExt cx="13319044" cy="3854133"/>
          </a:xfrm>
        </p:grpSpPr>
        <p:pic>
          <p:nvPicPr>
            <p:cNvPr id="13" name="Picture 12" descr="A picture containing person, holding, hand&#10;&#10;Description automatically generated">
              <a:extLst>
                <a:ext uri="{FF2B5EF4-FFF2-40B4-BE49-F238E27FC236}">
                  <a16:creationId xmlns:a16="http://schemas.microsoft.com/office/drawing/2014/main" id="{9579429A-5275-44C0-8062-969DFA98252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924" b="96183" l="9986" r="89946">
                          <a14:foregroundMark x1="18139" y1="70515" x2="24592" y2="80057"/>
                          <a14:foregroundMark x1="60938" y1="96565" x2="55774" y2="96183"/>
                          <a14:foregroundMark x1="55774" y1="96183" x2="55774" y2="96183"/>
                          <a14:foregroundMark x1="19633" y1="30534" x2="15829" y2="50668"/>
                          <a14:foregroundMark x1="14334" y1="52385" x2="19497" y2="64408"/>
                          <a14:foregroundMark x1="18886" y1="68225" x2="14334" y2="53053"/>
                          <a14:foregroundMark x1="14334" y1="53053" x2="14334" y2="5295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80167" y="3928181"/>
              <a:ext cx="4938189" cy="3515776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D1D7D6D4-B7CE-47F2-AD60-B06C78EF88A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5360" b="92237" l="1000" r="96400">
                          <a14:foregroundMark x1="39800" y1="8503" x2="40000" y2="11091"/>
                          <a14:foregroundMark x1="57300" y1="9057" x2="61100" y2="11275"/>
                          <a14:foregroundMark x1="70100" y1="7579" x2="72500" y2="14787"/>
                          <a14:foregroundMark x1="90700" y1="37708" x2="90500" y2="47505"/>
                          <a14:foregroundMark x1="93000" y1="61368" x2="93100" y2="70425"/>
                          <a14:foregroundMark x1="93100" y1="70425" x2="92300" y2="75970"/>
                          <a14:foregroundMark x1="78000" y1="87616" x2="73100" y2="91682"/>
                          <a14:foregroundMark x1="73100" y1="91682" x2="57700" y2="92421"/>
                          <a14:foregroundMark x1="10900" y1="79113" x2="6900" y2="77079"/>
                          <a14:foregroundMark x1="6900" y1="77079" x2="6800" y2="76340"/>
                          <a14:foregroundMark x1="2400" y1="76895" x2="6700" y2="77449"/>
                          <a14:foregroundMark x1="6700" y1="77449" x2="7800" y2="77264"/>
                          <a14:foregroundMark x1="1000" y1="74492" x2="5000" y2="76710"/>
                          <a14:foregroundMark x1="41900" y1="5545" x2="40900" y2="6285"/>
                          <a14:foregroundMark x1="68800" y1="39002" x2="70400" y2="41774"/>
                          <a14:foregroundMark x1="96400" y1="61738" x2="96200" y2="5933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083955" y="4847771"/>
              <a:ext cx="4355208" cy="2356167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62BA4BFF-6B85-4441-ABE1-A2BCE96CA82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8889" b="96389" l="3125" r="97500">
                          <a14:foregroundMark x1="19766" y1="39306" x2="16016" y2="41667"/>
                          <a14:foregroundMark x1="16016" y1="41667" x2="11563" y2="41944"/>
                          <a14:foregroundMark x1="11563" y1="41944" x2="8750" y2="44167"/>
                          <a14:foregroundMark x1="6172" y1="49861" x2="8281" y2="57778"/>
                          <a14:foregroundMark x1="8281" y1="57778" x2="9297" y2="59306"/>
                          <a14:foregroundMark x1="4141" y1="48750" x2="5313" y2="46528"/>
                          <a14:foregroundMark x1="3203" y1="65000" x2="4141" y2="75972"/>
                          <a14:foregroundMark x1="4141" y1="75972" x2="7422" y2="82917"/>
                          <a14:foregroundMark x1="7422" y1="82917" x2="11484" y2="83194"/>
                          <a14:foregroundMark x1="11484" y1="83194" x2="17109" y2="82361"/>
                          <a14:foregroundMark x1="17109" y1="82361" x2="34453" y2="87639"/>
                          <a14:foregroundMark x1="34766" y1="98750" x2="13359" y2="96389"/>
                          <a14:foregroundMark x1="13359" y1="96389" x2="12188" y2="95417"/>
                          <a14:foregroundMark x1="8672" y1="94583" x2="7422" y2="84583"/>
                          <a14:foregroundMark x1="21641" y1="45972" x2="25938" y2="45556"/>
                          <a14:foregroundMark x1="25938" y1="45556" x2="29063" y2="48333"/>
                          <a14:foregroundMark x1="97109" y1="61389" x2="95625" y2="76528"/>
                          <a14:foregroundMark x1="95625" y1="76528" x2="96172" y2="83611"/>
                          <a14:foregroundMark x1="96172" y1="83611" x2="96172" y2="83611"/>
                          <a14:foregroundMark x1="97891" y1="43194" x2="99766" y2="71389"/>
                          <a14:foregroundMark x1="99766" y1="71389" x2="99297" y2="82778"/>
                          <a14:foregroundMark x1="99297" y1="82778" x2="97500" y2="91111"/>
                          <a14:foregroundMark x1="97500" y1="91111" x2="97266" y2="96111"/>
                          <a14:foregroundMark x1="60859" y1="28611" x2="63438" y2="27083"/>
                          <a14:foregroundMark x1="47500" y1="10139" x2="46328" y2="8889"/>
                          <a14:foregroundMark x1="97266" y1="44444" x2="95000" y2="5930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71318" y="3589824"/>
              <a:ext cx="5863771" cy="3298371"/>
            </a:xfrm>
            <a:prstGeom prst="rect">
              <a:avLst/>
            </a:prstGeom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5682C86-CA43-4441-B5F5-24A29F397C21}"/>
                </a:ext>
              </a:extLst>
            </p:cNvPr>
            <p:cNvSpPr txBox="1"/>
            <p:nvPr/>
          </p:nvSpPr>
          <p:spPr>
            <a:xfrm>
              <a:off x="1862452" y="3730001"/>
              <a:ext cx="7078347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spc="-50" dirty="0" err="1">
                  <a:solidFill>
                    <a:schemeClr val="tx2">
                      <a:lumMod val="95000"/>
                    </a:schemeClr>
                  </a:solidFill>
                  <a:latin typeface="#9Slide07 SVNBrandon Printed Sh" panose="02000000000000000000" pitchFamily="2" charset="0"/>
                  <a:ea typeface="+mj-ea"/>
                  <a:cs typeface="+mj-cs"/>
                </a:rPr>
                <a:t>Làm</a:t>
              </a:r>
              <a:r>
                <a:rPr lang="en-US" sz="4400" spc="-50" dirty="0">
                  <a:solidFill>
                    <a:schemeClr val="tx2">
                      <a:lumMod val="95000"/>
                    </a:schemeClr>
                  </a:solidFill>
                  <a:latin typeface="#9Slide07 SVNBrandon Printed Sh" panose="02000000000000000000" pitchFamily="2" charset="0"/>
                  <a:ea typeface="+mj-ea"/>
                  <a:cs typeface="+mj-cs"/>
                </a:rPr>
                <a:t> </a:t>
              </a:r>
              <a:r>
                <a:rPr lang="en-US" sz="4400" spc="-50" dirty="0" err="1">
                  <a:solidFill>
                    <a:schemeClr val="tx2">
                      <a:lumMod val="95000"/>
                    </a:schemeClr>
                  </a:solidFill>
                  <a:latin typeface="#9Slide07 SVNBrandon Printed Sh" panose="02000000000000000000" pitchFamily="2" charset="0"/>
                  <a:ea typeface="+mj-ea"/>
                  <a:cs typeface="+mj-cs"/>
                </a:rPr>
                <a:t>tinh</a:t>
              </a:r>
              <a:r>
                <a:rPr lang="en-US" sz="4400" spc="-50" dirty="0">
                  <a:solidFill>
                    <a:schemeClr val="tx2">
                      <a:lumMod val="95000"/>
                    </a:schemeClr>
                  </a:solidFill>
                  <a:latin typeface="#9Slide07 SVNBrandon Printed Sh" panose="02000000000000000000" pitchFamily="2" charset="0"/>
                  <a:ea typeface="+mj-ea"/>
                  <a:cs typeface="+mj-cs"/>
                </a:rPr>
                <a:t> </a:t>
              </a:r>
              <a:r>
                <a:rPr lang="en-US" sz="4400" spc="-50" dirty="0" err="1">
                  <a:solidFill>
                    <a:schemeClr val="tx2">
                      <a:lumMod val="95000"/>
                    </a:schemeClr>
                  </a:solidFill>
                  <a:latin typeface="#9Slide07 SVNBrandon Printed Sh" panose="02000000000000000000" pitchFamily="2" charset="0"/>
                  <a:ea typeface="+mj-ea"/>
                  <a:cs typeface="+mj-cs"/>
                </a:rPr>
                <a:t>thể</a:t>
              </a:r>
              <a:r>
                <a:rPr lang="en-US" sz="4400" spc="-50" dirty="0">
                  <a:solidFill>
                    <a:schemeClr val="tx2">
                      <a:lumMod val="95000"/>
                    </a:schemeClr>
                  </a:solidFill>
                  <a:latin typeface="#9Slide07 SVNBrandon Printed Sh" panose="02000000000000000000" pitchFamily="2" charset="0"/>
                  <a:ea typeface="+mj-ea"/>
                  <a:cs typeface="+mj-cs"/>
                </a:rPr>
                <a:t> </a:t>
              </a:r>
              <a:r>
                <a:rPr lang="en-US" sz="4400" spc="-50" dirty="0" err="1">
                  <a:solidFill>
                    <a:schemeClr val="tx2">
                      <a:lumMod val="95000"/>
                    </a:schemeClr>
                  </a:solidFill>
                  <a:latin typeface="#9Slide07 SVNBrandon Printed Sh" panose="02000000000000000000" pitchFamily="2" charset="0"/>
                  <a:ea typeface="+mj-ea"/>
                  <a:cs typeface="+mj-cs"/>
                </a:rPr>
                <a:t>đường</a:t>
              </a:r>
              <a:endParaRPr lang="en-US" sz="4400" spc="-50" dirty="0">
                <a:solidFill>
                  <a:schemeClr val="tx2">
                    <a:lumMod val="95000"/>
                  </a:schemeClr>
                </a:solidFill>
                <a:latin typeface="#9Slide07 SVNBrandon Printed Sh" panose="02000000000000000000" pitchFamily="2" charset="0"/>
                <a:ea typeface="+mj-ea"/>
                <a:cs typeface="+mj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55773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clickEffect" p14:presetBounceEnd="6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7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8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77A9541B-71B6-4EDE-8208-42B92B4C459F}"/>
              </a:ext>
            </a:extLst>
          </p:cNvPr>
          <p:cNvGrpSpPr/>
          <p:nvPr/>
        </p:nvGrpSpPr>
        <p:grpSpPr>
          <a:xfrm>
            <a:off x="2670626" y="0"/>
            <a:ext cx="7692571" cy="6857999"/>
            <a:chOff x="5710459" y="1442611"/>
            <a:chExt cx="6269875" cy="4788856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85DAA4AE-0EBD-4EBA-B8F8-A7C065C4E8E3}"/>
                </a:ext>
              </a:extLst>
            </p:cNvPr>
            <p:cNvGrpSpPr/>
            <p:nvPr/>
          </p:nvGrpSpPr>
          <p:grpSpPr>
            <a:xfrm>
              <a:off x="5710459" y="1442611"/>
              <a:ext cx="6269875" cy="4788856"/>
              <a:chOff x="5710459" y="1742507"/>
              <a:chExt cx="6269875" cy="2628900"/>
            </a:xfrm>
          </p:grpSpPr>
          <p:sp>
            <p:nvSpPr>
              <p:cNvPr id="32" name="Google Shape;236;p5">
                <a:extLst>
                  <a:ext uri="{FF2B5EF4-FFF2-40B4-BE49-F238E27FC236}">
                    <a16:creationId xmlns:a16="http://schemas.microsoft.com/office/drawing/2014/main" id="{103A39DC-B91B-4D4D-BE15-3907FBC1D3CE}"/>
                  </a:ext>
                </a:extLst>
              </p:cNvPr>
              <p:cNvSpPr/>
              <p:nvPr/>
            </p:nvSpPr>
            <p:spPr>
              <a:xfrm>
                <a:off x="5832265" y="1821891"/>
                <a:ext cx="6148069" cy="2549516"/>
              </a:xfrm>
              <a:prstGeom prst="rect">
                <a:avLst/>
              </a:prstGeom>
              <a:solidFill>
                <a:srgbClr val="CFAFD4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rPr>
                  <a:t> 0</a:t>
                </a:r>
                <a:endParaRPr kumimoji="0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" name="Google Shape;237;p5">
                <a:extLst>
                  <a:ext uri="{FF2B5EF4-FFF2-40B4-BE49-F238E27FC236}">
                    <a16:creationId xmlns:a16="http://schemas.microsoft.com/office/drawing/2014/main" id="{BE60DC62-EDDC-4DF2-B1C2-C572D72FC3B5}"/>
                  </a:ext>
                </a:extLst>
              </p:cNvPr>
              <p:cNvSpPr/>
              <p:nvPr/>
            </p:nvSpPr>
            <p:spPr>
              <a:xfrm>
                <a:off x="5710459" y="1742507"/>
                <a:ext cx="6148069" cy="2549516"/>
              </a:xfrm>
              <a:prstGeom prst="rect">
                <a:avLst/>
              </a:prstGeom>
              <a:solidFill>
                <a:srgbClr val="FCCFB8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" sz="10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rPr>
                  <a:t> </a:t>
                </a:r>
                <a:endParaRPr kumimoji="0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A0839B61-B1D3-4A16-8EF9-2B538E98FA76}"/>
                </a:ext>
              </a:extLst>
            </p:cNvPr>
            <p:cNvSpPr txBox="1"/>
            <p:nvPr/>
          </p:nvSpPr>
          <p:spPr>
            <a:xfrm>
              <a:off x="5842518" y="1818963"/>
              <a:ext cx="5883951" cy="9621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endParaRPr lang="en-US" sz="24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endParaRPr>
            </a:p>
          </p:txBody>
        </p:sp>
      </p:grpSp>
      <p:pic>
        <p:nvPicPr>
          <p:cNvPr id="14" name="10000000_792125798362983_5541707905113906490_n">
            <a:hlinkClick r:id="" action="ppaction://media"/>
            <a:extLst>
              <a:ext uri="{FF2B5EF4-FFF2-40B4-BE49-F238E27FC236}">
                <a16:creationId xmlns:a16="http://schemas.microsoft.com/office/drawing/2014/main" id="{A777D08F-9C09-4765-8FF1-2310FC57640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027839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363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379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">
            <a:extLst>
              <a:ext uri="{FF2B5EF4-FFF2-40B4-BE49-F238E27FC236}">
                <a16:creationId xmlns:a16="http://schemas.microsoft.com/office/drawing/2014/main" id="{7E000443-8FB6-FE4E-BE29-B060E76320D2}"/>
              </a:ext>
            </a:extLst>
          </p:cNvPr>
          <p:cNvSpPr/>
          <p:nvPr/>
        </p:nvSpPr>
        <p:spPr>
          <a:xfrm>
            <a:off x="1553260" y="319991"/>
            <a:ext cx="4974789" cy="1030941"/>
          </a:xfrm>
          <a:custGeom>
            <a:avLst/>
            <a:gdLst>
              <a:gd name="connsiteX0" fmla="*/ 0 w 2376289"/>
              <a:gd name="connsiteY0" fmla="*/ 0 h 1188144"/>
              <a:gd name="connsiteX1" fmla="*/ 2376289 w 2376289"/>
              <a:gd name="connsiteY1" fmla="*/ 0 h 1188144"/>
              <a:gd name="connsiteX2" fmla="*/ 2376289 w 2376289"/>
              <a:gd name="connsiteY2" fmla="*/ 1188144 h 1188144"/>
              <a:gd name="connsiteX3" fmla="*/ 0 w 2376289"/>
              <a:gd name="connsiteY3" fmla="*/ 1188144 h 1188144"/>
              <a:gd name="connsiteX4" fmla="*/ 0 w 2376289"/>
              <a:gd name="connsiteY4" fmla="*/ 0 h 1188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76289" h="1188144">
                <a:moveTo>
                  <a:pt x="0" y="0"/>
                </a:moveTo>
                <a:lnTo>
                  <a:pt x="2376289" y="0"/>
                </a:lnTo>
                <a:lnTo>
                  <a:pt x="2376289" y="1188144"/>
                </a:lnTo>
                <a:lnTo>
                  <a:pt x="0" y="1188144"/>
                </a:lnTo>
                <a:lnTo>
                  <a:pt x="0" y="0"/>
                </a:lnTo>
                <a:close/>
              </a:path>
            </a:pathLst>
          </a:custGeom>
          <a:solidFill>
            <a:srgbClr val="F8E6D8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32373" tIns="32373" rIns="32373" bIns="32373" spcCol="1270" anchor="ctr"/>
          <a:lstStyle/>
          <a:p>
            <a:pPr algn="ctr" defTabSz="2266039">
              <a:lnSpc>
                <a:spcPct val="90000"/>
              </a:lnSpc>
              <a:defRPr/>
            </a:pPr>
            <a:r>
              <a:rPr lang="en-US" sz="2400" b="1" dirty="0" err="1">
                <a:solidFill>
                  <a:schemeClr val="tx1"/>
                </a:solidFill>
              </a:rPr>
              <a:t>Hỗn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hợp</a:t>
            </a:r>
            <a:endParaRPr lang="en-US" sz="2400" b="1" dirty="0">
              <a:solidFill>
                <a:schemeClr val="tx1"/>
              </a:solidFill>
            </a:endParaRPr>
          </a:p>
          <a:p>
            <a:pPr algn="ctr" defTabSz="2266039">
              <a:lnSpc>
                <a:spcPct val="90000"/>
              </a:lnSpc>
              <a:defRPr/>
            </a:pPr>
            <a:r>
              <a:rPr lang="en-US" sz="2400" b="1" dirty="0">
                <a:solidFill>
                  <a:srgbClr val="C00000"/>
                </a:solidFill>
              </a:rPr>
              <a:t>Hai hay </a:t>
            </a:r>
            <a:r>
              <a:rPr lang="en-US" sz="2400" b="1" dirty="0" err="1">
                <a:solidFill>
                  <a:srgbClr val="C00000"/>
                </a:solidFill>
              </a:rPr>
              <a:t>nhiều</a:t>
            </a:r>
            <a:r>
              <a:rPr lang="en-US" sz="2400" b="1" dirty="0">
                <a:solidFill>
                  <a:srgbClr val="C00000"/>
                </a:solidFill>
              </a:rPr>
              <a:t> </a:t>
            </a:r>
            <a:r>
              <a:rPr lang="en-US" sz="2400" b="1" dirty="0" err="1">
                <a:solidFill>
                  <a:srgbClr val="C00000"/>
                </a:solidFill>
              </a:rPr>
              <a:t>chất</a:t>
            </a:r>
            <a:r>
              <a:rPr lang="en-US" sz="2400" b="1" dirty="0">
                <a:solidFill>
                  <a:srgbClr val="C00000"/>
                </a:solidFill>
              </a:rPr>
              <a:t> </a:t>
            </a:r>
            <a:r>
              <a:rPr lang="en-US" sz="2400" b="1" dirty="0" err="1">
                <a:solidFill>
                  <a:srgbClr val="C00000"/>
                </a:solidFill>
              </a:rPr>
              <a:t>thành</a:t>
            </a:r>
            <a:r>
              <a:rPr lang="en-US" sz="2400" b="1" dirty="0">
                <a:solidFill>
                  <a:srgbClr val="C00000"/>
                </a:solidFill>
              </a:rPr>
              <a:t> </a:t>
            </a:r>
            <a:r>
              <a:rPr lang="en-US" sz="2400" b="1" dirty="0" err="1">
                <a:solidFill>
                  <a:srgbClr val="C00000"/>
                </a:solidFill>
              </a:rPr>
              <a:t>phần</a:t>
            </a:r>
            <a:r>
              <a:rPr lang="en-US" sz="2400" b="1" dirty="0">
                <a:solidFill>
                  <a:srgbClr val="C00000"/>
                </a:solidFill>
              </a:rPr>
              <a:t> </a:t>
            </a:r>
            <a:r>
              <a:rPr lang="en-US" sz="2400" b="1" dirty="0" err="1">
                <a:solidFill>
                  <a:srgbClr val="C00000"/>
                </a:solidFill>
              </a:rPr>
              <a:t>trộn</a:t>
            </a:r>
            <a:r>
              <a:rPr lang="en-US" sz="2400" b="1" dirty="0">
                <a:solidFill>
                  <a:srgbClr val="C00000"/>
                </a:solidFill>
              </a:rPr>
              <a:t> </a:t>
            </a:r>
            <a:r>
              <a:rPr lang="en-US" sz="2400" b="1" dirty="0" err="1">
                <a:solidFill>
                  <a:srgbClr val="C00000"/>
                </a:solidFill>
              </a:rPr>
              <a:t>lẫn</a:t>
            </a:r>
            <a:r>
              <a:rPr lang="en-US" sz="2400" b="1" dirty="0">
                <a:solidFill>
                  <a:srgbClr val="C00000"/>
                </a:solidFill>
              </a:rPr>
              <a:t> </a:t>
            </a:r>
            <a:r>
              <a:rPr lang="en-US" sz="2400" b="1" dirty="0" err="1">
                <a:solidFill>
                  <a:srgbClr val="C00000"/>
                </a:solidFill>
              </a:rPr>
              <a:t>vào</a:t>
            </a:r>
            <a:r>
              <a:rPr lang="en-US" sz="2400" b="1" dirty="0">
                <a:solidFill>
                  <a:srgbClr val="C00000"/>
                </a:solidFill>
              </a:rPr>
              <a:t> </a:t>
            </a:r>
            <a:r>
              <a:rPr lang="en-US" sz="2400" b="1" dirty="0" err="1">
                <a:solidFill>
                  <a:srgbClr val="C00000"/>
                </a:solidFill>
              </a:rPr>
              <a:t>nhau</a:t>
            </a:r>
            <a:endParaRPr lang="en-US" sz="2400" b="1" dirty="0">
              <a:solidFill>
                <a:srgbClr val="C00000"/>
              </a:solidFill>
            </a:endParaRP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045D8F05-010B-4D4B-9958-5ADD7ED43749}"/>
              </a:ext>
            </a:extLst>
          </p:cNvPr>
          <p:cNvSpPr/>
          <p:nvPr/>
        </p:nvSpPr>
        <p:spPr>
          <a:xfrm>
            <a:off x="1553260" y="2283406"/>
            <a:ext cx="3660423" cy="1586255"/>
          </a:xfrm>
          <a:custGeom>
            <a:avLst/>
            <a:gdLst>
              <a:gd name="connsiteX0" fmla="*/ 0 w 2376289"/>
              <a:gd name="connsiteY0" fmla="*/ 0 h 1188144"/>
              <a:gd name="connsiteX1" fmla="*/ 2376289 w 2376289"/>
              <a:gd name="connsiteY1" fmla="*/ 0 h 1188144"/>
              <a:gd name="connsiteX2" fmla="*/ 2376289 w 2376289"/>
              <a:gd name="connsiteY2" fmla="*/ 1188144 h 1188144"/>
              <a:gd name="connsiteX3" fmla="*/ 0 w 2376289"/>
              <a:gd name="connsiteY3" fmla="*/ 1188144 h 1188144"/>
              <a:gd name="connsiteX4" fmla="*/ 0 w 2376289"/>
              <a:gd name="connsiteY4" fmla="*/ 0 h 1188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76289" h="1188144">
                <a:moveTo>
                  <a:pt x="0" y="0"/>
                </a:moveTo>
                <a:lnTo>
                  <a:pt x="2376289" y="0"/>
                </a:lnTo>
                <a:lnTo>
                  <a:pt x="2376289" y="1188144"/>
                </a:lnTo>
                <a:lnTo>
                  <a:pt x="0" y="1188144"/>
                </a:lnTo>
                <a:lnTo>
                  <a:pt x="0" y="0"/>
                </a:lnTo>
                <a:close/>
              </a:path>
            </a:pathLst>
          </a:custGeom>
          <a:solidFill>
            <a:srgbClr val="F8E6D8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32373" tIns="32373" rIns="32373" bIns="32373" spcCol="1270" anchor="ctr"/>
          <a:lstStyle/>
          <a:p>
            <a:pPr algn="ctr" defTabSz="2266039">
              <a:lnSpc>
                <a:spcPct val="90000"/>
              </a:lnSpc>
              <a:defRPr/>
            </a:pPr>
            <a:r>
              <a:rPr lang="en-US" sz="2400" b="1" dirty="0" err="1">
                <a:solidFill>
                  <a:schemeClr val="tx1"/>
                </a:solidFill>
              </a:rPr>
              <a:t>Hỗn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hợp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đồng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nhất</a:t>
            </a:r>
            <a:endParaRPr lang="en-US" sz="2400" b="1" dirty="0">
              <a:solidFill>
                <a:schemeClr val="tx1"/>
              </a:solidFill>
            </a:endParaRPr>
          </a:p>
          <a:p>
            <a:pPr algn="ctr" defTabSz="2266039">
              <a:lnSpc>
                <a:spcPct val="90000"/>
              </a:lnSpc>
              <a:defRPr/>
            </a:pPr>
            <a:r>
              <a:rPr lang="en-US" sz="2400" b="1" dirty="0" err="1">
                <a:solidFill>
                  <a:srgbClr val="C00000"/>
                </a:solidFill>
              </a:rPr>
              <a:t>Không</a:t>
            </a:r>
            <a:r>
              <a:rPr lang="en-US" sz="2400" b="1" dirty="0">
                <a:solidFill>
                  <a:srgbClr val="C00000"/>
                </a:solidFill>
              </a:rPr>
              <a:t> </a:t>
            </a:r>
            <a:r>
              <a:rPr lang="en-US" sz="2400" b="1" dirty="0" err="1">
                <a:solidFill>
                  <a:srgbClr val="C00000"/>
                </a:solidFill>
              </a:rPr>
              <a:t>xuất</a:t>
            </a:r>
            <a:r>
              <a:rPr lang="en-US" sz="2400" b="1" dirty="0">
                <a:solidFill>
                  <a:srgbClr val="C00000"/>
                </a:solidFill>
              </a:rPr>
              <a:t> </a:t>
            </a:r>
            <a:r>
              <a:rPr lang="en-US" sz="2400" b="1" dirty="0" err="1">
                <a:solidFill>
                  <a:srgbClr val="C00000"/>
                </a:solidFill>
              </a:rPr>
              <a:t>hiện</a:t>
            </a:r>
            <a:r>
              <a:rPr lang="en-US" sz="2400" b="1" dirty="0">
                <a:solidFill>
                  <a:srgbClr val="C00000"/>
                </a:solidFill>
              </a:rPr>
              <a:t> </a:t>
            </a:r>
            <a:r>
              <a:rPr lang="en-US" sz="2400" b="1" dirty="0" err="1">
                <a:solidFill>
                  <a:srgbClr val="C00000"/>
                </a:solidFill>
              </a:rPr>
              <a:t>ranh</a:t>
            </a:r>
            <a:r>
              <a:rPr lang="en-US" sz="2400" b="1" dirty="0">
                <a:solidFill>
                  <a:srgbClr val="C00000"/>
                </a:solidFill>
              </a:rPr>
              <a:t> </a:t>
            </a:r>
            <a:r>
              <a:rPr lang="en-US" sz="2400" b="1" dirty="0" err="1">
                <a:solidFill>
                  <a:srgbClr val="C00000"/>
                </a:solidFill>
              </a:rPr>
              <a:t>giới</a:t>
            </a:r>
            <a:r>
              <a:rPr lang="en-US" sz="2400" b="1" dirty="0">
                <a:solidFill>
                  <a:srgbClr val="C00000"/>
                </a:solidFill>
              </a:rPr>
              <a:t> </a:t>
            </a:r>
            <a:r>
              <a:rPr lang="en-US" sz="2400" b="1" dirty="0" err="1">
                <a:solidFill>
                  <a:srgbClr val="C00000"/>
                </a:solidFill>
              </a:rPr>
              <a:t>giữa</a:t>
            </a:r>
            <a:r>
              <a:rPr lang="en-US" sz="2400" b="1" dirty="0">
                <a:solidFill>
                  <a:srgbClr val="C00000"/>
                </a:solidFill>
              </a:rPr>
              <a:t> </a:t>
            </a:r>
            <a:r>
              <a:rPr lang="en-US" sz="2400" b="1" dirty="0" err="1">
                <a:solidFill>
                  <a:srgbClr val="C00000"/>
                </a:solidFill>
              </a:rPr>
              <a:t>các</a:t>
            </a:r>
            <a:r>
              <a:rPr lang="en-US" sz="2400" b="1" dirty="0">
                <a:solidFill>
                  <a:srgbClr val="C00000"/>
                </a:solidFill>
              </a:rPr>
              <a:t> </a:t>
            </a:r>
            <a:r>
              <a:rPr lang="en-US" sz="2400" b="1" dirty="0" err="1">
                <a:solidFill>
                  <a:srgbClr val="C00000"/>
                </a:solidFill>
              </a:rPr>
              <a:t>chất</a:t>
            </a:r>
            <a:r>
              <a:rPr lang="en-US" sz="2400" b="1" dirty="0">
                <a:solidFill>
                  <a:srgbClr val="C00000"/>
                </a:solidFill>
              </a:rPr>
              <a:t> </a:t>
            </a:r>
            <a:r>
              <a:rPr lang="en-US" sz="2400" b="1" dirty="0" err="1">
                <a:solidFill>
                  <a:srgbClr val="C00000"/>
                </a:solidFill>
              </a:rPr>
              <a:t>thành</a:t>
            </a:r>
            <a:r>
              <a:rPr lang="en-US" sz="2400" b="1" dirty="0">
                <a:solidFill>
                  <a:srgbClr val="C00000"/>
                </a:solidFill>
              </a:rPr>
              <a:t> </a:t>
            </a:r>
            <a:r>
              <a:rPr lang="en-US" sz="2400" b="1" dirty="0" err="1">
                <a:solidFill>
                  <a:srgbClr val="C00000"/>
                </a:solidFill>
              </a:rPr>
              <a:t>phần</a:t>
            </a:r>
            <a:endParaRPr lang="en-US" sz="2400" b="1" dirty="0">
              <a:solidFill>
                <a:srgbClr val="C00000"/>
              </a:solidFill>
            </a:endParaRP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AF62AAA8-FD92-AC4D-A324-DC41A65DF02A}"/>
              </a:ext>
            </a:extLst>
          </p:cNvPr>
          <p:cNvSpPr/>
          <p:nvPr/>
        </p:nvSpPr>
        <p:spPr>
          <a:xfrm>
            <a:off x="7106654" y="2284547"/>
            <a:ext cx="4154902" cy="1578784"/>
          </a:xfrm>
          <a:custGeom>
            <a:avLst/>
            <a:gdLst>
              <a:gd name="connsiteX0" fmla="*/ 0 w 2376289"/>
              <a:gd name="connsiteY0" fmla="*/ 0 h 1188144"/>
              <a:gd name="connsiteX1" fmla="*/ 2376289 w 2376289"/>
              <a:gd name="connsiteY1" fmla="*/ 0 h 1188144"/>
              <a:gd name="connsiteX2" fmla="*/ 2376289 w 2376289"/>
              <a:gd name="connsiteY2" fmla="*/ 1188144 h 1188144"/>
              <a:gd name="connsiteX3" fmla="*/ 0 w 2376289"/>
              <a:gd name="connsiteY3" fmla="*/ 1188144 h 1188144"/>
              <a:gd name="connsiteX4" fmla="*/ 0 w 2376289"/>
              <a:gd name="connsiteY4" fmla="*/ 0 h 1188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76289" h="1188144">
                <a:moveTo>
                  <a:pt x="0" y="0"/>
                </a:moveTo>
                <a:lnTo>
                  <a:pt x="2376289" y="0"/>
                </a:lnTo>
                <a:lnTo>
                  <a:pt x="2376289" y="1188144"/>
                </a:lnTo>
                <a:lnTo>
                  <a:pt x="0" y="1188144"/>
                </a:lnTo>
                <a:lnTo>
                  <a:pt x="0" y="0"/>
                </a:lnTo>
                <a:close/>
              </a:path>
            </a:pathLst>
          </a:custGeom>
          <a:solidFill>
            <a:srgbClr val="F8E6D8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32373" tIns="32373" rIns="32373" bIns="32373" spcCol="1270" anchor="ctr"/>
          <a:lstStyle/>
          <a:p>
            <a:pPr algn="ctr" defTabSz="2266039">
              <a:lnSpc>
                <a:spcPct val="90000"/>
              </a:lnSpc>
              <a:defRPr/>
            </a:pPr>
            <a:r>
              <a:rPr lang="en-US" sz="2400" b="1" dirty="0" err="1">
                <a:solidFill>
                  <a:schemeClr val="tx1"/>
                </a:solidFill>
              </a:rPr>
              <a:t>Hỗn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hợp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không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đồng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nhất</a:t>
            </a:r>
            <a:endParaRPr lang="en-US" sz="2400" b="1" dirty="0">
              <a:solidFill>
                <a:schemeClr val="tx1"/>
              </a:solidFill>
            </a:endParaRPr>
          </a:p>
          <a:p>
            <a:pPr algn="ctr" defTabSz="2266039">
              <a:lnSpc>
                <a:spcPct val="90000"/>
              </a:lnSpc>
              <a:defRPr/>
            </a:pPr>
            <a:r>
              <a:rPr lang="en-US" sz="2400" b="1" dirty="0" err="1">
                <a:solidFill>
                  <a:srgbClr val="C00000"/>
                </a:solidFill>
              </a:rPr>
              <a:t>Xuất</a:t>
            </a:r>
            <a:r>
              <a:rPr lang="en-US" sz="2400" b="1" dirty="0">
                <a:solidFill>
                  <a:srgbClr val="C00000"/>
                </a:solidFill>
              </a:rPr>
              <a:t> </a:t>
            </a:r>
            <a:r>
              <a:rPr lang="en-US" sz="2400" b="1" dirty="0" err="1">
                <a:solidFill>
                  <a:srgbClr val="C00000"/>
                </a:solidFill>
              </a:rPr>
              <a:t>hiện</a:t>
            </a:r>
            <a:r>
              <a:rPr lang="en-US" sz="2400" b="1" dirty="0">
                <a:solidFill>
                  <a:srgbClr val="C00000"/>
                </a:solidFill>
              </a:rPr>
              <a:t> </a:t>
            </a:r>
            <a:r>
              <a:rPr lang="en-US" sz="2400" b="1" dirty="0" err="1">
                <a:solidFill>
                  <a:srgbClr val="C00000"/>
                </a:solidFill>
              </a:rPr>
              <a:t>ranh</a:t>
            </a:r>
            <a:r>
              <a:rPr lang="en-US" sz="2400" b="1" dirty="0">
                <a:solidFill>
                  <a:srgbClr val="C00000"/>
                </a:solidFill>
              </a:rPr>
              <a:t> </a:t>
            </a:r>
            <a:r>
              <a:rPr lang="en-US" sz="2400" b="1" dirty="0" err="1">
                <a:solidFill>
                  <a:srgbClr val="C00000"/>
                </a:solidFill>
              </a:rPr>
              <a:t>giới</a:t>
            </a:r>
            <a:r>
              <a:rPr lang="en-US" sz="2400" b="1" dirty="0">
                <a:solidFill>
                  <a:srgbClr val="C00000"/>
                </a:solidFill>
              </a:rPr>
              <a:t> </a:t>
            </a:r>
            <a:r>
              <a:rPr lang="en-US" sz="2400" b="1" dirty="0" err="1">
                <a:solidFill>
                  <a:srgbClr val="C00000"/>
                </a:solidFill>
              </a:rPr>
              <a:t>giữa</a:t>
            </a:r>
            <a:r>
              <a:rPr lang="en-US" sz="2400" b="1" dirty="0">
                <a:solidFill>
                  <a:srgbClr val="C00000"/>
                </a:solidFill>
              </a:rPr>
              <a:t> </a:t>
            </a:r>
            <a:r>
              <a:rPr lang="en-US" sz="2400" b="1" dirty="0" err="1">
                <a:solidFill>
                  <a:srgbClr val="C00000"/>
                </a:solidFill>
              </a:rPr>
              <a:t>các</a:t>
            </a:r>
            <a:r>
              <a:rPr lang="en-US" sz="2400" b="1" dirty="0">
                <a:solidFill>
                  <a:srgbClr val="C00000"/>
                </a:solidFill>
              </a:rPr>
              <a:t> </a:t>
            </a:r>
            <a:r>
              <a:rPr lang="en-US" sz="2400" b="1" dirty="0" err="1">
                <a:solidFill>
                  <a:srgbClr val="C00000"/>
                </a:solidFill>
              </a:rPr>
              <a:t>chất</a:t>
            </a:r>
            <a:r>
              <a:rPr lang="en-US" sz="2400" b="1" dirty="0">
                <a:solidFill>
                  <a:srgbClr val="C00000"/>
                </a:solidFill>
              </a:rPr>
              <a:t> </a:t>
            </a:r>
            <a:r>
              <a:rPr lang="en-US" sz="2400" b="1" dirty="0" err="1">
                <a:solidFill>
                  <a:srgbClr val="C00000"/>
                </a:solidFill>
              </a:rPr>
              <a:t>thành</a:t>
            </a:r>
            <a:r>
              <a:rPr lang="en-US" sz="2400" b="1" dirty="0">
                <a:solidFill>
                  <a:srgbClr val="C00000"/>
                </a:solidFill>
              </a:rPr>
              <a:t> </a:t>
            </a:r>
            <a:r>
              <a:rPr lang="en-US" sz="2400" b="1" dirty="0" err="1">
                <a:solidFill>
                  <a:srgbClr val="C00000"/>
                </a:solidFill>
              </a:rPr>
              <a:t>phần</a:t>
            </a:r>
            <a:endParaRPr lang="en-US" sz="2400" b="1" dirty="0">
              <a:solidFill>
                <a:srgbClr val="C00000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B0302BC-0255-0445-9BC6-5429425BBC16}"/>
              </a:ext>
            </a:extLst>
          </p:cNvPr>
          <p:cNvCxnSpPr/>
          <p:nvPr/>
        </p:nvCxnSpPr>
        <p:spPr>
          <a:xfrm flipV="1">
            <a:off x="2650814" y="1636059"/>
            <a:ext cx="6501902" cy="18677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E765F13-95C8-6249-8627-10E461E73EEF}"/>
              </a:ext>
            </a:extLst>
          </p:cNvPr>
          <p:cNvCxnSpPr/>
          <p:nvPr/>
        </p:nvCxnSpPr>
        <p:spPr>
          <a:xfrm>
            <a:off x="4727638" y="1360892"/>
            <a:ext cx="0" cy="26396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0C66214-2EA7-8D4E-A445-4C8DE0F268E3}"/>
              </a:ext>
            </a:extLst>
          </p:cNvPr>
          <p:cNvCxnSpPr>
            <a:cxnSpLocks/>
          </p:cNvCxnSpPr>
          <p:nvPr/>
        </p:nvCxnSpPr>
        <p:spPr>
          <a:xfrm>
            <a:off x="2650814" y="1695824"/>
            <a:ext cx="0" cy="58872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8887333-E8D0-9F40-9084-416D2F0AEB78}"/>
              </a:ext>
            </a:extLst>
          </p:cNvPr>
          <p:cNvCxnSpPr/>
          <p:nvPr/>
        </p:nvCxnSpPr>
        <p:spPr>
          <a:xfrm>
            <a:off x="9152716" y="1622363"/>
            <a:ext cx="0" cy="73585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Freeform 12">
            <a:extLst>
              <a:ext uri="{FF2B5EF4-FFF2-40B4-BE49-F238E27FC236}">
                <a16:creationId xmlns:a16="http://schemas.microsoft.com/office/drawing/2014/main" id="{0FD513FE-332D-AD4A-8B2D-7C15D244E6FB}"/>
              </a:ext>
            </a:extLst>
          </p:cNvPr>
          <p:cNvSpPr/>
          <p:nvPr/>
        </p:nvSpPr>
        <p:spPr>
          <a:xfrm>
            <a:off x="1693949" y="4498331"/>
            <a:ext cx="3519733" cy="1591235"/>
          </a:xfrm>
          <a:custGeom>
            <a:avLst/>
            <a:gdLst>
              <a:gd name="connsiteX0" fmla="*/ 0 w 2376289"/>
              <a:gd name="connsiteY0" fmla="*/ 0 h 1188144"/>
              <a:gd name="connsiteX1" fmla="*/ 2376289 w 2376289"/>
              <a:gd name="connsiteY1" fmla="*/ 0 h 1188144"/>
              <a:gd name="connsiteX2" fmla="*/ 2376289 w 2376289"/>
              <a:gd name="connsiteY2" fmla="*/ 1188144 h 1188144"/>
              <a:gd name="connsiteX3" fmla="*/ 0 w 2376289"/>
              <a:gd name="connsiteY3" fmla="*/ 1188144 h 1188144"/>
              <a:gd name="connsiteX4" fmla="*/ 0 w 2376289"/>
              <a:gd name="connsiteY4" fmla="*/ 0 h 1188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76289" h="1188144">
                <a:moveTo>
                  <a:pt x="0" y="0"/>
                </a:moveTo>
                <a:lnTo>
                  <a:pt x="2376289" y="0"/>
                </a:lnTo>
                <a:lnTo>
                  <a:pt x="2376289" y="1188144"/>
                </a:lnTo>
                <a:lnTo>
                  <a:pt x="0" y="1188144"/>
                </a:lnTo>
                <a:lnTo>
                  <a:pt x="0" y="0"/>
                </a:lnTo>
                <a:close/>
              </a:path>
            </a:pathLst>
          </a:custGeom>
          <a:solidFill>
            <a:srgbClr val="F8E6D8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32373" tIns="32373" rIns="32373" bIns="32373" spcCol="1270" anchor="ctr"/>
          <a:lstStyle/>
          <a:p>
            <a:pPr algn="ctr" defTabSz="2266039">
              <a:lnSpc>
                <a:spcPct val="90000"/>
              </a:lnSpc>
              <a:defRPr/>
            </a:pPr>
            <a:r>
              <a:rPr lang="en-US" sz="2400" b="1" dirty="0">
                <a:solidFill>
                  <a:schemeClr val="tx1"/>
                </a:solidFill>
              </a:rPr>
              <a:t>Dung </a:t>
            </a:r>
            <a:r>
              <a:rPr lang="en-US" sz="2400" b="1" dirty="0" err="1">
                <a:solidFill>
                  <a:schemeClr val="tx1"/>
                </a:solidFill>
              </a:rPr>
              <a:t>dịch</a:t>
            </a:r>
            <a:endParaRPr lang="en-US" sz="2400" b="1" dirty="0">
              <a:solidFill>
                <a:schemeClr val="tx1"/>
              </a:solidFill>
            </a:endParaRPr>
          </a:p>
          <a:p>
            <a:pPr algn="ctr" defTabSz="2266039">
              <a:lnSpc>
                <a:spcPct val="90000"/>
              </a:lnSpc>
              <a:defRPr/>
            </a:pPr>
            <a:r>
              <a:rPr lang="en-US" sz="2400" b="1" dirty="0" err="1">
                <a:solidFill>
                  <a:srgbClr val="C00000"/>
                </a:solidFill>
              </a:rPr>
              <a:t>Là</a:t>
            </a:r>
            <a:r>
              <a:rPr lang="en-US" sz="2400" b="1" dirty="0">
                <a:solidFill>
                  <a:srgbClr val="C00000"/>
                </a:solidFill>
              </a:rPr>
              <a:t> </a:t>
            </a:r>
            <a:r>
              <a:rPr lang="en-US" sz="2400" b="1" dirty="0" err="1">
                <a:solidFill>
                  <a:srgbClr val="C00000"/>
                </a:solidFill>
              </a:rPr>
              <a:t>hỗn</a:t>
            </a:r>
            <a:r>
              <a:rPr lang="en-US" sz="2400" b="1" dirty="0">
                <a:solidFill>
                  <a:srgbClr val="C00000"/>
                </a:solidFill>
              </a:rPr>
              <a:t> </a:t>
            </a:r>
            <a:r>
              <a:rPr lang="en-US" sz="2400" b="1" dirty="0" err="1">
                <a:solidFill>
                  <a:srgbClr val="C00000"/>
                </a:solidFill>
              </a:rPr>
              <a:t>hợp</a:t>
            </a:r>
            <a:r>
              <a:rPr lang="en-US" sz="2400" b="1" dirty="0">
                <a:solidFill>
                  <a:srgbClr val="C00000"/>
                </a:solidFill>
              </a:rPr>
              <a:t> </a:t>
            </a:r>
            <a:r>
              <a:rPr lang="en-US" sz="2400" b="1" dirty="0" err="1">
                <a:solidFill>
                  <a:srgbClr val="C00000"/>
                </a:solidFill>
              </a:rPr>
              <a:t>đồng</a:t>
            </a:r>
            <a:r>
              <a:rPr lang="en-US" sz="2400" b="1" dirty="0">
                <a:solidFill>
                  <a:srgbClr val="C00000"/>
                </a:solidFill>
              </a:rPr>
              <a:t> </a:t>
            </a:r>
            <a:r>
              <a:rPr lang="en-US" sz="2400" b="1" dirty="0" err="1">
                <a:solidFill>
                  <a:srgbClr val="C00000"/>
                </a:solidFill>
              </a:rPr>
              <a:t>nhất</a:t>
            </a:r>
            <a:r>
              <a:rPr lang="en-US" sz="2400" b="1" dirty="0">
                <a:solidFill>
                  <a:srgbClr val="C00000"/>
                </a:solidFill>
              </a:rPr>
              <a:t> </a:t>
            </a:r>
            <a:r>
              <a:rPr lang="en-US" sz="2400" b="1" dirty="0" err="1">
                <a:solidFill>
                  <a:srgbClr val="C00000"/>
                </a:solidFill>
              </a:rPr>
              <a:t>của</a:t>
            </a:r>
            <a:r>
              <a:rPr lang="en-US" sz="2400" b="1" dirty="0">
                <a:solidFill>
                  <a:srgbClr val="C00000"/>
                </a:solidFill>
              </a:rPr>
              <a:t> </a:t>
            </a:r>
            <a:r>
              <a:rPr lang="en-US" sz="2400" b="1" dirty="0" err="1">
                <a:solidFill>
                  <a:srgbClr val="C00000"/>
                </a:solidFill>
              </a:rPr>
              <a:t>hai</a:t>
            </a:r>
            <a:r>
              <a:rPr lang="en-US" sz="2400" b="1" dirty="0">
                <a:solidFill>
                  <a:srgbClr val="C00000"/>
                </a:solidFill>
              </a:rPr>
              <a:t> hay </a:t>
            </a:r>
            <a:r>
              <a:rPr lang="en-US" sz="2400" b="1" dirty="0" err="1">
                <a:solidFill>
                  <a:srgbClr val="C00000"/>
                </a:solidFill>
              </a:rPr>
              <a:t>nhiều</a:t>
            </a:r>
            <a:r>
              <a:rPr lang="en-US" sz="2400" b="1" dirty="0">
                <a:solidFill>
                  <a:srgbClr val="C00000"/>
                </a:solidFill>
              </a:rPr>
              <a:t> </a:t>
            </a:r>
            <a:r>
              <a:rPr lang="en-US" sz="2400" b="1" dirty="0" err="1">
                <a:solidFill>
                  <a:srgbClr val="C00000"/>
                </a:solidFill>
              </a:rPr>
              <a:t>chất</a:t>
            </a:r>
            <a:r>
              <a:rPr lang="en-US" sz="2400" b="1" dirty="0">
                <a:solidFill>
                  <a:srgbClr val="C00000"/>
                </a:solidFill>
              </a:rPr>
              <a:t> </a:t>
            </a:r>
            <a:r>
              <a:rPr lang="en-US" sz="2400" b="1" dirty="0" err="1">
                <a:solidFill>
                  <a:srgbClr val="C00000"/>
                </a:solidFill>
              </a:rPr>
              <a:t>hòa</a:t>
            </a:r>
            <a:r>
              <a:rPr lang="en-US" sz="2400" b="1" dirty="0">
                <a:solidFill>
                  <a:srgbClr val="C00000"/>
                </a:solidFill>
              </a:rPr>
              <a:t> tan </a:t>
            </a:r>
            <a:r>
              <a:rPr lang="en-US" sz="2400" b="1" dirty="0" err="1">
                <a:solidFill>
                  <a:srgbClr val="C00000"/>
                </a:solidFill>
              </a:rPr>
              <a:t>vào</a:t>
            </a:r>
            <a:r>
              <a:rPr lang="en-US" sz="2400" b="1" dirty="0">
                <a:solidFill>
                  <a:srgbClr val="C00000"/>
                </a:solidFill>
              </a:rPr>
              <a:t> </a:t>
            </a:r>
            <a:r>
              <a:rPr lang="en-US" sz="2400" b="1" dirty="0" err="1">
                <a:solidFill>
                  <a:srgbClr val="C00000"/>
                </a:solidFill>
              </a:rPr>
              <a:t>nhau</a:t>
            </a:r>
            <a:endParaRPr lang="en-US" sz="2400" b="1" dirty="0">
              <a:solidFill>
                <a:srgbClr val="C00000"/>
              </a:solidFill>
            </a:endParaRPr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458AF571-777A-1444-8879-CA79D8775433}"/>
              </a:ext>
            </a:extLst>
          </p:cNvPr>
          <p:cNvSpPr/>
          <p:nvPr/>
        </p:nvSpPr>
        <p:spPr>
          <a:xfrm>
            <a:off x="6256423" y="4664378"/>
            <a:ext cx="2687501" cy="1591235"/>
          </a:xfrm>
          <a:custGeom>
            <a:avLst/>
            <a:gdLst>
              <a:gd name="connsiteX0" fmla="*/ 0 w 2376289"/>
              <a:gd name="connsiteY0" fmla="*/ 0 h 1188144"/>
              <a:gd name="connsiteX1" fmla="*/ 2376289 w 2376289"/>
              <a:gd name="connsiteY1" fmla="*/ 0 h 1188144"/>
              <a:gd name="connsiteX2" fmla="*/ 2376289 w 2376289"/>
              <a:gd name="connsiteY2" fmla="*/ 1188144 h 1188144"/>
              <a:gd name="connsiteX3" fmla="*/ 0 w 2376289"/>
              <a:gd name="connsiteY3" fmla="*/ 1188144 h 1188144"/>
              <a:gd name="connsiteX4" fmla="*/ 0 w 2376289"/>
              <a:gd name="connsiteY4" fmla="*/ 0 h 1188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76289" h="1188144">
                <a:moveTo>
                  <a:pt x="0" y="0"/>
                </a:moveTo>
                <a:lnTo>
                  <a:pt x="2376289" y="0"/>
                </a:lnTo>
                <a:lnTo>
                  <a:pt x="2376289" y="1188144"/>
                </a:lnTo>
                <a:lnTo>
                  <a:pt x="0" y="1188144"/>
                </a:lnTo>
                <a:lnTo>
                  <a:pt x="0" y="0"/>
                </a:lnTo>
                <a:close/>
              </a:path>
            </a:pathLst>
          </a:custGeom>
          <a:solidFill>
            <a:srgbClr val="F8E6D8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32373" tIns="32373" rIns="32373" bIns="32373" spcCol="1270" anchor="ctr"/>
          <a:lstStyle/>
          <a:p>
            <a:pPr algn="ctr" defTabSz="2266039">
              <a:lnSpc>
                <a:spcPct val="90000"/>
              </a:lnSpc>
              <a:defRPr/>
            </a:pPr>
            <a:r>
              <a:rPr lang="en-US" sz="2400" b="1" dirty="0" err="1">
                <a:solidFill>
                  <a:schemeClr val="tx1"/>
                </a:solidFill>
              </a:rPr>
              <a:t>Nhũ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tương</a:t>
            </a:r>
            <a:endParaRPr lang="en-US" sz="2400" b="1" dirty="0">
              <a:solidFill>
                <a:schemeClr val="tx1"/>
              </a:solidFill>
            </a:endParaRPr>
          </a:p>
          <a:p>
            <a:pPr algn="ctr" defTabSz="2266039">
              <a:lnSpc>
                <a:spcPct val="90000"/>
              </a:lnSpc>
              <a:defRPr/>
            </a:pPr>
            <a:r>
              <a:rPr lang="en-US" sz="2400" b="1" dirty="0" err="1">
                <a:solidFill>
                  <a:srgbClr val="C00000"/>
                </a:solidFill>
              </a:rPr>
              <a:t>Chất</a:t>
            </a:r>
            <a:r>
              <a:rPr lang="en-US" sz="2400" b="1" dirty="0">
                <a:solidFill>
                  <a:srgbClr val="C00000"/>
                </a:solidFill>
              </a:rPr>
              <a:t> </a:t>
            </a:r>
            <a:r>
              <a:rPr lang="en-US" sz="2400" b="1" dirty="0" err="1">
                <a:solidFill>
                  <a:srgbClr val="C00000"/>
                </a:solidFill>
              </a:rPr>
              <a:t>lỏng</a:t>
            </a:r>
            <a:r>
              <a:rPr lang="en-US" sz="2400" b="1" dirty="0">
                <a:solidFill>
                  <a:srgbClr val="C00000"/>
                </a:solidFill>
              </a:rPr>
              <a:t> </a:t>
            </a:r>
            <a:r>
              <a:rPr lang="en-US" sz="2400" b="1" dirty="0" err="1">
                <a:solidFill>
                  <a:srgbClr val="C00000"/>
                </a:solidFill>
              </a:rPr>
              <a:t>lơ</a:t>
            </a:r>
            <a:r>
              <a:rPr lang="en-US" sz="2400" b="1" dirty="0">
                <a:solidFill>
                  <a:srgbClr val="C00000"/>
                </a:solidFill>
              </a:rPr>
              <a:t> </a:t>
            </a:r>
            <a:r>
              <a:rPr lang="en-US" sz="2400" b="1" dirty="0" err="1">
                <a:solidFill>
                  <a:srgbClr val="C00000"/>
                </a:solidFill>
              </a:rPr>
              <a:t>lửng</a:t>
            </a:r>
            <a:r>
              <a:rPr lang="en-US" sz="2400" b="1" dirty="0">
                <a:solidFill>
                  <a:srgbClr val="C00000"/>
                </a:solidFill>
              </a:rPr>
              <a:t> </a:t>
            </a:r>
            <a:r>
              <a:rPr lang="en-US" sz="2400" b="1" dirty="0" err="1">
                <a:solidFill>
                  <a:srgbClr val="C00000"/>
                </a:solidFill>
              </a:rPr>
              <a:t>trong</a:t>
            </a:r>
            <a:r>
              <a:rPr lang="en-US" sz="2400" b="1" dirty="0">
                <a:solidFill>
                  <a:srgbClr val="C00000"/>
                </a:solidFill>
              </a:rPr>
              <a:t> </a:t>
            </a:r>
            <a:r>
              <a:rPr lang="en-US" sz="2400" b="1" dirty="0" err="1">
                <a:solidFill>
                  <a:srgbClr val="C00000"/>
                </a:solidFill>
              </a:rPr>
              <a:t>chất</a:t>
            </a:r>
            <a:r>
              <a:rPr lang="en-US" sz="2400" b="1" dirty="0">
                <a:solidFill>
                  <a:srgbClr val="C00000"/>
                </a:solidFill>
              </a:rPr>
              <a:t> </a:t>
            </a:r>
            <a:r>
              <a:rPr lang="en-US" sz="2400" b="1" dirty="0" err="1">
                <a:solidFill>
                  <a:srgbClr val="C00000"/>
                </a:solidFill>
              </a:rPr>
              <a:t>lỏng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5BD23A3E-C278-A246-81D2-7F4F449D3413}"/>
              </a:ext>
            </a:extLst>
          </p:cNvPr>
          <p:cNvSpPr/>
          <p:nvPr/>
        </p:nvSpPr>
        <p:spPr>
          <a:xfrm>
            <a:off x="9254301" y="4664378"/>
            <a:ext cx="2687500" cy="1591235"/>
          </a:xfrm>
          <a:custGeom>
            <a:avLst/>
            <a:gdLst>
              <a:gd name="connsiteX0" fmla="*/ 0 w 2376289"/>
              <a:gd name="connsiteY0" fmla="*/ 0 h 1188144"/>
              <a:gd name="connsiteX1" fmla="*/ 2376289 w 2376289"/>
              <a:gd name="connsiteY1" fmla="*/ 0 h 1188144"/>
              <a:gd name="connsiteX2" fmla="*/ 2376289 w 2376289"/>
              <a:gd name="connsiteY2" fmla="*/ 1188144 h 1188144"/>
              <a:gd name="connsiteX3" fmla="*/ 0 w 2376289"/>
              <a:gd name="connsiteY3" fmla="*/ 1188144 h 1188144"/>
              <a:gd name="connsiteX4" fmla="*/ 0 w 2376289"/>
              <a:gd name="connsiteY4" fmla="*/ 0 h 1188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76289" h="1188144">
                <a:moveTo>
                  <a:pt x="0" y="0"/>
                </a:moveTo>
                <a:lnTo>
                  <a:pt x="2376289" y="0"/>
                </a:lnTo>
                <a:lnTo>
                  <a:pt x="2376289" y="1188144"/>
                </a:lnTo>
                <a:lnTo>
                  <a:pt x="0" y="1188144"/>
                </a:lnTo>
                <a:lnTo>
                  <a:pt x="0" y="0"/>
                </a:lnTo>
                <a:close/>
              </a:path>
            </a:pathLst>
          </a:custGeom>
          <a:solidFill>
            <a:srgbClr val="F8E6D8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32373" tIns="32373" rIns="32373" bIns="32373" spcCol="1270" anchor="ctr"/>
          <a:lstStyle/>
          <a:p>
            <a:pPr algn="ctr" defTabSz="2266039">
              <a:lnSpc>
                <a:spcPct val="90000"/>
              </a:lnSpc>
              <a:defRPr/>
            </a:pPr>
            <a:r>
              <a:rPr lang="en-US" sz="2400" b="1" dirty="0" err="1">
                <a:solidFill>
                  <a:schemeClr val="tx1"/>
                </a:solidFill>
              </a:rPr>
              <a:t>Huyền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phù</a:t>
            </a:r>
            <a:endParaRPr lang="en-US" sz="2400" b="1" dirty="0">
              <a:solidFill>
                <a:schemeClr val="tx1"/>
              </a:solidFill>
            </a:endParaRPr>
          </a:p>
          <a:p>
            <a:pPr algn="ctr" defTabSz="2266039">
              <a:lnSpc>
                <a:spcPct val="90000"/>
              </a:lnSpc>
              <a:defRPr/>
            </a:pPr>
            <a:r>
              <a:rPr lang="en-US" sz="2400" b="1" dirty="0" err="1">
                <a:solidFill>
                  <a:srgbClr val="C00000"/>
                </a:solidFill>
              </a:rPr>
              <a:t>Chất</a:t>
            </a:r>
            <a:r>
              <a:rPr lang="en-US" sz="2400" b="1" dirty="0">
                <a:solidFill>
                  <a:srgbClr val="C00000"/>
                </a:solidFill>
              </a:rPr>
              <a:t> </a:t>
            </a:r>
            <a:r>
              <a:rPr lang="en-US" sz="2400" b="1" dirty="0" err="1">
                <a:solidFill>
                  <a:srgbClr val="C00000"/>
                </a:solidFill>
              </a:rPr>
              <a:t>rắn</a:t>
            </a:r>
            <a:r>
              <a:rPr lang="en-US" sz="2400" b="1" dirty="0">
                <a:solidFill>
                  <a:srgbClr val="C00000"/>
                </a:solidFill>
              </a:rPr>
              <a:t> </a:t>
            </a:r>
            <a:r>
              <a:rPr lang="en-US" sz="2400" b="1" dirty="0" err="1">
                <a:solidFill>
                  <a:srgbClr val="C00000"/>
                </a:solidFill>
              </a:rPr>
              <a:t>lơ</a:t>
            </a:r>
            <a:r>
              <a:rPr lang="en-US" sz="2400" b="1" dirty="0">
                <a:solidFill>
                  <a:srgbClr val="C00000"/>
                </a:solidFill>
              </a:rPr>
              <a:t> </a:t>
            </a:r>
            <a:r>
              <a:rPr lang="en-US" sz="2400" b="1" dirty="0" err="1">
                <a:solidFill>
                  <a:srgbClr val="C00000"/>
                </a:solidFill>
              </a:rPr>
              <a:t>lửng</a:t>
            </a:r>
            <a:r>
              <a:rPr lang="en-US" sz="2400" b="1" dirty="0">
                <a:solidFill>
                  <a:srgbClr val="C00000"/>
                </a:solidFill>
              </a:rPr>
              <a:t> </a:t>
            </a:r>
            <a:r>
              <a:rPr lang="en-US" sz="2400" b="1" dirty="0" err="1">
                <a:solidFill>
                  <a:srgbClr val="C00000"/>
                </a:solidFill>
              </a:rPr>
              <a:t>trong</a:t>
            </a:r>
            <a:r>
              <a:rPr lang="en-US" sz="2400" b="1" dirty="0">
                <a:solidFill>
                  <a:srgbClr val="C00000"/>
                </a:solidFill>
              </a:rPr>
              <a:t> </a:t>
            </a:r>
            <a:r>
              <a:rPr lang="en-US" sz="2400" b="1" dirty="0" err="1">
                <a:solidFill>
                  <a:srgbClr val="C00000"/>
                </a:solidFill>
              </a:rPr>
              <a:t>chất</a:t>
            </a:r>
            <a:r>
              <a:rPr lang="en-US" sz="2400" b="1" dirty="0">
                <a:solidFill>
                  <a:srgbClr val="C00000"/>
                </a:solidFill>
              </a:rPr>
              <a:t> </a:t>
            </a:r>
            <a:r>
              <a:rPr lang="en-US" sz="2400" b="1" dirty="0" err="1">
                <a:solidFill>
                  <a:srgbClr val="C00000"/>
                </a:solidFill>
              </a:rPr>
              <a:t>lỏng</a:t>
            </a:r>
            <a:endParaRPr lang="en-US" sz="2400" b="1" dirty="0">
              <a:solidFill>
                <a:srgbClr val="C00000"/>
              </a:solidFill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5D6ACCF-34D2-C54C-A1B4-61EE03295621}"/>
              </a:ext>
            </a:extLst>
          </p:cNvPr>
          <p:cNvCxnSpPr/>
          <p:nvPr/>
        </p:nvCxnSpPr>
        <p:spPr>
          <a:xfrm>
            <a:off x="2650185" y="3857840"/>
            <a:ext cx="0" cy="62130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A82E02B-2B4B-E44B-A5E1-4E008E97CF76}"/>
              </a:ext>
            </a:extLst>
          </p:cNvPr>
          <p:cNvCxnSpPr/>
          <p:nvPr/>
        </p:nvCxnSpPr>
        <p:spPr>
          <a:xfrm>
            <a:off x="9170514" y="3937001"/>
            <a:ext cx="0" cy="26396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Freeform 20">
            <a:extLst>
              <a:ext uri="{FF2B5EF4-FFF2-40B4-BE49-F238E27FC236}">
                <a16:creationId xmlns:a16="http://schemas.microsoft.com/office/drawing/2014/main" id="{916EBE46-0DE4-0F46-95F8-99840862CFF0}"/>
              </a:ext>
            </a:extLst>
          </p:cNvPr>
          <p:cNvSpPr/>
          <p:nvPr/>
        </p:nvSpPr>
        <p:spPr>
          <a:xfrm>
            <a:off x="7405841" y="275167"/>
            <a:ext cx="4535955" cy="1032186"/>
          </a:xfrm>
          <a:custGeom>
            <a:avLst/>
            <a:gdLst>
              <a:gd name="connsiteX0" fmla="*/ 0 w 2376289"/>
              <a:gd name="connsiteY0" fmla="*/ 0 h 1188144"/>
              <a:gd name="connsiteX1" fmla="*/ 2376289 w 2376289"/>
              <a:gd name="connsiteY1" fmla="*/ 0 h 1188144"/>
              <a:gd name="connsiteX2" fmla="*/ 2376289 w 2376289"/>
              <a:gd name="connsiteY2" fmla="*/ 1188144 h 1188144"/>
              <a:gd name="connsiteX3" fmla="*/ 0 w 2376289"/>
              <a:gd name="connsiteY3" fmla="*/ 1188144 h 1188144"/>
              <a:gd name="connsiteX4" fmla="*/ 0 w 2376289"/>
              <a:gd name="connsiteY4" fmla="*/ 0 h 1188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76289" h="1188144">
                <a:moveTo>
                  <a:pt x="0" y="0"/>
                </a:moveTo>
                <a:lnTo>
                  <a:pt x="2376289" y="0"/>
                </a:lnTo>
                <a:lnTo>
                  <a:pt x="2376289" y="1188144"/>
                </a:lnTo>
                <a:lnTo>
                  <a:pt x="0" y="1188144"/>
                </a:lnTo>
                <a:lnTo>
                  <a:pt x="0" y="0"/>
                </a:lnTo>
                <a:close/>
              </a:path>
            </a:pathLst>
          </a:custGeom>
          <a:solidFill>
            <a:srgbClr val="F8E6D8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32373" tIns="32373" rIns="32373" bIns="32373" spcCol="1270" anchor="ctr"/>
          <a:lstStyle/>
          <a:p>
            <a:pPr algn="ctr" defTabSz="2266039">
              <a:lnSpc>
                <a:spcPct val="90000"/>
              </a:lnSpc>
              <a:defRPr/>
            </a:pPr>
            <a:r>
              <a:rPr lang="en-US" sz="2400" b="1" dirty="0" err="1">
                <a:solidFill>
                  <a:schemeClr val="tx1"/>
                </a:solidFill>
              </a:rPr>
              <a:t>Chất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tinh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khiết</a:t>
            </a:r>
            <a:endParaRPr lang="en-US" sz="2400" b="1" dirty="0">
              <a:solidFill>
                <a:schemeClr val="tx1"/>
              </a:solidFill>
            </a:endParaRPr>
          </a:p>
          <a:p>
            <a:pPr algn="ctr" defTabSz="2266039">
              <a:lnSpc>
                <a:spcPct val="90000"/>
              </a:lnSpc>
              <a:defRPr/>
            </a:pPr>
            <a:r>
              <a:rPr lang="en-US" sz="2400" b="1" dirty="0" err="1">
                <a:solidFill>
                  <a:srgbClr val="C00000"/>
                </a:solidFill>
              </a:rPr>
              <a:t>Chất</a:t>
            </a:r>
            <a:r>
              <a:rPr lang="en-US" sz="2400" b="1" dirty="0">
                <a:solidFill>
                  <a:srgbClr val="C00000"/>
                </a:solidFill>
              </a:rPr>
              <a:t> </a:t>
            </a:r>
            <a:r>
              <a:rPr lang="en-US" sz="2400" b="1" dirty="0" err="1">
                <a:solidFill>
                  <a:srgbClr val="C00000"/>
                </a:solidFill>
              </a:rPr>
              <a:t>không</a:t>
            </a:r>
            <a:r>
              <a:rPr lang="en-US" sz="2400" b="1" dirty="0">
                <a:solidFill>
                  <a:srgbClr val="C00000"/>
                </a:solidFill>
              </a:rPr>
              <a:t> </a:t>
            </a:r>
            <a:r>
              <a:rPr lang="en-US" sz="2400" b="1" dirty="0" err="1">
                <a:solidFill>
                  <a:srgbClr val="C00000"/>
                </a:solidFill>
              </a:rPr>
              <a:t>lẫn</a:t>
            </a:r>
            <a:r>
              <a:rPr lang="en-US" sz="2400" b="1" dirty="0">
                <a:solidFill>
                  <a:srgbClr val="C00000"/>
                </a:solidFill>
              </a:rPr>
              <a:t> </a:t>
            </a:r>
            <a:r>
              <a:rPr lang="en-US" sz="2400" b="1" dirty="0" err="1">
                <a:solidFill>
                  <a:srgbClr val="C00000"/>
                </a:solidFill>
              </a:rPr>
              <a:t>chất</a:t>
            </a:r>
            <a:r>
              <a:rPr lang="en-US" sz="2400" b="1" dirty="0">
                <a:solidFill>
                  <a:srgbClr val="C00000"/>
                </a:solidFill>
              </a:rPr>
              <a:t> </a:t>
            </a:r>
            <a:r>
              <a:rPr lang="en-US" sz="2400" b="1" dirty="0" err="1">
                <a:solidFill>
                  <a:srgbClr val="C00000"/>
                </a:solidFill>
              </a:rPr>
              <a:t>nào</a:t>
            </a:r>
            <a:r>
              <a:rPr lang="en-US" sz="2400" b="1" dirty="0">
                <a:solidFill>
                  <a:srgbClr val="C00000"/>
                </a:solidFill>
              </a:rPr>
              <a:t> </a:t>
            </a:r>
            <a:r>
              <a:rPr lang="en-US" sz="2400" b="1" dirty="0" err="1">
                <a:solidFill>
                  <a:srgbClr val="C00000"/>
                </a:solidFill>
              </a:rPr>
              <a:t>khác</a:t>
            </a:r>
            <a:endParaRPr lang="en-US" sz="2400" b="1" dirty="0">
              <a:solidFill>
                <a:srgbClr val="C00000"/>
              </a:solidFill>
            </a:endParaRP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A771EDCA-9BF3-A24F-8BD8-6C862E6B8C4C}"/>
              </a:ext>
            </a:extLst>
          </p:cNvPr>
          <p:cNvCxnSpPr/>
          <p:nvPr/>
        </p:nvCxnSpPr>
        <p:spPr>
          <a:xfrm flipH="1">
            <a:off x="8210177" y="4247653"/>
            <a:ext cx="214405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9EEA3467-F3A7-2846-A060-6523242C0F92}"/>
              </a:ext>
            </a:extLst>
          </p:cNvPr>
          <p:cNvCxnSpPr/>
          <p:nvPr/>
        </p:nvCxnSpPr>
        <p:spPr>
          <a:xfrm>
            <a:off x="8211566" y="4299850"/>
            <a:ext cx="0" cy="358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A545F573-2720-6240-BCDC-394C246C9887}"/>
              </a:ext>
            </a:extLst>
          </p:cNvPr>
          <p:cNvCxnSpPr/>
          <p:nvPr/>
        </p:nvCxnSpPr>
        <p:spPr>
          <a:xfrm>
            <a:off x="10368574" y="4299850"/>
            <a:ext cx="0" cy="32621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3893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E97C42FC-BD89-4E9C-87BB-37B27BE7989E}"/>
              </a:ext>
            </a:extLst>
          </p:cNvPr>
          <p:cNvSpPr/>
          <p:nvPr/>
        </p:nvSpPr>
        <p:spPr>
          <a:xfrm rot="21062370">
            <a:off x="1215801" y="2277298"/>
            <a:ext cx="10319495" cy="2237774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id-ID" sz="6600" dirty="0">
                <a:ln>
                  <a:solidFill>
                    <a:schemeClr val="bg1"/>
                  </a:solidFill>
                </a:ln>
                <a:solidFill>
                  <a:srgbClr val="C03C2E"/>
                </a:solidFill>
                <a:latin typeface="Bebas Neue" panose="020B0606020202050201" pitchFamily="34" charset="0"/>
              </a:rPr>
              <a:t>t</a:t>
            </a:r>
            <a:r>
              <a:rPr lang="id-ID" sz="6600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  <a:latin typeface="Bebas Neue" panose="020B0606020202050201" pitchFamily="34" charset="0"/>
              </a:rPr>
              <a:t> </a:t>
            </a:r>
            <a:r>
              <a:rPr lang="id-ID" sz="6600" dirty="0">
                <a:ln>
                  <a:solidFill>
                    <a:schemeClr val="bg1"/>
                  </a:solidFill>
                </a:ln>
                <a:solidFill>
                  <a:srgbClr val="FFC000"/>
                </a:solidFill>
                <a:latin typeface="Bebas Neue" panose="020B0606020202050201" pitchFamily="34" charset="0"/>
              </a:rPr>
              <a:t>h</a:t>
            </a:r>
            <a:r>
              <a:rPr lang="id-ID" sz="6600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  <a:latin typeface="Bebas Neue" panose="020B0606020202050201" pitchFamily="34" charset="0"/>
              </a:rPr>
              <a:t> </a:t>
            </a:r>
            <a:r>
              <a:rPr lang="id-ID" sz="6600" dirty="0">
                <a:ln>
                  <a:solidFill>
                    <a:schemeClr val="bg1"/>
                  </a:solidFill>
                </a:ln>
                <a:solidFill>
                  <a:srgbClr val="92D050"/>
                </a:solidFill>
                <a:latin typeface="Bebas Neue" panose="020B0606020202050201" pitchFamily="34" charset="0"/>
              </a:rPr>
              <a:t>a</a:t>
            </a:r>
            <a:r>
              <a:rPr lang="id-ID" sz="6600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  <a:latin typeface="Bebas Neue" panose="020B0606020202050201" pitchFamily="34" charset="0"/>
              </a:rPr>
              <a:t> </a:t>
            </a:r>
            <a:r>
              <a:rPr lang="id-ID" sz="6600" dirty="0">
                <a:ln>
                  <a:solidFill>
                    <a:schemeClr val="bg1"/>
                  </a:solidFill>
                </a:ln>
                <a:solidFill>
                  <a:srgbClr val="00B0F0"/>
                </a:solidFill>
                <a:latin typeface="Bebas Neue" panose="020B0606020202050201" pitchFamily="34" charset="0"/>
              </a:rPr>
              <a:t>n</a:t>
            </a:r>
            <a:r>
              <a:rPr lang="id-ID" sz="6600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  <a:latin typeface="Bebas Neue" panose="020B0606020202050201" pitchFamily="34" charset="0"/>
              </a:rPr>
              <a:t> </a:t>
            </a:r>
            <a:r>
              <a:rPr lang="id-ID" sz="6600" dirty="0">
                <a:ln>
                  <a:solidFill>
                    <a:schemeClr val="bg1"/>
                  </a:solidFill>
                </a:ln>
                <a:solidFill>
                  <a:srgbClr val="C03C2E"/>
                </a:solidFill>
                <a:latin typeface="Bebas Neue" panose="020B0606020202050201" pitchFamily="34" charset="0"/>
              </a:rPr>
              <a:t>k    </a:t>
            </a:r>
            <a:r>
              <a:rPr lang="id-ID" sz="6600" dirty="0">
                <a:ln>
                  <a:solidFill>
                    <a:schemeClr val="bg1"/>
                  </a:solidFill>
                </a:ln>
                <a:solidFill>
                  <a:srgbClr val="FFC000"/>
                </a:solidFill>
                <a:latin typeface="Bebas Neue" panose="020B0606020202050201" pitchFamily="34" charset="0"/>
              </a:rPr>
              <a:t>y</a:t>
            </a:r>
            <a:r>
              <a:rPr lang="id-ID" sz="6600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  <a:latin typeface="Bebas Neue" panose="020B0606020202050201" pitchFamily="34" charset="0"/>
              </a:rPr>
              <a:t> </a:t>
            </a:r>
            <a:r>
              <a:rPr lang="id-ID" sz="6600" dirty="0">
                <a:ln>
                  <a:solidFill>
                    <a:schemeClr val="bg1"/>
                  </a:solidFill>
                </a:ln>
                <a:solidFill>
                  <a:srgbClr val="92D050"/>
                </a:solidFill>
                <a:latin typeface="Bebas Neue" panose="020B0606020202050201" pitchFamily="34" charset="0"/>
              </a:rPr>
              <a:t>o</a:t>
            </a:r>
            <a:r>
              <a:rPr lang="id-ID" sz="6600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  <a:latin typeface="Bebas Neue" panose="020B0606020202050201" pitchFamily="34" charset="0"/>
              </a:rPr>
              <a:t> </a:t>
            </a:r>
            <a:r>
              <a:rPr lang="id-ID" sz="6600" dirty="0">
                <a:ln>
                  <a:solidFill>
                    <a:schemeClr val="bg1"/>
                  </a:solidFill>
                </a:ln>
                <a:solidFill>
                  <a:srgbClr val="00B0F0"/>
                </a:solidFill>
                <a:latin typeface="Bebas Neue" panose="020B0606020202050201" pitchFamily="34" charset="0"/>
              </a:rPr>
              <a:t>u</a:t>
            </a:r>
            <a:endParaRPr lang="id-ID" sz="6600" dirty="0">
              <a:ln>
                <a:solidFill>
                  <a:schemeClr val="bg1"/>
                </a:solidFill>
              </a:ln>
              <a:solidFill>
                <a:srgbClr val="FFC000"/>
              </a:solidFill>
              <a:latin typeface="Bebas Neue" panose="020B0606020202050201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C8E6553-A59E-4B12-AC0C-6EA162696F45}"/>
              </a:ext>
            </a:extLst>
          </p:cNvPr>
          <p:cNvSpPr/>
          <p:nvPr/>
        </p:nvSpPr>
        <p:spPr>
          <a:xfrm>
            <a:off x="1139190" y="739140"/>
            <a:ext cx="845820" cy="845820"/>
          </a:xfrm>
          <a:prstGeom prst="rect">
            <a:avLst/>
          </a:prstGeom>
          <a:solidFill>
            <a:srgbClr val="C03C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9626391-4976-4E23-BAC7-3A4E48160C6A}"/>
              </a:ext>
            </a:extLst>
          </p:cNvPr>
          <p:cNvSpPr/>
          <p:nvPr/>
        </p:nvSpPr>
        <p:spPr>
          <a:xfrm>
            <a:off x="9479280" y="5044440"/>
            <a:ext cx="845820" cy="845820"/>
          </a:xfrm>
          <a:prstGeom prst="rect">
            <a:avLst/>
          </a:prstGeom>
          <a:solidFill>
            <a:srgbClr val="C03C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5FB277E-C912-4B44-A980-8610BF69AEBB}"/>
              </a:ext>
            </a:extLst>
          </p:cNvPr>
          <p:cNvSpPr/>
          <p:nvPr/>
        </p:nvSpPr>
        <p:spPr>
          <a:xfrm>
            <a:off x="2216447" y="1257300"/>
            <a:ext cx="655320" cy="65532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4A269A9-759C-4676-8A49-4C1236557C31}"/>
              </a:ext>
            </a:extLst>
          </p:cNvPr>
          <p:cNvSpPr/>
          <p:nvPr/>
        </p:nvSpPr>
        <p:spPr>
          <a:xfrm>
            <a:off x="4945380" y="5890260"/>
            <a:ext cx="655320" cy="65532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7074F5F-1AE0-4F00-AA0C-FA8E71192AFA}"/>
              </a:ext>
            </a:extLst>
          </p:cNvPr>
          <p:cNvSpPr/>
          <p:nvPr/>
        </p:nvSpPr>
        <p:spPr>
          <a:xfrm>
            <a:off x="6141720" y="312420"/>
            <a:ext cx="655320" cy="65532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8232294-B2EB-4060-9FB6-5AEB048035B0}"/>
              </a:ext>
            </a:extLst>
          </p:cNvPr>
          <p:cNvSpPr/>
          <p:nvPr/>
        </p:nvSpPr>
        <p:spPr>
          <a:xfrm>
            <a:off x="10530840" y="4712970"/>
            <a:ext cx="655320" cy="65532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BB500C6-14DF-461B-8F73-3C0A9A3A3E71}"/>
              </a:ext>
            </a:extLst>
          </p:cNvPr>
          <p:cNvSpPr/>
          <p:nvPr/>
        </p:nvSpPr>
        <p:spPr>
          <a:xfrm>
            <a:off x="545403" y="1812580"/>
            <a:ext cx="845820" cy="84582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CF4056B-4D57-4CA7-94C4-2A95DE5E9F3F}"/>
              </a:ext>
            </a:extLst>
          </p:cNvPr>
          <p:cNvSpPr/>
          <p:nvPr/>
        </p:nvSpPr>
        <p:spPr>
          <a:xfrm>
            <a:off x="7379970" y="739140"/>
            <a:ext cx="655320" cy="65532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5E9CE51-BFF8-4021-9FE4-D6B1ECC4831B}"/>
              </a:ext>
            </a:extLst>
          </p:cNvPr>
          <p:cNvSpPr/>
          <p:nvPr/>
        </p:nvSpPr>
        <p:spPr>
          <a:xfrm>
            <a:off x="3718560" y="5467350"/>
            <a:ext cx="845820" cy="84582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61D4988-A989-443E-A416-CFE6F334247C}"/>
              </a:ext>
            </a:extLst>
          </p:cNvPr>
          <p:cNvSpPr/>
          <p:nvPr/>
        </p:nvSpPr>
        <p:spPr>
          <a:xfrm>
            <a:off x="10546080" y="5581175"/>
            <a:ext cx="845820" cy="84582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ACCE415-B29F-4834-BD53-1CB7BA51D817}"/>
              </a:ext>
            </a:extLst>
          </p:cNvPr>
          <p:cNvSpPr/>
          <p:nvPr/>
        </p:nvSpPr>
        <p:spPr>
          <a:xfrm rot="21132772">
            <a:off x="-6505223" y="-5054733"/>
            <a:ext cx="19491551" cy="3403964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D9FEE7F-BF11-4078-B8A3-B4997F46D65D}"/>
              </a:ext>
            </a:extLst>
          </p:cNvPr>
          <p:cNvSpPr/>
          <p:nvPr/>
        </p:nvSpPr>
        <p:spPr>
          <a:xfrm rot="21132772">
            <a:off x="-2695224" y="8813667"/>
            <a:ext cx="19491551" cy="3403964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E33B38B-C9E1-418B-9BA2-8C7BFF1A7E5C}"/>
              </a:ext>
            </a:extLst>
          </p:cNvPr>
          <p:cNvSpPr/>
          <p:nvPr/>
        </p:nvSpPr>
        <p:spPr>
          <a:xfrm rot="21132772">
            <a:off x="-6505223" y="-5054733"/>
            <a:ext cx="19491551" cy="3403964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32AA6D4-19C4-4BC8-BA42-AFE2D0F70AB6}"/>
              </a:ext>
            </a:extLst>
          </p:cNvPr>
          <p:cNvSpPr/>
          <p:nvPr/>
        </p:nvSpPr>
        <p:spPr>
          <a:xfrm rot="21132772">
            <a:off x="-2695224" y="8813667"/>
            <a:ext cx="19491551" cy="3403964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D9A4F07-8E0B-463A-BF39-64582D86BD4F}"/>
              </a:ext>
            </a:extLst>
          </p:cNvPr>
          <p:cNvSpPr/>
          <p:nvPr/>
        </p:nvSpPr>
        <p:spPr>
          <a:xfrm rot="21132772">
            <a:off x="-6505225" y="-5054734"/>
            <a:ext cx="19491551" cy="3403964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E61895A-8E72-49C9-98DC-3EB3B822BD8A}"/>
              </a:ext>
            </a:extLst>
          </p:cNvPr>
          <p:cNvSpPr/>
          <p:nvPr/>
        </p:nvSpPr>
        <p:spPr>
          <a:xfrm rot="21132772">
            <a:off x="-2695226" y="8813666"/>
            <a:ext cx="19491551" cy="3403964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468E3E3-D196-46AA-8A38-9BA54E318EE2}"/>
              </a:ext>
            </a:extLst>
          </p:cNvPr>
          <p:cNvSpPr/>
          <p:nvPr/>
        </p:nvSpPr>
        <p:spPr>
          <a:xfrm rot="21132772">
            <a:off x="-6505224" y="-5054734"/>
            <a:ext cx="19491551" cy="3403964"/>
          </a:xfrm>
          <a:prstGeom prst="rect">
            <a:avLst/>
          </a:prstGeom>
          <a:solidFill>
            <a:srgbClr val="C03C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19373FB-5FAD-4974-8AF9-5DCB3B7ED3C7}"/>
              </a:ext>
            </a:extLst>
          </p:cNvPr>
          <p:cNvSpPr/>
          <p:nvPr/>
        </p:nvSpPr>
        <p:spPr>
          <a:xfrm rot="21132772">
            <a:off x="-2695225" y="8813666"/>
            <a:ext cx="19491551" cy="3403964"/>
          </a:xfrm>
          <a:prstGeom prst="rect">
            <a:avLst/>
          </a:prstGeom>
          <a:solidFill>
            <a:srgbClr val="C03C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6C781BE5-D3FC-4620-B8CF-E11DF13CFF4A}"/>
              </a:ext>
            </a:extLst>
          </p:cNvPr>
          <p:cNvGrpSpPr/>
          <p:nvPr/>
        </p:nvGrpSpPr>
        <p:grpSpPr>
          <a:xfrm>
            <a:off x="12465922" y="-5517840"/>
            <a:ext cx="19344475" cy="5349589"/>
            <a:chOff x="12465922" y="-5517840"/>
            <a:chExt cx="19344475" cy="5349589"/>
          </a:xfrm>
        </p:grpSpPr>
        <p:sp>
          <p:nvSpPr>
            <p:cNvPr id="29" name="Arrow: Right 28">
              <a:extLst>
                <a:ext uri="{FF2B5EF4-FFF2-40B4-BE49-F238E27FC236}">
                  <a16:creationId xmlns:a16="http://schemas.microsoft.com/office/drawing/2014/main" id="{D8FFC912-AEE2-4317-858A-89CB424383EE}"/>
                </a:ext>
              </a:extLst>
            </p:cNvPr>
            <p:cNvSpPr/>
            <p:nvPr/>
          </p:nvSpPr>
          <p:spPr>
            <a:xfrm rot="10330971">
              <a:off x="12465922" y="-5517840"/>
              <a:ext cx="19344475" cy="5349589"/>
            </a:xfrm>
            <a:prstGeom prst="rightArrow">
              <a:avLst>
                <a:gd name="adj1" fmla="val 50000"/>
                <a:gd name="adj2" fmla="val 72417"/>
              </a:avLst>
            </a:prstGeom>
            <a:solidFill>
              <a:srgbClr val="FFFF00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2800" dirty="0">
                <a:solidFill>
                  <a:schemeClr val="bg1"/>
                </a:solidFill>
                <a:latin typeface="Bebas Neue" panose="020B0606020202050201" pitchFamily="34" charset="0"/>
              </a:endParaRPr>
            </a:p>
          </p:txBody>
        </p:sp>
        <p:sp>
          <p:nvSpPr>
            <p:cNvPr id="30" name="Rectangle: Rounded Corners 29">
              <a:extLst>
                <a:ext uri="{FF2B5EF4-FFF2-40B4-BE49-F238E27FC236}">
                  <a16:creationId xmlns:a16="http://schemas.microsoft.com/office/drawing/2014/main" id="{19EB86A0-3350-49E2-9637-915A530E5018}"/>
                </a:ext>
              </a:extLst>
            </p:cNvPr>
            <p:cNvSpPr/>
            <p:nvPr/>
          </p:nvSpPr>
          <p:spPr>
            <a:xfrm rot="21133746">
              <a:off x="16346850" y="-4269093"/>
              <a:ext cx="15062550" cy="2220280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prstTxWarp prst="textPlain">
                <a:avLst/>
              </a:prstTxWarp>
            </a:bodyPr>
            <a:lstStyle/>
            <a:p>
              <a:pPr algn="ctr"/>
              <a:r>
                <a:rPr lang="id-ID" sz="19900" dirty="0">
                  <a:solidFill>
                    <a:schemeClr val="bg1"/>
                  </a:solidFill>
                  <a:latin typeface="Bebas Neue" panose="020B0606020202050201" pitchFamily="34" charset="0"/>
                </a:rPr>
                <a:t>thankyou</a:t>
              </a: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F4E4F231-4A93-4FC9-9F30-E76F18FFA25C}"/>
              </a:ext>
            </a:extLst>
          </p:cNvPr>
          <p:cNvGrpSpPr/>
          <p:nvPr/>
        </p:nvGrpSpPr>
        <p:grpSpPr>
          <a:xfrm>
            <a:off x="-19608140" y="6889201"/>
            <a:ext cx="19344475" cy="4197899"/>
            <a:chOff x="-19608140" y="6889201"/>
            <a:chExt cx="19344475" cy="5349589"/>
          </a:xfrm>
        </p:grpSpPr>
        <p:sp>
          <p:nvSpPr>
            <p:cNvPr id="35" name="Arrow: Right 34">
              <a:extLst>
                <a:ext uri="{FF2B5EF4-FFF2-40B4-BE49-F238E27FC236}">
                  <a16:creationId xmlns:a16="http://schemas.microsoft.com/office/drawing/2014/main" id="{5E1F5727-F232-4FCD-B06D-8F522ABB1867}"/>
                </a:ext>
              </a:extLst>
            </p:cNvPr>
            <p:cNvSpPr/>
            <p:nvPr/>
          </p:nvSpPr>
          <p:spPr>
            <a:xfrm rot="21156679">
              <a:off x="-19608140" y="6889201"/>
              <a:ext cx="19344475" cy="5349589"/>
            </a:xfrm>
            <a:prstGeom prst="rightArrow">
              <a:avLst>
                <a:gd name="adj1" fmla="val 50000"/>
                <a:gd name="adj2" fmla="val 72417"/>
              </a:avLst>
            </a:prstGeom>
            <a:solidFill>
              <a:srgbClr val="00B0F0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36" name="Rectangle: Rounded Corners 35">
              <a:extLst>
                <a:ext uri="{FF2B5EF4-FFF2-40B4-BE49-F238E27FC236}">
                  <a16:creationId xmlns:a16="http://schemas.microsoft.com/office/drawing/2014/main" id="{F8F62144-908C-46CA-B05B-A74BC4344FC6}"/>
                </a:ext>
              </a:extLst>
            </p:cNvPr>
            <p:cNvSpPr/>
            <p:nvPr/>
          </p:nvSpPr>
          <p:spPr>
            <a:xfrm rot="21133746">
              <a:off x="-19284063" y="8675302"/>
              <a:ext cx="15062550" cy="2220280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prstTxWarp prst="textPlain">
                <a:avLst/>
              </a:prstTxWarp>
            </a:bodyPr>
            <a:lstStyle/>
            <a:p>
              <a:pPr algn="ctr"/>
              <a:r>
                <a:rPr lang="id-ID" sz="19900" dirty="0">
                  <a:solidFill>
                    <a:schemeClr val="bg1"/>
                  </a:solidFill>
                  <a:latin typeface="Bebas Neue" panose="020B0606020202050201" pitchFamily="34" charset="0"/>
                </a:rPr>
                <a:t>thankyou</a:t>
              </a: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315E45A8-4598-4423-839F-9B80ED11A3D8}"/>
              </a:ext>
            </a:extLst>
          </p:cNvPr>
          <p:cNvSpPr/>
          <p:nvPr/>
        </p:nvSpPr>
        <p:spPr>
          <a:xfrm>
            <a:off x="9700260" y="431228"/>
            <a:ext cx="845820" cy="845820"/>
          </a:xfrm>
          <a:prstGeom prst="rect">
            <a:avLst/>
          </a:prstGeom>
          <a:solidFill>
            <a:srgbClr val="C03C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65143DCF-F793-42F1-B4C4-97E43364CE63}"/>
              </a:ext>
            </a:extLst>
          </p:cNvPr>
          <p:cNvSpPr/>
          <p:nvPr/>
        </p:nvSpPr>
        <p:spPr>
          <a:xfrm>
            <a:off x="436245" y="5828203"/>
            <a:ext cx="655320" cy="65532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3AEC5065-1F68-451B-B58F-93BBCCE65549}"/>
              </a:ext>
            </a:extLst>
          </p:cNvPr>
          <p:cNvSpPr/>
          <p:nvPr/>
        </p:nvSpPr>
        <p:spPr>
          <a:xfrm>
            <a:off x="1246343" y="5607933"/>
            <a:ext cx="520544" cy="520544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979923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1.85185E-6 L 1.32083 -0.30324 " pathEditMode="relative" rAng="0" ptsTypes="AA">
                                      <p:cBhvr>
                                        <p:cTn id="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042" y="-1516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3.33333E-6 L -1.42201 0.36157 " pathEditMode="relative" rAng="0" ptsTypes="AA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107" y="18079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8737 0.76111 L 0.14674 0.27222 " pathEditMode="relative" rAng="0" ptsTypes="AA">
                                      <p:cBhvr>
                                        <p:cTn id="1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31" y="-24444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826 -0.75 L -0.04076 -0.26111 " pathEditMode="relative" rAng="0" ptsTypes="AA">
                                      <p:cBhvr>
                                        <p:cTn id="1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75" y="24444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.18737 0.76111 L 0.14674 0.27222 " pathEditMode="relative" rAng="0" ptsTypes="AA">
                                      <p:cBhvr>
                                        <p:cTn id="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31" y="-24444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accel="50000" decel="5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0.07826 -0.75 L -0.04076 -0.26111 " pathEditMode="relative" rAng="0" ptsTypes="AA">
                                      <p:cBhvr>
                                        <p:cTn id="1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75" y="24444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18737 0.76111 L 0.14674 0.27222 " pathEditMode="relative" rAng="0" ptsTypes="AA">
                                      <p:cBhvr>
                                        <p:cTn id="1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31" y="-24444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07826 -0.75 L -0.04076 -0.26111 " pathEditMode="relative" rAng="0" ptsTypes="AA">
                                      <p:cBhvr>
                                        <p:cTn id="2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75" y="24444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0.18737 0.76111 L 0.14674 0.27222 " pathEditMode="relative" rAng="0" ptsTypes="AA">
                                      <p:cBhvr>
                                        <p:cTn id="2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31" y="-24444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accel="50000" decel="5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0.07826 -0.75 L -0.04076 -0.26111 " pathEditMode="relative" rAng="0" ptsTypes="AA">
                                      <p:cBhvr>
                                        <p:cTn id="2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75" y="24444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accel="50000" decel="5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1.32083 -0.30324 L 1.5931 -0.36065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607" y="-2870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accel="50000" decel="5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1.42201 0.36158 L -1.64701 0.41458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43" y="2523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16" presetClass="entr" presetSubtype="42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28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33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33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36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31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10" grpId="0" animBg="1"/>
      <p:bldP spid="11" grpId="0" animBg="1"/>
      <p:bldP spid="12" grpId="0" animBg="1"/>
      <p:bldP spid="13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37" grpId="0" animBg="1"/>
      <p:bldP spid="40" grpId="0" animBg="1"/>
      <p:bldP spid="4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530A5B61-B570-481B-BB25-6DEB6A87C8F0}"/>
              </a:ext>
            </a:extLst>
          </p:cNvPr>
          <p:cNvGrpSpPr/>
          <p:nvPr/>
        </p:nvGrpSpPr>
        <p:grpSpPr>
          <a:xfrm>
            <a:off x="723187" y="273879"/>
            <a:ext cx="4083477" cy="6108977"/>
            <a:chOff x="723187" y="273879"/>
            <a:chExt cx="4083477" cy="6108977"/>
          </a:xfrm>
        </p:grpSpPr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id="{B0B3A108-B203-4DBD-88C9-1112377F93F5}"/>
                </a:ext>
              </a:extLst>
            </p:cNvPr>
            <p:cNvGrpSpPr/>
            <p:nvPr/>
          </p:nvGrpSpPr>
          <p:grpSpPr>
            <a:xfrm>
              <a:off x="1008793" y="273879"/>
              <a:ext cx="3711795" cy="773871"/>
              <a:chOff x="2021619" y="2578929"/>
              <a:chExt cx="2559915" cy="1650751"/>
            </a:xfrm>
          </p:grpSpPr>
          <p:sp>
            <p:nvSpPr>
              <p:cNvPr id="128" name="Google Shape;236;p5">
                <a:extLst>
                  <a:ext uri="{FF2B5EF4-FFF2-40B4-BE49-F238E27FC236}">
                    <a16:creationId xmlns:a16="http://schemas.microsoft.com/office/drawing/2014/main" id="{EB256875-1778-4213-93AD-99D9C64A785E}"/>
                  </a:ext>
                </a:extLst>
              </p:cNvPr>
              <p:cNvSpPr/>
              <p:nvPr/>
            </p:nvSpPr>
            <p:spPr>
              <a:xfrm>
                <a:off x="2071351" y="2654582"/>
                <a:ext cx="2510183" cy="1575098"/>
              </a:xfrm>
              <a:prstGeom prst="rect">
                <a:avLst/>
              </a:prstGeom>
              <a:solidFill>
                <a:srgbClr val="CFAFD4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" sz="1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rPr>
                  <a:t> 0</a:t>
                </a:r>
                <a:endParaRPr kumimoji="0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9" name="Google Shape;237;p5">
                <a:extLst>
                  <a:ext uri="{FF2B5EF4-FFF2-40B4-BE49-F238E27FC236}">
                    <a16:creationId xmlns:a16="http://schemas.microsoft.com/office/drawing/2014/main" id="{89CBFA12-9EE5-4323-A8C0-C250F0C395D9}"/>
                  </a:ext>
                </a:extLst>
              </p:cNvPr>
              <p:cNvSpPr/>
              <p:nvPr/>
            </p:nvSpPr>
            <p:spPr>
              <a:xfrm>
                <a:off x="2021619" y="2578929"/>
                <a:ext cx="2510183" cy="1575098"/>
              </a:xfrm>
              <a:prstGeom prst="rect">
                <a:avLst/>
              </a:prstGeom>
              <a:solidFill>
                <a:srgbClr val="FCCFB8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" sz="1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rPr>
                  <a:t> </a:t>
                </a:r>
                <a:endParaRPr kumimoji="0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8A26AFBB-AC31-4823-BB6A-2CEE6F72BDC1}"/>
                </a:ext>
              </a:extLst>
            </p:cNvPr>
            <p:cNvGrpSpPr/>
            <p:nvPr/>
          </p:nvGrpSpPr>
          <p:grpSpPr>
            <a:xfrm>
              <a:off x="723187" y="434400"/>
              <a:ext cx="4083477" cy="5948456"/>
              <a:chOff x="723187" y="434400"/>
              <a:chExt cx="4083477" cy="5948456"/>
            </a:xfrm>
          </p:grpSpPr>
          <p:pic>
            <p:nvPicPr>
              <p:cNvPr id="1026" name="Picture 2" descr="NƯỚC MUỐI SINH LÝ">
                <a:extLst>
                  <a:ext uri="{FF2B5EF4-FFF2-40B4-BE49-F238E27FC236}">
                    <a16:creationId xmlns:a16="http://schemas.microsoft.com/office/drawing/2014/main" id="{B3B9DF2B-C18C-4822-BC74-292AC3CD505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2136" t="9202" r="32864" b="9502"/>
              <a:stretch/>
            </p:blipFill>
            <p:spPr bwMode="auto">
              <a:xfrm>
                <a:off x="1891095" y="1278657"/>
                <a:ext cx="1747662" cy="405938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A971A52-C391-43F6-A523-59D23C68B26D}"/>
                  </a:ext>
                </a:extLst>
              </p:cNvPr>
              <p:cNvSpPr txBox="1"/>
              <p:nvPr/>
            </p:nvSpPr>
            <p:spPr>
              <a:xfrm>
                <a:off x="1080903" y="434400"/>
                <a:ext cx="356757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200" dirty="0" err="1"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Nước</a:t>
                </a:r>
                <a:r>
                  <a:rPr lang="en-US" sz="3200" dirty="0"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 </a:t>
                </a:r>
                <a:r>
                  <a:rPr lang="en-US" sz="3200" dirty="0" err="1"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muối</a:t>
                </a:r>
                <a:r>
                  <a:rPr lang="en-US" sz="3200" dirty="0"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 </a:t>
                </a:r>
                <a:r>
                  <a:rPr lang="en-US" sz="3200" dirty="0" err="1"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sinh</a:t>
                </a:r>
                <a:r>
                  <a:rPr lang="en-US" sz="3200" dirty="0"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 </a:t>
                </a:r>
                <a:r>
                  <a:rPr lang="en-US" sz="3200" dirty="0" err="1"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lí</a:t>
                </a:r>
                <a:endParaRPr lang="en-US" sz="3200" dirty="0">
                  <a:latin typeface="#9Slide03 Arima Madurai Black" panose="00000A00000000000000" pitchFamily="2" charset="0"/>
                  <a:cs typeface="#9Slide03 Arima Madurai Black" panose="00000A00000000000000" pitchFamily="2" charset="0"/>
                </a:endParaRPr>
              </a:p>
            </p:txBody>
          </p:sp>
          <p:sp>
            <p:nvSpPr>
              <p:cNvPr id="136" name="TextBox 135">
                <a:extLst>
                  <a:ext uri="{FF2B5EF4-FFF2-40B4-BE49-F238E27FC236}">
                    <a16:creationId xmlns:a16="http://schemas.microsoft.com/office/drawing/2014/main" id="{F491A477-E246-44FE-A067-A8AC7F471B97}"/>
                  </a:ext>
                </a:extLst>
              </p:cNvPr>
              <p:cNvSpPr txBox="1"/>
              <p:nvPr/>
            </p:nvSpPr>
            <p:spPr>
              <a:xfrm>
                <a:off x="723187" y="5551859"/>
                <a:ext cx="408347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 err="1">
                    <a:latin typeface="#9Slide03 Arima Madurai ExtraLi" panose="00000300000000000000" pitchFamily="2" charset="0"/>
                    <a:cs typeface="#9Slide03 Arima Madurai ExtraLi" panose="00000300000000000000" pitchFamily="2" charset="0"/>
                  </a:rPr>
                  <a:t>Thành</a:t>
                </a:r>
                <a:r>
                  <a:rPr lang="en-US" sz="2400" dirty="0">
                    <a:latin typeface="#9Slide03 Arima Madurai ExtraLi" panose="00000300000000000000" pitchFamily="2" charset="0"/>
                    <a:cs typeface="#9Slide03 Arima Madurai ExtraLi" panose="00000300000000000000" pitchFamily="2" charset="0"/>
                  </a:rPr>
                  <a:t> </a:t>
                </a:r>
                <a:r>
                  <a:rPr lang="en-US" sz="2400" dirty="0" err="1">
                    <a:latin typeface="#9Slide03 Arima Madurai ExtraLi" panose="00000300000000000000" pitchFamily="2" charset="0"/>
                    <a:cs typeface="#9Slide03 Arima Madurai ExtraLi" panose="00000300000000000000" pitchFamily="2" charset="0"/>
                  </a:rPr>
                  <a:t>phần</a:t>
                </a:r>
                <a:r>
                  <a:rPr lang="en-US" sz="2400" dirty="0">
                    <a:latin typeface="#9Slide03 Arima Madurai ExtraLi" panose="00000300000000000000" pitchFamily="2" charset="0"/>
                    <a:cs typeface="#9Slide03 Arima Madurai ExtraLi" panose="00000300000000000000" pitchFamily="2" charset="0"/>
                  </a:rPr>
                  <a:t>: </a:t>
                </a:r>
                <a:r>
                  <a:rPr lang="en-US" sz="2400" dirty="0" err="1">
                    <a:latin typeface="#9Slide03 Arima Madurai ExtraLi" panose="00000300000000000000" pitchFamily="2" charset="0"/>
                    <a:cs typeface="#9Slide03 Arima Madurai ExtraLi" panose="00000300000000000000" pitchFamily="2" charset="0"/>
                  </a:rPr>
                  <a:t>Natri</a:t>
                </a:r>
                <a:r>
                  <a:rPr lang="en-US" sz="2400" dirty="0">
                    <a:latin typeface="#9Slide03 Arima Madurai ExtraLi" panose="00000300000000000000" pitchFamily="2" charset="0"/>
                    <a:cs typeface="#9Slide03 Arima Madurai ExtraLi" panose="00000300000000000000" pitchFamily="2" charset="0"/>
                  </a:rPr>
                  <a:t> </a:t>
                </a:r>
                <a:r>
                  <a:rPr lang="en-US" sz="2400" dirty="0" err="1">
                    <a:latin typeface="#9Slide03 Arima Madurai ExtraLi" panose="00000300000000000000" pitchFamily="2" charset="0"/>
                    <a:cs typeface="#9Slide03 Arima Madurai ExtraLi" panose="00000300000000000000" pitchFamily="2" charset="0"/>
                  </a:rPr>
                  <a:t>clorid</a:t>
                </a:r>
                <a:r>
                  <a:rPr lang="en-US" sz="2400" dirty="0">
                    <a:latin typeface="#9Slide03 Arima Madurai ExtraLi" panose="00000300000000000000" pitchFamily="2" charset="0"/>
                    <a:cs typeface="#9Slide03 Arima Madurai ExtraLi" panose="00000300000000000000" pitchFamily="2" charset="0"/>
                  </a:rPr>
                  <a:t> (sodium chloride), </a:t>
                </a:r>
                <a:r>
                  <a:rPr lang="en-US" sz="2400" dirty="0" err="1">
                    <a:latin typeface="#9Slide03 Arima Madurai ExtraLi" panose="00000300000000000000" pitchFamily="2" charset="0"/>
                    <a:cs typeface="#9Slide03 Arima Madurai ExtraLi" panose="00000300000000000000" pitchFamily="2" charset="0"/>
                  </a:rPr>
                  <a:t>nước</a:t>
                </a:r>
                <a:r>
                  <a:rPr lang="en-US" sz="2400" dirty="0">
                    <a:latin typeface="#9Slide03 Arima Madurai ExtraLi" panose="00000300000000000000" pitchFamily="2" charset="0"/>
                    <a:cs typeface="#9Slide03 Arima Madurai ExtraLi" panose="00000300000000000000" pitchFamily="2" charset="0"/>
                  </a:rPr>
                  <a:t> </a:t>
                </a:r>
                <a:r>
                  <a:rPr lang="en-US" sz="2400" dirty="0" err="1">
                    <a:latin typeface="#9Slide03 Arima Madurai ExtraLi" panose="00000300000000000000" pitchFamily="2" charset="0"/>
                    <a:cs typeface="#9Slide03 Arima Madurai ExtraLi" panose="00000300000000000000" pitchFamily="2" charset="0"/>
                  </a:rPr>
                  <a:t>cất</a:t>
                </a:r>
                <a:r>
                  <a:rPr lang="en-US" sz="2400" dirty="0">
                    <a:latin typeface="#9Slide03 Arima Madurai ExtraLi" panose="00000300000000000000" pitchFamily="2" charset="0"/>
                    <a:cs typeface="#9Slide03 Arima Madurai ExtraLi" panose="00000300000000000000" pitchFamily="2" charset="0"/>
                  </a:rPr>
                  <a:t>.</a:t>
                </a:r>
              </a:p>
            </p:txBody>
          </p:sp>
        </p:grp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F7C8216A-EE84-47E7-9E0D-D27C4D118B25}"/>
              </a:ext>
            </a:extLst>
          </p:cNvPr>
          <p:cNvGrpSpPr/>
          <p:nvPr/>
        </p:nvGrpSpPr>
        <p:grpSpPr>
          <a:xfrm>
            <a:off x="7385338" y="245304"/>
            <a:ext cx="4083477" cy="6137551"/>
            <a:chOff x="7385338" y="245304"/>
            <a:chExt cx="4083477" cy="6137551"/>
          </a:xfrm>
        </p:grpSpPr>
        <p:grpSp>
          <p:nvGrpSpPr>
            <p:cNvPr id="130" name="Group 129">
              <a:extLst>
                <a:ext uri="{FF2B5EF4-FFF2-40B4-BE49-F238E27FC236}">
                  <a16:creationId xmlns:a16="http://schemas.microsoft.com/office/drawing/2014/main" id="{82AF6F3C-B685-45E1-8ADE-CA0D844D444D}"/>
                </a:ext>
              </a:extLst>
            </p:cNvPr>
            <p:cNvGrpSpPr/>
            <p:nvPr/>
          </p:nvGrpSpPr>
          <p:grpSpPr>
            <a:xfrm>
              <a:off x="7607235" y="245304"/>
              <a:ext cx="3711795" cy="773871"/>
              <a:chOff x="2021619" y="2578929"/>
              <a:chExt cx="2559915" cy="1650751"/>
            </a:xfrm>
          </p:grpSpPr>
          <p:sp>
            <p:nvSpPr>
              <p:cNvPr id="131" name="Google Shape;236;p5">
                <a:extLst>
                  <a:ext uri="{FF2B5EF4-FFF2-40B4-BE49-F238E27FC236}">
                    <a16:creationId xmlns:a16="http://schemas.microsoft.com/office/drawing/2014/main" id="{02A5F49E-4ABF-47D9-A548-364209BF961E}"/>
                  </a:ext>
                </a:extLst>
              </p:cNvPr>
              <p:cNvSpPr/>
              <p:nvPr/>
            </p:nvSpPr>
            <p:spPr>
              <a:xfrm>
                <a:off x="2071351" y="2654582"/>
                <a:ext cx="2510183" cy="1575098"/>
              </a:xfrm>
              <a:prstGeom prst="rect">
                <a:avLst/>
              </a:prstGeom>
              <a:solidFill>
                <a:srgbClr val="CFAFD4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" sz="1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rPr>
                  <a:t> 0</a:t>
                </a:r>
                <a:endParaRPr kumimoji="0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2" name="Google Shape;237;p5">
                <a:extLst>
                  <a:ext uri="{FF2B5EF4-FFF2-40B4-BE49-F238E27FC236}">
                    <a16:creationId xmlns:a16="http://schemas.microsoft.com/office/drawing/2014/main" id="{26E0F9DF-3C3A-47F9-BF9B-77FB12724AB1}"/>
                  </a:ext>
                </a:extLst>
              </p:cNvPr>
              <p:cNvSpPr/>
              <p:nvPr/>
            </p:nvSpPr>
            <p:spPr>
              <a:xfrm>
                <a:off x="2021619" y="2578929"/>
                <a:ext cx="2510183" cy="1575098"/>
              </a:xfrm>
              <a:prstGeom prst="rect">
                <a:avLst/>
              </a:prstGeom>
              <a:solidFill>
                <a:srgbClr val="FCCFB8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rPr>
                  <a:t> </a:t>
                </a:r>
                <a:endParaRPr kumimoji="0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pic>
          <p:nvPicPr>
            <p:cNvPr id="133" name="Picture 132" descr="Text&#10;&#10;Description automatically generated">
              <a:extLst>
                <a:ext uri="{FF2B5EF4-FFF2-40B4-BE49-F238E27FC236}">
                  <a16:creationId xmlns:a16="http://schemas.microsoft.com/office/drawing/2014/main" id="{19948216-4AD4-483C-9F44-74420C0A260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28375" y="1354382"/>
              <a:ext cx="2749967" cy="3983662"/>
            </a:xfrm>
            <a:prstGeom prst="rect">
              <a:avLst/>
            </a:prstGeom>
          </p:spPr>
        </p:pic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1E1D57B7-1513-4BFC-BBA6-E036442C9D06}"/>
                </a:ext>
              </a:extLst>
            </p:cNvPr>
            <p:cNvSpPr txBox="1"/>
            <p:nvPr/>
          </p:nvSpPr>
          <p:spPr>
            <a:xfrm>
              <a:off x="7607235" y="386159"/>
              <a:ext cx="356757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 err="1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Bột</a:t>
              </a:r>
              <a:r>
                <a:rPr lang="en-US" sz="3200" dirty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sz="3200" dirty="0" err="1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canh</a:t>
              </a:r>
              <a:endParaRPr lang="en-US" sz="32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endParaRPr>
            </a:p>
          </p:txBody>
        </p:sp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D8F6E605-179F-4539-BF48-C8DA5B02314E}"/>
                </a:ext>
              </a:extLst>
            </p:cNvPr>
            <p:cNvSpPr txBox="1"/>
            <p:nvPr/>
          </p:nvSpPr>
          <p:spPr>
            <a:xfrm>
              <a:off x="7385338" y="5551858"/>
              <a:ext cx="408347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err="1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Thành</a:t>
              </a:r>
              <a:r>
                <a:rPr lang="en-US" sz="2400" dirty="0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 </a:t>
              </a:r>
              <a:r>
                <a:rPr lang="en-US" sz="2400" dirty="0" err="1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phần</a:t>
              </a:r>
              <a:r>
                <a:rPr lang="en-US" sz="2400" dirty="0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: </a:t>
              </a:r>
              <a:r>
                <a:rPr lang="en-US" sz="2400" dirty="0" err="1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muối</a:t>
              </a:r>
              <a:r>
                <a:rPr lang="en-US" sz="2400" dirty="0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, </a:t>
              </a:r>
              <a:r>
                <a:rPr lang="en-US" sz="2400" dirty="0" err="1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bột</a:t>
              </a:r>
              <a:r>
                <a:rPr lang="en-US" sz="2400" dirty="0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 </a:t>
              </a:r>
              <a:r>
                <a:rPr lang="en-US" sz="2400" dirty="0" err="1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ngọt</a:t>
              </a:r>
              <a:r>
                <a:rPr lang="en-US" sz="2400" dirty="0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, </a:t>
              </a:r>
              <a:r>
                <a:rPr lang="en-US" sz="2400" dirty="0" err="1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đường</a:t>
              </a:r>
              <a:r>
                <a:rPr lang="en-US" sz="2400" dirty="0">
                  <a:latin typeface="#9Slide03 Arima Madurai ExtraLi" panose="00000300000000000000" pitchFamily="2" charset="0"/>
                  <a:cs typeface="#9Slide03 Arima Madurai ExtraLi" panose="00000300000000000000" pitchFamily="2" charset="0"/>
                </a:rPr>
                <a:t>,…</a:t>
              </a:r>
            </a:p>
          </p:txBody>
        </p:sp>
      </p:grp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D612A5F0-E215-4D89-AE63-C6BE17AADE6F}"/>
              </a:ext>
            </a:extLst>
          </p:cNvPr>
          <p:cNvSpPr/>
          <p:nvPr/>
        </p:nvSpPr>
        <p:spPr>
          <a:xfrm>
            <a:off x="4508500" y="2673350"/>
            <a:ext cx="3175000" cy="15113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Cả</a:t>
            </a:r>
            <a:r>
              <a:rPr lang="en-US" sz="28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hai</a:t>
            </a:r>
            <a:r>
              <a:rPr lang="en-US" sz="28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đều</a:t>
            </a:r>
            <a:r>
              <a:rPr lang="en-US" sz="28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được</a:t>
            </a:r>
            <a:r>
              <a:rPr lang="en-US" sz="28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gọi</a:t>
            </a:r>
            <a:r>
              <a:rPr lang="en-US" sz="28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là</a:t>
            </a:r>
            <a:r>
              <a:rPr lang="en-US" sz="28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hỗn</a:t>
            </a:r>
            <a:r>
              <a:rPr lang="en-US" sz="28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hợp</a:t>
            </a:r>
            <a:endParaRPr lang="en-US" sz="2800" dirty="0">
              <a:solidFill>
                <a:schemeClr val="tx1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5152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A971A52-C391-43F6-A523-59D23C68B26D}"/>
              </a:ext>
            </a:extLst>
          </p:cNvPr>
          <p:cNvSpPr txBox="1"/>
          <p:nvPr/>
        </p:nvSpPr>
        <p:spPr>
          <a:xfrm>
            <a:off x="943473" y="1383295"/>
            <a:ext cx="5702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Hỗn</a:t>
            </a:r>
            <a:r>
              <a:rPr lang="en-US" sz="28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8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hợp</a:t>
            </a:r>
            <a:r>
              <a:rPr lang="en-US" sz="28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8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đ</a:t>
            </a:r>
            <a:r>
              <a:rPr lang="vi-VN" sz="28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ượ</a:t>
            </a:r>
            <a:r>
              <a:rPr lang="en-US" sz="28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c </a:t>
            </a:r>
            <a:r>
              <a:rPr lang="en-US" sz="2800" dirty="0" err="1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tạo</a:t>
            </a:r>
            <a:r>
              <a:rPr lang="en-US" sz="28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ra </a:t>
            </a:r>
            <a:r>
              <a:rPr lang="en-US" sz="2800" dirty="0" err="1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khi</a:t>
            </a:r>
            <a:r>
              <a:rPr lang="en-US" sz="28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</a:t>
            </a:r>
            <a:r>
              <a:rPr lang="en-US" sz="2800" dirty="0" err="1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hai</a:t>
            </a:r>
            <a:r>
              <a:rPr lang="en-US" sz="28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hay </a:t>
            </a:r>
            <a:r>
              <a:rPr lang="en-US" sz="2800" dirty="0" err="1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nhiều</a:t>
            </a:r>
            <a:r>
              <a:rPr lang="en-US" sz="28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</a:t>
            </a:r>
            <a:r>
              <a:rPr lang="en-US" sz="2800" dirty="0" err="1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chất</a:t>
            </a:r>
            <a:r>
              <a:rPr lang="en-US" sz="28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</a:t>
            </a:r>
            <a:r>
              <a:rPr lang="en-US" sz="2800" dirty="0" err="1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trộn</a:t>
            </a:r>
            <a:r>
              <a:rPr lang="en-US" sz="28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</a:t>
            </a:r>
            <a:r>
              <a:rPr lang="en-US" sz="2800" dirty="0" err="1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với</a:t>
            </a:r>
            <a:r>
              <a:rPr lang="en-US" sz="28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</a:t>
            </a:r>
            <a:r>
              <a:rPr lang="en-US" sz="2800" dirty="0" err="1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nhau</a:t>
            </a:r>
            <a:r>
              <a:rPr lang="en-US" sz="2800" dirty="0"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B9EB138-CA05-4FF8-841B-5913A49A2DE1}"/>
              </a:ext>
            </a:extLst>
          </p:cNvPr>
          <p:cNvSpPr txBox="1"/>
          <p:nvPr/>
        </p:nvSpPr>
        <p:spPr>
          <a:xfrm>
            <a:off x="765925" y="215900"/>
            <a:ext cx="60573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#9Slide03 BoosterNextFYBlack" panose="02000A03000000020004" pitchFamily="2" charset="0"/>
              </a:rPr>
              <a:t>I. HỖN HỢP, CHẤT TINH KHIẾT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6EBB4FE-063C-4716-8051-7C07958BB23B}"/>
              </a:ext>
            </a:extLst>
          </p:cNvPr>
          <p:cNvSpPr txBox="1"/>
          <p:nvPr/>
        </p:nvSpPr>
        <p:spPr>
          <a:xfrm>
            <a:off x="769598" y="774586"/>
            <a:ext cx="5702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#9Slide03 BoosterNextFYBlack" panose="02000A03000000020004" pitchFamily="2" charset="0"/>
              </a:rPr>
              <a:t>1. HỖN HỢP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A555AC7-01B6-4FBB-B44E-1562092BD22F}"/>
              </a:ext>
            </a:extLst>
          </p:cNvPr>
          <p:cNvSpPr txBox="1"/>
          <p:nvPr/>
        </p:nvSpPr>
        <p:spPr>
          <a:xfrm>
            <a:off x="1002991" y="2437047"/>
            <a:ext cx="509300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Trong</a:t>
            </a:r>
            <a:r>
              <a:rPr lang="en-US" sz="28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8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hỗn</a:t>
            </a:r>
            <a:r>
              <a:rPr lang="en-US" sz="28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8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hợp</a:t>
            </a:r>
            <a:r>
              <a:rPr lang="en-US" sz="28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, </a:t>
            </a:r>
            <a:r>
              <a:rPr lang="en-US" sz="28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các</a:t>
            </a:r>
            <a:r>
              <a:rPr lang="en-US" sz="28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8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chất</a:t>
            </a:r>
            <a:r>
              <a:rPr lang="en-US" sz="28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8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giữ</a:t>
            </a:r>
            <a:r>
              <a:rPr lang="en-US" sz="28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8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nguyên</a:t>
            </a:r>
            <a:r>
              <a:rPr lang="en-US" sz="28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8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tính</a:t>
            </a:r>
            <a:r>
              <a:rPr lang="en-US" sz="28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8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chất</a:t>
            </a:r>
            <a:r>
              <a:rPr lang="en-US" sz="28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8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của</a:t>
            </a:r>
            <a:r>
              <a:rPr lang="en-US" sz="28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8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nó</a:t>
            </a:r>
            <a:r>
              <a:rPr lang="en-US" sz="28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.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1A643DB-7414-488B-9174-CC185C6B22C3}"/>
              </a:ext>
            </a:extLst>
          </p:cNvPr>
          <p:cNvGrpSpPr/>
          <p:nvPr/>
        </p:nvGrpSpPr>
        <p:grpSpPr>
          <a:xfrm>
            <a:off x="5858934" y="578679"/>
            <a:ext cx="5773433" cy="5504735"/>
            <a:chOff x="5858934" y="578679"/>
            <a:chExt cx="5773433" cy="5504735"/>
          </a:xfrm>
        </p:grpSpPr>
        <p:pic>
          <p:nvPicPr>
            <p:cNvPr id="6" name="Picture 5" descr="A picture containing indoor, flower, metal, containing&#10;&#10;Description automatically generated">
              <a:extLst>
                <a:ext uri="{FF2B5EF4-FFF2-40B4-BE49-F238E27FC236}">
                  <a16:creationId xmlns:a16="http://schemas.microsoft.com/office/drawing/2014/main" id="{32380368-41C5-469F-882A-25AA94E1C8A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816" b="95000" l="10000" r="90000">
                          <a14:foregroundMark x1="26444" y1="91122" x2="35667" y2="95000"/>
                          <a14:foregroundMark x1="35667" y1="95000" x2="62556" y2="90510"/>
                          <a14:foregroundMark x1="70556" y1="4490" x2="70667" y2="4286"/>
                          <a14:foregroundMark x1="70667" y1="3776" x2="70667" y2="3776"/>
                          <a14:foregroundMark x1="54111" y1="816" x2="54556" y2="265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58934" y="578679"/>
              <a:ext cx="4344671" cy="4730864"/>
            </a:xfrm>
            <a:prstGeom prst="rect">
              <a:avLst/>
            </a:prstGeom>
          </p:spPr>
        </p:pic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EAA4A00F-CBFD-4EBD-878C-4E3BE0ADD60D}"/>
                </a:ext>
              </a:extLst>
            </p:cNvPr>
            <p:cNvGrpSpPr/>
            <p:nvPr/>
          </p:nvGrpSpPr>
          <p:grpSpPr>
            <a:xfrm>
              <a:off x="6234832" y="5309543"/>
              <a:ext cx="5230496" cy="773871"/>
              <a:chOff x="2021619" y="2578929"/>
              <a:chExt cx="3373744" cy="1650751"/>
            </a:xfrm>
          </p:grpSpPr>
          <p:sp>
            <p:nvSpPr>
              <p:cNvPr id="21" name="Google Shape;236;p5">
                <a:extLst>
                  <a:ext uri="{FF2B5EF4-FFF2-40B4-BE49-F238E27FC236}">
                    <a16:creationId xmlns:a16="http://schemas.microsoft.com/office/drawing/2014/main" id="{FD0895A7-71CF-4708-A458-68B2C2234CC2}"/>
                  </a:ext>
                </a:extLst>
              </p:cNvPr>
              <p:cNvSpPr/>
              <p:nvPr/>
            </p:nvSpPr>
            <p:spPr>
              <a:xfrm>
                <a:off x="2071351" y="2654582"/>
                <a:ext cx="2510183" cy="1575098"/>
              </a:xfrm>
              <a:prstGeom prst="rect">
                <a:avLst/>
              </a:prstGeom>
              <a:solidFill>
                <a:srgbClr val="CFAFD4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" sz="1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rPr>
                  <a:t> 0</a:t>
                </a:r>
                <a:endParaRPr kumimoji="0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2" name="Google Shape;237;p5">
                <a:extLst>
                  <a:ext uri="{FF2B5EF4-FFF2-40B4-BE49-F238E27FC236}">
                    <a16:creationId xmlns:a16="http://schemas.microsoft.com/office/drawing/2014/main" id="{ACF6E41F-A894-4F22-B3DF-FDE642E9E1FE}"/>
                  </a:ext>
                </a:extLst>
              </p:cNvPr>
              <p:cNvSpPr/>
              <p:nvPr/>
            </p:nvSpPr>
            <p:spPr>
              <a:xfrm>
                <a:off x="2021619" y="2578929"/>
                <a:ext cx="3373744" cy="1575098"/>
              </a:xfrm>
              <a:prstGeom prst="rect">
                <a:avLst/>
              </a:prstGeom>
              <a:solidFill>
                <a:srgbClr val="FCCFB8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rPr>
                  <a:t> </a:t>
                </a:r>
                <a:endParaRPr kumimoji="0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90BA2E1-B58E-4539-9623-6B64B4343A3C}"/>
                </a:ext>
              </a:extLst>
            </p:cNvPr>
            <p:cNvSpPr txBox="1"/>
            <p:nvPr/>
          </p:nvSpPr>
          <p:spPr>
            <a:xfrm>
              <a:off x="6401871" y="5456587"/>
              <a:ext cx="523049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 err="1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Nước</a:t>
              </a:r>
              <a:r>
                <a:rPr lang="en-US" sz="3200" dirty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sz="3200" dirty="0" err="1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đường</a:t>
              </a:r>
              <a:r>
                <a:rPr lang="en-US" sz="3200" dirty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sz="3200" dirty="0" err="1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chanh</a:t>
              </a:r>
              <a:r>
                <a:rPr lang="en-US" sz="3200" dirty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sz="3200" dirty="0" err="1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có</a:t>
              </a:r>
              <a:r>
                <a:rPr lang="en-US" sz="3200" dirty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sz="3200" dirty="0" err="1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vị</a:t>
              </a:r>
              <a:r>
                <a:rPr lang="en-US" sz="3200" dirty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sz="3200" dirty="0" err="1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gì</a:t>
              </a:r>
              <a:r>
                <a:rPr lang="en-US" sz="3200" dirty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?</a:t>
              </a: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3BC02A35-C345-40C0-B173-5C5C9554ABD4}"/>
              </a:ext>
            </a:extLst>
          </p:cNvPr>
          <p:cNvSpPr txBox="1"/>
          <p:nvPr/>
        </p:nvSpPr>
        <p:spPr>
          <a:xfrm>
            <a:off x="9083268" y="2944111"/>
            <a:ext cx="31087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NGỌT (</a:t>
            </a:r>
            <a:r>
              <a:rPr lang="en-US" sz="2400" b="1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của</a:t>
            </a:r>
            <a:r>
              <a:rPr lang="en-US" sz="2400" b="1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b="1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đường</a:t>
            </a:r>
            <a:r>
              <a:rPr lang="en-US" sz="2400" b="1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)</a:t>
            </a:r>
          </a:p>
          <a:p>
            <a:pPr algn="ctr"/>
            <a:r>
              <a:rPr lang="en-US" sz="2400" b="1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CHUA (</a:t>
            </a:r>
            <a:r>
              <a:rPr lang="en-US" sz="2400" b="1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của</a:t>
            </a:r>
            <a:r>
              <a:rPr lang="en-US" sz="2400" b="1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b="1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chanh</a:t>
            </a:r>
            <a:r>
              <a:rPr lang="en-US" sz="2400" b="1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)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5E7AC7C-0305-47C3-AF9B-C22D13A76E17}"/>
              </a:ext>
            </a:extLst>
          </p:cNvPr>
          <p:cNvGrpSpPr/>
          <p:nvPr/>
        </p:nvGrpSpPr>
        <p:grpSpPr>
          <a:xfrm>
            <a:off x="827810" y="3826604"/>
            <a:ext cx="5191244" cy="3929559"/>
            <a:chOff x="2021619" y="2578929"/>
            <a:chExt cx="2559915" cy="1650751"/>
          </a:xfrm>
        </p:grpSpPr>
        <p:sp>
          <p:nvSpPr>
            <p:cNvPr id="26" name="Google Shape;236;p5">
              <a:extLst>
                <a:ext uri="{FF2B5EF4-FFF2-40B4-BE49-F238E27FC236}">
                  <a16:creationId xmlns:a16="http://schemas.microsoft.com/office/drawing/2014/main" id="{032E0050-5ED7-4AD4-B39D-BAD19E850724}"/>
                </a:ext>
              </a:extLst>
            </p:cNvPr>
            <p:cNvSpPr/>
            <p:nvPr/>
          </p:nvSpPr>
          <p:spPr>
            <a:xfrm>
              <a:off x="2071351" y="2654582"/>
              <a:ext cx="2510183" cy="1575098"/>
            </a:xfrm>
            <a:prstGeom prst="rect">
              <a:avLst/>
            </a:prstGeom>
            <a:solidFill>
              <a:srgbClr val="CFAFD4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 0</a:t>
              </a: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" name="Google Shape;237;p5">
              <a:extLst>
                <a:ext uri="{FF2B5EF4-FFF2-40B4-BE49-F238E27FC236}">
                  <a16:creationId xmlns:a16="http://schemas.microsoft.com/office/drawing/2014/main" id="{7B1D2735-3967-43C0-ABD5-6ECEEEA3671C}"/>
                </a:ext>
              </a:extLst>
            </p:cNvPr>
            <p:cNvSpPr/>
            <p:nvPr/>
          </p:nvSpPr>
          <p:spPr>
            <a:xfrm>
              <a:off x="2021619" y="2578929"/>
              <a:ext cx="2510183" cy="1575098"/>
            </a:xfrm>
            <a:prstGeom prst="rect">
              <a:avLst/>
            </a:prstGeom>
            <a:solidFill>
              <a:srgbClr val="FCCFB8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 </a:t>
              </a: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8" name="Graphic 6">
            <a:extLst>
              <a:ext uri="{FF2B5EF4-FFF2-40B4-BE49-F238E27FC236}">
                <a16:creationId xmlns:a16="http://schemas.microsoft.com/office/drawing/2014/main" id="{C131914D-6D43-4C0B-92C6-23829A785ED8}"/>
              </a:ext>
            </a:extLst>
          </p:cNvPr>
          <p:cNvGrpSpPr/>
          <p:nvPr/>
        </p:nvGrpSpPr>
        <p:grpSpPr>
          <a:xfrm>
            <a:off x="853939" y="4275670"/>
            <a:ext cx="1966226" cy="2398069"/>
            <a:chOff x="1002752" y="4828915"/>
            <a:chExt cx="1558779" cy="1901134"/>
          </a:xfrm>
        </p:grpSpPr>
        <p:grpSp>
          <p:nvGrpSpPr>
            <p:cNvPr id="9" name="Graphic 6">
              <a:extLst>
                <a:ext uri="{FF2B5EF4-FFF2-40B4-BE49-F238E27FC236}">
                  <a16:creationId xmlns:a16="http://schemas.microsoft.com/office/drawing/2014/main" id="{C131914D-6D43-4C0B-92C6-23829A785ED8}"/>
                </a:ext>
              </a:extLst>
            </p:cNvPr>
            <p:cNvGrpSpPr/>
            <p:nvPr/>
          </p:nvGrpSpPr>
          <p:grpSpPr>
            <a:xfrm>
              <a:off x="1180156" y="4828915"/>
              <a:ext cx="1105260" cy="1897625"/>
              <a:chOff x="1180156" y="4828915"/>
              <a:chExt cx="1105260" cy="1897625"/>
            </a:xfrm>
          </p:grpSpPr>
          <p:grpSp>
            <p:nvGrpSpPr>
              <p:cNvPr id="10" name="Graphic 6">
                <a:extLst>
                  <a:ext uri="{FF2B5EF4-FFF2-40B4-BE49-F238E27FC236}">
                    <a16:creationId xmlns:a16="http://schemas.microsoft.com/office/drawing/2014/main" id="{C131914D-6D43-4C0B-92C6-23829A785ED8}"/>
                  </a:ext>
                </a:extLst>
              </p:cNvPr>
              <p:cNvGrpSpPr/>
              <p:nvPr/>
            </p:nvGrpSpPr>
            <p:grpSpPr>
              <a:xfrm>
                <a:off x="1182022" y="5813322"/>
                <a:ext cx="1061966" cy="911250"/>
                <a:chOff x="1182022" y="5813322"/>
                <a:chExt cx="1061966" cy="911250"/>
              </a:xfrm>
            </p:grpSpPr>
            <p:sp>
              <p:nvSpPr>
                <p:cNvPr id="11" name="Freeform: Shape 10">
                  <a:extLst>
                    <a:ext uri="{FF2B5EF4-FFF2-40B4-BE49-F238E27FC236}">
                      <a16:creationId xmlns:a16="http://schemas.microsoft.com/office/drawing/2014/main" id="{7E6CF3A6-AB2F-40BB-8568-F594055ED2B0}"/>
                    </a:ext>
                  </a:extLst>
                </p:cNvPr>
                <p:cNvSpPr/>
                <p:nvPr/>
              </p:nvSpPr>
              <p:spPr>
                <a:xfrm>
                  <a:off x="1189681" y="5821364"/>
                  <a:ext cx="1041978" cy="895350"/>
                </a:xfrm>
                <a:custGeom>
                  <a:avLst/>
                  <a:gdLst>
                    <a:gd name="connsiteX0" fmla="*/ 0 w 1041978"/>
                    <a:gd name="connsiteY0" fmla="*/ 895350 h 895350"/>
                    <a:gd name="connsiteX1" fmla="*/ 545783 w 1041978"/>
                    <a:gd name="connsiteY1" fmla="*/ 0 h 895350"/>
                    <a:gd name="connsiteX2" fmla="*/ 1041082 w 1041978"/>
                    <a:gd name="connsiteY2" fmla="*/ 895350 h 895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041978" h="895350">
                      <a:moveTo>
                        <a:pt x="0" y="895350"/>
                      </a:moveTo>
                      <a:cubicBezTo>
                        <a:pt x="17145" y="285750"/>
                        <a:pt x="-57150" y="0"/>
                        <a:pt x="545783" y="0"/>
                      </a:cubicBezTo>
                      <a:cubicBezTo>
                        <a:pt x="1058228" y="0"/>
                        <a:pt x="1044893" y="219075"/>
                        <a:pt x="1041082" y="895350"/>
                      </a:cubicBezTo>
                    </a:path>
                  </a:pathLst>
                </a:custGeom>
                <a:solidFill>
                  <a:srgbClr val="A0D2B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" name="Freeform: Shape 11">
                  <a:extLst>
                    <a:ext uri="{FF2B5EF4-FFF2-40B4-BE49-F238E27FC236}">
                      <a16:creationId xmlns:a16="http://schemas.microsoft.com/office/drawing/2014/main" id="{2A5BD244-2480-4872-8F5B-230F6611C455}"/>
                    </a:ext>
                  </a:extLst>
                </p:cNvPr>
                <p:cNvSpPr/>
                <p:nvPr/>
              </p:nvSpPr>
              <p:spPr>
                <a:xfrm>
                  <a:off x="1182022" y="5813322"/>
                  <a:ext cx="1061966" cy="911250"/>
                </a:xfrm>
                <a:custGeom>
                  <a:avLst/>
                  <a:gdLst>
                    <a:gd name="connsiteX0" fmla="*/ 16231 w 1061966"/>
                    <a:gd name="connsiteY0" fmla="*/ 903392 h 911250"/>
                    <a:gd name="connsiteX1" fmla="*/ 38138 w 1061966"/>
                    <a:gd name="connsiteY1" fmla="*/ 349990 h 911250"/>
                    <a:gd name="connsiteX2" fmla="*/ 243878 w 1061966"/>
                    <a:gd name="connsiteY2" fmla="*/ 59477 h 911250"/>
                    <a:gd name="connsiteX3" fmla="*/ 496291 w 1061966"/>
                    <a:gd name="connsiteY3" fmla="*/ 17567 h 911250"/>
                    <a:gd name="connsiteX4" fmla="*/ 763943 w 1061966"/>
                    <a:gd name="connsiteY4" fmla="*/ 34712 h 911250"/>
                    <a:gd name="connsiteX5" fmla="*/ 1007783 w 1061966"/>
                    <a:gd name="connsiteY5" fmla="*/ 265217 h 911250"/>
                    <a:gd name="connsiteX6" fmla="*/ 1039216 w 1061966"/>
                    <a:gd name="connsiteY6" fmla="*/ 531917 h 911250"/>
                    <a:gd name="connsiteX7" fmla="*/ 1041121 w 1061966"/>
                    <a:gd name="connsiteY7" fmla="*/ 903392 h 911250"/>
                    <a:gd name="connsiteX8" fmla="*/ 1058266 w 1061966"/>
                    <a:gd name="connsiteY8" fmla="*/ 903392 h 911250"/>
                    <a:gd name="connsiteX9" fmla="*/ 1031596 w 1061966"/>
                    <a:gd name="connsiteY9" fmla="*/ 290935 h 911250"/>
                    <a:gd name="connsiteX10" fmla="*/ 820141 w 1061966"/>
                    <a:gd name="connsiteY10" fmla="*/ 33760 h 911250"/>
                    <a:gd name="connsiteX11" fmla="*/ 582016 w 1061966"/>
                    <a:gd name="connsiteY11" fmla="*/ 422 h 911250"/>
                    <a:gd name="connsiteX12" fmla="*/ 291503 w 1061966"/>
                    <a:gd name="connsiteY12" fmla="*/ 27092 h 911250"/>
                    <a:gd name="connsiteX13" fmla="*/ 37186 w 1061966"/>
                    <a:gd name="connsiteY13" fmla="*/ 272837 h 911250"/>
                    <a:gd name="connsiteX14" fmla="*/ 6706 w 1061966"/>
                    <a:gd name="connsiteY14" fmla="*/ 530965 h 911250"/>
                    <a:gd name="connsiteX15" fmla="*/ 38 w 1061966"/>
                    <a:gd name="connsiteY15" fmla="*/ 902440 h 911250"/>
                    <a:gd name="connsiteX16" fmla="*/ 16231 w 1061966"/>
                    <a:gd name="connsiteY16" fmla="*/ 903392 h 911250"/>
                    <a:gd name="connsiteX17" fmla="*/ 16231 w 1061966"/>
                    <a:gd name="connsiteY17" fmla="*/ 903392 h 911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061966" h="911250">
                      <a:moveTo>
                        <a:pt x="16231" y="903392"/>
                      </a:moveTo>
                      <a:cubicBezTo>
                        <a:pt x="20993" y="720512"/>
                        <a:pt x="9563" y="531917"/>
                        <a:pt x="38138" y="349990"/>
                      </a:cubicBezTo>
                      <a:cubicBezTo>
                        <a:pt x="58141" y="219497"/>
                        <a:pt x="116243" y="109007"/>
                        <a:pt x="243878" y="59477"/>
                      </a:cubicBezTo>
                      <a:cubicBezTo>
                        <a:pt x="323888" y="28997"/>
                        <a:pt x="411518" y="20425"/>
                        <a:pt x="496291" y="17567"/>
                      </a:cubicBezTo>
                      <a:cubicBezTo>
                        <a:pt x="584873" y="14710"/>
                        <a:pt x="677266" y="15662"/>
                        <a:pt x="763943" y="34712"/>
                      </a:cubicBezTo>
                      <a:cubicBezTo>
                        <a:pt x="890626" y="63287"/>
                        <a:pt x="973493" y="139487"/>
                        <a:pt x="1007783" y="265217"/>
                      </a:cubicBezTo>
                      <a:cubicBezTo>
                        <a:pt x="1031596" y="351895"/>
                        <a:pt x="1036358" y="442382"/>
                        <a:pt x="1039216" y="531917"/>
                      </a:cubicBezTo>
                      <a:cubicBezTo>
                        <a:pt x="1043026" y="655742"/>
                        <a:pt x="1041121" y="779567"/>
                        <a:pt x="1041121" y="903392"/>
                      </a:cubicBezTo>
                      <a:cubicBezTo>
                        <a:pt x="1041121" y="913870"/>
                        <a:pt x="1057313" y="913870"/>
                        <a:pt x="1058266" y="903392"/>
                      </a:cubicBezTo>
                      <a:cubicBezTo>
                        <a:pt x="1059218" y="702415"/>
                        <a:pt x="1075411" y="489055"/>
                        <a:pt x="1031596" y="290935"/>
                      </a:cubicBezTo>
                      <a:cubicBezTo>
                        <a:pt x="1004926" y="169967"/>
                        <a:pt x="941108" y="74717"/>
                        <a:pt x="820141" y="33760"/>
                      </a:cubicBezTo>
                      <a:cubicBezTo>
                        <a:pt x="743941" y="8042"/>
                        <a:pt x="662026" y="2327"/>
                        <a:pt x="582016" y="422"/>
                      </a:cubicBezTo>
                      <a:cubicBezTo>
                        <a:pt x="484861" y="-1483"/>
                        <a:pt x="385801" y="2327"/>
                        <a:pt x="291503" y="27092"/>
                      </a:cubicBezTo>
                      <a:cubicBezTo>
                        <a:pt x="161963" y="61382"/>
                        <a:pt x="72428" y="143297"/>
                        <a:pt x="37186" y="272837"/>
                      </a:cubicBezTo>
                      <a:cubicBezTo>
                        <a:pt x="14326" y="356657"/>
                        <a:pt x="9563" y="445240"/>
                        <a:pt x="6706" y="530965"/>
                      </a:cubicBezTo>
                      <a:cubicBezTo>
                        <a:pt x="1943" y="654790"/>
                        <a:pt x="2896" y="778615"/>
                        <a:pt x="38" y="902440"/>
                      </a:cubicBezTo>
                      <a:cubicBezTo>
                        <a:pt x="-914" y="913870"/>
                        <a:pt x="16231" y="913870"/>
                        <a:pt x="16231" y="903392"/>
                      </a:cubicBezTo>
                      <a:lnTo>
                        <a:pt x="16231" y="903392"/>
                      </a:lnTo>
                      <a:close/>
                    </a:path>
                  </a:pathLst>
                </a:custGeom>
                <a:solidFill>
                  <a:srgbClr val="3B477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3" name="Graphic 6">
                <a:extLst>
                  <a:ext uri="{FF2B5EF4-FFF2-40B4-BE49-F238E27FC236}">
                    <a16:creationId xmlns:a16="http://schemas.microsoft.com/office/drawing/2014/main" id="{C131914D-6D43-4C0B-92C6-23829A785ED8}"/>
                  </a:ext>
                </a:extLst>
              </p:cNvPr>
              <p:cNvGrpSpPr/>
              <p:nvPr/>
            </p:nvGrpSpPr>
            <p:grpSpPr>
              <a:xfrm>
                <a:off x="1313461" y="4828915"/>
                <a:ext cx="859199" cy="1096472"/>
                <a:chOff x="1313461" y="4828915"/>
                <a:chExt cx="859199" cy="1096472"/>
              </a:xfrm>
            </p:grpSpPr>
            <p:grpSp>
              <p:nvGrpSpPr>
                <p:cNvPr id="14" name="Graphic 6">
                  <a:extLst>
                    <a:ext uri="{FF2B5EF4-FFF2-40B4-BE49-F238E27FC236}">
                      <a16:creationId xmlns:a16="http://schemas.microsoft.com/office/drawing/2014/main" id="{C131914D-6D43-4C0B-92C6-23829A785ED8}"/>
                    </a:ext>
                  </a:extLst>
                </p:cNvPr>
                <p:cNvGrpSpPr/>
                <p:nvPr/>
              </p:nvGrpSpPr>
              <p:grpSpPr>
                <a:xfrm>
                  <a:off x="1395184" y="5146756"/>
                  <a:ext cx="630697" cy="778631"/>
                  <a:chOff x="1395184" y="5146756"/>
                  <a:chExt cx="630697" cy="778631"/>
                </a:xfrm>
              </p:grpSpPr>
              <p:grpSp>
                <p:nvGrpSpPr>
                  <p:cNvPr id="16" name="Graphic 6">
                    <a:extLst>
                      <a:ext uri="{FF2B5EF4-FFF2-40B4-BE49-F238E27FC236}">
                        <a16:creationId xmlns:a16="http://schemas.microsoft.com/office/drawing/2014/main" id="{C131914D-6D43-4C0B-92C6-23829A785ED8}"/>
                      </a:ext>
                    </a:extLst>
                  </p:cNvPr>
                  <p:cNvGrpSpPr/>
                  <p:nvPr/>
                </p:nvGrpSpPr>
                <p:grpSpPr>
                  <a:xfrm>
                    <a:off x="1576955" y="5594431"/>
                    <a:ext cx="269984" cy="330956"/>
                    <a:chOff x="1576955" y="5594431"/>
                    <a:chExt cx="269984" cy="330956"/>
                  </a:xfrm>
                </p:grpSpPr>
                <p:sp>
                  <p:nvSpPr>
                    <p:cNvPr id="17" name="Freeform: Shape 16">
                      <a:extLst>
                        <a:ext uri="{FF2B5EF4-FFF2-40B4-BE49-F238E27FC236}">
                          <a16:creationId xmlns:a16="http://schemas.microsoft.com/office/drawing/2014/main" id="{1C920EAA-6A8B-4D96-933F-12BEE7D5377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409" y="5602289"/>
                      <a:ext cx="247582" cy="314325"/>
                    </a:xfrm>
                    <a:custGeom>
                      <a:avLst/>
                      <a:gdLst>
                        <a:gd name="connsiteX0" fmla="*/ 8941 w 247582"/>
                        <a:gd name="connsiteY0" fmla="*/ 0 h 314325"/>
                        <a:gd name="connsiteX1" fmla="*/ 116574 w 247582"/>
                        <a:gd name="connsiteY1" fmla="*/ 314325 h 314325"/>
                        <a:gd name="connsiteX2" fmla="*/ 234684 w 247582"/>
                        <a:gd name="connsiteY2" fmla="*/ 0 h 31432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247582" h="314325">
                          <a:moveTo>
                            <a:pt x="8941" y="0"/>
                          </a:moveTo>
                          <a:cubicBezTo>
                            <a:pt x="11799" y="174308"/>
                            <a:pt x="-50114" y="314325"/>
                            <a:pt x="116574" y="314325"/>
                          </a:cubicBezTo>
                          <a:cubicBezTo>
                            <a:pt x="292786" y="314325"/>
                            <a:pt x="243256" y="220980"/>
                            <a:pt x="234684" y="0"/>
                          </a:cubicBezTo>
                        </a:path>
                      </a:pathLst>
                    </a:custGeom>
                    <a:solidFill>
                      <a:srgbClr val="FFFFFF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8" name="Freeform: Shape 17">
                      <a:extLst>
                        <a:ext uri="{FF2B5EF4-FFF2-40B4-BE49-F238E27FC236}">
                          <a16:creationId xmlns:a16="http://schemas.microsoft.com/office/drawing/2014/main" id="{AB9EC05C-5262-4094-BF86-3909416A77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76955" y="5594431"/>
                      <a:ext cx="269984" cy="330956"/>
                    </a:xfrm>
                    <a:custGeom>
                      <a:avLst/>
                      <a:gdLst>
                        <a:gd name="connsiteX0" fmla="*/ 11823 w 269984"/>
                        <a:gd name="connsiteY0" fmla="*/ 7858 h 330956"/>
                        <a:gd name="connsiteX1" fmla="*/ 9918 w 269984"/>
                        <a:gd name="connsiteY1" fmla="*/ 261223 h 330956"/>
                        <a:gd name="connsiteX2" fmla="*/ 160413 w 269984"/>
                        <a:gd name="connsiteY2" fmla="*/ 329803 h 330956"/>
                        <a:gd name="connsiteX3" fmla="*/ 264236 w 269984"/>
                        <a:gd name="connsiteY3" fmla="*/ 253603 h 330956"/>
                        <a:gd name="connsiteX4" fmla="*/ 254711 w 269984"/>
                        <a:gd name="connsiteY4" fmla="*/ 7858 h 330956"/>
                        <a:gd name="connsiteX5" fmla="*/ 237566 w 269984"/>
                        <a:gd name="connsiteY5" fmla="*/ 7858 h 330956"/>
                        <a:gd name="connsiteX6" fmla="*/ 250901 w 269984"/>
                        <a:gd name="connsiteY6" fmla="*/ 213598 h 330956"/>
                        <a:gd name="connsiteX7" fmla="*/ 160413 w 269984"/>
                        <a:gd name="connsiteY7" fmla="*/ 312658 h 330956"/>
                        <a:gd name="connsiteX8" fmla="*/ 20396 w 269984"/>
                        <a:gd name="connsiteY8" fmla="*/ 221218 h 330956"/>
                        <a:gd name="connsiteX9" fmla="*/ 28016 w 269984"/>
                        <a:gd name="connsiteY9" fmla="*/ 7858 h 330956"/>
                        <a:gd name="connsiteX10" fmla="*/ 11823 w 269984"/>
                        <a:gd name="connsiteY10" fmla="*/ 7858 h 330956"/>
                        <a:gd name="connsiteX11" fmla="*/ 11823 w 269984"/>
                        <a:gd name="connsiteY11" fmla="*/ 7858 h 33095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</a:cxnLst>
                      <a:rect l="l" t="t" r="r" b="b"/>
                      <a:pathLst>
                        <a:path w="269984" h="330956">
                          <a:moveTo>
                            <a:pt x="11823" y="7858"/>
                          </a:moveTo>
                          <a:cubicBezTo>
                            <a:pt x="12776" y="87868"/>
                            <a:pt x="-13894" y="183118"/>
                            <a:pt x="9918" y="261223"/>
                          </a:cubicBezTo>
                          <a:cubicBezTo>
                            <a:pt x="29921" y="326946"/>
                            <a:pt x="100406" y="334566"/>
                            <a:pt x="160413" y="329803"/>
                          </a:cubicBezTo>
                          <a:cubicBezTo>
                            <a:pt x="210896" y="325041"/>
                            <a:pt x="252806" y="306943"/>
                            <a:pt x="264236" y="253603"/>
                          </a:cubicBezTo>
                          <a:cubicBezTo>
                            <a:pt x="280428" y="175498"/>
                            <a:pt x="257568" y="85963"/>
                            <a:pt x="254711" y="7858"/>
                          </a:cubicBezTo>
                          <a:cubicBezTo>
                            <a:pt x="253758" y="-2619"/>
                            <a:pt x="237566" y="-2619"/>
                            <a:pt x="237566" y="7858"/>
                          </a:cubicBezTo>
                          <a:cubicBezTo>
                            <a:pt x="240423" y="76438"/>
                            <a:pt x="251853" y="145018"/>
                            <a:pt x="250901" y="213598"/>
                          </a:cubicBezTo>
                          <a:cubicBezTo>
                            <a:pt x="249948" y="275511"/>
                            <a:pt x="223278" y="305991"/>
                            <a:pt x="160413" y="312658"/>
                          </a:cubicBezTo>
                          <a:cubicBezTo>
                            <a:pt x="88023" y="319326"/>
                            <a:pt x="26111" y="302181"/>
                            <a:pt x="20396" y="221218"/>
                          </a:cubicBezTo>
                          <a:cubicBezTo>
                            <a:pt x="15633" y="150733"/>
                            <a:pt x="28968" y="78343"/>
                            <a:pt x="28016" y="7858"/>
                          </a:cubicBezTo>
                          <a:cubicBezTo>
                            <a:pt x="28016" y="-2619"/>
                            <a:pt x="11823" y="-2619"/>
                            <a:pt x="11823" y="7858"/>
                          </a:cubicBezTo>
                          <a:lnTo>
                            <a:pt x="11823" y="7858"/>
                          </a:lnTo>
                          <a:close/>
                        </a:path>
                      </a:pathLst>
                    </a:custGeom>
                    <a:solidFill>
                      <a:srgbClr val="3B4772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28" name="Graphic 6">
                    <a:extLst>
                      <a:ext uri="{FF2B5EF4-FFF2-40B4-BE49-F238E27FC236}">
                        <a16:creationId xmlns:a16="http://schemas.microsoft.com/office/drawing/2014/main" id="{C131914D-6D43-4C0B-92C6-23829A785ED8}"/>
                      </a:ext>
                    </a:extLst>
                  </p:cNvPr>
                  <p:cNvGrpSpPr/>
                  <p:nvPr/>
                </p:nvGrpSpPr>
                <p:grpSpPr>
                  <a:xfrm>
                    <a:off x="1395184" y="5146756"/>
                    <a:ext cx="630697" cy="608570"/>
                    <a:chOff x="1395184" y="5146756"/>
                    <a:chExt cx="630697" cy="608570"/>
                  </a:xfrm>
                </p:grpSpPr>
                <p:sp>
                  <p:nvSpPr>
                    <p:cNvPr id="29" name="Freeform: Shape 28">
                      <a:extLst>
                        <a:ext uri="{FF2B5EF4-FFF2-40B4-BE49-F238E27FC236}">
                          <a16:creationId xmlns:a16="http://schemas.microsoft.com/office/drawing/2014/main" id="{53C9478F-EE5C-4C74-B22A-3CEB1F7CE3C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407724" y="5154615"/>
                      <a:ext cx="608420" cy="590777"/>
                    </a:xfrm>
                    <a:custGeom>
                      <a:avLst/>
                      <a:gdLst>
                        <a:gd name="connsiteX0" fmla="*/ 10556 w 608420"/>
                        <a:gd name="connsiteY0" fmla="*/ 0 h 590777"/>
                        <a:gd name="connsiteX1" fmla="*/ 314404 w 608420"/>
                        <a:gd name="connsiteY1" fmla="*/ 590550 h 590777"/>
                        <a:gd name="connsiteX2" fmla="*/ 587771 w 608420"/>
                        <a:gd name="connsiteY2" fmla="*/ 0 h 59077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608420" h="590777">
                          <a:moveTo>
                            <a:pt x="10556" y="0"/>
                          </a:moveTo>
                          <a:cubicBezTo>
                            <a:pt x="10556" y="246697"/>
                            <a:pt x="-87551" y="601028"/>
                            <a:pt x="314404" y="590550"/>
                          </a:cubicBezTo>
                          <a:cubicBezTo>
                            <a:pt x="658256" y="581025"/>
                            <a:pt x="621109" y="334328"/>
                            <a:pt x="587771" y="0"/>
                          </a:cubicBezTo>
                        </a:path>
                      </a:pathLst>
                    </a:custGeom>
                    <a:solidFill>
                      <a:srgbClr val="FFFFFF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0" name="Freeform: Shape 29">
                      <a:extLst>
                        <a:ext uri="{FF2B5EF4-FFF2-40B4-BE49-F238E27FC236}">
                          <a16:creationId xmlns:a16="http://schemas.microsoft.com/office/drawing/2014/main" id="{494C8722-83F1-432B-9D28-DDF0D4B3A41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95184" y="5146756"/>
                      <a:ext cx="630697" cy="608570"/>
                    </a:xfrm>
                    <a:custGeom>
                      <a:avLst/>
                      <a:gdLst>
                        <a:gd name="connsiteX0" fmla="*/ 14524 w 630697"/>
                        <a:gd name="connsiteY0" fmla="*/ 7858 h 608570"/>
                        <a:gd name="connsiteX1" fmla="*/ 104059 w 630697"/>
                        <a:gd name="connsiteY1" fmla="*/ 550783 h 608570"/>
                        <a:gd name="connsiteX2" fmla="*/ 435529 w 630697"/>
                        <a:gd name="connsiteY2" fmla="*/ 592693 h 608570"/>
                        <a:gd name="connsiteX3" fmla="*/ 614599 w 630697"/>
                        <a:gd name="connsiteY3" fmla="*/ 418386 h 608570"/>
                        <a:gd name="connsiteX4" fmla="*/ 607932 w 630697"/>
                        <a:gd name="connsiteY4" fmla="*/ 7858 h 608570"/>
                        <a:gd name="connsiteX5" fmla="*/ 590787 w 630697"/>
                        <a:gd name="connsiteY5" fmla="*/ 7858 h 608570"/>
                        <a:gd name="connsiteX6" fmla="*/ 468867 w 630697"/>
                        <a:gd name="connsiteY6" fmla="*/ 565071 h 608570"/>
                        <a:gd name="connsiteX7" fmla="*/ 129777 w 630697"/>
                        <a:gd name="connsiteY7" fmla="*/ 548878 h 608570"/>
                        <a:gd name="connsiteX8" fmla="*/ 22144 w 630697"/>
                        <a:gd name="connsiteY8" fmla="*/ 316468 h 608570"/>
                        <a:gd name="connsiteX9" fmla="*/ 31669 w 630697"/>
                        <a:gd name="connsiteY9" fmla="*/ 7858 h 608570"/>
                        <a:gd name="connsiteX10" fmla="*/ 14524 w 630697"/>
                        <a:gd name="connsiteY10" fmla="*/ 7858 h 608570"/>
                        <a:gd name="connsiteX11" fmla="*/ 14524 w 630697"/>
                        <a:gd name="connsiteY11" fmla="*/ 7858 h 6085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</a:cxnLst>
                      <a:rect l="l" t="t" r="r" b="b"/>
                      <a:pathLst>
                        <a:path w="630697" h="608570">
                          <a:moveTo>
                            <a:pt x="14524" y="7858"/>
                          </a:moveTo>
                          <a:cubicBezTo>
                            <a:pt x="13572" y="173593"/>
                            <a:pt x="-52151" y="432673"/>
                            <a:pt x="104059" y="550783"/>
                          </a:cubicBezTo>
                          <a:cubicBezTo>
                            <a:pt x="192642" y="618411"/>
                            <a:pt x="331707" y="618411"/>
                            <a:pt x="435529" y="592693"/>
                          </a:cubicBezTo>
                          <a:cubicBezTo>
                            <a:pt x="526969" y="569833"/>
                            <a:pt x="591739" y="509826"/>
                            <a:pt x="614599" y="418386"/>
                          </a:cubicBezTo>
                          <a:cubicBezTo>
                            <a:pt x="647937" y="286941"/>
                            <a:pt x="621267" y="140256"/>
                            <a:pt x="607932" y="7858"/>
                          </a:cubicBezTo>
                          <a:cubicBezTo>
                            <a:pt x="606979" y="-2619"/>
                            <a:pt x="589834" y="-2619"/>
                            <a:pt x="590787" y="7858"/>
                          </a:cubicBezTo>
                          <a:cubicBezTo>
                            <a:pt x="607932" y="177403"/>
                            <a:pt x="677464" y="484108"/>
                            <a:pt x="468867" y="565071"/>
                          </a:cubicBezTo>
                          <a:cubicBezTo>
                            <a:pt x="369807" y="604123"/>
                            <a:pt x="222169" y="606981"/>
                            <a:pt x="129777" y="548878"/>
                          </a:cubicBezTo>
                          <a:cubicBezTo>
                            <a:pt x="49767" y="498396"/>
                            <a:pt x="26907" y="405051"/>
                            <a:pt x="22144" y="316468"/>
                          </a:cubicBezTo>
                          <a:cubicBezTo>
                            <a:pt x="16429" y="213598"/>
                            <a:pt x="30717" y="110728"/>
                            <a:pt x="31669" y="7858"/>
                          </a:cubicBezTo>
                          <a:cubicBezTo>
                            <a:pt x="31669" y="-2619"/>
                            <a:pt x="14524" y="-2619"/>
                            <a:pt x="14524" y="7858"/>
                          </a:cubicBezTo>
                          <a:lnTo>
                            <a:pt x="14524" y="7858"/>
                          </a:lnTo>
                          <a:close/>
                        </a:path>
                      </a:pathLst>
                    </a:custGeom>
                    <a:solidFill>
                      <a:srgbClr val="3B4772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</p:grpSp>
            <p:grpSp>
              <p:nvGrpSpPr>
                <p:cNvPr id="31" name="Graphic 6">
                  <a:extLst>
                    <a:ext uri="{FF2B5EF4-FFF2-40B4-BE49-F238E27FC236}">
                      <a16:creationId xmlns:a16="http://schemas.microsoft.com/office/drawing/2014/main" id="{C131914D-6D43-4C0B-92C6-23829A785ED8}"/>
                    </a:ext>
                  </a:extLst>
                </p:cNvPr>
                <p:cNvGrpSpPr/>
                <p:nvPr/>
              </p:nvGrpSpPr>
              <p:grpSpPr>
                <a:xfrm>
                  <a:off x="1313461" y="5356967"/>
                  <a:ext cx="794529" cy="140112"/>
                  <a:chOff x="1313461" y="5356967"/>
                  <a:chExt cx="794529" cy="140112"/>
                </a:xfrm>
              </p:grpSpPr>
              <p:grpSp>
                <p:nvGrpSpPr>
                  <p:cNvPr id="96" name="Graphic 6">
                    <a:extLst>
                      <a:ext uri="{FF2B5EF4-FFF2-40B4-BE49-F238E27FC236}">
                        <a16:creationId xmlns:a16="http://schemas.microsoft.com/office/drawing/2014/main" id="{C131914D-6D43-4C0B-92C6-23829A785ED8}"/>
                      </a:ext>
                    </a:extLst>
                  </p:cNvPr>
                  <p:cNvGrpSpPr/>
                  <p:nvPr/>
                </p:nvGrpSpPr>
                <p:grpSpPr>
                  <a:xfrm>
                    <a:off x="1313461" y="5356967"/>
                    <a:ext cx="127834" cy="138207"/>
                    <a:chOff x="1313461" y="5356967"/>
                    <a:chExt cx="127834" cy="138207"/>
                  </a:xfrm>
                </p:grpSpPr>
                <p:sp>
                  <p:nvSpPr>
                    <p:cNvPr id="97" name="Freeform: Shape 96">
                      <a:extLst>
                        <a:ext uri="{FF2B5EF4-FFF2-40B4-BE49-F238E27FC236}">
                          <a16:creationId xmlns:a16="http://schemas.microsoft.com/office/drawing/2014/main" id="{4E56EADF-D900-4869-89E8-3ACF22C83F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22078" y="5364851"/>
                      <a:ext cx="111442" cy="123576"/>
                    </a:xfrm>
                    <a:custGeom>
                      <a:avLst/>
                      <a:gdLst>
                        <a:gd name="connsiteX0" fmla="*/ 103823 w 111442"/>
                        <a:gd name="connsiteY0" fmla="*/ 2171 h 123576"/>
                        <a:gd name="connsiteX1" fmla="*/ 0 w 111442"/>
                        <a:gd name="connsiteY1" fmla="*/ 65989 h 123576"/>
                        <a:gd name="connsiteX2" fmla="*/ 111443 w 111442"/>
                        <a:gd name="connsiteY2" fmla="*/ 119329 h 12357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111442" h="123576">
                          <a:moveTo>
                            <a:pt x="103823" y="2171"/>
                          </a:moveTo>
                          <a:cubicBezTo>
                            <a:pt x="33338" y="-7354"/>
                            <a:pt x="0" y="14554"/>
                            <a:pt x="0" y="65989"/>
                          </a:cubicBezTo>
                          <a:cubicBezTo>
                            <a:pt x="0" y="106946"/>
                            <a:pt x="35243" y="134569"/>
                            <a:pt x="111443" y="119329"/>
                          </a:cubicBezTo>
                        </a:path>
                      </a:pathLst>
                    </a:custGeom>
                    <a:solidFill>
                      <a:srgbClr val="FFFFFF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98" name="Freeform: Shape 97">
                      <a:extLst>
                        <a:ext uri="{FF2B5EF4-FFF2-40B4-BE49-F238E27FC236}">
                          <a16:creationId xmlns:a16="http://schemas.microsoft.com/office/drawing/2014/main" id="{ED9FC73A-CB98-41EA-99D3-E458BC4BF3E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3461" y="5356967"/>
                      <a:ext cx="127834" cy="138207"/>
                    </a:xfrm>
                    <a:custGeom>
                      <a:avLst/>
                      <a:gdLst>
                        <a:gd name="connsiteX0" fmla="*/ 112440 w 127834"/>
                        <a:gd name="connsiteY0" fmla="*/ 1483 h 138207"/>
                        <a:gd name="connsiteX1" fmla="*/ 45 w 127834"/>
                        <a:gd name="connsiteY1" fmla="*/ 75778 h 138207"/>
                        <a:gd name="connsiteX2" fmla="*/ 121965 w 127834"/>
                        <a:gd name="connsiteY2" fmla="*/ 134833 h 138207"/>
                        <a:gd name="connsiteX3" fmla="*/ 117202 w 127834"/>
                        <a:gd name="connsiteY3" fmla="*/ 118640 h 138207"/>
                        <a:gd name="connsiteX4" fmla="*/ 16237 w 127834"/>
                        <a:gd name="connsiteY4" fmla="*/ 70063 h 138207"/>
                        <a:gd name="connsiteX5" fmla="*/ 111487 w 127834"/>
                        <a:gd name="connsiteY5" fmla="*/ 16723 h 138207"/>
                        <a:gd name="connsiteX6" fmla="*/ 112440 w 127834"/>
                        <a:gd name="connsiteY6" fmla="*/ 1483 h 138207"/>
                        <a:gd name="connsiteX7" fmla="*/ 112440 w 127834"/>
                        <a:gd name="connsiteY7" fmla="*/ 1483 h 13820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127834" h="138207">
                          <a:moveTo>
                            <a:pt x="112440" y="1483"/>
                          </a:moveTo>
                          <a:cubicBezTo>
                            <a:pt x="57195" y="-5185"/>
                            <a:pt x="-1860" y="9103"/>
                            <a:pt x="45" y="75778"/>
                          </a:cubicBezTo>
                          <a:cubicBezTo>
                            <a:pt x="2902" y="139595"/>
                            <a:pt x="73387" y="143405"/>
                            <a:pt x="121965" y="134833"/>
                          </a:cubicBezTo>
                          <a:cubicBezTo>
                            <a:pt x="132442" y="132928"/>
                            <a:pt x="127680" y="116735"/>
                            <a:pt x="117202" y="118640"/>
                          </a:cubicBezTo>
                          <a:cubicBezTo>
                            <a:pt x="77197" y="125308"/>
                            <a:pt x="15285" y="125308"/>
                            <a:pt x="16237" y="70063"/>
                          </a:cubicBezTo>
                          <a:cubicBezTo>
                            <a:pt x="17190" y="15770"/>
                            <a:pt x="68625" y="11960"/>
                            <a:pt x="111487" y="16723"/>
                          </a:cubicBezTo>
                          <a:cubicBezTo>
                            <a:pt x="122917" y="19580"/>
                            <a:pt x="122917" y="3388"/>
                            <a:pt x="112440" y="1483"/>
                          </a:cubicBezTo>
                          <a:lnTo>
                            <a:pt x="112440" y="1483"/>
                          </a:lnTo>
                          <a:close/>
                        </a:path>
                      </a:pathLst>
                    </a:custGeom>
                    <a:solidFill>
                      <a:srgbClr val="3B4772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99" name="Graphic 6">
                    <a:extLst>
                      <a:ext uri="{FF2B5EF4-FFF2-40B4-BE49-F238E27FC236}">
                        <a16:creationId xmlns:a16="http://schemas.microsoft.com/office/drawing/2014/main" id="{C131914D-6D43-4C0B-92C6-23829A785ED8}"/>
                      </a:ext>
                    </a:extLst>
                  </p:cNvPr>
                  <p:cNvGrpSpPr/>
                  <p:nvPr/>
                </p:nvGrpSpPr>
                <p:grpSpPr>
                  <a:xfrm>
                    <a:off x="1980101" y="5358872"/>
                    <a:ext cx="127889" cy="138207"/>
                    <a:chOff x="1980101" y="5358872"/>
                    <a:chExt cx="127889" cy="138207"/>
                  </a:xfrm>
                </p:grpSpPr>
                <p:sp>
                  <p:nvSpPr>
                    <p:cNvPr id="100" name="Freeform: Shape 99">
                      <a:extLst>
                        <a:ext uri="{FF2B5EF4-FFF2-40B4-BE49-F238E27FC236}">
                          <a16:creationId xmlns:a16="http://schemas.microsoft.com/office/drawing/2014/main" id="{12A44CB2-7734-42D2-A41D-E566A754865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88828" y="5364851"/>
                      <a:ext cx="111442" cy="123576"/>
                    </a:xfrm>
                    <a:custGeom>
                      <a:avLst/>
                      <a:gdLst>
                        <a:gd name="connsiteX0" fmla="*/ 7620 w 111442"/>
                        <a:gd name="connsiteY0" fmla="*/ 2171 h 123576"/>
                        <a:gd name="connsiteX1" fmla="*/ 111442 w 111442"/>
                        <a:gd name="connsiteY1" fmla="*/ 65989 h 123576"/>
                        <a:gd name="connsiteX2" fmla="*/ 0 w 111442"/>
                        <a:gd name="connsiteY2" fmla="*/ 119329 h 12357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111442" h="123576">
                          <a:moveTo>
                            <a:pt x="7620" y="2171"/>
                          </a:moveTo>
                          <a:cubicBezTo>
                            <a:pt x="78105" y="-7354"/>
                            <a:pt x="111442" y="14554"/>
                            <a:pt x="111442" y="65989"/>
                          </a:cubicBezTo>
                          <a:cubicBezTo>
                            <a:pt x="111442" y="106946"/>
                            <a:pt x="77152" y="134569"/>
                            <a:pt x="0" y="119329"/>
                          </a:cubicBezTo>
                        </a:path>
                      </a:pathLst>
                    </a:custGeom>
                    <a:solidFill>
                      <a:srgbClr val="FFFFFF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01" name="Freeform: Shape 100">
                      <a:extLst>
                        <a:ext uri="{FF2B5EF4-FFF2-40B4-BE49-F238E27FC236}">
                          <a16:creationId xmlns:a16="http://schemas.microsoft.com/office/drawing/2014/main" id="{11B94BE4-60AC-4B4A-8EE4-CC2F6AD60A1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80101" y="5358872"/>
                      <a:ext cx="127889" cy="138207"/>
                    </a:xfrm>
                    <a:custGeom>
                      <a:avLst/>
                      <a:gdLst>
                        <a:gd name="connsiteX0" fmla="*/ 16347 w 127889"/>
                        <a:gd name="connsiteY0" fmla="*/ 16723 h 138207"/>
                        <a:gd name="connsiteX1" fmla="*/ 111597 w 127889"/>
                        <a:gd name="connsiteY1" fmla="*/ 70063 h 138207"/>
                        <a:gd name="connsiteX2" fmla="*/ 10632 w 127889"/>
                        <a:gd name="connsiteY2" fmla="*/ 118640 h 138207"/>
                        <a:gd name="connsiteX3" fmla="*/ 5870 w 127889"/>
                        <a:gd name="connsiteY3" fmla="*/ 134833 h 138207"/>
                        <a:gd name="connsiteX4" fmla="*/ 127790 w 127889"/>
                        <a:gd name="connsiteY4" fmla="*/ 75778 h 138207"/>
                        <a:gd name="connsiteX5" fmla="*/ 15395 w 127889"/>
                        <a:gd name="connsiteY5" fmla="*/ 1483 h 138207"/>
                        <a:gd name="connsiteX6" fmla="*/ 16347 w 127889"/>
                        <a:gd name="connsiteY6" fmla="*/ 16723 h 138207"/>
                        <a:gd name="connsiteX7" fmla="*/ 16347 w 127889"/>
                        <a:gd name="connsiteY7" fmla="*/ 16723 h 13820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127889" h="138207">
                          <a:moveTo>
                            <a:pt x="16347" y="16723"/>
                          </a:moveTo>
                          <a:cubicBezTo>
                            <a:pt x="59210" y="11960"/>
                            <a:pt x="110645" y="15770"/>
                            <a:pt x="111597" y="70063"/>
                          </a:cubicBezTo>
                          <a:cubicBezTo>
                            <a:pt x="112550" y="125308"/>
                            <a:pt x="50637" y="125308"/>
                            <a:pt x="10632" y="118640"/>
                          </a:cubicBezTo>
                          <a:cubicBezTo>
                            <a:pt x="155" y="116735"/>
                            <a:pt x="-4608" y="132928"/>
                            <a:pt x="5870" y="134833"/>
                          </a:cubicBezTo>
                          <a:cubicBezTo>
                            <a:pt x="54447" y="143405"/>
                            <a:pt x="124932" y="139595"/>
                            <a:pt x="127790" y="75778"/>
                          </a:cubicBezTo>
                          <a:cubicBezTo>
                            <a:pt x="130647" y="9103"/>
                            <a:pt x="71592" y="-5185"/>
                            <a:pt x="15395" y="1483"/>
                          </a:cubicBezTo>
                          <a:cubicBezTo>
                            <a:pt x="5870" y="1483"/>
                            <a:pt x="5870" y="17675"/>
                            <a:pt x="16347" y="16723"/>
                          </a:cubicBezTo>
                          <a:lnTo>
                            <a:pt x="16347" y="16723"/>
                          </a:lnTo>
                          <a:close/>
                        </a:path>
                      </a:pathLst>
                    </a:custGeom>
                    <a:solidFill>
                      <a:srgbClr val="3B4772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</p:grpSp>
            <p:grpSp>
              <p:nvGrpSpPr>
                <p:cNvPr id="102" name="Graphic 6">
                  <a:extLst>
                    <a:ext uri="{FF2B5EF4-FFF2-40B4-BE49-F238E27FC236}">
                      <a16:creationId xmlns:a16="http://schemas.microsoft.com/office/drawing/2014/main" id="{C131914D-6D43-4C0B-92C6-23829A785ED8}"/>
                    </a:ext>
                  </a:extLst>
                </p:cNvPr>
                <p:cNvGrpSpPr/>
                <p:nvPr/>
              </p:nvGrpSpPr>
              <p:grpSpPr>
                <a:xfrm>
                  <a:off x="1321846" y="4828915"/>
                  <a:ext cx="850814" cy="628594"/>
                  <a:chOff x="1321846" y="4828915"/>
                  <a:chExt cx="850814" cy="628594"/>
                </a:xfrm>
              </p:grpSpPr>
              <p:grpSp>
                <p:nvGrpSpPr>
                  <p:cNvPr id="103" name="Graphic 6">
                    <a:extLst>
                      <a:ext uri="{FF2B5EF4-FFF2-40B4-BE49-F238E27FC236}">
                        <a16:creationId xmlns:a16="http://schemas.microsoft.com/office/drawing/2014/main" id="{C131914D-6D43-4C0B-92C6-23829A785ED8}"/>
                      </a:ext>
                    </a:extLst>
                  </p:cNvPr>
                  <p:cNvGrpSpPr/>
                  <p:nvPr/>
                </p:nvGrpSpPr>
                <p:grpSpPr>
                  <a:xfrm>
                    <a:off x="1321846" y="4828915"/>
                    <a:ext cx="850814" cy="628594"/>
                    <a:chOff x="1321846" y="4828915"/>
                    <a:chExt cx="850814" cy="628594"/>
                  </a:xfrm>
                  <a:solidFill>
                    <a:srgbClr val="906CCD"/>
                  </a:solidFill>
                </p:grpSpPr>
                <p:sp>
                  <p:nvSpPr>
                    <p:cNvPr id="104" name="Freeform: Shape 103">
                      <a:extLst>
                        <a:ext uri="{FF2B5EF4-FFF2-40B4-BE49-F238E27FC236}">
                          <a16:creationId xmlns:a16="http://schemas.microsoft.com/office/drawing/2014/main" id="{257380D4-4F6D-4937-80E8-0234E93947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458285" y="4828915"/>
                      <a:ext cx="714375" cy="476437"/>
                    </a:xfrm>
                    <a:custGeom>
                      <a:avLst/>
                      <a:gdLst>
                        <a:gd name="connsiteX0" fmla="*/ 0 w 714375"/>
                        <a:gd name="connsiteY0" fmla="*/ 224735 h 476437"/>
                        <a:gd name="connsiteX1" fmla="*/ 152400 w 714375"/>
                        <a:gd name="connsiteY1" fmla="*/ 395232 h 476437"/>
                        <a:gd name="connsiteX2" fmla="*/ 279083 w 714375"/>
                        <a:gd name="connsiteY2" fmla="*/ 387612 h 476437"/>
                        <a:gd name="connsiteX3" fmla="*/ 383858 w 714375"/>
                        <a:gd name="connsiteY3" fmla="*/ 462860 h 476437"/>
                        <a:gd name="connsiteX4" fmla="*/ 507683 w 714375"/>
                        <a:gd name="connsiteY4" fmla="*/ 440000 h 476437"/>
                        <a:gd name="connsiteX5" fmla="*/ 621983 w 714375"/>
                        <a:gd name="connsiteY5" fmla="*/ 428570 h 476437"/>
                        <a:gd name="connsiteX6" fmla="*/ 714375 w 714375"/>
                        <a:gd name="connsiteY6" fmla="*/ 318080 h 476437"/>
                        <a:gd name="connsiteX7" fmla="*/ 638175 w 714375"/>
                        <a:gd name="connsiteY7" fmla="*/ 199970 h 476437"/>
                        <a:gd name="connsiteX8" fmla="*/ 473393 w 714375"/>
                        <a:gd name="connsiteY8" fmla="*/ 8517 h 476437"/>
                        <a:gd name="connsiteX9" fmla="*/ 266700 w 714375"/>
                        <a:gd name="connsiteY9" fmla="*/ 53285 h 476437"/>
                        <a:gd name="connsiteX10" fmla="*/ 85725 w 714375"/>
                        <a:gd name="connsiteY10" fmla="*/ 4707 h 476437"/>
                        <a:gd name="connsiteX11" fmla="*/ 2857 w 714375"/>
                        <a:gd name="connsiteY11" fmla="*/ 162822 h 47643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</a:cxnLst>
                      <a:rect l="l" t="t" r="r" b="b"/>
                      <a:pathLst>
                        <a:path w="714375" h="476437">
                          <a:moveTo>
                            <a:pt x="0" y="224735"/>
                          </a:moveTo>
                          <a:cubicBezTo>
                            <a:pt x="6668" y="325700"/>
                            <a:pt x="54293" y="402852"/>
                            <a:pt x="152400" y="395232"/>
                          </a:cubicBezTo>
                          <a:cubicBezTo>
                            <a:pt x="193358" y="391422"/>
                            <a:pt x="235268" y="368562"/>
                            <a:pt x="279083" y="387612"/>
                          </a:cubicBezTo>
                          <a:cubicBezTo>
                            <a:pt x="317183" y="402852"/>
                            <a:pt x="345758" y="440000"/>
                            <a:pt x="383858" y="462860"/>
                          </a:cubicBezTo>
                          <a:cubicBezTo>
                            <a:pt x="443865" y="493340"/>
                            <a:pt x="453390" y="466670"/>
                            <a:pt x="507683" y="440000"/>
                          </a:cubicBezTo>
                          <a:cubicBezTo>
                            <a:pt x="545783" y="420950"/>
                            <a:pt x="583883" y="440000"/>
                            <a:pt x="621983" y="428570"/>
                          </a:cubicBezTo>
                          <a:cubicBezTo>
                            <a:pt x="676275" y="413330"/>
                            <a:pt x="714375" y="381897"/>
                            <a:pt x="714375" y="318080"/>
                          </a:cubicBezTo>
                          <a:cubicBezTo>
                            <a:pt x="714375" y="246642"/>
                            <a:pt x="676275" y="237117"/>
                            <a:pt x="638175" y="199970"/>
                          </a:cubicBezTo>
                          <a:cubicBezTo>
                            <a:pt x="574358" y="136152"/>
                            <a:pt x="561975" y="30425"/>
                            <a:pt x="473393" y="8517"/>
                          </a:cubicBezTo>
                          <a:cubicBezTo>
                            <a:pt x="394335" y="-10533"/>
                            <a:pt x="340043" y="57095"/>
                            <a:pt x="266700" y="53285"/>
                          </a:cubicBezTo>
                          <a:cubicBezTo>
                            <a:pt x="202883" y="49475"/>
                            <a:pt x="152400" y="-18153"/>
                            <a:pt x="85725" y="4707"/>
                          </a:cubicBezTo>
                          <a:cubicBezTo>
                            <a:pt x="31432" y="23757"/>
                            <a:pt x="0" y="99005"/>
                            <a:pt x="2857" y="162822"/>
                          </a:cubicBezTo>
                        </a:path>
                      </a:pathLst>
                    </a:custGeom>
                    <a:solidFill>
                      <a:srgbClr val="906CCD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05" name="Freeform: Shape 104">
                      <a:extLst>
                        <a:ext uri="{FF2B5EF4-FFF2-40B4-BE49-F238E27FC236}">
                          <a16:creationId xmlns:a16="http://schemas.microsoft.com/office/drawing/2014/main" id="{88CD4BB3-0374-4BE4-ADC5-E4CDB491A1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21846" y="4931276"/>
                      <a:ext cx="200256" cy="526233"/>
                    </a:xfrm>
                    <a:custGeom>
                      <a:avLst/>
                      <a:gdLst>
                        <a:gd name="connsiteX0" fmla="*/ 200257 w 200256"/>
                        <a:gd name="connsiteY0" fmla="*/ 224291 h 526233"/>
                        <a:gd name="connsiteX1" fmla="*/ 105007 w 200256"/>
                        <a:gd name="connsiteY1" fmla="*/ 526234 h 526233"/>
                        <a:gd name="connsiteX2" fmla="*/ 159299 w 200256"/>
                        <a:gd name="connsiteY2" fmla="*/ 2359 h 52623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200256" h="526233">
                          <a:moveTo>
                            <a:pt x="200257" y="224291"/>
                          </a:moveTo>
                          <a:cubicBezTo>
                            <a:pt x="181207" y="329066"/>
                            <a:pt x="126914" y="421459"/>
                            <a:pt x="105007" y="526234"/>
                          </a:cubicBezTo>
                          <a:cubicBezTo>
                            <a:pt x="31664" y="443366"/>
                            <a:pt x="-114068" y="-37646"/>
                            <a:pt x="159299" y="2359"/>
                          </a:cubicBezTo>
                        </a:path>
                      </a:pathLst>
                    </a:custGeom>
                    <a:solidFill>
                      <a:srgbClr val="906CCD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06" name="Freeform: Shape 105">
                      <a:extLst>
                        <a:ext uri="{FF2B5EF4-FFF2-40B4-BE49-F238E27FC236}">
                          <a16:creationId xmlns:a16="http://schemas.microsoft.com/office/drawing/2014/main" id="{A2E6540C-5202-4342-8369-A2345669D51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38345" y="5132707"/>
                      <a:ext cx="126095" cy="323850"/>
                    </a:xfrm>
                    <a:custGeom>
                      <a:avLst/>
                      <a:gdLst>
                        <a:gd name="connsiteX0" fmla="*/ 0 w 126095"/>
                        <a:gd name="connsiteY0" fmla="*/ 101917 h 323850"/>
                        <a:gd name="connsiteX1" fmla="*/ 66675 w 126095"/>
                        <a:gd name="connsiteY1" fmla="*/ 323850 h 323850"/>
                        <a:gd name="connsiteX2" fmla="*/ 104775 w 126095"/>
                        <a:gd name="connsiteY2" fmla="*/ 0 h 32385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126095" h="323850">
                          <a:moveTo>
                            <a:pt x="0" y="101917"/>
                          </a:moveTo>
                          <a:cubicBezTo>
                            <a:pt x="31433" y="178117"/>
                            <a:pt x="47625" y="244792"/>
                            <a:pt x="66675" y="323850"/>
                          </a:cubicBezTo>
                          <a:cubicBezTo>
                            <a:pt x="124778" y="237173"/>
                            <a:pt x="145733" y="66675"/>
                            <a:pt x="104775" y="0"/>
                          </a:cubicBezTo>
                        </a:path>
                      </a:pathLst>
                    </a:custGeom>
                    <a:solidFill>
                      <a:srgbClr val="906CCD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107" name="Graphic 6">
                    <a:extLst>
                      <a:ext uri="{FF2B5EF4-FFF2-40B4-BE49-F238E27FC236}">
                        <a16:creationId xmlns:a16="http://schemas.microsoft.com/office/drawing/2014/main" id="{C131914D-6D43-4C0B-92C6-23829A785ED8}"/>
                      </a:ext>
                    </a:extLst>
                  </p:cNvPr>
                  <p:cNvGrpSpPr/>
                  <p:nvPr/>
                </p:nvGrpSpPr>
                <p:grpSpPr>
                  <a:xfrm>
                    <a:off x="1379662" y="4953161"/>
                    <a:ext cx="711560" cy="326461"/>
                    <a:chOff x="1379662" y="4953161"/>
                    <a:chExt cx="711560" cy="326461"/>
                  </a:xfrm>
                  <a:solidFill>
                    <a:srgbClr val="3B4772"/>
                  </a:solidFill>
                </p:grpSpPr>
                <p:sp>
                  <p:nvSpPr>
                    <p:cNvPr id="108" name="Freeform: Shape 107">
                      <a:extLst>
                        <a:ext uri="{FF2B5EF4-FFF2-40B4-BE49-F238E27FC236}">
                          <a16:creationId xmlns:a16="http://schemas.microsoft.com/office/drawing/2014/main" id="{7894488D-17EC-4F1B-8D22-0C35F9317FD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03960" y="4988385"/>
                      <a:ext cx="587261" cy="227200"/>
                    </a:xfrm>
                    <a:custGeom>
                      <a:avLst/>
                      <a:gdLst>
                        <a:gd name="connsiteX0" fmla="*/ 45 w 587261"/>
                        <a:gd name="connsiteY0" fmla="*/ 6209 h 227200"/>
                        <a:gd name="connsiteX1" fmla="*/ 44813 w 587261"/>
                        <a:gd name="connsiteY1" fmla="*/ 126224 h 227200"/>
                        <a:gd name="connsiteX2" fmla="*/ 205785 w 587261"/>
                        <a:gd name="connsiteY2" fmla="*/ 128129 h 227200"/>
                        <a:gd name="connsiteX3" fmla="*/ 336278 w 587261"/>
                        <a:gd name="connsiteY3" fmla="*/ 169087 h 227200"/>
                        <a:gd name="connsiteX4" fmla="*/ 398191 w 587261"/>
                        <a:gd name="connsiteY4" fmla="*/ 219569 h 227200"/>
                        <a:gd name="connsiteX5" fmla="*/ 460103 w 587261"/>
                        <a:gd name="connsiteY5" fmla="*/ 222427 h 227200"/>
                        <a:gd name="connsiteX6" fmla="*/ 496298 w 587261"/>
                        <a:gd name="connsiteY6" fmla="*/ 201472 h 227200"/>
                        <a:gd name="connsiteX7" fmla="*/ 580118 w 587261"/>
                        <a:gd name="connsiteY7" fmla="*/ 185279 h 227200"/>
                        <a:gd name="connsiteX8" fmla="*/ 580118 w 587261"/>
                        <a:gd name="connsiteY8" fmla="*/ 170992 h 227200"/>
                        <a:gd name="connsiteX9" fmla="*/ 513443 w 587261"/>
                        <a:gd name="connsiteY9" fmla="*/ 176707 h 227200"/>
                        <a:gd name="connsiteX10" fmla="*/ 401048 w 587261"/>
                        <a:gd name="connsiteY10" fmla="*/ 205282 h 227200"/>
                        <a:gd name="connsiteX11" fmla="*/ 281985 w 587261"/>
                        <a:gd name="connsiteY11" fmla="*/ 116699 h 227200"/>
                        <a:gd name="connsiteX12" fmla="*/ 135301 w 587261"/>
                        <a:gd name="connsiteY12" fmla="*/ 126224 h 227200"/>
                        <a:gd name="connsiteX13" fmla="*/ 36241 w 587261"/>
                        <a:gd name="connsiteY13" fmla="*/ 93839 h 227200"/>
                        <a:gd name="connsiteX14" fmla="*/ 16238 w 587261"/>
                        <a:gd name="connsiteY14" fmla="*/ 8114 h 227200"/>
                        <a:gd name="connsiteX15" fmla="*/ 45 w 587261"/>
                        <a:gd name="connsiteY15" fmla="*/ 6209 h 227200"/>
                        <a:gd name="connsiteX16" fmla="*/ 45 w 587261"/>
                        <a:gd name="connsiteY16" fmla="*/ 6209 h 2272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</a:cxnLst>
                      <a:rect l="l" t="t" r="r" b="b"/>
                      <a:pathLst>
                        <a:path w="587261" h="227200">
                          <a:moveTo>
                            <a:pt x="45" y="6209"/>
                          </a:moveTo>
                          <a:cubicBezTo>
                            <a:pt x="4808" y="47167"/>
                            <a:pt x="7666" y="99554"/>
                            <a:pt x="44813" y="126224"/>
                          </a:cubicBezTo>
                          <a:cubicBezTo>
                            <a:pt x="90533" y="159562"/>
                            <a:pt x="156256" y="134797"/>
                            <a:pt x="205785" y="128129"/>
                          </a:cubicBezTo>
                          <a:cubicBezTo>
                            <a:pt x="258173" y="120509"/>
                            <a:pt x="297226" y="131939"/>
                            <a:pt x="336278" y="169087"/>
                          </a:cubicBezTo>
                          <a:cubicBezTo>
                            <a:pt x="355328" y="187184"/>
                            <a:pt x="373426" y="208139"/>
                            <a:pt x="398191" y="219569"/>
                          </a:cubicBezTo>
                          <a:cubicBezTo>
                            <a:pt x="418193" y="228142"/>
                            <a:pt x="439148" y="230047"/>
                            <a:pt x="460103" y="222427"/>
                          </a:cubicBezTo>
                          <a:cubicBezTo>
                            <a:pt x="473438" y="217664"/>
                            <a:pt x="483916" y="208139"/>
                            <a:pt x="496298" y="201472"/>
                          </a:cubicBezTo>
                          <a:cubicBezTo>
                            <a:pt x="523921" y="186232"/>
                            <a:pt x="548686" y="181469"/>
                            <a:pt x="580118" y="185279"/>
                          </a:cubicBezTo>
                          <a:cubicBezTo>
                            <a:pt x="589643" y="186232"/>
                            <a:pt x="589643" y="171944"/>
                            <a:pt x="580118" y="170992"/>
                          </a:cubicBezTo>
                          <a:cubicBezTo>
                            <a:pt x="557258" y="168134"/>
                            <a:pt x="535351" y="168134"/>
                            <a:pt x="513443" y="176707"/>
                          </a:cubicBezTo>
                          <a:cubicBezTo>
                            <a:pt x="475343" y="191947"/>
                            <a:pt x="446768" y="226237"/>
                            <a:pt x="401048" y="205282"/>
                          </a:cubicBezTo>
                          <a:cubicBezTo>
                            <a:pt x="354376" y="183374"/>
                            <a:pt x="333421" y="131939"/>
                            <a:pt x="281985" y="116699"/>
                          </a:cubicBezTo>
                          <a:cubicBezTo>
                            <a:pt x="233408" y="102412"/>
                            <a:pt x="182926" y="120509"/>
                            <a:pt x="135301" y="126224"/>
                          </a:cubicBezTo>
                          <a:cubicBezTo>
                            <a:pt x="98153" y="130987"/>
                            <a:pt x="57195" y="130987"/>
                            <a:pt x="36241" y="93839"/>
                          </a:cubicBezTo>
                          <a:cubicBezTo>
                            <a:pt x="21953" y="69074"/>
                            <a:pt x="20048" y="35737"/>
                            <a:pt x="16238" y="8114"/>
                          </a:cubicBezTo>
                          <a:cubicBezTo>
                            <a:pt x="13381" y="-2363"/>
                            <a:pt x="-907" y="-2363"/>
                            <a:pt x="45" y="6209"/>
                          </a:cubicBezTo>
                          <a:lnTo>
                            <a:pt x="45" y="6209"/>
                          </a:lnTo>
                          <a:close/>
                        </a:path>
                      </a:pathLst>
                    </a:custGeom>
                    <a:solidFill>
                      <a:srgbClr val="3B4772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09" name="Freeform: Shape 108">
                      <a:extLst>
                        <a:ext uri="{FF2B5EF4-FFF2-40B4-BE49-F238E27FC236}">
                          <a16:creationId xmlns:a16="http://schemas.microsoft.com/office/drawing/2014/main" id="{FE173AE5-5637-4147-B2D4-08AE2BFC06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27830" y="4953161"/>
                      <a:ext cx="444698" cy="155136"/>
                    </a:xfrm>
                    <a:custGeom>
                      <a:avLst/>
                      <a:gdLst>
                        <a:gd name="connsiteX0" fmla="*/ 0 w 444698"/>
                        <a:gd name="connsiteY0" fmla="*/ 7144 h 155136"/>
                        <a:gd name="connsiteX1" fmla="*/ 161925 w 444698"/>
                        <a:gd name="connsiteY1" fmla="*/ 74771 h 155136"/>
                        <a:gd name="connsiteX2" fmla="*/ 259080 w 444698"/>
                        <a:gd name="connsiteY2" fmla="*/ 115729 h 155136"/>
                        <a:gd name="connsiteX3" fmla="*/ 299085 w 444698"/>
                        <a:gd name="connsiteY3" fmla="*/ 149066 h 155136"/>
                        <a:gd name="connsiteX4" fmla="*/ 434340 w 444698"/>
                        <a:gd name="connsiteY4" fmla="*/ 152876 h 155136"/>
                        <a:gd name="connsiteX5" fmla="*/ 441960 w 444698"/>
                        <a:gd name="connsiteY5" fmla="*/ 140494 h 155136"/>
                        <a:gd name="connsiteX6" fmla="*/ 365760 w 444698"/>
                        <a:gd name="connsiteY6" fmla="*/ 133826 h 155136"/>
                        <a:gd name="connsiteX7" fmla="*/ 278130 w 444698"/>
                        <a:gd name="connsiteY7" fmla="*/ 113824 h 155136"/>
                        <a:gd name="connsiteX8" fmla="*/ 244793 w 444698"/>
                        <a:gd name="connsiteY8" fmla="*/ 83344 h 155136"/>
                        <a:gd name="connsiteX9" fmla="*/ 148590 w 444698"/>
                        <a:gd name="connsiteY9" fmla="*/ 60484 h 155136"/>
                        <a:gd name="connsiteX10" fmla="*/ 15240 w 444698"/>
                        <a:gd name="connsiteY10" fmla="*/ 7144 h 155136"/>
                        <a:gd name="connsiteX11" fmla="*/ 0 w 444698"/>
                        <a:gd name="connsiteY11" fmla="*/ 7144 h 155136"/>
                        <a:gd name="connsiteX12" fmla="*/ 0 w 444698"/>
                        <a:gd name="connsiteY12" fmla="*/ 7144 h 15513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444698" h="155136">
                          <a:moveTo>
                            <a:pt x="0" y="7144"/>
                          </a:moveTo>
                          <a:cubicBezTo>
                            <a:pt x="1905" y="98584"/>
                            <a:pt x="100013" y="75724"/>
                            <a:pt x="161925" y="74771"/>
                          </a:cubicBezTo>
                          <a:cubicBezTo>
                            <a:pt x="201930" y="73819"/>
                            <a:pt x="230505" y="89059"/>
                            <a:pt x="259080" y="115729"/>
                          </a:cubicBezTo>
                          <a:cubicBezTo>
                            <a:pt x="271463" y="128111"/>
                            <a:pt x="282893" y="141446"/>
                            <a:pt x="299085" y="149066"/>
                          </a:cubicBezTo>
                          <a:cubicBezTo>
                            <a:pt x="345758" y="171926"/>
                            <a:pt x="390525" y="120491"/>
                            <a:pt x="434340" y="152876"/>
                          </a:cubicBezTo>
                          <a:cubicBezTo>
                            <a:pt x="441960" y="158591"/>
                            <a:pt x="448628" y="146209"/>
                            <a:pt x="441960" y="140494"/>
                          </a:cubicBezTo>
                          <a:cubicBezTo>
                            <a:pt x="415290" y="121444"/>
                            <a:pt x="396240" y="125254"/>
                            <a:pt x="365760" y="133826"/>
                          </a:cubicBezTo>
                          <a:cubicBezTo>
                            <a:pt x="328613" y="144304"/>
                            <a:pt x="305753" y="140494"/>
                            <a:pt x="278130" y="113824"/>
                          </a:cubicBezTo>
                          <a:cubicBezTo>
                            <a:pt x="267653" y="103346"/>
                            <a:pt x="257175" y="91916"/>
                            <a:pt x="244793" y="83344"/>
                          </a:cubicBezTo>
                          <a:cubicBezTo>
                            <a:pt x="216218" y="62389"/>
                            <a:pt x="183833" y="58579"/>
                            <a:pt x="148590" y="60484"/>
                          </a:cubicBezTo>
                          <a:cubicBezTo>
                            <a:pt x="99060" y="63341"/>
                            <a:pt x="17145" y="81439"/>
                            <a:pt x="15240" y="7144"/>
                          </a:cubicBezTo>
                          <a:cubicBezTo>
                            <a:pt x="14288" y="-2381"/>
                            <a:pt x="0" y="-2381"/>
                            <a:pt x="0" y="7144"/>
                          </a:cubicBezTo>
                          <a:lnTo>
                            <a:pt x="0" y="7144"/>
                          </a:lnTo>
                          <a:close/>
                        </a:path>
                      </a:pathLst>
                    </a:custGeom>
                    <a:solidFill>
                      <a:srgbClr val="3B4772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0" name="Freeform: Shape 109">
                      <a:extLst>
                        <a:ext uri="{FF2B5EF4-FFF2-40B4-BE49-F238E27FC236}">
                          <a16:creationId xmlns:a16="http://schemas.microsoft.com/office/drawing/2014/main" id="{EAA0385F-68C0-4B16-8201-79142D424C8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414623" y="5085280"/>
                      <a:ext cx="70213" cy="194342"/>
                    </a:xfrm>
                    <a:custGeom>
                      <a:avLst/>
                      <a:gdLst>
                        <a:gd name="connsiteX0" fmla="*/ 54140 w 70213"/>
                        <a:gd name="connsiteY0" fmla="*/ 9327 h 194342"/>
                        <a:gd name="connsiteX1" fmla="*/ 1753 w 70213"/>
                        <a:gd name="connsiteY1" fmla="*/ 181730 h 194342"/>
                        <a:gd name="connsiteX2" fmla="*/ 12230 w 70213"/>
                        <a:gd name="connsiteY2" fmla="*/ 192207 h 194342"/>
                        <a:gd name="connsiteX3" fmla="*/ 68428 w 70213"/>
                        <a:gd name="connsiteY3" fmla="*/ 5517 h 194342"/>
                        <a:gd name="connsiteX4" fmla="*/ 54140 w 70213"/>
                        <a:gd name="connsiteY4" fmla="*/ 9327 h 194342"/>
                        <a:gd name="connsiteX5" fmla="*/ 54140 w 70213"/>
                        <a:gd name="connsiteY5" fmla="*/ 9327 h 19434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70213" h="194342">
                          <a:moveTo>
                            <a:pt x="54140" y="9327"/>
                          </a:moveTo>
                          <a:cubicBezTo>
                            <a:pt x="62713" y="67430"/>
                            <a:pt x="39853" y="136962"/>
                            <a:pt x="1753" y="181730"/>
                          </a:cubicBezTo>
                          <a:cubicBezTo>
                            <a:pt x="-3962" y="188397"/>
                            <a:pt x="5563" y="198875"/>
                            <a:pt x="12230" y="192207"/>
                          </a:cubicBezTo>
                          <a:cubicBezTo>
                            <a:pt x="54140" y="143630"/>
                            <a:pt x="77000" y="69335"/>
                            <a:pt x="68428" y="5517"/>
                          </a:cubicBezTo>
                          <a:cubicBezTo>
                            <a:pt x="66523" y="-4008"/>
                            <a:pt x="53188" y="-198"/>
                            <a:pt x="54140" y="9327"/>
                          </a:cubicBezTo>
                          <a:lnTo>
                            <a:pt x="54140" y="9327"/>
                          </a:lnTo>
                          <a:close/>
                        </a:path>
                      </a:pathLst>
                    </a:custGeom>
                    <a:solidFill>
                      <a:srgbClr val="3B4772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1" name="Freeform: Shape 110">
                      <a:extLst>
                        <a:ext uri="{FF2B5EF4-FFF2-40B4-BE49-F238E27FC236}">
                          <a16:creationId xmlns:a16="http://schemas.microsoft.com/office/drawing/2014/main" id="{01D6C299-7602-4A05-98FE-29F6CABAF0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9662" y="5059841"/>
                      <a:ext cx="51065" cy="142279"/>
                    </a:xfrm>
                    <a:custGeom>
                      <a:avLst/>
                      <a:gdLst>
                        <a:gd name="connsiteX0" fmla="*/ 36714 w 51065"/>
                        <a:gd name="connsiteY0" fmla="*/ 7144 h 142279"/>
                        <a:gd name="connsiteX1" fmla="*/ 1471 w 51065"/>
                        <a:gd name="connsiteY1" fmla="*/ 131921 h 142279"/>
                        <a:gd name="connsiteX2" fmla="*/ 13854 w 51065"/>
                        <a:gd name="connsiteY2" fmla="*/ 139541 h 142279"/>
                        <a:gd name="connsiteX3" fmla="*/ 51001 w 51065"/>
                        <a:gd name="connsiteY3" fmla="*/ 7144 h 142279"/>
                        <a:gd name="connsiteX4" fmla="*/ 36714 w 51065"/>
                        <a:gd name="connsiteY4" fmla="*/ 7144 h 142279"/>
                        <a:gd name="connsiteX5" fmla="*/ 36714 w 51065"/>
                        <a:gd name="connsiteY5" fmla="*/ 7144 h 14227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51065" h="142279">
                          <a:moveTo>
                            <a:pt x="36714" y="7144"/>
                          </a:moveTo>
                          <a:cubicBezTo>
                            <a:pt x="37666" y="52864"/>
                            <a:pt x="28141" y="94774"/>
                            <a:pt x="1471" y="131921"/>
                          </a:cubicBezTo>
                          <a:cubicBezTo>
                            <a:pt x="-4244" y="139541"/>
                            <a:pt x="8139" y="146209"/>
                            <a:pt x="13854" y="139541"/>
                          </a:cubicBezTo>
                          <a:cubicBezTo>
                            <a:pt x="42429" y="100489"/>
                            <a:pt x="51954" y="54769"/>
                            <a:pt x="51001" y="7144"/>
                          </a:cubicBezTo>
                          <a:cubicBezTo>
                            <a:pt x="50049" y="-2381"/>
                            <a:pt x="35761" y="-2381"/>
                            <a:pt x="36714" y="7144"/>
                          </a:cubicBezTo>
                          <a:lnTo>
                            <a:pt x="36714" y="7144"/>
                          </a:lnTo>
                          <a:close/>
                        </a:path>
                      </a:pathLst>
                    </a:custGeom>
                    <a:solidFill>
                      <a:srgbClr val="3B4772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</p:grpSp>
            <p:grpSp>
              <p:nvGrpSpPr>
                <p:cNvPr id="112" name="Graphic 6">
                  <a:extLst>
                    <a:ext uri="{FF2B5EF4-FFF2-40B4-BE49-F238E27FC236}">
                      <a16:creationId xmlns:a16="http://schemas.microsoft.com/office/drawing/2014/main" id="{C131914D-6D43-4C0B-92C6-23829A785ED8}"/>
                    </a:ext>
                  </a:extLst>
                </p:cNvPr>
                <p:cNvGrpSpPr/>
                <p:nvPr/>
              </p:nvGrpSpPr>
              <p:grpSpPr>
                <a:xfrm>
                  <a:off x="1494400" y="5316887"/>
                  <a:ext cx="438508" cy="256024"/>
                  <a:chOff x="1494400" y="5316887"/>
                  <a:chExt cx="438508" cy="256024"/>
                </a:xfrm>
              </p:grpSpPr>
              <p:grpSp>
                <p:nvGrpSpPr>
                  <p:cNvPr id="113" name="Graphic 6">
                    <a:extLst>
                      <a:ext uri="{FF2B5EF4-FFF2-40B4-BE49-F238E27FC236}">
                        <a16:creationId xmlns:a16="http://schemas.microsoft.com/office/drawing/2014/main" id="{C131914D-6D43-4C0B-92C6-23829A785ED8}"/>
                      </a:ext>
                    </a:extLst>
                  </p:cNvPr>
                  <p:cNvGrpSpPr/>
                  <p:nvPr/>
                </p:nvGrpSpPr>
                <p:grpSpPr>
                  <a:xfrm>
                    <a:off x="1589485" y="5364747"/>
                    <a:ext cx="243208" cy="52777"/>
                    <a:chOff x="1589485" y="5364747"/>
                    <a:chExt cx="243208" cy="52777"/>
                  </a:xfrm>
                  <a:solidFill>
                    <a:srgbClr val="3B4772"/>
                  </a:solidFill>
                </p:grpSpPr>
                <p:sp>
                  <p:nvSpPr>
                    <p:cNvPr id="114" name="Freeform: Shape 113">
                      <a:extLst>
                        <a:ext uri="{FF2B5EF4-FFF2-40B4-BE49-F238E27FC236}">
                          <a16:creationId xmlns:a16="http://schemas.microsoft.com/office/drawing/2014/main" id="{9238AD02-2F14-47FC-A26F-803D81124D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9485" y="5364747"/>
                      <a:ext cx="52708" cy="52777"/>
                    </a:xfrm>
                    <a:custGeom>
                      <a:avLst/>
                      <a:gdLst>
                        <a:gd name="connsiteX0" fmla="*/ 45013 w 52708"/>
                        <a:gd name="connsiteY0" fmla="*/ 7990 h 52777"/>
                        <a:gd name="connsiteX1" fmla="*/ 10723 w 52708"/>
                        <a:gd name="connsiteY1" fmla="*/ 47042 h 52777"/>
                        <a:gd name="connsiteX2" fmla="*/ 45013 w 52708"/>
                        <a:gd name="connsiteY2" fmla="*/ 7990 h 5277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52708" h="52777">
                          <a:moveTo>
                            <a:pt x="45013" y="7990"/>
                          </a:moveTo>
                          <a:cubicBezTo>
                            <a:pt x="68826" y="33707"/>
                            <a:pt x="31678" y="66092"/>
                            <a:pt x="10723" y="47042"/>
                          </a:cubicBezTo>
                          <a:cubicBezTo>
                            <a:pt x="-20709" y="18467"/>
                            <a:pt x="25010" y="-15823"/>
                            <a:pt x="45013" y="7990"/>
                          </a:cubicBezTo>
                        </a:path>
                      </a:pathLst>
                    </a:custGeom>
                    <a:solidFill>
                      <a:srgbClr val="3B4772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5" name="Freeform: Shape 114">
                      <a:extLst>
                        <a:ext uri="{FF2B5EF4-FFF2-40B4-BE49-F238E27FC236}">
                          <a16:creationId xmlns:a16="http://schemas.microsoft.com/office/drawing/2014/main" id="{D7C4E547-F811-4A99-B855-7013026E351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779985" y="5364747"/>
                      <a:ext cx="52708" cy="52777"/>
                    </a:xfrm>
                    <a:custGeom>
                      <a:avLst/>
                      <a:gdLst>
                        <a:gd name="connsiteX0" fmla="*/ 45013 w 52708"/>
                        <a:gd name="connsiteY0" fmla="*/ 7990 h 52777"/>
                        <a:gd name="connsiteX1" fmla="*/ 10723 w 52708"/>
                        <a:gd name="connsiteY1" fmla="*/ 47042 h 52777"/>
                        <a:gd name="connsiteX2" fmla="*/ 45013 w 52708"/>
                        <a:gd name="connsiteY2" fmla="*/ 7990 h 5277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52708" h="52777">
                          <a:moveTo>
                            <a:pt x="45013" y="7990"/>
                          </a:moveTo>
                          <a:cubicBezTo>
                            <a:pt x="68826" y="33707"/>
                            <a:pt x="31678" y="66092"/>
                            <a:pt x="10723" y="47042"/>
                          </a:cubicBezTo>
                          <a:cubicBezTo>
                            <a:pt x="-20709" y="18467"/>
                            <a:pt x="25011" y="-15823"/>
                            <a:pt x="45013" y="7990"/>
                          </a:cubicBezTo>
                        </a:path>
                      </a:pathLst>
                    </a:custGeom>
                    <a:solidFill>
                      <a:srgbClr val="3B4772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116" name="Freeform: Shape 115">
                    <a:extLst>
                      <a:ext uri="{FF2B5EF4-FFF2-40B4-BE49-F238E27FC236}">
                        <a16:creationId xmlns:a16="http://schemas.microsoft.com/office/drawing/2014/main" id="{622AAA71-5B59-4967-ABA1-19BD814A7A40}"/>
                      </a:ext>
                    </a:extLst>
                  </p:cNvPr>
                  <p:cNvSpPr/>
                  <p:nvPr/>
                </p:nvSpPr>
                <p:spPr>
                  <a:xfrm>
                    <a:off x="1683790" y="5379456"/>
                    <a:ext cx="58836" cy="98055"/>
                  </a:xfrm>
                  <a:custGeom>
                    <a:avLst/>
                    <a:gdLst>
                      <a:gd name="connsiteX0" fmla="*/ 19288 w 58836"/>
                      <a:gd name="connsiteY0" fmla="*/ 10426 h 98055"/>
                      <a:gd name="connsiteX1" fmla="*/ 43101 w 58836"/>
                      <a:gd name="connsiteY1" fmla="*/ 91388 h 98055"/>
                      <a:gd name="connsiteX2" fmla="*/ 50721 w 58836"/>
                      <a:gd name="connsiteY2" fmla="*/ 80911 h 98055"/>
                      <a:gd name="connsiteX3" fmla="*/ 7858 w 58836"/>
                      <a:gd name="connsiteY3" fmla="*/ 80911 h 98055"/>
                      <a:gd name="connsiteX4" fmla="*/ 7858 w 58836"/>
                      <a:gd name="connsiteY4" fmla="*/ 98056 h 98055"/>
                      <a:gd name="connsiteX5" fmla="*/ 50721 w 58836"/>
                      <a:gd name="connsiteY5" fmla="*/ 98056 h 98055"/>
                      <a:gd name="connsiteX6" fmla="*/ 58341 w 58836"/>
                      <a:gd name="connsiteY6" fmla="*/ 87578 h 98055"/>
                      <a:gd name="connsiteX7" fmla="*/ 34528 w 58836"/>
                      <a:gd name="connsiteY7" fmla="*/ 6616 h 98055"/>
                      <a:gd name="connsiteX8" fmla="*/ 19288 w 58836"/>
                      <a:gd name="connsiteY8" fmla="*/ 10426 h 98055"/>
                      <a:gd name="connsiteX9" fmla="*/ 19288 w 58836"/>
                      <a:gd name="connsiteY9" fmla="*/ 10426 h 9805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58836" h="98055">
                        <a:moveTo>
                          <a:pt x="19288" y="10426"/>
                        </a:moveTo>
                        <a:cubicBezTo>
                          <a:pt x="24051" y="38048"/>
                          <a:pt x="35481" y="63766"/>
                          <a:pt x="43101" y="91388"/>
                        </a:cubicBezTo>
                        <a:cubicBezTo>
                          <a:pt x="45958" y="87578"/>
                          <a:pt x="48816" y="84721"/>
                          <a:pt x="50721" y="80911"/>
                        </a:cubicBezTo>
                        <a:cubicBezTo>
                          <a:pt x="36433" y="80911"/>
                          <a:pt x="22146" y="80911"/>
                          <a:pt x="7858" y="80911"/>
                        </a:cubicBezTo>
                        <a:cubicBezTo>
                          <a:pt x="-2619" y="80911"/>
                          <a:pt x="-2619" y="98056"/>
                          <a:pt x="7858" y="98056"/>
                        </a:cubicBezTo>
                        <a:cubicBezTo>
                          <a:pt x="22146" y="98056"/>
                          <a:pt x="36433" y="98056"/>
                          <a:pt x="50721" y="98056"/>
                        </a:cubicBezTo>
                        <a:cubicBezTo>
                          <a:pt x="56436" y="98056"/>
                          <a:pt x="60246" y="92341"/>
                          <a:pt x="58341" y="87578"/>
                        </a:cubicBezTo>
                        <a:cubicBezTo>
                          <a:pt x="50721" y="59956"/>
                          <a:pt x="39291" y="34238"/>
                          <a:pt x="34528" y="6616"/>
                        </a:cubicBezTo>
                        <a:cubicBezTo>
                          <a:pt x="33576" y="-4814"/>
                          <a:pt x="17383" y="-52"/>
                          <a:pt x="19288" y="10426"/>
                        </a:cubicBezTo>
                        <a:lnTo>
                          <a:pt x="19288" y="10426"/>
                        </a:lnTo>
                        <a:close/>
                      </a:path>
                    </a:pathLst>
                  </a:custGeom>
                  <a:solidFill>
                    <a:srgbClr val="3B477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grpSp>
                <p:nvGrpSpPr>
                  <p:cNvPr id="117" name="Graphic 6">
                    <a:extLst>
                      <a:ext uri="{FF2B5EF4-FFF2-40B4-BE49-F238E27FC236}">
                        <a16:creationId xmlns:a16="http://schemas.microsoft.com/office/drawing/2014/main" id="{C131914D-6D43-4C0B-92C6-23829A785ED8}"/>
                      </a:ext>
                    </a:extLst>
                  </p:cNvPr>
                  <p:cNvGrpSpPr/>
                  <p:nvPr/>
                </p:nvGrpSpPr>
                <p:grpSpPr>
                  <a:xfrm>
                    <a:off x="1494400" y="5467546"/>
                    <a:ext cx="438508" cy="105365"/>
                    <a:chOff x="1494400" y="5467546"/>
                    <a:chExt cx="438508" cy="105365"/>
                  </a:xfrm>
                  <a:solidFill>
                    <a:srgbClr val="F8C9D8"/>
                  </a:solidFill>
                </p:grpSpPr>
                <p:sp>
                  <p:nvSpPr>
                    <p:cNvPr id="118" name="Freeform: Shape 117">
                      <a:extLst>
                        <a:ext uri="{FF2B5EF4-FFF2-40B4-BE49-F238E27FC236}">
                          <a16:creationId xmlns:a16="http://schemas.microsoft.com/office/drawing/2014/main" id="{2E2A2701-7EAE-4DE6-B982-6CBD50F648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494400" y="5467546"/>
                      <a:ext cx="105133" cy="105365"/>
                    </a:xfrm>
                    <a:custGeom>
                      <a:avLst/>
                      <a:gdLst>
                        <a:gd name="connsiteX0" fmla="*/ 89615 w 105133"/>
                        <a:gd name="connsiteY0" fmla="*/ 16634 h 105365"/>
                        <a:gd name="connsiteX1" fmla="*/ 21988 w 105133"/>
                        <a:gd name="connsiteY1" fmla="*/ 93786 h 105365"/>
                        <a:gd name="connsiteX2" fmla="*/ 89615 w 105133"/>
                        <a:gd name="connsiteY2" fmla="*/ 16634 h 105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105133" h="105365">
                          <a:moveTo>
                            <a:pt x="89615" y="16634"/>
                          </a:moveTo>
                          <a:cubicBezTo>
                            <a:pt x="137240" y="68069"/>
                            <a:pt x="63898" y="131886"/>
                            <a:pt x="21988" y="93786"/>
                          </a:cubicBezTo>
                          <a:cubicBezTo>
                            <a:pt x="-41830" y="35684"/>
                            <a:pt x="49610" y="-31944"/>
                            <a:pt x="89615" y="16634"/>
                          </a:cubicBezTo>
                        </a:path>
                      </a:pathLst>
                    </a:custGeom>
                    <a:solidFill>
                      <a:srgbClr val="F8C9D8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9" name="Freeform: Shape 118">
                      <a:extLst>
                        <a:ext uri="{FF2B5EF4-FFF2-40B4-BE49-F238E27FC236}">
                          <a16:creationId xmlns:a16="http://schemas.microsoft.com/office/drawing/2014/main" id="{DA5A0DED-42FA-4B3B-A2F0-12F95907D26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27775" y="5467546"/>
                      <a:ext cx="105133" cy="105365"/>
                    </a:xfrm>
                    <a:custGeom>
                      <a:avLst/>
                      <a:gdLst>
                        <a:gd name="connsiteX0" fmla="*/ 89615 w 105133"/>
                        <a:gd name="connsiteY0" fmla="*/ 16634 h 105365"/>
                        <a:gd name="connsiteX1" fmla="*/ 21988 w 105133"/>
                        <a:gd name="connsiteY1" fmla="*/ 93786 h 105365"/>
                        <a:gd name="connsiteX2" fmla="*/ 89615 w 105133"/>
                        <a:gd name="connsiteY2" fmla="*/ 16634 h 105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105133" h="105365">
                          <a:moveTo>
                            <a:pt x="89615" y="16634"/>
                          </a:moveTo>
                          <a:cubicBezTo>
                            <a:pt x="137240" y="68069"/>
                            <a:pt x="63898" y="131886"/>
                            <a:pt x="21988" y="93786"/>
                          </a:cubicBezTo>
                          <a:cubicBezTo>
                            <a:pt x="-41830" y="35684"/>
                            <a:pt x="49610" y="-31944"/>
                            <a:pt x="89615" y="16634"/>
                          </a:cubicBezTo>
                        </a:path>
                      </a:pathLst>
                    </a:custGeom>
                    <a:solidFill>
                      <a:srgbClr val="F8C9D8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120" name="Graphic 6">
                    <a:extLst>
                      <a:ext uri="{FF2B5EF4-FFF2-40B4-BE49-F238E27FC236}">
                        <a16:creationId xmlns:a16="http://schemas.microsoft.com/office/drawing/2014/main" id="{C131914D-6D43-4C0B-92C6-23829A785ED8}"/>
                      </a:ext>
                    </a:extLst>
                  </p:cNvPr>
                  <p:cNvGrpSpPr/>
                  <p:nvPr/>
                </p:nvGrpSpPr>
                <p:grpSpPr>
                  <a:xfrm>
                    <a:off x="1568021" y="5316887"/>
                    <a:ext cx="289103" cy="31477"/>
                    <a:chOff x="1568021" y="5316887"/>
                    <a:chExt cx="289103" cy="31477"/>
                  </a:xfrm>
                  <a:solidFill>
                    <a:srgbClr val="3B4772"/>
                  </a:solidFill>
                </p:grpSpPr>
                <p:sp>
                  <p:nvSpPr>
                    <p:cNvPr id="121" name="Freeform: Shape 120">
                      <a:extLst>
                        <a:ext uri="{FF2B5EF4-FFF2-40B4-BE49-F238E27FC236}">
                          <a16:creationId xmlns:a16="http://schemas.microsoft.com/office/drawing/2014/main" id="{0E8B1240-448F-4E3F-99B0-4B1CDADDDBE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68021" y="5317180"/>
                      <a:ext cx="100156" cy="28526"/>
                    </a:xfrm>
                    <a:custGeom>
                      <a:avLst/>
                      <a:gdLst>
                        <a:gd name="connsiteX0" fmla="*/ 5517 w 100156"/>
                        <a:gd name="connsiteY0" fmla="*/ 21267 h 28526"/>
                        <a:gd name="connsiteX1" fmla="*/ 96005 w 100156"/>
                        <a:gd name="connsiteY1" fmla="*/ 15552 h 28526"/>
                        <a:gd name="connsiteX2" fmla="*/ 87432 w 100156"/>
                        <a:gd name="connsiteY2" fmla="*/ 1264 h 28526"/>
                        <a:gd name="connsiteX3" fmla="*/ 9327 w 100156"/>
                        <a:gd name="connsiteY3" fmla="*/ 5074 h 28526"/>
                        <a:gd name="connsiteX4" fmla="*/ 5517 w 100156"/>
                        <a:gd name="connsiteY4" fmla="*/ 21267 h 28526"/>
                        <a:gd name="connsiteX5" fmla="*/ 5517 w 100156"/>
                        <a:gd name="connsiteY5" fmla="*/ 21267 h 2852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00156" h="28526">
                          <a:moveTo>
                            <a:pt x="5517" y="21267"/>
                          </a:moveTo>
                          <a:cubicBezTo>
                            <a:pt x="36950" y="31744"/>
                            <a:pt x="66477" y="31744"/>
                            <a:pt x="96005" y="15552"/>
                          </a:cubicBezTo>
                          <a:cubicBezTo>
                            <a:pt x="105530" y="10789"/>
                            <a:pt x="96957" y="-4451"/>
                            <a:pt x="87432" y="1264"/>
                          </a:cubicBezTo>
                          <a:cubicBezTo>
                            <a:pt x="61715" y="15552"/>
                            <a:pt x="36950" y="14599"/>
                            <a:pt x="9327" y="5074"/>
                          </a:cubicBezTo>
                          <a:cubicBezTo>
                            <a:pt x="-198" y="1264"/>
                            <a:pt x="-4008" y="17457"/>
                            <a:pt x="5517" y="21267"/>
                          </a:cubicBezTo>
                          <a:lnTo>
                            <a:pt x="5517" y="21267"/>
                          </a:lnTo>
                          <a:close/>
                        </a:path>
                      </a:pathLst>
                    </a:custGeom>
                    <a:solidFill>
                      <a:srgbClr val="3B4772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22" name="Freeform: Shape 121">
                      <a:extLst>
                        <a:ext uri="{FF2B5EF4-FFF2-40B4-BE49-F238E27FC236}">
                          <a16:creationId xmlns:a16="http://schemas.microsoft.com/office/drawing/2014/main" id="{D3BC41A2-0B54-435A-9A2F-BCC5CA06A2F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747632" y="5316887"/>
                      <a:ext cx="109491" cy="31477"/>
                    </a:xfrm>
                    <a:custGeom>
                      <a:avLst/>
                      <a:gdLst>
                        <a:gd name="connsiteX0" fmla="*/ 5929 w 109491"/>
                        <a:gd name="connsiteY0" fmla="*/ 16798 h 31477"/>
                        <a:gd name="connsiteX1" fmla="*/ 105941 w 109491"/>
                        <a:gd name="connsiteY1" fmla="*/ 18703 h 31477"/>
                        <a:gd name="connsiteX2" fmla="*/ 97368 w 109491"/>
                        <a:gd name="connsiteY2" fmla="*/ 4415 h 31477"/>
                        <a:gd name="connsiteX3" fmla="*/ 9738 w 109491"/>
                        <a:gd name="connsiteY3" fmla="*/ 605 h 31477"/>
                        <a:gd name="connsiteX4" fmla="*/ 5929 w 109491"/>
                        <a:gd name="connsiteY4" fmla="*/ 16798 h 31477"/>
                        <a:gd name="connsiteX5" fmla="*/ 5929 w 109491"/>
                        <a:gd name="connsiteY5" fmla="*/ 16798 h 3147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09491" h="31477">
                          <a:moveTo>
                            <a:pt x="5929" y="16798"/>
                          </a:moveTo>
                          <a:cubicBezTo>
                            <a:pt x="38313" y="29180"/>
                            <a:pt x="74508" y="41563"/>
                            <a:pt x="105941" y="18703"/>
                          </a:cubicBezTo>
                          <a:cubicBezTo>
                            <a:pt x="114513" y="12988"/>
                            <a:pt x="105941" y="-2252"/>
                            <a:pt x="97368" y="4415"/>
                          </a:cubicBezTo>
                          <a:cubicBezTo>
                            <a:pt x="69746" y="23465"/>
                            <a:pt x="38313" y="11083"/>
                            <a:pt x="9738" y="605"/>
                          </a:cubicBezTo>
                          <a:cubicBezTo>
                            <a:pt x="213" y="-3205"/>
                            <a:pt x="-4549" y="12035"/>
                            <a:pt x="5929" y="16798"/>
                          </a:cubicBezTo>
                          <a:lnTo>
                            <a:pt x="5929" y="16798"/>
                          </a:lnTo>
                          <a:close/>
                        </a:path>
                      </a:pathLst>
                    </a:custGeom>
                    <a:solidFill>
                      <a:srgbClr val="3B4772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123" name="Freeform: Shape 122">
                    <a:extLst>
                      <a:ext uri="{FF2B5EF4-FFF2-40B4-BE49-F238E27FC236}">
                        <a16:creationId xmlns:a16="http://schemas.microsoft.com/office/drawing/2014/main" id="{A28D6E91-09A4-40A4-BBF6-93C3447278C2}"/>
                      </a:ext>
                    </a:extLst>
                  </p:cNvPr>
                  <p:cNvSpPr/>
                  <p:nvPr/>
                </p:nvSpPr>
                <p:spPr>
                  <a:xfrm>
                    <a:off x="1633332" y="5510918"/>
                    <a:ext cx="79847" cy="33010"/>
                  </a:xfrm>
                  <a:custGeom>
                    <a:avLst/>
                    <a:gdLst>
                      <a:gd name="connsiteX0" fmla="*/ 9738 w 79847"/>
                      <a:gd name="connsiteY0" fmla="*/ 25649 h 33010"/>
                      <a:gd name="connsiteX1" fmla="*/ 63079 w 79847"/>
                      <a:gd name="connsiteY1" fmla="*/ 27554 h 33010"/>
                      <a:gd name="connsiteX2" fmla="*/ 79271 w 79847"/>
                      <a:gd name="connsiteY2" fmla="*/ 22791 h 33010"/>
                      <a:gd name="connsiteX3" fmla="*/ 5929 w 79847"/>
                      <a:gd name="connsiteY3" fmla="*/ 9456 h 33010"/>
                      <a:gd name="connsiteX4" fmla="*/ 9738 w 79847"/>
                      <a:gd name="connsiteY4" fmla="*/ 25649 h 33010"/>
                      <a:gd name="connsiteX5" fmla="*/ 9738 w 79847"/>
                      <a:gd name="connsiteY5" fmla="*/ 25649 h 3301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79847" h="33010">
                        <a:moveTo>
                          <a:pt x="9738" y="25649"/>
                        </a:moveTo>
                        <a:cubicBezTo>
                          <a:pt x="24026" y="19934"/>
                          <a:pt x="54506" y="7551"/>
                          <a:pt x="63079" y="27554"/>
                        </a:cubicBezTo>
                        <a:cubicBezTo>
                          <a:pt x="66888" y="37079"/>
                          <a:pt x="83081" y="33269"/>
                          <a:pt x="79271" y="22791"/>
                        </a:cubicBezTo>
                        <a:cubicBezTo>
                          <a:pt x="65936" y="-9594"/>
                          <a:pt x="31646" y="-1021"/>
                          <a:pt x="5929" y="9456"/>
                        </a:cubicBezTo>
                        <a:cubicBezTo>
                          <a:pt x="-4549" y="13266"/>
                          <a:pt x="213" y="29459"/>
                          <a:pt x="9738" y="25649"/>
                        </a:cubicBezTo>
                        <a:lnTo>
                          <a:pt x="9738" y="25649"/>
                        </a:lnTo>
                        <a:close/>
                      </a:path>
                    </a:pathLst>
                  </a:custGeom>
                  <a:solidFill>
                    <a:srgbClr val="3B477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124" name="Graphic 6">
                <a:extLst>
                  <a:ext uri="{FF2B5EF4-FFF2-40B4-BE49-F238E27FC236}">
                    <a16:creationId xmlns:a16="http://schemas.microsoft.com/office/drawing/2014/main" id="{C131914D-6D43-4C0B-92C6-23829A785ED8}"/>
                  </a:ext>
                </a:extLst>
              </p:cNvPr>
              <p:cNvGrpSpPr/>
              <p:nvPr/>
            </p:nvGrpSpPr>
            <p:grpSpPr>
              <a:xfrm>
                <a:off x="1527395" y="5811446"/>
                <a:ext cx="404706" cy="209497"/>
                <a:chOff x="1527395" y="5811446"/>
                <a:chExt cx="404706" cy="209497"/>
              </a:xfrm>
            </p:grpSpPr>
            <p:grpSp>
              <p:nvGrpSpPr>
                <p:cNvPr id="125" name="Graphic 6">
                  <a:extLst>
                    <a:ext uri="{FF2B5EF4-FFF2-40B4-BE49-F238E27FC236}">
                      <a16:creationId xmlns:a16="http://schemas.microsoft.com/office/drawing/2014/main" id="{C131914D-6D43-4C0B-92C6-23829A785ED8}"/>
                    </a:ext>
                  </a:extLst>
                </p:cNvPr>
                <p:cNvGrpSpPr/>
                <p:nvPr/>
              </p:nvGrpSpPr>
              <p:grpSpPr>
                <a:xfrm>
                  <a:off x="1527395" y="5811446"/>
                  <a:ext cx="208409" cy="209497"/>
                  <a:chOff x="1527395" y="5811446"/>
                  <a:chExt cx="208409" cy="209497"/>
                </a:xfrm>
              </p:grpSpPr>
              <p:sp>
                <p:nvSpPr>
                  <p:cNvPr id="126" name="Freeform: Shape 125">
                    <a:extLst>
                      <a:ext uri="{FF2B5EF4-FFF2-40B4-BE49-F238E27FC236}">
                        <a16:creationId xmlns:a16="http://schemas.microsoft.com/office/drawing/2014/main" id="{F1D94D7B-28A3-44F8-B9C9-12CB57F49406}"/>
                      </a:ext>
                    </a:extLst>
                  </p:cNvPr>
                  <p:cNvSpPr/>
                  <p:nvPr/>
                </p:nvSpPr>
                <p:spPr>
                  <a:xfrm>
                    <a:off x="1534485" y="5817555"/>
                    <a:ext cx="191452" cy="195262"/>
                  </a:xfrm>
                  <a:custGeom>
                    <a:avLst/>
                    <a:gdLst>
                      <a:gd name="connsiteX0" fmla="*/ 191453 w 191452"/>
                      <a:gd name="connsiteY0" fmla="*/ 53340 h 195262"/>
                      <a:gd name="connsiteX1" fmla="*/ 169545 w 191452"/>
                      <a:gd name="connsiteY1" fmla="*/ 195263 h 195262"/>
                      <a:gd name="connsiteX2" fmla="*/ 80010 w 191452"/>
                      <a:gd name="connsiteY2" fmla="*/ 124777 h 195262"/>
                      <a:gd name="connsiteX3" fmla="*/ 0 w 191452"/>
                      <a:gd name="connsiteY3" fmla="*/ 76200 h 195262"/>
                      <a:gd name="connsiteX4" fmla="*/ 68580 w 191452"/>
                      <a:gd name="connsiteY4" fmla="*/ 0 h 195262"/>
                      <a:gd name="connsiteX5" fmla="*/ 191453 w 191452"/>
                      <a:gd name="connsiteY5" fmla="*/ 53340 h 1952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91452" h="195262">
                        <a:moveTo>
                          <a:pt x="191453" y="53340"/>
                        </a:moveTo>
                        <a:cubicBezTo>
                          <a:pt x="184785" y="100965"/>
                          <a:pt x="181928" y="148590"/>
                          <a:pt x="169545" y="195263"/>
                        </a:cubicBezTo>
                        <a:cubicBezTo>
                          <a:pt x="140970" y="187642"/>
                          <a:pt x="104775" y="143827"/>
                          <a:pt x="80010" y="124777"/>
                        </a:cubicBezTo>
                        <a:cubicBezTo>
                          <a:pt x="55245" y="105727"/>
                          <a:pt x="33338" y="93345"/>
                          <a:pt x="0" y="76200"/>
                        </a:cubicBezTo>
                        <a:cubicBezTo>
                          <a:pt x="6668" y="65722"/>
                          <a:pt x="52388" y="4763"/>
                          <a:pt x="68580" y="0"/>
                        </a:cubicBezTo>
                        <a:lnTo>
                          <a:pt x="191453" y="53340"/>
                        </a:lnTo>
                      </a:path>
                    </a:pathLst>
                  </a:custGeom>
                  <a:solidFill>
                    <a:srgbClr val="F9D38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35" name="Freeform: Shape 134">
                    <a:extLst>
                      <a:ext uri="{FF2B5EF4-FFF2-40B4-BE49-F238E27FC236}">
                        <a16:creationId xmlns:a16="http://schemas.microsoft.com/office/drawing/2014/main" id="{D38943C9-8765-4F88-9E3A-3098E454994E}"/>
                      </a:ext>
                    </a:extLst>
                  </p:cNvPr>
                  <p:cNvSpPr/>
                  <p:nvPr/>
                </p:nvSpPr>
                <p:spPr>
                  <a:xfrm>
                    <a:off x="1527395" y="5811446"/>
                    <a:ext cx="208409" cy="209497"/>
                  </a:xfrm>
                  <a:custGeom>
                    <a:avLst/>
                    <a:gdLst>
                      <a:gd name="connsiteX0" fmla="*/ 190923 w 208409"/>
                      <a:gd name="connsiteY0" fmla="*/ 56591 h 209497"/>
                      <a:gd name="connsiteX1" fmla="*/ 169016 w 208409"/>
                      <a:gd name="connsiteY1" fmla="*/ 198513 h 209497"/>
                      <a:gd name="connsiteX2" fmla="*/ 179493 w 208409"/>
                      <a:gd name="connsiteY2" fmla="*/ 192798 h 209497"/>
                      <a:gd name="connsiteX3" fmla="*/ 93768 w 208409"/>
                      <a:gd name="connsiteY3" fmla="*/ 124218 h 209497"/>
                      <a:gd name="connsiteX4" fmla="*/ 11853 w 208409"/>
                      <a:gd name="connsiteY4" fmla="*/ 74688 h 209497"/>
                      <a:gd name="connsiteX5" fmla="*/ 14711 w 208409"/>
                      <a:gd name="connsiteY5" fmla="*/ 86118 h 209497"/>
                      <a:gd name="connsiteX6" fmla="*/ 61383 w 208409"/>
                      <a:gd name="connsiteY6" fmla="*/ 28968 h 209497"/>
                      <a:gd name="connsiteX7" fmla="*/ 76623 w 208409"/>
                      <a:gd name="connsiteY7" fmla="*/ 15633 h 209497"/>
                      <a:gd name="connsiteX8" fmla="*/ 73766 w 208409"/>
                      <a:gd name="connsiteY8" fmla="*/ 14681 h 209497"/>
                      <a:gd name="connsiteX9" fmla="*/ 93768 w 208409"/>
                      <a:gd name="connsiteY9" fmla="*/ 23253 h 209497"/>
                      <a:gd name="connsiteX10" fmla="*/ 195686 w 208409"/>
                      <a:gd name="connsiteY10" fmla="*/ 67068 h 209497"/>
                      <a:gd name="connsiteX11" fmla="*/ 204258 w 208409"/>
                      <a:gd name="connsiteY11" fmla="*/ 52781 h 209497"/>
                      <a:gd name="connsiteX12" fmla="*/ 149966 w 208409"/>
                      <a:gd name="connsiteY12" fmla="*/ 28968 h 209497"/>
                      <a:gd name="connsiteX13" fmla="*/ 84243 w 208409"/>
                      <a:gd name="connsiteY13" fmla="*/ 393 h 209497"/>
                      <a:gd name="connsiteX14" fmla="*/ 1376 w 208409"/>
                      <a:gd name="connsiteY14" fmla="*/ 77546 h 209497"/>
                      <a:gd name="connsiteX15" fmla="*/ 4233 w 208409"/>
                      <a:gd name="connsiteY15" fmla="*/ 88976 h 209497"/>
                      <a:gd name="connsiteX16" fmla="*/ 105198 w 208409"/>
                      <a:gd name="connsiteY16" fmla="*/ 155651 h 209497"/>
                      <a:gd name="connsiteX17" fmla="*/ 175683 w 208409"/>
                      <a:gd name="connsiteY17" fmla="*/ 208991 h 209497"/>
                      <a:gd name="connsiteX18" fmla="*/ 186161 w 208409"/>
                      <a:gd name="connsiteY18" fmla="*/ 203276 h 209497"/>
                      <a:gd name="connsiteX19" fmla="*/ 208068 w 208409"/>
                      <a:gd name="connsiteY19" fmla="*/ 61353 h 209497"/>
                      <a:gd name="connsiteX20" fmla="*/ 190923 w 208409"/>
                      <a:gd name="connsiteY20" fmla="*/ 56591 h 209497"/>
                      <a:gd name="connsiteX21" fmla="*/ 190923 w 208409"/>
                      <a:gd name="connsiteY21" fmla="*/ 56591 h 20949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208409" h="209497">
                        <a:moveTo>
                          <a:pt x="190923" y="56591"/>
                        </a:moveTo>
                        <a:cubicBezTo>
                          <a:pt x="184256" y="104216"/>
                          <a:pt x="180446" y="151841"/>
                          <a:pt x="169016" y="198513"/>
                        </a:cubicBezTo>
                        <a:cubicBezTo>
                          <a:pt x="172826" y="196608"/>
                          <a:pt x="175683" y="194703"/>
                          <a:pt x="179493" y="192798"/>
                        </a:cubicBezTo>
                        <a:cubicBezTo>
                          <a:pt x="145203" y="179463"/>
                          <a:pt x="121391" y="147078"/>
                          <a:pt x="93768" y="124218"/>
                        </a:cubicBezTo>
                        <a:cubicBezTo>
                          <a:pt x="68051" y="104216"/>
                          <a:pt x="40428" y="88976"/>
                          <a:pt x="11853" y="74688"/>
                        </a:cubicBezTo>
                        <a:cubicBezTo>
                          <a:pt x="12806" y="78498"/>
                          <a:pt x="13758" y="82308"/>
                          <a:pt x="14711" y="86118"/>
                        </a:cubicBezTo>
                        <a:cubicBezTo>
                          <a:pt x="28998" y="66116"/>
                          <a:pt x="44238" y="46113"/>
                          <a:pt x="61383" y="28968"/>
                        </a:cubicBezTo>
                        <a:cubicBezTo>
                          <a:pt x="65193" y="25158"/>
                          <a:pt x="70908" y="17538"/>
                          <a:pt x="76623" y="15633"/>
                        </a:cubicBezTo>
                        <a:cubicBezTo>
                          <a:pt x="76623" y="15633"/>
                          <a:pt x="69003" y="14681"/>
                          <a:pt x="73766" y="14681"/>
                        </a:cubicBezTo>
                        <a:cubicBezTo>
                          <a:pt x="78528" y="14681"/>
                          <a:pt x="89006" y="21348"/>
                          <a:pt x="93768" y="23253"/>
                        </a:cubicBezTo>
                        <a:cubicBezTo>
                          <a:pt x="128058" y="37541"/>
                          <a:pt x="161396" y="52781"/>
                          <a:pt x="195686" y="67068"/>
                        </a:cubicBezTo>
                        <a:cubicBezTo>
                          <a:pt x="205211" y="70878"/>
                          <a:pt x="213783" y="56591"/>
                          <a:pt x="204258" y="52781"/>
                        </a:cubicBezTo>
                        <a:cubicBezTo>
                          <a:pt x="186161" y="45161"/>
                          <a:pt x="168063" y="37541"/>
                          <a:pt x="149966" y="28968"/>
                        </a:cubicBezTo>
                        <a:cubicBezTo>
                          <a:pt x="129963" y="20396"/>
                          <a:pt x="105198" y="4203"/>
                          <a:pt x="84243" y="393"/>
                        </a:cubicBezTo>
                        <a:cubicBezTo>
                          <a:pt x="50906" y="-5322"/>
                          <a:pt x="18521" y="52781"/>
                          <a:pt x="1376" y="77546"/>
                        </a:cubicBezTo>
                        <a:cubicBezTo>
                          <a:pt x="-1482" y="81356"/>
                          <a:pt x="423" y="87071"/>
                          <a:pt x="4233" y="88976"/>
                        </a:cubicBezTo>
                        <a:cubicBezTo>
                          <a:pt x="40428" y="108026"/>
                          <a:pt x="74718" y="128028"/>
                          <a:pt x="105198" y="155651"/>
                        </a:cubicBezTo>
                        <a:cubicBezTo>
                          <a:pt x="127106" y="175653"/>
                          <a:pt x="148061" y="197561"/>
                          <a:pt x="175683" y="208991"/>
                        </a:cubicBezTo>
                        <a:cubicBezTo>
                          <a:pt x="179493" y="210896"/>
                          <a:pt x="185208" y="207086"/>
                          <a:pt x="186161" y="203276"/>
                        </a:cubicBezTo>
                        <a:cubicBezTo>
                          <a:pt x="197591" y="156603"/>
                          <a:pt x="201401" y="108978"/>
                          <a:pt x="208068" y="61353"/>
                        </a:cubicBezTo>
                        <a:cubicBezTo>
                          <a:pt x="208068" y="50876"/>
                          <a:pt x="191876" y="46113"/>
                          <a:pt x="190923" y="56591"/>
                        </a:cubicBezTo>
                        <a:lnTo>
                          <a:pt x="190923" y="56591"/>
                        </a:lnTo>
                        <a:close/>
                      </a:path>
                    </a:pathLst>
                  </a:custGeom>
                  <a:solidFill>
                    <a:srgbClr val="3B477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7" name="Graphic 6">
                  <a:extLst>
                    <a:ext uri="{FF2B5EF4-FFF2-40B4-BE49-F238E27FC236}">
                      <a16:creationId xmlns:a16="http://schemas.microsoft.com/office/drawing/2014/main" id="{C131914D-6D43-4C0B-92C6-23829A785ED8}"/>
                    </a:ext>
                  </a:extLst>
                </p:cNvPr>
                <p:cNvGrpSpPr/>
                <p:nvPr/>
              </p:nvGrpSpPr>
              <p:grpSpPr>
                <a:xfrm>
                  <a:off x="1723691" y="5811446"/>
                  <a:ext cx="208409" cy="209497"/>
                  <a:chOff x="1723691" y="5811446"/>
                  <a:chExt cx="208409" cy="209497"/>
                </a:xfrm>
              </p:grpSpPr>
              <p:sp>
                <p:nvSpPr>
                  <p:cNvPr id="139" name="Freeform: Shape 138">
                    <a:extLst>
                      <a:ext uri="{FF2B5EF4-FFF2-40B4-BE49-F238E27FC236}">
                        <a16:creationId xmlns:a16="http://schemas.microsoft.com/office/drawing/2014/main" id="{FE62B20D-3703-4005-B046-479092448418}"/>
                      </a:ext>
                    </a:extLst>
                  </p:cNvPr>
                  <p:cNvSpPr/>
                  <p:nvPr/>
                </p:nvSpPr>
                <p:spPr>
                  <a:xfrm>
                    <a:off x="1732605" y="5817555"/>
                    <a:ext cx="191452" cy="195262"/>
                  </a:xfrm>
                  <a:custGeom>
                    <a:avLst/>
                    <a:gdLst>
                      <a:gd name="connsiteX0" fmla="*/ 0 w 191452"/>
                      <a:gd name="connsiteY0" fmla="*/ 53340 h 195262"/>
                      <a:gd name="connsiteX1" fmla="*/ 21908 w 191452"/>
                      <a:gd name="connsiteY1" fmla="*/ 195263 h 195262"/>
                      <a:gd name="connsiteX2" fmla="*/ 111443 w 191452"/>
                      <a:gd name="connsiteY2" fmla="*/ 124777 h 195262"/>
                      <a:gd name="connsiteX3" fmla="*/ 191452 w 191452"/>
                      <a:gd name="connsiteY3" fmla="*/ 76200 h 195262"/>
                      <a:gd name="connsiteX4" fmla="*/ 122873 w 191452"/>
                      <a:gd name="connsiteY4" fmla="*/ 0 h 195262"/>
                      <a:gd name="connsiteX5" fmla="*/ 0 w 191452"/>
                      <a:gd name="connsiteY5" fmla="*/ 53340 h 1952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91452" h="195262">
                        <a:moveTo>
                          <a:pt x="0" y="53340"/>
                        </a:moveTo>
                        <a:cubicBezTo>
                          <a:pt x="6668" y="100965"/>
                          <a:pt x="9525" y="148590"/>
                          <a:pt x="21908" y="195263"/>
                        </a:cubicBezTo>
                        <a:cubicBezTo>
                          <a:pt x="50483" y="187642"/>
                          <a:pt x="86677" y="143827"/>
                          <a:pt x="111443" y="124777"/>
                        </a:cubicBezTo>
                        <a:cubicBezTo>
                          <a:pt x="136208" y="105727"/>
                          <a:pt x="158115" y="93345"/>
                          <a:pt x="191452" y="76200"/>
                        </a:cubicBezTo>
                        <a:cubicBezTo>
                          <a:pt x="184785" y="65722"/>
                          <a:pt x="139065" y="4763"/>
                          <a:pt x="122873" y="0"/>
                        </a:cubicBezTo>
                        <a:lnTo>
                          <a:pt x="0" y="53340"/>
                        </a:lnTo>
                      </a:path>
                    </a:pathLst>
                  </a:custGeom>
                  <a:solidFill>
                    <a:srgbClr val="F9D38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40" name="Freeform: Shape 139">
                    <a:extLst>
                      <a:ext uri="{FF2B5EF4-FFF2-40B4-BE49-F238E27FC236}">
                        <a16:creationId xmlns:a16="http://schemas.microsoft.com/office/drawing/2014/main" id="{7C4609EE-B582-461A-8E05-8862F2231A0D}"/>
                      </a:ext>
                    </a:extLst>
                  </p:cNvPr>
                  <p:cNvSpPr/>
                  <p:nvPr/>
                </p:nvSpPr>
                <p:spPr>
                  <a:xfrm>
                    <a:off x="1723691" y="5811446"/>
                    <a:ext cx="208409" cy="209497"/>
                  </a:xfrm>
                  <a:custGeom>
                    <a:avLst/>
                    <a:gdLst>
                      <a:gd name="connsiteX0" fmla="*/ 342 w 208409"/>
                      <a:gd name="connsiteY0" fmla="*/ 61353 h 209497"/>
                      <a:gd name="connsiteX1" fmla="*/ 22249 w 208409"/>
                      <a:gd name="connsiteY1" fmla="*/ 203276 h 209497"/>
                      <a:gd name="connsiteX2" fmla="*/ 32727 w 208409"/>
                      <a:gd name="connsiteY2" fmla="*/ 208991 h 209497"/>
                      <a:gd name="connsiteX3" fmla="*/ 103212 w 208409"/>
                      <a:gd name="connsiteY3" fmla="*/ 155651 h 209497"/>
                      <a:gd name="connsiteX4" fmla="*/ 204177 w 208409"/>
                      <a:gd name="connsiteY4" fmla="*/ 88976 h 209497"/>
                      <a:gd name="connsiteX5" fmla="*/ 207034 w 208409"/>
                      <a:gd name="connsiteY5" fmla="*/ 77546 h 209497"/>
                      <a:gd name="connsiteX6" fmla="*/ 124167 w 208409"/>
                      <a:gd name="connsiteY6" fmla="*/ 393 h 209497"/>
                      <a:gd name="connsiteX7" fmla="*/ 58444 w 208409"/>
                      <a:gd name="connsiteY7" fmla="*/ 28968 h 209497"/>
                      <a:gd name="connsiteX8" fmla="*/ 4152 w 208409"/>
                      <a:gd name="connsiteY8" fmla="*/ 52781 h 209497"/>
                      <a:gd name="connsiteX9" fmla="*/ 12724 w 208409"/>
                      <a:gd name="connsiteY9" fmla="*/ 67068 h 209497"/>
                      <a:gd name="connsiteX10" fmla="*/ 114642 w 208409"/>
                      <a:gd name="connsiteY10" fmla="*/ 23253 h 209497"/>
                      <a:gd name="connsiteX11" fmla="*/ 133692 w 208409"/>
                      <a:gd name="connsiteY11" fmla="*/ 15633 h 209497"/>
                      <a:gd name="connsiteX12" fmla="*/ 144169 w 208409"/>
                      <a:gd name="connsiteY12" fmla="*/ 27063 h 209497"/>
                      <a:gd name="connsiteX13" fmla="*/ 193699 w 208409"/>
                      <a:gd name="connsiteY13" fmla="*/ 87071 h 209497"/>
                      <a:gd name="connsiteX14" fmla="*/ 196557 w 208409"/>
                      <a:gd name="connsiteY14" fmla="*/ 75641 h 209497"/>
                      <a:gd name="connsiteX15" fmla="*/ 114642 w 208409"/>
                      <a:gd name="connsiteY15" fmla="*/ 125171 h 209497"/>
                      <a:gd name="connsiteX16" fmla="*/ 28917 w 208409"/>
                      <a:gd name="connsiteY16" fmla="*/ 193751 h 209497"/>
                      <a:gd name="connsiteX17" fmla="*/ 39394 w 208409"/>
                      <a:gd name="connsiteY17" fmla="*/ 199466 h 209497"/>
                      <a:gd name="connsiteX18" fmla="*/ 17487 w 208409"/>
                      <a:gd name="connsiteY18" fmla="*/ 57543 h 209497"/>
                      <a:gd name="connsiteX19" fmla="*/ 342 w 208409"/>
                      <a:gd name="connsiteY19" fmla="*/ 61353 h 209497"/>
                      <a:gd name="connsiteX20" fmla="*/ 342 w 208409"/>
                      <a:gd name="connsiteY20" fmla="*/ 61353 h 20949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208409" h="209497">
                        <a:moveTo>
                          <a:pt x="342" y="61353"/>
                        </a:moveTo>
                        <a:cubicBezTo>
                          <a:pt x="7009" y="108978"/>
                          <a:pt x="10819" y="156603"/>
                          <a:pt x="22249" y="203276"/>
                        </a:cubicBezTo>
                        <a:cubicBezTo>
                          <a:pt x="23202" y="207086"/>
                          <a:pt x="27964" y="210896"/>
                          <a:pt x="32727" y="208991"/>
                        </a:cubicBezTo>
                        <a:cubicBezTo>
                          <a:pt x="61302" y="198513"/>
                          <a:pt x="82257" y="176606"/>
                          <a:pt x="103212" y="155651"/>
                        </a:cubicBezTo>
                        <a:cubicBezTo>
                          <a:pt x="133692" y="128028"/>
                          <a:pt x="167982" y="107073"/>
                          <a:pt x="204177" y="88976"/>
                        </a:cubicBezTo>
                        <a:cubicBezTo>
                          <a:pt x="207987" y="87071"/>
                          <a:pt x="209892" y="81356"/>
                          <a:pt x="207034" y="77546"/>
                        </a:cubicBezTo>
                        <a:cubicBezTo>
                          <a:pt x="189889" y="52781"/>
                          <a:pt x="157504" y="-5322"/>
                          <a:pt x="124167" y="393"/>
                        </a:cubicBezTo>
                        <a:cubicBezTo>
                          <a:pt x="102259" y="4203"/>
                          <a:pt x="78447" y="20396"/>
                          <a:pt x="58444" y="28968"/>
                        </a:cubicBezTo>
                        <a:cubicBezTo>
                          <a:pt x="40347" y="36588"/>
                          <a:pt x="22249" y="44208"/>
                          <a:pt x="4152" y="52781"/>
                        </a:cubicBezTo>
                        <a:cubicBezTo>
                          <a:pt x="-5373" y="56591"/>
                          <a:pt x="3199" y="71831"/>
                          <a:pt x="12724" y="67068"/>
                        </a:cubicBezTo>
                        <a:cubicBezTo>
                          <a:pt x="47014" y="52781"/>
                          <a:pt x="80352" y="37541"/>
                          <a:pt x="114642" y="23253"/>
                        </a:cubicBezTo>
                        <a:cubicBezTo>
                          <a:pt x="119404" y="21348"/>
                          <a:pt x="127977" y="15633"/>
                          <a:pt x="133692" y="15633"/>
                        </a:cubicBezTo>
                        <a:cubicBezTo>
                          <a:pt x="133692" y="15633"/>
                          <a:pt x="136549" y="19443"/>
                          <a:pt x="144169" y="27063"/>
                        </a:cubicBezTo>
                        <a:cubicBezTo>
                          <a:pt x="162267" y="45161"/>
                          <a:pt x="178459" y="66116"/>
                          <a:pt x="193699" y="87071"/>
                        </a:cubicBezTo>
                        <a:cubicBezTo>
                          <a:pt x="194652" y="83261"/>
                          <a:pt x="195604" y="79451"/>
                          <a:pt x="196557" y="75641"/>
                        </a:cubicBezTo>
                        <a:cubicBezTo>
                          <a:pt x="167982" y="89928"/>
                          <a:pt x="140359" y="106121"/>
                          <a:pt x="114642" y="125171"/>
                        </a:cubicBezTo>
                        <a:cubicBezTo>
                          <a:pt x="86067" y="147078"/>
                          <a:pt x="63207" y="180416"/>
                          <a:pt x="28917" y="193751"/>
                        </a:cubicBezTo>
                        <a:cubicBezTo>
                          <a:pt x="32727" y="195656"/>
                          <a:pt x="35584" y="197561"/>
                          <a:pt x="39394" y="199466"/>
                        </a:cubicBezTo>
                        <a:cubicBezTo>
                          <a:pt x="27964" y="152793"/>
                          <a:pt x="24154" y="105168"/>
                          <a:pt x="17487" y="57543"/>
                        </a:cubicBezTo>
                        <a:cubicBezTo>
                          <a:pt x="15582" y="46113"/>
                          <a:pt x="-611" y="50876"/>
                          <a:pt x="342" y="61353"/>
                        </a:cubicBezTo>
                        <a:lnTo>
                          <a:pt x="342" y="61353"/>
                        </a:lnTo>
                        <a:close/>
                      </a:path>
                    </a:pathLst>
                  </a:custGeom>
                  <a:solidFill>
                    <a:srgbClr val="3B477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141" name="Graphic 6">
                <a:extLst>
                  <a:ext uri="{FF2B5EF4-FFF2-40B4-BE49-F238E27FC236}">
                    <a16:creationId xmlns:a16="http://schemas.microsoft.com/office/drawing/2014/main" id="{C131914D-6D43-4C0B-92C6-23829A785ED8}"/>
                  </a:ext>
                </a:extLst>
              </p:cNvPr>
              <p:cNvGrpSpPr/>
              <p:nvPr/>
            </p:nvGrpSpPr>
            <p:grpSpPr>
              <a:xfrm>
                <a:off x="1374185" y="5834659"/>
                <a:ext cx="911231" cy="891880"/>
                <a:chOff x="1374185" y="5834659"/>
                <a:chExt cx="911231" cy="891880"/>
              </a:xfrm>
            </p:grpSpPr>
            <p:grpSp>
              <p:nvGrpSpPr>
                <p:cNvPr id="142" name="Graphic 6">
                  <a:extLst>
                    <a:ext uri="{FF2B5EF4-FFF2-40B4-BE49-F238E27FC236}">
                      <a16:creationId xmlns:a16="http://schemas.microsoft.com/office/drawing/2014/main" id="{C131914D-6D43-4C0B-92C6-23829A785ED8}"/>
                    </a:ext>
                  </a:extLst>
                </p:cNvPr>
                <p:cNvGrpSpPr/>
                <p:nvPr/>
              </p:nvGrpSpPr>
              <p:grpSpPr>
                <a:xfrm>
                  <a:off x="1374185" y="6494419"/>
                  <a:ext cx="339608" cy="225920"/>
                  <a:chOff x="1374185" y="6494419"/>
                  <a:chExt cx="339608" cy="225920"/>
                </a:xfrm>
              </p:grpSpPr>
              <p:sp>
                <p:nvSpPr>
                  <p:cNvPr id="143" name="Freeform: Shape 142">
                    <a:extLst>
                      <a:ext uri="{FF2B5EF4-FFF2-40B4-BE49-F238E27FC236}">
                        <a16:creationId xmlns:a16="http://schemas.microsoft.com/office/drawing/2014/main" id="{B4D7462A-823F-4892-8BD0-07FABA77A671}"/>
                      </a:ext>
                    </a:extLst>
                  </p:cNvPr>
                  <p:cNvSpPr/>
                  <p:nvPr/>
                </p:nvSpPr>
                <p:spPr>
                  <a:xfrm>
                    <a:off x="1383587" y="6504238"/>
                    <a:ext cx="323301" cy="207028"/>
                  </a:xfrm>
                  <a:custGeom>
                    <a:avLst/>
                    <a:gdLst>
                      <a:gd name="connsiteX0" fmla="*/ 300441 w 323301"/>
                      <a:gd name="connsiteY0" fmla="*/ 1974 h 207028"/>
                      <a:gd name="connsiteX1" fmla="*/ 11834 w 323301"/>
                      <a:gd name="connsiteY1" fmla="*/ 162946 h 207028"/>
                      <a:gd name="connsiteX2" fmla="*/ 323301 w 323301"/>
                      <a:gd name="connsiteY2" fmla="*/ 169614 h 20702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323301" h="207028">
                        <a:moveTo>
                          <a:pt x="300441" y="1974"/>
                        </a:moveTo>
                        <a:cubicBezTo>
                          <a:pt x="227099" y="-3741"/>
                          <a:pt x="-61509" y="-8504"/>
                          <a:pt x="11834" y="162946"/>
                        </a:cubicBezTo>
                        <a:cubicBezTo>
                          <a:pt x="50886" y="254386"/>
                          <a:pt x="237576" y="176281"/>
                          <a:pt x="323301" y="169614"/>
                        </a:cubicBezTo>
                      </a:path>
                    </a:pathLst>
                  </a:custGeom>
                  <a:solidFill>
                    <a:srgbClr val="FFFFF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44" name="Freeform: Shape 143">
                    <a:extLst>
                      <a:ext uri="{FF2B5EF4-FFF2-40B4-BE49-F238E27FC236}">
                        <a16:creationId xmlns:a16="http://schemas.microsoft.com/office/drawing/2014/main" id="{6E34D2D4-6F25-4C35-BB75-6FF215ED3CFD}"/>
                      </a:ext>
                    </a:extLst>
                  </p:cNvPr>
                  <p:cNvSpPr/>
                  <p:nvPr/>
                </p:nvSpPr>
                <p:spPr>
                  <a:xfrm>
                    <a:off x="1374185" y="6494419"/>
                    <a:ext cx="339608" cy="225920"/>
                  </a:xfrm>
                  <a:custGeom>
                    <a:avLst/>
                    <a:gdLst>
                      <a:gd name="connsiteX0" fmla="*/ 309843 w 339608"/>
                      <a:gd name="connsiteY0" fmla="*/ 3221 h 225920"/>
                      <a:gd name="connsiteX1" fmla="*/ 4090 w 339608"/>
                      <a:gd name="connsiteY1" fmla="*/ 97518 h 225920"/>
                      <a:gd name="connsiteX2" fmla="*/ 78385 w 339608"/>
                      <a:gd name="connsiteY2" fmla="*/ 222296 h 225920"/>
                      <a:gd name="connsiteX3" fmla="*/ 331750 w 339608"/>
                      <a:gd name="connsiteY3" fmla="*/ 188006 h 225920"/>
                      <a:gd name="connsiteX4" fmla="*/ 331750 w 339608"/>
                      <a:gd name="connsiteY4" fmla="*/ 170861 h 225920"/>
                      <a:gd name="connsiteX5" fmla="*/ 136488 w 339608"/>
                      <a:gd name="connsiteY5" fmla="*/ 207056 h 225920"/>
                      <a:gd name="connsiteX6" fmla="*/ 36475 w 339608"/>
                      <a:gd name="connsiteY6" fmla="*/ 182291 h 225920"/>
                      <a:gd name="connsiteX7" fmla="*/ 27903 w 339608"/>
                      <a:gd name="connsiteY7" fmla="*/ 85136 h 225920"/>
                      <a:gd name="connsiteX8" fmla="*/ 309843 w 339608"/>
                      <a:gd name="connsiteY8" fmla="*/ 19413 h 225920"/>
                      <a:gd name="connsiteX9" fmla="*/ 309843 w 339608"/>
                      <a:gd name="connsiteY9" fmla="*/ 3221 h 225920"/>
                      <a:gd name="connsiteX10" fmla="*/ 309843 w 339608"/>
                      <a:gd name="connsiteY10" fmla="*/ 3221 h 22592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39608" h="225920">
                        <a:moveTo>
                          <a:pt x="309843" y="3221"/>
                        </a:moveTo>
                        <a:cubicBezTo>
                          <a:pt x="224118" y="-3447"/>
                          <a:pt x="35523" y="-10114"/>
                          <a:pt x="4090" y="97518"/>
                        </a:cubicBezTo>
                        <a:cubicBezTo>
                          <a:pt x="-12102" y="153716"/>
                          <a:pt x="21235" y="211818"/>
                          <a:pt x="78385" y="222296"/>
                        </a:cubicBezTo>
                        <a:cubicBezTo>
                          <a:pt x="163158" y="238488"/>
                          <a:pt x="248883" y="195626"/>
                          <a:pt x="331750" y="188006"/>
                        </a:cubicBezTo>
                        <a:cubicBezTo>
                          <a:pt x="342228" y="187053"/>
                          <a:pt x="342228" y="169908"/>
                          <a:pt x="331750" y="170861"/>
                        </a:cubicBezTo>
                        <a:cubicBezTo>
                          <a:pt x="266028" y="176576"/>
                          <a:pt x="202210" y="201341"/>
                          <a:pt x="136488" y="207056"/>
                        </a:cubicBezTo>
                        <a:cubicBezTo>
                          <a:pt x="102198" y="209913"/>
                          <a:pt x="59335" y="210866"/>
                          <a:pt x="36475" y="182291"/>
                        </a:cubicBezTo>
                        <a:cubicBezTo>
                          <a:pt x="16473" y="156573"/>
                          <a:pt x="10758" y="113711"/>
                          <a:pt x="27903" y="85136"/>
                        </a:cubicBezTo>
                        <a:cubicBezTo>
                          <a:pt x="75528" y="5126"/>
                          <a:pt x="230785" y="12746"/>
                          <a:pt x="309843" y="19413"/>
                        </a:cubicBezTo>
                        <a:cubicBezTo>
                          <a:pt x="320320" y="21318"/>
                          <a:pt x="320320" y="4173"/>
                          <a:pt x="309843" y="3221"/>
                        </a:cubicBezTo>
                        <a:lnTo>
                          <a:pt x="309843" y="3221"/>
                        </a:lnTo>
                        <a:close/>
                      </a:path>
                    </a:pathLst>
                  </a:custGeom>
                  <a:solidFill>
                    <a:srgbClr val="3B477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45" name="Graphic 6">
                  <a:extLst>
                    <a:ext uri="{FF2B5EF4-FFF2-40B4-BE49-F238E27FC236}">
                      <a16:creationId xmlns:a16="http://schemas.microsoft.com/office/drawing/2014/main" id="{C131914D-6D43-4C0B-92C6-23829A785ED8}"/>
                    </a:ext>
                  </a:extLst>
                </p:cNvPr>
                <p:cNvGrpSpPr/>
                <p:nvPr/>
              </p:nvGrpSpPr>
              <p:grpSpPr>
                <a:xfrm>
                  <a:off x="1647833" y="5834659"/>
                  <a:ext cx="637583" cy="891880"/>
                  <a:chOff x="1647833" y="5834659"/>
                  <a:chExt cx="637583" cy="891880"/>
                </a:xfrm>
              </p:grpSpPr>
              <p:sp>
                <p:nvSpPr>
                  <p:cNvPr id="146" name="Freeform: Shape 145">
                    <a:extLst>
                      <a:ext uri="{FF2B5EF4-FFF2-40B4-BE49-F238E27FC236}">
                        <a16:creationId xmlns:a16="http://schemas.microsoft.com/office/drawing/2014/main" id="{4524221D-ECA1-405B-9358-8D6D30F82CCB}"/>
                      </a:ext>
                    </a:extLst>
                  </p:cNvPr>
                  <p:cNvSpPr/>
                  <p:nvPr/>
                </p:nvSpPr>
                <p:spPr>
                  <a:xfrm>
                    <a:off x="1656405" y="5843272"/>
                    <a:ext cx="620077" cy="871689"/>
                  </a:xfrm>
                  <a:custGeom>
                    <a:avLst/>
                    <a:gdLst>
                      <a:gd name="connsiteX0" fmla="*/ 416243 w 620077"/>
                      <a:gd name="connsiteY0" fmla="*/ 560070 h 871689"/>
                      <a:gd name="connsiteX1" fmla="*/ 952 w 620077"/>
                      <a:gd name="connsiteY1" fmla="*/ 646747 h 871689"/>
                      <a:gd name="connsiteX2" fmla="*/ 0 w 620077"/>
                      <a:gd name="connsiteY2" fmla="*/ 855345 h 871689"/>
                      <a:gd name="connsiteX3" fmla="*/ 276225 w 620077"/>
                      <a:gd name="connsiteY3" fmla="*/ 871538 h 871689"/>
                      <a:gd name="connsiteX4" fmla="*/ 508635 w 620077"/>
                      <a:gd name="connsiteY4" fmla="*/ 841058 h 871689"/>
                      <a:gd name="connsiteX5" fmla="*/ 620078 w 620077"/>
                      <a:gd name="connsiteY5" fmla="*/ 566738 h 871689"/>
                      <a:gd name="connsiteX6" fmla="*/ 304800 w 620077"/>
                      <a:gd name="connsiteY6" fmla="*/ 0 h 87168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20077" h="871689">
                        <a:moveTo>
                          <a:pt x="416243" y="560070"/>
                        </a:moveTo>
                        <a:cubicBezTo>
                          <a:pt x="273368" y="578168"/>
                          <a:pt x="137160" y="583883"/>
                          <a:pt x="952" y="646747"/>
                        </a:cubicBezTo>
                        <a:cubicBezTo>
                          <a:pt x="1905" y="716280"/>
                          <a:pt x="2858" y="785813"/>
                          <a:pt x="0" y="855345"/>
                        </a:cubicBezTo>
                        <a:cubicBezTo>
                          <a:pt x="89535" y="874395"/>
                          <a:pt x="219075" y="871538"/>
                          <a:pt x="276225" y="871538"/>
                        </a:cubicBezTo>
                        <a:cubicBezTo>
                          <a:pt x="343853" y="871538"/>
                          <a:pt x="446723" y="871538"/>
                          <a:pt x="508635" y="841058"/>
                        </a:cubicBezTo>
                        <a:cubicBezTo>
                          <a:pt x="612457" y="792480"/>
                          <a:pt x="620078" y="670560"/>
                          <a:pt x="620078" y="566738"/>
                        </a:cubicBezTo>
                        <a:cubicBezTo>
                          <a:pt x="620078" y="414338"/>
                          <a:pt x="621030" y="26670"/>
                          <a:pt x="304800" y="0"/>
                        </a:cubicBezTo>
                      </a:path>
                    </a:pathLst>
                  </a:custGeom>
                  <a:solidFill>
                    <a:srgbClr val="A0D2B3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:a16="http://schemas.microsoft.com/office/drawing/2014/main" id="{648AEBE6-DB77-46D4-A7AC-697267493313}"/>
                      </a:ext>
                    </a:extLst>
                  </p:cNvPr>
                  <p:cNvSpPr/>
                  <p:nvPr/>
                </p:nvSpPr>
                <p:spPr>
                  <a:xfrm>
                    <a:off x="1647833" y="5834659"/>
                    <a:ext cx="637583" cy="891880"/>
                  </a:xfrm>
                  <a:custGeom>
                    <a:avLst/>
                    <a:gdLst>
                      <a:gd name="connsiteX0" fmla="*/ 424815 w 637583"/>
                      <a:gd name="connsiteY0" fmla="*/ 560110 h 891880"/>
                      <a:gd name="connsiteX1" fmla="*/ 4763 w 637583"/>
                      <a:gd name="connsiteY1" fmla="*/ 647740 h 891880"/>
                      <a:gd name="connsiteX2" fmla="*/ 953 w 637583"/>
                      <a:gd name="connsiteY2" fmla="*/ 655360 h 891880"/>
                      <a:gd name="connsiteX3" fmla="*/ 0 w 637583"/>
                      <a:gd name="connsiteY3" fmla="*/ 863958 h 891880"/>
                      <a:gd name="connsiteX4" fmla="*/ 5715 w 637583"/>
                      <a:gd name="connsiteY4" fmla="*/ 871578 h 891880"/>
                      <a:gd name="connsiteX5" fmla="*/ 395288 w 637583"/>
                      <a:gd name="connsiteY5" fmla="*/ 884913 h 891880"/>
                      <a:gd name="connsiteX6" fmla="*/ 626745 w 637583"/>
                      <a:gd name="connsiteY6" fmla="*/ 699175 h 891880"/>
                      <a:gd name="connsiteX7" fmla="*/ 630555 w 637583"/>
                      <a:gd name="connsiteY7" fmla="*/ 422950 h 891880"/>
                      <a:gd name="connsiteX8" fmla="*/ 563880 w 637583"/>
                      <a:gd name="connsiteY8" fmla="*/ 165775 h 891880"/>
                      <a:gd name="connsiteX9" fmla="*/ 311468 w 637583"/>
                      <a:gd name="connsiteY9" fmla="*/ 40 h 891880"/>
                      <a:gd name="connsiteX10" fmla="*/ 311468 w 637583"/>
                      <a:gd name="connsiteY10" fmla="*/ 17185 h 891880"/>
                      <a:gd name="connsiteX11" fmla="*/ 618173 w 637583"/>
                      <a:gd name="connsiteY11" fmla="*/ 510580 h 891880"/>
                      <a:gd name="connsiteX12" fmla="*/ 511493 w 637583"/>
                      <a:gd name="connsiteY12" fmla="*/ 842050 h 891880"/>
                      <a:gd name="connsiteX13" fmla="*/ 283845 w 637583"/>
                      <a:gd name="connsiteY13" fmla="*/ 871578 h 891880"/>
                      <a:gd name="connsiteX14" fmla="*/ 76200 w 637583"/>
                      <a:gd name="connsiteY14" fmla="*/ 865863 h 891880"/>
                      <a:gd name="connsiteX15" fmla="*/ 16193 w 637583"/>
                      <a:gd name="connsiteY15" fmla="*/ 835383 h 891880"/>
                      <a:gd name="connsiteX16" fmla="*/ 17145 w 637583"/>
                      <a:gd name="connsiteY16" fmla="*/ 749658 h 891880"/>
                      <a:gd name="connsiteX17" fmla="*/ 16193 w 637583"/>
                      <a:gd name="connsiteY17" fmla="*/ 673458 h 891880"/>
                      <a:gd name="connsiteX18" fmla="*/ 108585 w 637583"/>
                      <a:gd name="connsiteY18" fmla="*/ 626785 h 891880"/>
                      <a:gd name="connsiteX19" fmla="*/ 423863 w 637583"/>
                      <a:gd name="connsiteY19" fmla="*/ 576303 h 891880"/>
                      <a:gd name="connsiteX20" fmla="*/ 424815 w 637583"/>
                      <a:gd name="connsiteY20" fmla="*/ 560110 h 891880"/>
                      <a:gd name="connsiteX21" fmla="*/ 424815 w 637583"/>
                      <a:gd name="connsiteY21" fmla="*/ 560110 h 8918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637583" h="891880">
                        <a:moveTo>
                          <a:pt x="424815" y="560110"/>
                        </a:moveTo>
                        <a:cubicBezTo>
                          <a:pt x="281940" y="577255"/>
                          <a:pt x="139065" y="588685"/>
                          <a:pt x="4763" y="647740"/>
                        </a:cubicBezTo>
                        <a:cubicBezTo>
                          <a:pt x="1905" y="648693"/>
                          <a:pt x="953" y="652503"/>
                          <a:pt x="953" y="655360"/>
                        </a:cubicBezTo>
                        <a:cubicBezTo>
                          <a:pt x="1905" y="724893"/>
                          <a:pt x="2858" y="794425"/>
                          <a:pt x="0" y="863958"/>
                        </a:cubicBezTo>
                        <a:cubicBezTo>
                          <a:pt x="0" y="867768"/>
                          <a:pt x="2858" y="871578"/>
                          <a:pt x="5715" y="871578"/>
                        </a:cubicBezTo>
                        <a:cubicBezTo>
                          <a:pt x="130493" y="896343"/>
                          <a:pt x="269558" y="895390"/>
                          <a:pt x="395288" y="884913"/>
                        </a:cubicBezTo>
                        <a:cubicBezTo>
                          <a:pt x="515303" y="875388"/>
                          <a:pt x="603885" y="823953"/>
                          <a:pt x="626745" y="699175"/>
                        </a:cubicBezTo>
                        <a:cubicBezTo>
                          <a:pt x="642938" y="610593"/>
                          <a:pt x="638175" y="512485"/>
                          <a:pt x="630555" y="422950"/>
                        </a:cubicBezTo>
                        <a:cubicBezTo>
                          <a:pt x="622935" y="334368"/>
                          <a:pt x="605790" y="243880"/>
                          <a:pt x="563880" y="165775"/>
                        </a:cubicBezTo>
                        <a:cubicBezTo>
                          <a:pt x="511493" y="67668"/>
                          <a:pt x="421958" y="10518"/>
                          <a:pt x="311468" y="40"/>
                        </a:cubicBezTo>
                        <a:cubicBezTo>
                          <a:pt x="300990" y="-912"/>
                          <a:pt x="300990" y="15280"/>
                          <a:pt x="311468" y="17185"/>
                        </a:cubicBezTo>
                        <a:cubicBezTo>
                          <a:pt x="561023" y="41950"/>
                          <a:pt x="613410" y="302935"/>
                          <a:pt x="618173" y="510580"/>
                        </a:cubicBezTo>
                        <a:cubicBezTo>
                          <a:pt x="621030" y="623928"/>
                          <a:pt x="632460" y="783948"/>
                          <a:pt x="511493" y="842050"/>
                        </a:cubicBezTo>
                        <a:cubicBezTo>
                          <a:pt x="442913" y="875388"/>
                          <a:pt x="358140" y="871578"/>
                          <a:pt x="283845" y="871578"/>
                        </a:cubicBezTo>
                        <a:cubicBezTo>
                          <a:pt x="214313" y="871578"/>
                          <a:pt x="145733" y="872530"/>
                          <a:pt x="76200" y="865863"/>
                        </a:cubicBezTo>
                        <a:cubicBezTo>
                          <a:pt x="45720" y="863005"/>
                          <a:pt x="20955" y="868720"/>
                          <a:pt x="16193" y="835383"/>
                        </a:cubicBezTo>
                        <a:cubicBezTo>
                          <a:pt x="12383" y="808713"/>
                          <a:pt x="17145" y="777280"/>
                          <a:pt x="17145" y="749658"/>
                        </a:cubicBezTo>
                        <a:cubicBezTo>
                          <a:pt x="17145" y="729655"/>
                          <a:pt x="9525" y="692508"/>
                          <a:pt x="16193" y="673458"/>
                        </a:cubicBezTo>
                        <a:cubicBezTo>
                          <a:pt x="27623" y="643930"/>
                          <a:pt x="81915" y="634405"/>
                          <a:pt x="108585" y="626785"/>
                        </a:cubicBezTo>
                        <a:cubicBezTo>
                          <a:pt x="211455" y="597258"/>
                          <a:pt x="318135" y="589638"/>
                          <a:pt x="423863" y="576303"/>
                        </a:cubicBezTo>
                        <a:cubicBezTo>
                          <a:pt x="435293" y="575350"/>
                          <a:pt x="435293" y="559158"/>
                          <a:pt x="424815" y="560110"/>
                        </a:cubicBezTo>
                        <a:lnTo>
                          <a:pt x="424815" y="560110"/>
                        </a:lnTo>
                        <a:close/>
                      </a:path>
                    </a:pathLst>
                  </a:custGeom>
                  <a:solidFill>
                    <a:srgbClr val="3B477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148" name="Freeform: Shape 147">
                  <a:extLst>
                    <a:ext uri="{FF2B5EF4-FFF2-40B4-BE49-F238E27FC236}">
                      <a16:creationId xmlns:a16="http://schemas.microsoft.com/office/drawing/2014/main" id="{07A7A5D0-62F4-4F14-948C-3C79F51933A7}"/>
                    </a:ext>
                  </a:extLst>
                </p:cNvPr>
                <p:cNvSpPr/>
                <p:nvPr/>
              </p:nvSpPr>
              <p:spPr>
                <a:xfrm>
                  <a:off x="1708753" y="6462159"/>
                  <a:ext cx="24848" cy="248042"/>
                </a:xfrm>
                <a:custGeom>
                  <a:avLst/>
                  <a:gdLst>
                    <a:gd name="connsiteX0" fmla="*/ 40 w 24848"/>
                    <a:gd name="connsiteY0" fmla="*/ 7858 h 248042"/>
                    <a:gd name="connsiteX1" fmla="*/ 8613 w 24848"/>
                    <a:gd name="connsiteY1" fmla="*/ 242173 h 248042"/>
                    <a:gd name="connsiteX2" fmla="*/ 24805 w 24848"/>
                    <a:gd name="connsiteY2" fmla="*/ 237411 h 248042"/>
                    <a:gd name="connsiteX3" fmla="*/ 17185 w 24848"/>
                    <a:gd name="connsiteY3" fmla="*/ 7858 h 248042"/>
                    <a:gd name="connsiteX4" fmla="*/ 40 w 24848"/>
                    <a:gd name="connsiteY4" fmla="*/ 7858 h 248042"/>
                    <a:gd name="connsiteX5" fmla="*/ 40 w 24848"/>
                    <a:gd name="connsiteY5" fmla="*/ 7858 h 2480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4848" h="248042">
                      <a:moveTo>
                        <a:pt x="40" y="7858"/>
                      </a:moveTo>
                      <a:cubicBezTo>
                        <a:pt x="6708" y="85963"/>
                        <a:pt x="-2817" y="164068"/>
                        <a:pt x="8613" y="242173"/>
                      </a:cubicBezTo>
                      <a:cubicBezTo>
                        <a:pt x="10518" y="252651"/>
                        <a:pt x="25758" y="247888"/>
                        <a:pt x="24805" y="237411"/>
                      </a:cubicBezTo>
                      <a:cubicBezTo>
                        <a:pt x="14328" y="161211"/>
                        <a:pt x="23853" y="84058"/>
                        <a:pt x="17185" y="7858"/>
                      </a:cubicBezTo>
                      <a:cubicBezTo>
                        <a:pt x="15280" y="-2619"/>
                        <a:pt x="-912" y="-2619"/>
                        <a:pt x="40" y="7858"/>
                      </a:cubicBezTo>
                      <a:lnTo>
                        <a:pt x="40" y="7858"/>
                      </a:lnTo>
                      <a:close/>
                    </a:path>
                  </a:pathLst>
                </a:custGeom>
                <a:solidFill>
                  <a:srgbClr val="3B477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9" name="Freeform: Shape 148">
                  <a:extLst>
                    <a:ext uri="{FF2B5EF4-FFF2-40B4-BE49-F238E27FC236}">
                      <a16:creationId xmlns:a16="http://schemas.microsoft.com/office/drawing/2014/main" id="{7E6A63B4-16A2-4B7D-94C6-B3FB8ED818AB}"/>
                    </a:ext>
                  </a:extLst>
                </p:cNvPr>
                <p:cNvSpPr/>
                <p:nvPr/>
              </p:nvSpPr>
              <p:spPr>
                <a:xfrm>
                  <a:off x="2059273" y="6210699"/>
                  <a:ext cx="20757" cy="198596"/>
                </a:xfrm>
                <a:custGeom>
                  <a:avLst/>
                  <a:gdLst>
                    <a:gd name="connsiteX0" fmla="*/ 40 w 20757"/>
                    <a:gd name="connsiteY0" fmla="*/ 7858 h 198596"/>
                    <a:gd name="connsiteX1" fmla="*/ 2898 w 20757"/>
                    <a:gd name="connsiteY1" fmla="*/ 190738 h 198596"/>
                    <a:gd name="connsiteX2" fmla="*/ 20043 w 20757"/>
                    <a:gd name="connsiteY2" fmla="*/ 190738 h 198596"/>
                    <a:gd name="connsiteX3" fmla="*/ 17185 w 20757"/>
                    <a:gd name="connsiteY3" fmla="*/ 7858 h 198596"/>
                    <a:gd name="connsiteX4" fmla="*/ 40 w 20757"/>
                    <a:gd name="connsiteY4" fmla="*/ 7858 h 198596"/>
                    <a:gd name="connsiteX5" fmla="*/ 40 w 20757"/>
                    <a:gd name="connsiteY5" fmla="*/ 7858 h 1985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0757" h="198596">
                      <a:moveTo>
                        <a:pt x="40" y="7858"/>
                      </a:moveTo>
                      <a:cubicBezTo>
                        <a:pt x="5755" y="68818"/>
                        <a:pt x="2898" y="129778"/>
                        <a:pt x="2898" y="190738"/>
                      </a:cubicBezTo>
                      <a:cubicBezTo>
                        <a:pt x="2898" y="201216"/>
                        <a:pt x="19090" y="201216"/>
                        <a:pt x="20043" y="190738"/>
                      </a:cubicBezTo>
                      <a:cubicBezTo>
                        <a:pt x="20043" y="129778"/>
                        <a:pt x="22900" y="68818"/>
                        <a:pt x="17185" y="7858"/>
                      </a:cubicBezTo>
                      <a:cubicBezTo>
                        <a:pt x="15280" y="-2619"/>
                        <a:pt x="-912" y="-2619"/>
                        <a:pt x="40" y="7858"/>
                      </a:cubicBezTo>
                      <a:lnTo>
                        <a:pt x="40" y="7858"/>
                      </a:lnTo>
                      <a:close/>
                    </a:path>
                  </a:pathLst>
                </a:custGeom>
                <a:solidFill>
                  <a:srgbClr val="3B477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50" name="Graphic 6">
                <a:extLst>
                  <a:ext uri="{FF2B5EF4-FFF2-40B4-BE49-F238E27FC236}">
                    <a16:creationId xmlns:a16="http://schemas.microsoft.com/office/drawing/2014/main" id="{C131914D-6D43-4C0B-92C6-23829A785ED8}"/>
                  </a:ext>
                </a:extLst>
              </p:cNvPr>
              <p:cNvGrpSpPr/>
              <p:nvPr/>
            </p:nvGrpSpPr>
            <p:grpSpPr>
              <a:xfrm>
                <a:off x="1180156" y="5674542"/>
                <a:ext cx="605500" cy="996000"/>
                <a:chOff x="1180156" y="5674542"/>
                <a:chExt cx="605500" cy="996000"/>
              </a:xfrm>
            </p:grpSpPr>
            <p:grpSp>
              <p:nvGrpSpPr>
                <p:cNvPr id="151" name="Graphic 6">
                  <a:extLst>
                    <a:ext uri="{FF2B5EF4-FFF2-40B4-BE49-F238E27FC236}">
                      <a16:creationId xmlns:a16="http://schemas.microsoft.com/office/drawing/2014/main" id="{C131914D-6D43-4C0B-92C6-23829A785ED8}"/>
                    </a:ext>
                  </a:extLst>
                </p:cNvPr>
                <p:cNvGrpSpPr/>
                <p:nvPr/>
              </p:nvGrpSpPr>
              <p:grpSpPr>
                <a:xfrm>
                  <a:off x="1450409" y="5674542"/>
                  <a:ext cx="335246" cy="291757"/>
                  <a:chOff x="1450409" y="5674542"/>
                  <a:chExt cx="335246" cy="291757"/>
                </a:xfrm>
              </p:grpSpPr>
              <p:grpSp>
                <p:nvGrpSpPr>
                  <p:cNvPr id="152" name="Graphic 6">
                    <a:extLst>
                      <a:ext uri="{FF2B5EF4-FFF2-40B4-BE49-F238E27FC236}">
                        <a16:creationId xmlns:a16="http://schemas.microsoft.com/office/drawing/2014/main" id="{C131914D-6D43-4C0B-92C6-23829A785ED8}"/>
                      </a:ext>
                    </a:extLst>
                  </p:cNvPr>
                  <p:cNvGrpSpPr/>
                  <p:nvPr/>
                </p:nvGrpSpPr>
                <p:grpSpPr>
                  <a:xfrm>
                    <a:off x="1450409" y="5674542"/>
                    <a:ext cx="335246" cy="291757"/>
                    <a:chOff x="1450409" y="5674542"/>
                    <a:chExt cx="335246" cy="291757"/>
                  </a:xfrm>
                </p:grpSpPr>
                <p:sp>
                  <p:nvSpPr>
                    <p:cNvPr id="153" name="Freeform: Shape 152">
                      <a:extLst>
                        <a:ext uri="{FF2B5EF4-FFF2-40B4-BE49-F238E27FC236}">
                          <a16:creationId xmlns:a16="http://schemas.microsoft.com/office/drawing/2014/main" id="{F71F49CB-BB4F-4543-8716-894F5ECBFF8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457333" y="5678638"/>
                      <a:ext cx="315468" cy="277981"/>
                    </a:xfrm>
                    <a:custGeom>
                      <a:avLst/>
                      <a:gdLst>
                        <a:gd name="connsiteX0" fmla="*/ 0 w 315468"/>
                        <a:gd name="connsiteY0" fmla="*/ 222736 h 277981"/>
                        <a:gd name="connsiteX1" fmla="*/ 46672 w 315468"/>
                        <a:gd name="connsiteY1" fmla="*/ 82719 h 277981"/>
                        <a:gd name="connsiteX2" fmla="*/ 145733 w 315468"/>
                        <a:gd name="connsiteY2" fmla="*/ 804 h 277981"/>
                        <a:gd name="connsiteX3" fmla="*/ 251460 w 315468"/>
                        <a:gd name="connsiteY3" fmla="*/ 15091 h 277981"/>
                        <a:gd name="connsiteX4" fmla="*/ 315278 w 315468"/>
                        <a:gd name="connsiteY4" fmla="*/ 67479 h 277981"/>
                        <a:gd name="connsiteX5" fmla="*/ 275272 w 315468"/>
                        <a:gd name="connsiteY5" fmla="*/ 77956 h 277981"/>
                        <a:gd name="connsiteX6" fmla="*/ 179070 w 315468"/>
                        <a:gd name="connsiteY6" fmla="*/ 68431 h 277981"/>
                        <a:gd name="connsiteX7" fmla="*/ 162878 w 315468"/>
                        <a:gd name="connsiteY7" fmla="*/ 227499 h 277981"/>
                        <a:gd name="connsiteX8" fmla="*/ 133350 w 315468"/>
                        <a:gd name="connsiteY8" fmla="*/ 277981 h 27798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315468" h="277981">
                          <a:moveTo>
                            <a:pt x="0" y="222736"/>
                          </a:moveTo>
                          <a:cubicBezTo>
                            <a:pt x="15240" y="175111"/>
                            <a:pt x="26670" y="124629"/>
                            <a:pt x="46672" y="82719"/>
                          </a:cubicBezTo>
                          <a:cubicBezTo>
                            <a:pt x="66675" y="40809"/>
                            <a:pt x="95250" y="9376"/>
                            <a:pt x="145733" y="804"/>
                          </a:cubicBezTo>
                          <a:cubicBezTo>
                            <a:pt x="170497" y="-2054"/>
                            <a:pt x="214312" y="2709"/>
                            <a:pt x="251460" y="15091"/>
                          </a:cubicBezTo>
                          <a:cubicBezTo>
                            <a:pt x="288608" y="26521"/>
                            <a:pt x="318135" y="44619"/>
                            <a:pt x="315278" y="67479"/>
                          </a:cubicBezTo>
                          <a:cubicBezTo>
                            <a:pt x="314325" y="77004"/>
                            <a:pt x="299085" y="78909"/>
                            <a:pt x="275272" y="77956"/>
                          </a:cubicBezTo>
                          <a:cubicBezTo>
                            <a:pt x="251460" y="77004"/>
                            <a:pt x="218122" y="72241"/>
                            <a:pt x="179070" y="68431"/>
                          </a:cubicBezTo>
                          <a:cubicBezTo>
                            <a:pt x="328612" y="79861"/>
                            <a:pt x="307658" y="239881"/>
                            <a:pt x="162878" y="227499"/>
                          </a:cubicBezTo>
                          <a:cubicBezTo>
                            <a:pt x="153352" y="237976"/>
                            <a:pt x="136208" y="253216"/>
                            <a:pt x="133350" y="277981"/>
                          </a:cubicBezTo>
                        </a:path>
                      </a:pathLst>
                    </a:custGeom>
                    <a:solidFill>
                      <a:srgbClr val="FFFFFF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54" name="Freeform: Shape 153">
                      <a:extLst>
                        <a:ext uri="{FF2B5EF4-FFF2-40B4-BE49-F238E27FC236}">
                          <a16:creationId xmlns:a16="http://schemas.microsoft.com/office/drawing/2014/main" id="{A6063363-0720-42E6-9FE5-3353105C396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450409" y="5674542"/>
                      <a:ext cx="335246" cy="291757"/>
                    </a:xfrm>
                    <a:custGeom>
                      <a:avLst/>
                      <a:gdLst>
                        <a:gd name="connsiteX0" fmla="*/ 15497 w 335246"/>
                        <a:gd name="connsiteY0" fmla="*/ 229690 h 291757"/>
                        <a:gd name="connsiteX1" fmla="*/ 169802 w 335246"/>
                        <a:gd name="connsiteY1" fmla="*/ 13473 h 291757"/>
                        <a:gd name="connsiteX2" fmla="*/ 297437 w 335246"/>
                        <a:gd name="connsiteY2" fmla="*/ 60145 h 291757"/>
                        <a:gd name="connsiteX3" fmla="*/ 279339 w 335246"/>
                        <a:gd name="connsiteY3" fmla="*/ 74433 h 291757"/>
                        <a:gd name="connsiteX4" fmla="*/ 255527 w 335246"/>
                        <a:gd name="connsiteY4" fmla="*/ 72528 h 291757"/>
                        <a:gd name="connsiteX5" fmla="*/ 188852 w 335246"/>
                        <a:gd name="connsiteY5" fmla="*/ 64908 h 291757"/>
                        <a:gd name="connsiteX6" fmla="*/ 188852 w 335246"/>
                        <a:gd name="connsiteY6" fmla="*/ 82053 h 291757"/>
                        <a:gd name="connsiteX7" fmla="*/ 277434 w 335246"/>
                        <a:gd name="connsiteY7" fmla="*/ 128725 h 291757"/>
                        <a:gd name="connsiteX8" fmla="*/ 253622 w 335246"/>
                        <a:gd name="connsiteY8" fmla="*/ 206830 h 291757"/>
                        <a:gd name="connsiteX9" fmla="*/ 205997 w 335246"/>
                        <a:gd name="connsiteY9" fmla="*/ 223975 h 291757"/>
                        <a:gd name="connsiteX10" fmla="*/ 169802 w 335246"/>
                        <a:gd name="connsiteY10" fmla="*/ 225880 h 291757"/>
                        <a:gd name="connsiteX11" fmla="*/ 135512 w 335246"/>
                        <a:gd name="connsiteY11" fmla="*/ 281125 h 291757"/>
                        <a:gd name="connsiteX12" fmla="*/ 151704 w 335246"/>
                        <a:gd name="connsiteY12" fmla="*/ 285888 h 291757"/>
                        <a:gd name="connsiteX13" fmla="*/ 256479 w 335246"/>
                        <a:gd name="connsiteY13" fmla="*/ 225880 h 291757"/>
                        <a:gd name="connsiteX14" fmla="*/ 299342 w 335246"/>
                        <a:gd name="connsiteY14" fmla="*/ 166825 h 291757"/>
                        <a:gd name="connsiteX15" fmla="*/ 189804 w 335246"/>
                        <a:gd name="connsiteY15" fmla="*/ 65860 h 291757"/>
                        <a:gd name="connsiteX16" fmla="*/ 189804 w 335246"/>
                        <a:gd name="connsiteY16" fmla="*/ 83005 h 291757"/>
                        <a:gd name="connsiteX17" fmla="*/ 332679 w 335246"/>
                        <a:gd name="connsiteY17" fmla="*/ 78243 h 291757"/>
                        <a:gd name="connsiteX18" fmla="*/ 234572 w 335246"/>
                        <a:gd name="connsiteY18" fmla="*/ 6805 h 291757"/>
                        <a:gd name="connsiteX19" fmla="*/ 84077 w 335246"/>
                        <a:gd name="connsiteY19" fmla="*/ 35380 h 291757"/>
                        <a:gd name="connsiteX20" fmla="*/ 1209 w 335246"/>
                        <a:gd name="connsiteY20" fmla="*/ 227785 h 291757"/>
                        <a:gd name="connsiteX21" fmla="*/ 15497 w 335246"/>
                        <a:gd name="connsiteY21" fmla="*/ 229690 h 291757"/>
                        <a:gd name="connsiteX22" fmla="*/ 15497 w 335246"/>
                        <a:gd name="connsiteY22" fmla="*/ 229690 h 29175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</a:cxnLst>
                      <a:rect l="l" t="t" r="r" b="b"/>
                      <a:pathLst>
                        <a:path w="335246" h="291757">
                          <a:moveTo>
                            <a:pt x="15497" y="229690"/>
                          </a:moveTo>
                          <a:cubicBezTo>
                            <a:pt x="41214" y="147775"/>
                            <a:pt x="60264" y="16330"/>
                            <a:pt x="169802" y="13473"/>
                          </a:cubicBezTo>
                          <a:cubicBezTo>
                            <a:pt x="200282" y="12520"/>
                            <a:pt x="298389" y="22045"/>
                            <a:pt x="297437" y="60145"/>
                          </a:cubicBezTo>
                          <a:cubicBezTo>
                            <a:pt x="297437" y="83005"/>
                            <a:pt x="295532" y="71575"/>
                            <a:pt x="279339" y="74433"/>
                          </a:cubicBezTo>
                          <a:cubicBezTo>
                            <a:pt x="271719" y="75385"/>
                            <a:pt x="263147" y="73480"/>
                            <a:pt x="255527" y="72528"/>
                          </a:cubicBezTo>
                          <a:cubicBezTo>
                            <a:pt x="233619" y="70623"/>
                            <a:pt x="210759" y="67765"/>
                            <a:pt x="188852" y="64908"/>
                          </a:cubicBezTo>
                          <a:cubicBezTo>
                            <a:pt x="188852" y="70623"/>
                            <a:pt x="188852" y="76338"/>
                            <a:pt x="188852" y="82053"/>
                          </a:cubicBezTo>
                          <a:cubicBezTo>
                            <a:pt x="222189" y="85863"/>
                            <a:pt x="261242" y="96340"/>
                            <a:pt x="277434" y="128725"/>
                          </a:cubicBezTo>
                          <a:cubicBezTo>
                            <a:pt x="291722" y="157300"/>
                            <a:pt x="278387" y="188733"/>
                            <a:pt x="253622" y="206830"/>
                          </a:cubicBezTo>
                          <a:cubicBezTo>
                            <a:pt x="239334" y="217308"/>
                            <a:pt x="223142" y="222070"/>
                            <a:pt x="205997" y="223975"/>
                          </a:cubicBezTo>
                          <a:cubicBezTo>
                            <a:pt x="195519" y="224928"/>
                            <a:pt x="179327" y="222070"/>
                            <a:pt x="169802" y="225880"/>
                          </a:cubicBezTo>
                          <a:cubicBezTo>
                            <a:pt x="151704" y="233500"/>
                            <a:pt x="139322" y="263980"/>
                            <a:pt x="135512" y="281125"/>
                          </a:cubicBezTo>
                          <a:cubicBezTo>
                            <a:pt x="133607" y="291603"/>
                            <a:pt x="148847" y="296365"/>
                            <a:pt x="151704" y="285888"/>
                          </a:cubicBezTo>
                          <a:cubicBezTo>
                            <a:pt x="165039" y="226833"/>
                            <a:pt x="214569" y="250645"/>
                            <a:pt x="256479" y="225880"/>
                          </a:cubicBezTo>
                          <a:cubicBezTo>
                            <a:pt x="278387" y="213498"/>
                            <a:pt x="294579" y="192543"/>
                            <a:pt x="299342" y="166825"/>
                          </a:cubicBezTo>
                          <a:cubicBezTo>
                            <a:pt x="309819" y="102055"/>
                            <a:pt x="243144" y="71575"/>
                            <a:pt x="189804" y="65860"/>
                          </a:cubicBezTo>
                          <a:cubicBezTo>
                            <a:pt x="179327" y="64908"/>
                            <a:pt x="179327" y="81100"/>
                            <a:pt x="189804" y="83005"/>
                          </a:cubicBezTo>
                          <a:cubicBezTo>
                            <a:pt x="216474" y="85863"/>
                            <a:pt x="317439" y="113485"/>
                            <a:pt x="332679" y="78243"/>
                          </a:cubicBezTo>
                          <a:cubicBezTo>
                            <a:pt x="351729" y="35380"/>
                            <a:pt x="259337" y="11568"/>
                            <a:pt x="234572" y="6805"/>
                          </a:cubicBezTo>
                          <a:cubicBezTo>
                            <a:pt x="181232" y="-4625"/>
                            <a:pt x="125987" y="-5577"/>
                            <a:pt x="84077" y="35380"/>
                          </a:cubicBezTo>
                          <a:cubicBezTo>
                            <a:pt x="33594" y="84910"/>
                            <a:pt x="21212" y="163968"/>
                            <a:pt x="1209" y="227785"/>
                          </a:cubicBezTo>
                          <a:cubicBezTo>
                            <a:pt x="-4506" y="235405"/>
                            <a:pt x="11687" y="239215"/>
                            <a:pt x="15497" y="229690"/>
                          </a:cubicBezTo>
                          <a:lnTo>
                            <a:pt x="15497" y="229690"/>
                          </a:lnTo>
                          <a:close/>
                        </a:path>
                      </a:pathLst>
                    </a:custGeom>
                    <a:solidFill>
                      <a:srgbClr val="3B4772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155" name="Freeform: Shape 154">
                    <a:extLst>
                      <a:ext uri="{FF2B5EF4-FFF2-40B4-BE49-F238E27FC236}">
                        <a16:creationId xmlns:a16="http://schemas.microsoft.com/office/drawing/2014/main" id="{4A6EF590-6F52-4950-ACFC-8C325AF33EA6}"/>
                      </a:ext>
                    </a:extLst>
                  </p:cNvPr>
                  <p:cNvSpPr/>
                  <p:nvPr/>
                </p:nvSpPr>
                <p:spPr>
                  <a:xfrm>
                    <a:off x="1637947" y="5794656"/>
                    <a:ext cx="104677" cy="62952"/>
                  </a:xfrm>
                  <a:custGeom>
                    <a:avLst/>
                    <a:gdLst>
                      <a:gd name="connsiteX0" fmla="*/ 7981 w 104677"/>
                      <a:gd name="connsiteY0" fmla="*/ 16231 h 62952"/>
                      <a:gd name="connsiteX1" fmla="*/ 90849 w 104677"/>
                      <a:gd name="connsiteY1" fmla="*/ 60046 h 62952"/>
                      <a:gd name="connsiteX2" fmla="*/ 102279 w 104677"/>
                      <a:gd name="connsiteY2" fmla="*/ 48616 h 62952"/>
                      <a:gd name="connsiteX3" fmla="*/ 7029 w 104677"/>
                      <a:gd name="connsiteY3" fmla="*/ 38 h 62952"/>
                      <a:gd name="connsiteX4" fmla="*/ 7981 w 104677"/>
                      <a:gd name="connsiteY4" fmla="*/ 16231 h 62952"/>
                      <a:gd name="connsiteX5" fmla="*/ 7981 w 104677"/>
                      <a:gd name="connsiteY5" fmla="*/ 16231 h 6295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04677" h="62952">
                        <a:moveTo>
                          <a:pt x="7981" y="16231"/>
                        </a:moveTo>
                        <a:cubicBezTo>
                          <a:pt x="41319" y="18136"/>
                          <a:pt x="68941" y="34328"/>
                          <a:pt x="90849" y="60046"/>
                        </a:cubicBezTo>
                        <a:cubicBezTo>
                          <a:pt x="97516" y="68618"/>
                          <a:pt x="109899" y="56236"/>
                          <a:pt x="102279" y="48616"/>
                        </a:cubicBezTo>
                        <a:cubicBezTo>
                          <a:pt x="77514" y="20041"/>
                          <a:pt x="45129" y="2896"/>
                          <a:pt x="7029" y="38"/>
                        </a:cubicBezTo>
                        <a:cubicBezTo>
                          <a:pt x="-2496" y="-914"/>
                          <a:pt x="-2496" y="16231"/>
                          <a:pt x="7981" y="16231"/>
                        </a:cubicBezTo>
                        <a:lnTo>
                          <a:pt x="7981" y="16231"/>
                        </a:lnTo>
                        <a:close/>
                      </a:path>
                    </a:pathLst>
                  </a:custGeom>
                  <a:solidFill>
                    <a:srgbClr val="3B477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56" name="Freeform: Shape 155">
                    <a:extLst>
                      <a:ext uri="{FF2B5EF4-FFF2-40B4-BE49-F238E27FC236}">
                        <a16:creationId xmlns:a16="http://schemas.microsoft.com/office/drawing/2014/main" id="{E752A318-B836-4301-9792-EB0F772E8F37}"/>
                      </a:ext>
                    </a:extLst>
                  </p:cNvPr>
                  <p:cNvSpPr/>
                  <p:nvPr/>
                </p:nvSpPr>
                <p:spPr>
                  <a:xfrm>
                    <a:off x="1641011" y="5841030"/>
                    <a:ext cx="85620" cy="40713"/>
                  </a:xfrm>
                  <a:custGeom>
                    <a:avLst/>
                    <a:gdLst>
                      <a:gd name="connsiteX0" fmla="*/ 5870 w 85620"/>
                      <a:gd name="connsiteY0" fmla="*/ 16529 h 40713"/>
                      <a:gd name="connsiteX1" fmla="*/ 73497 w 85620"/>
                      <a:gd name="connsiteY1" fmla="*/ 39389 h 40713"/>
                      <a:gd name="connsiteX2" fmla="*/ 82070 w 85620"/>
                      <a:gd name="connsiteY2" fmla="*/ 25102 h 40713"/>
                      <a:gd name="connsiteX3" fmla="*/ 10632 w 85620"/>
                      <a:gd name="connsiteY3" fmla="*/ 337 h 40713"/>
                      <a:gd name="connsiteX4" fmla="*/ 5870 w 85620"/>
                      <a:gd name="connsiteY4" fmla="*/ 16529 h 40713"/>
                      <a:gd name="connsiteX5" fmla="*/ 5870 w 85620"/>
                      <a:gd name="connsiteY5" fmla="*/ 16529 h 4071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85620" h="40713">
                        <a:moveTo>
                          <a:pt x="5870" y="16529"/>
                        </a:moveTo>
                        <a:cubicBezTo>
                          <a:pt x="29682" y="22244"/>
                          <a:pt x="53495" y="25102"/>
                          <a:pt x="73497" y="39389"/>
                        </a:cubicBezTo>
                        <a:cubicBezTo>
                          <a:pt x="82070" y="45104"/>
                          <a:pt x="90642" y="30817"/>
                          <a:pt x="82070" y="25102"/>
                        </a:cubicBezTo>
                        <a:cubicBezTo>
                          <a:pt x="60162" y="9862"/>
                          <a:pt x="35397" y="6052"/>
                          <a:pt x="10632" y="337"/>
                        </a:cubicBezTo>
                        <a:cubicBezTo>
                          <a:pt x="155" y="-2521"/>
                          <a:pt x="-4608" y="13672"/>
                          <a:pt x="5870" y="16529"/>
                        </a:cubicBezTo>
                        <a:lnTo>
                          <a:pt x="5870" y="16529"/>
                        </a:lnTo>
                        <a:close/>
                      </a:path>
                    </a:pathLst>
                  </a:custGeom>
                  <a:solidFill>
                    <a:srgbClr val="3B477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57" name="Graphic 6">
                  <a:extLst>
                    <a:ext uri="{FF2B5EF4-FFF2-40B4-BE49-F238E27FC236}">
                      <a16:creationId xmlns:a16="http://schemas.microsoft.com/office/drawing/2014/main" id="{C131914D-6D43-4C0B-92C6-23829A785ED8}"/>
                    </a:ext>
                  </a:extLst>
                </p:cNvPr>
                <p:cNvGrpSpPr/>
                <p:nvPr/>
              </p:nvGrpSpPr>
              <p:grpSpPr>
                <a:xfrm>
                  <a:off x="1180156" y="5881124"/>
                  <a:ext cx="476593" cy="789417"/>
                  <a:chOff x="1180156" y="5881124"/>
                  <a:chExt cx="476593" cy="789417"/>
                </a:xfrm>
              </p:grpSpPr>
              <p:grpSp>
                <p:nvGrpSpPr>
                  <p:cNvPr id="158" name="Graphic 6">
                    <a:extLst>
                      <a:ext uri="{FF2B5EF4-FFF2-40B4-BE49-F238E27FC236}">
                        <a16:creationId xmlns:a16="http://schemas.microsoft.com/office/drawing/2014/main" id="{C131914D-6D43-4C0B-92C6-23829A785ED8}"/>
                      </a:ext>
                    </a:extLst>
                  </p:cNvPr>
                  <p:cNvGrpSpPr/>
                  <p:nvPr/>
                </p:nvGrpSpPr>
                <p:grpSpPr>
                  <a:xfrm>
                    <a:off x="1180156" y="5881124"/>
                    <a:ext cx="476593" cy="789417"/>
                    <a:chOff x="1180156" y="5881124"/>
                    <a:chExt cx="476593" cy="789417"/>
                  </a:xfrm>
                </p:grpSpPr>
                <p:sp>
                  <p:nvSpPr>
                    <p:cNvPr id="159" name="Freeform: Shape 158">
                      <a:extLst>
                        <a:ext uri="{FF2B5EF4-FFF2-40B4-BE49-F238E27FC236}">
                          <a16:creationId xmlns:a16="http://schemas.microsoft.com/office/drawing/2014/main" id="{565E2838-B6DC-4C85-A07A-DD87E118AA8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90052" y="5889945"/>
                      <a:ext cx="460638" cy="772236"/>
                    </a:xfrm>
                    <a:custGeom>
                      <a:avLst/>
                      <a:gdLst>
                        <a:gd name="connsiteX0" fmla="*/ 581 w 460638"/>
                        <a:gd name="connsiteY0" fmla="*/ 603885 h 772236"/>
                        <a:gd name="connsiteX1" fmla="*/ 181556 w 460638"/>
                        <a:gd name="connsiteY1" fmla="*/ 85725 h 772236"/>
                        <a:gd name="connsiteX2" fmla="*/ 231086 w 460638"/>
                        <a:gd name="connsiteY2" fmla="*/ 0 h 772236"/>
                        <a:gd name="connsiteX3" fmla="*/ 460638 w 460638"/>
                        <a:gd name="connsiteY3" fmla="*/ 80963 h 772236"/>
                        <a:gd name="connsiteX4" fmla="*/ 310143 w 460638"/>
                        <a:gd name="connsiteY4" fmla="*/ 639128 h 772236"/>
                        <a:gd name="connsiteX5" fmla="*/ 581 w 460638"/>
                        <a:gd name="connsiteY5" fmla="*/ 603885 h 77223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460638" h="772236">
                          <a:moveTo>
                            <a:pt x="581" y="603885"/>
                          </a:moveTo>
                          <a:cubicBezTo>
                            <a:pt x="24393" y="426720"/>
                            <a:pt x="82496" y="256223"/>
                            <a:pt x="181556" y="85725"/>
                          </a:cubicBezTo>
                          <a:cubicBezTo>
                            <a:pt x="225371" y="9525"/>
                            <a:pt x="231086" y="0"/>
                            <a:pt x="231086" y="0"/>
                          </a:cubicBezTo>
                          <a:cubicBezTo>
                            <a:pt x="301571" y="20955"/>
                            <a:pt x="372056" y="42863"/>
                            <a:pt x="460638" y="80963"/>
                          </a:cubicBezTo>
                          <a:cubicBezTo>
                            <a:pt x="460638" y="80963"/>
                            <a:pt x="368246" y="468630"/>
                            <a:pt x="310143" y="639128"/>
                          </a:cubicBezTo>
                          <a:cubicBezTo>
                            <a:pt x="239658" y="842010"/>
                            <a:pt x="-13707" y="799148"/>
                            <a:pt x="581" y="603885"/>
                          </a:cubicBezTo>
                        </a:path>
                      </a:pathLst>
                    </a:custGeom>
                    <a:solidFill>
                      <a:srgbClr val="A0D2B3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024" name="Freeform: Shape 1023">
                      <a:extLst>
                        <a:ext uri="{FF2B5EF4-FFF2-40B4-BE49-F238E27FC236}">
                          <a16:creationId xmlns:a16="http://schemas.microsoft.com/office/drawing/2014/main" id="{BA2106AC-E210-4408-884C-7DE4F4C704A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80156" y="5881124"/>
                      <a:ext cx="476593" cy="789417"/>
                    </a:xfrm>
                    <a:custGeom>
                      <a:avLst/>
                      <a:gdLst>
                        <a:gd name="connsiteX0" fmla="*/ 18097 w 476593"/>
                        <a:gd name="connsiteY0" fmla="*/ 614610 h 789417"/>
                        <a:gd name="connsiteX1" fmla="*/ 201930 w 476593"/>
                        <a:gd name="connsiteY1" fmla="*/ 90735 h 789417"/>
                        <a:gd name="connsiteX2" fmla="*/ 241935 w 476593"/>
                        <a:gd name="connsiteY2" fmla="*/ 22155 h 789417"/>
                        <a:gd name="connsiteX3" fmla="*/ 246698 w 476593"/>
                        <a:gd name="connsiteY3" fmla="*/ 13583 h 789417"/>
                        <a:gd name="connsiteX4" fmla="*/ 283845 w 476593"/>
                        <a:gd name="connsiteY4" fmla="*/ 30728 h 789417"/>
                        <a:gd name="connsiteX5" fmla="*/ 388620 w 476593"/>
                        <a:gd name="connsiteY5" fmla="*/ 65970 h 789417"/>
                        <a:gd name="connsiteX6" fmla="*/ 461010 w 476593"/>
                        <a:gd name="connsiteY6" fmla="*/ 87878 h 789417"/>
                        <a:gd name="connsiteX7" fmla="*/ 459105 w 476593"/>
                        <a:gd name="connsiteY7" fmla="*/ 94545 h 789417"/>
                        <a:gd name="connsiteX8" fmla="*/ 450533 w 476593"/>
                        <a:gd name="connsiteY8" fmla="*/ 131693 h 789417"/>
                        <a:gd name="connsiteX9" fmla="*/ 435293 w 476593"/>
                        <a:gd name="connsiteY9" fmla="*/ 194558 h 789417"/>
                        <a:gd name="connsiteX10" fmla="*/ 392430 w 476593"/>
                        <a:gd name="connsiteY10" fmla="*/ 360293 h 789417"/>
                        <a:gd name="connsiteX11" fmla="*/ 341948 w 476593"/>
                        <a:gd name="connsiteY11" fmla="*/ 545078 h 789417"/>
                        <a:gd name="connsiteX12" fmla="*/ 280987 w 476593"/>
                        <a:gd name="connsiteY12" fmla="*/ 704145 h 789417"/>
                        <a:gd name="connsiteX13" fmla="*/ 111442 w 476593"/>
                        <a:gd name="connsiteY13" fmla="*/ 766058 h 789417"/>
                        <a:gd name="connsiteX14" fmla="*/ 18097 w 476593"/>
                        <a:gd name="connsiteY14" fmla="*/ 612705 h 789417"/>
                        <a:gd name="connsiteX15" fmla="*/ 953 w 476593"/>
                        <a:gd name="connsiteY15" fmla="*/ 612705 h 789417"/>
                        <a:gd name="connsiteX16" fmla="*/ 132398 w 476593"/>
                        <a:gd name="connsiteY16" fmla="*/ 787965 h 789417"/>
                        <a:gd name="connsiteX17" fmla="*/ 325755 w 476593"/>
                        <a:gd name="connsiteY17" fmla="*/ 649853 h 789417"/>
                        <a:gd name="connsiteX18" fmla="*/ 476250 w 476593"/>
                        <a:gd name="connsiteY18" fmla="*/ 91688 h 789417"/>
                        <a:gd name="connsiteX19" fmla="*/ 472440 w 476593"/>
                        <a:gd name="connsiteY19" fmla="*/ 82163 h 789417"/>
                        <a:gd name="connsiteX20" fmla="*/ 240983 w 476593"/>
                        <a:gd name="connsiteY20" fmla="*/ 248 h 789417"/>
                        <a:gd name="connsiteX21" fmla="*/ 231458 w 476593"/>
                        <a:gd name="connsiteY21" fmla="*/ 4058 h 789417"/>
                        <a:gd name="connsiteX22" fmla="*/ 0 w 476593"/>
                        <a:gd name="connsiteY22" fmla="*/ 609848 h 789417"/>
                        <a:gd name="connsiteX23" fmla="*/ 18097 w 476593"/>
                        <a:gd name="connsiteY23" fmla="*/ 614610 h 789417"/>
                        <a:gd name="connsiteX24" fmla="*/ 18097 w 476593"/>
                        <a:gd name="connsiteY24" fmla="*/ 614610 h 7894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</a:cxnLst>
                      <a:rect l="l" t="t" r="r" b="b"/>
                      <a:pathLst>
                        <a:path w="476593" h="789417">
                          <a:moveTo>
                            <a:pt x="18097" y="614610"/>
                          </a:moveTo>
                          <a:cubicBezTo>
                            <a:pt x="44767" y="427920"/>
                            <a:pt x="108585" y="253613"/>
                            <a:pt x="201930" y="90735"/>
                          </a:cubicBezTo>
                          <a:cubicBezTo>
                            <a:pt x="213360" y="70733"/>
                            <a:pt x="224790" y="38348"/>
                            <a:pt x="241935" y="22155"/>
                          </a:cubicBezTo>
                          <a:cubicBezTo>
                            <a:pt x="242887" y="21203"/>
                            <a:pt x="245745" y="13583"/>
                            <a:pt x="246698" y="13583"/>
                          </a:cubicBezTo>
                          <a:cubicBezTo>
                            <a:pt x="242887" y="14535"/>
                            <a:pt x="281940" y="29775"/>
                            <a:pt x="283845" y="30728"/>
                          </a:cubicBezTo>
                          <a:cubicBezTo>
                            <a:pt x="319087" y="41205"/>
                            <a:pt x="354330" y="53588"/>
                            <a:pt x="388620" y="65970"/>
                          </a:cubicBezTo>
                          <a:cubicBezTo>
                            <a:pt x="395287" y="68828"/>
                            <a:pt x="461010" y="87878"/>
                            <a:pt x="461010" y="87878"/>
                          </a:cubicBezTo>
                          <a:cubicBezTo>
                            <a:pt x="461962" y="89783"/>
                            <a:pt x="459105" y="92640"/>
                            <a:pt x="459105" y="94545"/>
                          </a:cubicBezTo>
                          <a:cubicBezTo>
                            <a:pt x="461010" y="104070"/>
                            <a:pt x="452437" y="122168"/>
                            <a:pt x="450533" y="131693"/>
                          </a:cubicBezTo>
                          <a:cubicBezTo>
                            <a:pt x="445770" y="152648"/>
                            <a:pt x="440055" y="173603"/>
                            <a:pt x="435293" y="194558"/>
                          </a:cubicBezTo>
                          <a:cubicBezTo>
                            <a:pt x="421005" y="249803"/>
                            <a:pt x="407670" y="305048"/>
                            <a:pt x="392430" y="360293"/>
                          </a:cubicBezTo>
                          <a:cubicBezTo>
                            <a:pt x="376237" y="422205"/>
                            <a:pt x="359093" y="484118"/>
                            <a:pt x="341948" y="545078"/>
                          </a:cubicBezTo>
                          <a:cubicBezTo>
                            <a:pt x="326708" y="598418"/>
                            <a:pt x="313373" y="658425"/>
                            <a:pt x="280987" y="704145"/>
                          </a:cubicBezTo>
                          <a:cubicBezTo>
                            <a:pt x="242887" y="756533"/>
                            <a:pt x="175260" y="786060"/>
                            <a:pt x="111442" y="766058"/>
                          </a:cubicBezTo>
                          <a:cubicBezTo>
                            <a:pt x="43815" y="745103"/>
                            <a:pt x="15240" y="679380"/>
                            <a:pt x="18097" y="612705"/>
                          </a:cubicBezTo>
                          <a:cubicBezTo>
                            <a:pt x="19050" y="602228"/>
                            <a:pt x="1905" y="602228"/>
                            <a:pt x="953" y="612705"/>
                          </a:cubicBezTo>
                          <a:cubicBezTo>
                            <a:pt x="-2858" y="697478"/>
                            <a:pt x="43815" y="776535"/>
                            <a:pt x="132398" y="787965"/>
                          </a:cubicBezTo>
                          <a:cubicBezTo>
                            <a:pt x="224790" y="800348"/>
                            <a:pt x="296228" y="731768"/>
                            <a:pt x="325755" y="649853"/>
                          </a:cubicBezTo>
                          <a:cubicBezTo>
                            <a:pt x="391478" y="469830"/>
                            <a:pt x="432435" y="278378"/>
                            <a:pt x="476250" y="91688"/>
                          </a:cubicBezTo>
                          <a:cubicBezTo>
                            <a:pt x="477202" y="88830"/>
                            <a:pt x="476250" y="84068"/>
                            <a:pt x="472440" y="82163"/>
                          </a:cubicBezTo>
                          <a:cubicBezTo>
                            <a:pt x="397193" y="49778"/>
                            <a:pt x="320040" y="23108"/>
                            <a:pt x="240983" y="248"/>
                          </a:cubicBezTo>
                          <a:cubicBezTo>
                            <a:pt x="237173" y="-705"/>
                            <a:pt x="233362" y="1200"/>
                            <a:pt x="231458" y="4058"/>
                          </a:cubicBezTo>
                          <a:cubicBezTo>
                            <a:pt x="120967" y="196463"/>
                            <a:pt x="31432" y="386963"/>
                            <a:pt x="0" y="609848"/>
                          </a:cubicBezTo>
                          <a:cubicBezTo>
                            <a:pt x="953" y="621278"/>
                            <a:pt x="17145" y="626040"/>
                            <a:pt x="18097" y="614610"/>
                          </a:cubicBezTo>
                          <a:lnTo>
                            <a:pt x="18097" y="614610"/>
                          </a:lnTo>
                          <a:close/>
                        </a:path>
                      </a:pathLst>
                    </a:custGeom>
                    <a:solidFill>
                      <a:srgbClr val="3B4772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1025" name="Freeform: Shape 1024">
                    <a:extLst>
                      <a:ext uri="{FF2B5EF4-FFF2-40B4-BE49-F238E27FC236}">
                        <a16:creationId xmlns:a16="http://schemas.microsoft.com/office/drawing/2014/main" id="{85ED6B88-E496-4D7C-9598-AEA0C89E1A6A}"/>
                      </a:ext>
                    </a:extLst>
                  </p:cNvPr>
                  <p:cNvSpPr/>
                  <p:nvPr/>
                </p:nvSpPr>
                <p:spPr>
                  <a:xfrm>
                    <a:off x="1382883" y="5939434"/>
                    <a:ext cx="257071" cy="91104"/>
                  </a:xfrm>
                  <a:custGeom>
                    <a:avLst/>
                    <a:gdLst>
                      <a:gd name="connsiteX0" fmla="*/ 5870 w 257071"/>
                      <a:gd name="connsiteY0" fmla="*/ 16233 h 91104"/>
                      <a:gd name="connsiteX1" fmla="*/ 126837 w 257071"/>
                      <a:gd name="connsiteY1" fmla="*/ 55285 h 91104"/>
                      <a:gd name="connsiteX2" fmla="*/ 246852 w 257071"/>
                      <a:gd name="connsiteY2" fmla="*/ 90528 h 91104"/>
                      <a:gd name="connsiteX3" fmla="*/ 251615 w 257071"/>
                      <a:gd name="connsiteY3" fmla="*/ 74335 h 91104"/>
                      <a:gd name="connsiteX4" fmla="*/ 131600 w 257071"/>
                      <a:gd name="connsiteY4" fmla="*/ 39093 h 91104"/>
                      <a:gd name="connsiteX5" fmla="*/ 10632 w 257071"/>
                      <a:gd name="connsiteY5" fmla="*/ 40 h 91104"/>
                      <a:gd name="connsiteX6" fmla="*/ 5870 w 257071"/>
                      <a:gd name="connsiteY6" fmla="*/ 16233 h 91104"/>
                      <a:gd name="connsiteX7" fmla="*/ 5870 w 257071"/>
                      <a:gd name="connsiteY7" fmla="*/ 16233 h 9110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57071" h="91104">
                        <a:moveTo>
                          <a:pt x="5870" y="16233"/>
                        </a:moveTo>
                        <a:cubicBezTo>
                          <a:pt x="48732" y="22900"/>
                          <a:pt x="86832" y="40998"/>
                          <a:pt x="126837" y="55285"/>
                        </a:cubicBezTo>
                        <a:cubicBezTo>
                          <a:pt x="165890" y="69573"/>
                          <a:pt x="207800" y="75288"/>
                          <a:pt x="246852" y="90528"/>
                        </a:cubicBezTo>
                        <a:cubicBezTo>
                          <a:pt x="257330" y="94338"/>
                          <a:pt x="261140" y="78145"/>
                          <a:pt x="251615" y="74335"/>
                        </a:cubicBezTo>
                        <a:cubicBezTo>
                          <a:pt x="212562" y="59095"/>
                          <a:pt x="170652" y="53380"/>
                          <a:pt x="131600" y="39093"/>
                        </a:cubicBezTo>
                        <a:cubicBezTo>
                          <a:pt x="90642" y="24805"/>
                          <a:pt x="53495" y="6708"/>
                          <a:pt x="10632" y="40"/>
                        </a:cubicBezTo>
                        <a:cubicBezTo>
                          <a:pt x="155" y="-912"/>
                          <a:pt x="-4608" y="15280"/>
                          <a:pt x="5870" y="16233"/>
                        </a:cubicBezTo>
                        <a:lnTo>
                          <a:pt x="5870" y="16233"/>
                        </a:lnTo>
                        <a:close/>
                      </a:path>
                    </a:pathLst>
                  </a:custGeom>
                  <a:solidFill>
                    <a:srgbClr val="3B477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</p:grpSp>
        <p:sp>
          <p:nvSpPr>
            <p:cNvPr id="1027" name="Freeform: Shape 1026">
              <a:extLst>
                <a:ext uri="{FF2B5EF4-FFF2-40B4-BE49-F238E27FC236}">
                  <a16:creationId xmlns:a16="http://schemas.microsoft.com/office/drawing/2014/main" id="{9E4E8A82-EBA5-4B01-A7CC-F87668CED87B}"/>
                </a:ext>
              </a:extLst>
            </p:cNvPr>
            <p:cNvSpPr/>
            <p:nvPr/>
          </p:nvSpPr>
          <p:spPr>
            <a:xfrm>
              <a:off x="1002752" y="6712905"/>
              <a:ext cx="1415891" cy="17145"/>
            </a:xfrm>
            <a:custGeom>
              <a:avLst/>
              <a:gdLst>
                <a:gd name="connsiteX0" fmla="*/ 7858 w 1415891"/>
                <a:gd name="connsiteY0" fmla="*/ 17145 h 17145"/>
                <a:gd name="connsiteX1" fmla="*/ 1408033 w 1415891"/>
                <a:gd name="connsiteY1" fmla="*/ 17145 h 17145"/>
                <a:gd name="connsiteX2" fmla="*/ 1408033 w 1415891"/>
                <a:gd name="connsiteY2" fmla="*/ 0 h 17145"/>
                <a:gd name="connsiteX3" fmla="*/ 7858 w 1415891"/>
                <a:gd name="connsiteY3" fmla="*/ 0 h 17145"/>
                <a:gd name="connsiteX4" fmla="*/ 7858 w 1415891"/>
                <a:gd name="connsiteY4" fmla="*/ 17145 h 17145"/>
                <a:gd name="connsiteX5" fmla="*/ 7858 w 1415891"/>
                <a:gd name="connsiteY5" fmla="*/ 17145 h 17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15891" h="17145">
                  <a:moveTo>
                    <a:pt x="7858" y="17145"/>
                  </a:moveTo>
                  <a:cubicBezTo>
                    <a:pt x="474583" y="17145"/>
                    <a:pt x="941308" y="17145"/>
                    <a:pt x="1408033" y="17145"/>
                  </a:cubicBezTo>
                  <a:cubicBezTo>
                    <a:pt x="1418511" y="17145"/>
                    <a:pt x="1418511" y="0"/>
                    <a:pt x="1408033" y="0"/>
                  </a:cubicBezTo>
                  <a:cubicBezTo>
                    <a:pt x="941308" y="0"/>
                    <a:pt x="474583" y="0"/>
                    <a:pt x="7858" y="0"/>
                  </a:cubicBezTo>
                  <a:cubicBezTo>
                    <a:pt x="-2619" y="0"/>
                    <a:pt x="-2619" y="17145"/>
                    <a:pt x="7858" y="17145"/>
                  </a:cubicBezTo>
                  <a:lnTo>
                    <a:pt x="7858" y="17145"/>
                  </a:lnTo>
                  <a:close/>
                </a:path>
              </a:pathLst>
            </a:custGeom>
            <a:solidFill>
              <a:srgbClr val="3B477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028" name="Graphic 6">
              <a:extLst>
                <a:ext uri="{FF2B5EF4-FFF2-40B4-BE49-F238E27FC236}">
                  <a16:creationId xmlns:a16="http://schemas.microsoft.com/office/drawing/2014/main" id="{C131914D-6D43-4C0B-92C6-23829A785ED8}"/>
                </a:ext>
              </a:extLst>
            </p:cNvPr>
            <p:cNvGrpSpPr/>
            <p:nvPr/>
          </p:nvGrpSpPr>
          <p:grpSpPr>
            <a:xfrm>
              <a:off x="1012830" y="5099657"/>
              <a:ext cx="1548701" cy="781715"/>
              <a:chOff x="1012830" y="5099657"/>
              <a:chExt cx="1548701" cy="781715"/>
            </a:xfrm>
            <a:solidFill>
              <a:srgbClr val="3B4772"/>
            </a:solidFill>
          </p:grpSpPr>
          <p:grpSp>
            <p:nvGrpSpPr>
              <p:cNvPr id="1029" name="Graphic 6">
                <a:extLst>
                  <a:ext uri="{FF2B5EF4-FFF2-40B4-BE49-F238E27FC236}">
                    <a16:creationId xmlns:a16="http://schemas.microsoft.com/office/drawing/2014/main" id="{C131914D-6D43-4C0B-92C6-23829A785ED8}"/>
                  </a:ext>
                </a:extLst>
              </p:cNvPr>
              <p:cNvGrpSpPr/>
              <p:nvPr/>
            </p:nvGrpSpPr>
            <p:grpSpPr>
              <a:xfrm>
                <a:off x="2239406" y="5099657"/>
                <a:ext cx="192492" cy="387380"/>
                <a:chOff x="2239406" y="5099657"/>
                <a:chExt cx="192492" cy="387380"/>
              </a:xfrm>
              <a:solidFill>
                <a:srgbClr val="3B4772"/>
              </a:solidFill>
            </p:grpSpPr>
            <p:sp>
              <p:nvSpPr>
                <p:cNvPr id="1030" name="Freeform: Shape 1029">
                  <a:extLst>
                    <a:ext uri="{FF2B5EF4-FFF2-40B4-BE49-F238E27FC236}">
                      <a16:creationId xmlns:a16="http://schemas.microsoft.com/office/drawing/2014/main" id="{A73E8F7B-901F-460B-B217-EA1F020696D8}"/>
                    </a:ext>
                  </a:extLst>
                </p:cNvPr>
                <p:cNvSpPr/>
                <p:nvPr/>
              </p:nvSpPr>
              <p:spPr>
                <a:xfrm>
                  <a:off x="2239406" y="5099657"/>
                  <a:ext cx="192492" cy="319276"/>
                </a:xfrm>
                <a:custGeom>
                  <a:avLst/>
                  <a:gdLst>
                    <a:gd name="connsiteX0" fmla="*/ 19932 w 192492"/>
                    <a:gd name="connsiteY0" fmla="*/ 57815 h 319276"/>
                    <a:gd name="connsiteX1" fmla="*/ 121850 w 192492"/>
                    <a:gd name="connsiteY1" fmla="*/ 172115 h 319276"/>
                    <a:gd name="connsiteX2" fmla="*/ 42792 w 192492"/>
                    <a:gd name="connsiteY2" fmla="*/ 309276 h 319276"/>
                    <a:gd name="connsiteX3" fmla="*/ 63747 w 192492"/>
                    <a:gd name="connsiteY3" fmla="*/ 309276 h 319276"/>
                    <a:gd name="connsiteX4" fmla="*/ 100895 w 192492"/>
                    <a:gd name="connsiteY4" fmla="*/ 200690 h 319276"/>
                    <a:gd name="connsiteX5" fmla="*/ 158045 w 192492"/>
                    <a:gd name="connsiteY5" fmla="*/ 180688 h 319276"/>
                    <a:gd name="connsiteX6" fmla="*/ 188525 w 192492"/>
                    <a:gd name="connsiteY6" fmla="*/ 79723 h 319276"/>
                    <a:gd name="connsiteX7" fmla="*/ 1835 w 192492"/>
                    <a:gd name="connsiteY7" fmla="*/ 47338 h 319276"/>
                    <a:gd name="connsiteX8" fmla="*/ 19932 w 192492"/>
                    <a:gd name="connsiteY8" fmla="*/ 57815 h 319276"/>
                    <a:gd name="connsiteX9" fmla="*/ 19932 w 192492"/>
                    <a:gd name="connsiteY9" fmla="*/ 57815 h 3192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92492" h="319276">
                      <a:moveTo>
                        <a:pt x="19932" y="57815"/>
                      </a:moveTo>
                      <a:cubicBezTo>
                        <a:pt x="101847" y="-64105"/>
                        <a:pt x="246627" y="130205"/>
                        <a:pt x="121850" y="172115"/>
                      </a:cubicBezTo>
                      <a:cubicBezTo>
                        <a:pt x="57080" y="194023"/>
                        <a:pt x="36125" y="241648"/>
                        <a:pt x="42792" y="309276"/>
                      </a:cubicBezTo>
                      <a:cubicBezTo>
                        <a:pt x="43745" y="322610"/>
                        <a:pt x="64700" y="322610"/>
                        <a:pt x="63747" y="309276"/>
                      </a:cubicBezTo>
                      <a:cubicBezTo>
                        <a:pt x="59937" y="270223"/>
                        <a:pt x="60890" y="222598"/>
                        <a:pt x="100895" y="200690"/>
                      </a:cubicBezTo>
                      <a:cubicBezTo>
                        <a:pt x="118992" y="191165"/>
                        <a:pt x="140900" y="191165"/>
                        <a:pt x="158045" y="180688"/>
                      </a:cubicBezTo>
                      <a:cubicBezTo>
                        <a:pt x="191382" y="159733"/>
                        <a:pt x="198050" y="114965"/>
                        <a:pt x="188525" y="79723"/>
                      </a:cubicBezTo>
                      <a:cubicBezTo>
                        <a:pt x="164712" y="-10765"/>
                        <a:pt x="52317" y="-27910"/>
                        <a:pt x="1835" y="47338"/>
                      </a:cubicBezTo>
                      <a:cubicBezTo>
                        <a:pt x="-5785" y="58768"/>
                        <a:pt x="12312" y="69245"/>
                        <a:pt x="19932" y="57815"/>
                      </a:cubicBezTo>
                      <a:lnTo>
                        <a:pt x="19932" y="57815"/>
                      </a:lnTo>
                      <a:close/>
                    </a:path>
                  </a:pathLst>
                </a:custGeom>
                <a:solidFill>
                  <a:srgbClr val="3B477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31" name="Freeform: Shape 1030">
                  <a:extLst>
                    <a:ext uri="{FF2B5EF4-FFF2-40B4-BE49-F238E27FC236}">
                      <a16:creationId xmlns:a16="http://schemas.microsoft.com/office/drawing/2014/main" id="{6EADAACF-5132-4AA0-A042-6539DC5EF5AB}"/>
                    </a:ext>
                  </a:extLst>
                </p:cNvPr>
                <p:cNvSpPr/>
                <p:nvPr/>
              </p:nvSpPr>
              <p:spPr>
                <a:xfrm>
                  <a:off x="2269815" y="5439412"/>
                  <a:ext cx="45720" cy="47625"/>
                </a:xfrm>
                <a:custGeom>
                  <a:avLst/>
                  <a:gdLst>
                    <a:gd name="connsiteX0" fmla="*/ 22860 w 45720"/>
                    <a:gd name="connsiteY0" fmla="*/ 47625 h 47625"/>
                    <a:gd name="connsiteX1" fmla="*/ 22860 w 45720"/>
                    <a:gd name="connsiteY1" fmla="*/ 0 h 47625"/>
                    <a:gd name="connsiteX2" fmla="*/ 22860 w 45720"/>
                    <a:gd name="connsiteY2" fmla="*/ 47625 h 47625"/>
                    <a:gd name="connsiteX3" fmla="*/ 22860 w 45720"/>
                    <a:gd name="connsiteY3" fmla="*/ 47625 h 47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5720" h="47625">
                      <a:moveTo>
                        <a:pt x="22860" y="47625"/>
                      </a:moveTo>
                      <a:cubicBezTo>
                        <a:pt x="53340" y="47625"/>
                        <a:pt x="53340" y="0"/>
                        <a:pt x="22860" y="0"/>
                      </a:cubicBezTo>
                      <a:cubicBezTo>
                        <a:pt x="-7620" y="0"/>
                        <a:pt x="-7620" y="47625"/>
                        <a:pt x="22860" y="47625"/>
                      </a:cubicBezTo>
                      <a:lnTo>
                        <a:pt x="22860" y="47625"/>
                      </a:lnTo>
                      <a:close/>
                    </a:path>
                  </a:pathLst>
                </a:custGeom>
                <a:solidFill>
                  <a:srgbClr val="3B477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032" name="Graphic 6">
                <a:extLst>
                  <a:ext uri="{FF2B5EF4-FFF2-40B4-BE49-F238E27FC236}">
                    <a16:creationId xmlns:a16="http://schemas.microsoft.com/office/drawing/2014/main" id="{C131914D-6D43-4C0B-92C6-23829A785ED8}"/>
                  </a:ext>
                </a:extLst>
              </p:cNvPr>
              <p:cNvGrpSpPr/>
              <p:nvPr/>
            </p:nvGrpSpPr>
            <p:grpSpPr>
              <a:xfrm>
                <a:off x="2409473" y="5417114"/>
                <a:ext cx="152058" cy="312810"/>
                <a:chOff x="2409473" y="5417114"/>
                <a:chExt cx="152058" cy="312810"/>
              </a:xfrm>
              <a:solidFill>
                <a:srgbClr val="3B4772"/>
              </a:solidFill>
            </p:grpSpPr>
            <p:sp>
              <p:nvSpPr>
                <p:cNvPr id="1033" name="Freeform: Shape 1032">
                  <a:extLst>
                    <a:ext uri="{FF2B5EF4-FFF2-40B4-BE49-F238E27FC236}">
                      <a16:creationId xmlns:a16="http://schemas.microsoft.com/office/drawing/2014/main" id="{AE5F4F4C-3952-4B64-9706-F93A45CA2EC2}"/>
                    </a:ext>
                  </a:extLst>
                </p:cNvPr>
                <p:cNvSpPr/>
                <p:nvPr/>
              </p:nvSpPr>
              <p:spPr>
                <a:xfrm>
                  <a:off x="2409473" y="5417114"/>
                  <a:ext cx="152058" cy="256582"/>
                </a:xfrm>
                <a:custGeom>
                  <a:avLst/>
                  <a:gdLst>
                    <a:gd name="connsiteX0" fmla="*/ 31792 w 152058"/>
                    <a:gd name="connsiteY0" fmla="*/ 21345 h 256582"/>
                    <a:gd name="connsiteX1" fmla="*/ 110850 w 152058"/>
                    <a:gd name="connsiteY1" fmla="*/ 131835 h 256582"/>
                    <a:gd name="connsiteX2" fmla="*/ 40364 w 152058"/>
                    <a:gd name="connsiteY2" fmla="*/ 157553 h 256582"/>
                    <a:gd name="connsiteX3" fmla="*/ 3217 w 152058"/>
                    <a:gd name="connsiteY3" fmla="*/ 248993 h 256582"/>
                    <a:gd name="connsiteX4" fmla="*/ 23220 w 152058"/>
                    <a:gd name="connsiteY4" fmla="*/ 243278 h 256582"/>
                    <a:gd name="connsiteX5" fmla="*/ 45127 w 152058"/>
                    <a:gd name="connsiteY5" fmla="*/ 177555 h 256582"/>
                    <a:gd name="connsiteX6" fmla="*/ 86085 w 152058"/>
                    <a:gd name="connsiteY6" fmla="*/ 168983 h 256582"/>
                    <a:gd name="connsiteX7" fmla="*/ 145139 w 152058"/>
                    <a:gd name="connsiteY7" fmla="*/ 114690 h 256582"/>
                    <a:gd name="connsiteX8" fmla="*/ 25125 w 152058"/>
                    <a:gd name="connsiteY8" fmla="*/ 2295 h 256582"/>
                    <a:gd name="connsiteX9" fmla="*/ 31792 w 152058"/>
                    <a:gd name="connsiteY9" fmla="*/ 21345 h 256582"/>
                    <a:gd name="connsiteX10" fmla="*/ 31792 w 152058"/>
                    <a:gd name="connsiteY10" fmla="*/ 21345 h 2565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52058" h="256582">
                      <a:moveTo>
                        <a:pt x="31792" y="21345"/>
                      </a:moveTo>
                      <a:cubicBezTo>
                        <a:pt x="94657" y="8963"/>
                        <a:pt x="172762" y="68970"/>
                        <a:pt x="110850" y="131835"/>
                      </a:cubicBezTo>
                      <a:cubicBezTo>
                        <a:pt x="90847" y="151838"/>
                        <a:pt x="65130" y="149933"/>
                        <a:pt x="40364" y="157553"/>
                      </a:cubicBezTo>
                      <a:cubicBezTo>
                        <a:pt x="-3450" y="170888"/>
                        <a:pt x="-3450" y="208988"/>
                        <a:pt x="3217" y="248993"/>
                      </a:cubicBezTo>
                      <a:cubicBezTo>
                        <a:pt x="5122" y="262328"/>
                        <a:pt x="26077" y="256613"/>
                        <a:pt x="23220" y="243278"/>
                      </a:cubicBezTo>
                      <a:cubicBezTo>
                        <a:pt x="18457" y="214703"/>
                        <a:pt x="14647" y="189938"/>
                        <a:pt x="45127" y="177555"/>
                      </a:cubicBezTo>
                      <a:cubicBezTo>
                        <a:pt x="58462" y="172793"/>
                        <a:pt x="72750" y="172793"/>
                        <a:pt x="86085" y="168983"/>
                      </a:cubicBezTo>
                      <a:cubicBezTo>
                        <a:pt x="113707" y="160410"/>
                        <a:pt x="133710" y="141360"/>
                        <a:pt x="145139" y="114690"/>
                      </a:cubicBezTo>
                      <a:cubicBezTo>
                        <a:pt x="176572" y="34680"/>
                        <a:pt x="94657" y="-11040"/>
                        <a:pt x="25125" y="2295"/>
                      </a:cubicBezTo>
                      <a:cubicBezTo>
                        <a:pt x="13695" y="3248"/>
                        <a:pt x="18457" y="24203"/>
                        <a:pt x="31792" y="21345"/>
                      </a:cubicBezTo>
                      <a:lnTo>
                        <a:pt x="31792" y="21345"/>
                      </a:lnTo>
                      <a:close/>
                    </a:path>
                  </a:pathLst>
                </a:custGeom>
                <a:solidFill>
                  <a:srgbClr val="3B477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34" name="Freeform: Shape 1033">
                  <a:extLst>
                    <a:ext uri="{FF2B5EF4-FFF2-40B4-BE49-F238E27FC236}">
                      <a16:creationId xmlns:a16="http://schemas.microsoft.com/office/drawing/2014/main" id="{C4AEA763-ACF8-45AC-9CF7-B75DD8E71083}"/>
                    </a:ext>
                  </a:extLst>
                </p:cNvPr>
                <p:cNvSpPr/>
                <p:nvPr/>
              </p:nvSpPr>
              <p:spPr>
                <a:xfrm>
                  <a:off x="2411738" y="5693730"/>
                  <a:ext cx="34290" cy="36194"/>
                </a:xfrm>
                <a:custGeom>
                  <a:avLst/>
                  <a:gdLst>
                    <a:gd name="connsiteX0" fmla="*/ 17145 w 34290"/>
                    <a:gd name="connsiteY0" fmla="*/ 36195 h 36194"/>
                    <a:gd name="connsiteX1" fmla="*/ 17145 w 34290"/>
                    <a:gd name="connsiteY1" fmla="*/ 0 h 36194"/>
                    <a:gd name="connsiteX2" fmla="*/ 17145 w 34290"/>
                    <a:gd name="connsiteY2" fmla="*/ 36195 h 36194"/>
                    <a:gd name="connsiteX3" fmla="*/ 17145 w 34290"/>
                    <a:gd name="connsiteY3" fmla="*/ 36195 h 361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290" h="36194">
                      <a:moveTo>
                        <a:pt x="17145" y="36195"/>
                      </a:moveTo>
                      <a:cubicBezTo>
                        <a:pt x="40005" y="36195"/>
                        <a:pt x="40005" y="0"/>
                        <a:pt x="17145" y="0"/>
                      </a:cubicBezTo>
                      <a:cubicBezTo>
                        <a:pt x="-5715" y="0"/>
                        <a:pt x="-5715" y="36195"/>
                        <a:pt x="17145" y="36195"/>
                      </a:cubicBezTo>
                      <a:lnTo>
                        <a:pt x="17145" y="36195"/>
                      </a:lnTo>
                      <a:close/>
                    </a:path>
                  </a:pathLst>
                </a:custGeom>
                <a:solidFill>
                  <a:srgbClr val="3B477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035" name="Graphic 6">
                <a:extLst>
                  <a:ext uri="{FF2B5EF4-FFF2-40B4-BE49-F238E27FC236}">
                    <a16:creationId xmlns:a16="http://schemas.microsoft.com/office/drawing/2014/main" id="{C131914D-6D43-4C0B-92C6-23829A785ED8}"/>
                  </a:ext>
                </a:extLst>
              </p:cNvPr>
              <p:cNvGrpSpPr/>
              <p:nvPr/>
            </p:nvGrpSpPr>
            <p:grpSpPr>
              <a:xfrm>
                <a:off x="2117874" y="5549419"/>
                <a:ext cx="131873" cy="286233"/>
                <a:chOff x="2117874" y="5549419"/>
                <a:chExt cx="131873" cy="286233"/>
              </a:xfrm>
              <a:solidFill>
                <a:srgbClr val="3B4772"/>
              </a:solidFill>
            </p:grpSpPr>
            <p:sp>
              <p:nvSpPr>
                <p:cNvPr id="1036" name="Freeform: Shape 1035">
                  <a:extLst>
                    <a:ext uri="{FF2B5EF4-FFF2-40B4-BE49-F238E27FC236}">
                      <a16:creationId xmlns:a16="http://schemas.microsoft.com/office/drawing/2014/main" id="{78A8533F-6D68-4F82-B214-45841C059ED9}"/>
                    </a:ext>
                  </a:extLst>
                </p:cNvPr>
                <p:cNvSpPr/>
                <p:nvPr/>
              </p:nvSpPr>
              <p:spPr>
                <a:xfrm>
                  <a:off x="2117874" y="5549419"/>
                  <a:ext cx="131873" cy="224290"/>
                </a:xfrm>
                <a:custGeom>
                  <a:avLst/>
                  <a:gdLst>
                    <a:gd name="connsiteX0" fmla="*/ 15734 w 131873"/>
                    <a:gd name="connsiteY0" fmla="*/ 27153 h 224290"/>
                    <a:gd name="connsiteX1" fmla="*/ 109079 w 131873"/>
                    <a:gd name="connsiteY1" fmla="*/ 62396 h 224290"/>
                    <a:gd name="connsiteX2" fmla="*/ 74789 w 131873"/>
                    <a:gd name="connsiteY2" fmla="*/ 130976 h 224290"/>
                    <a:gd name="connsiteX3" fmla="*/ 43357 w 131873"/>
                    <a:gd name="connsiteY3" fmla="*/ 216701 h 224290"/>
                    <a:gd name="connsiteX4" fmla="*/ 63359 w 131873"/>
                    <a:gd name="connsiteY4" fmla="*/ 210986 h 224290"/>
                    <a:gd name="connsiteX5" fmla="*/ 107174 w 131873"/>
                    <a:gd name="connsiteY5" fmla="*/ 132881 h 224290"/>
                    <a:gd name="connsiteX6" fmla="*/ 130987 w 131873"/>
                    <a:gd name="connsiteY6" fmla="*/ 60491 h 224290"/>
                    <a:gd name="connsiteX7" fmla="*/ 6209 w 131873"/>
                    <a:gd name="connsiteY7" fmla="*/ 9056 h 224290"/>
                    <a:gd name="connsiteX8" fmla="*/ 15734 w 131873"/>
                    <a:gd name="connsiteY8" fmla="*/ 27153 h 224290"/>
                    <a:gd name="connsiteX9" fmla="*/ 15734 w 131873"/>
                    <a:gd name="connsiteY9" fmla="*/ 27153 h 2242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31873" h="224290">
                      <a:moveTo>
                        <a:pt x="15734" y="27153"/>
                      </a:moveTo>
                      <a:cubicBezTo>
                        <a:pt x="50977" y="11913"/>
                        <a:pt x="99554" y="19533"/>
                        <a:pt x="109079" y="62396"/>
                      </a:cubicBezTo>
                      <a:cubicBezTo>
                        <a:pt x="115747" y="93828"/>
                        <a:pt x="96697" y="113831"/>
                        <a:pt x="74789" y="130976"/>
                      </a:cubicBezTo>
                      <a:cubicBezTo>
                        <a:pt x="45262" y="154788"/>
                        <a:pt x="36689" y="177648"/>
                        <a:pt x="43357" y="216701"/>
                      </a:cubicBezTo>
                      <a:cubicBezTo>
                        <a:pt x="45262" y="230036"/>
                        <a:pt x="66217" y="224321"/>
                        <a:pt x="63359" y="210986"/>
                      </a:cubicBezTo>
                      <a:cubicBezTo>
                        <a:pt x="55739" y="166218"/>
                        <a:pt x="80504" y="158598"/>
                        <a:pt x="107174" y="132881"/>
                      </a:cubicBezTo>
                      <a:cubicBezTo>
                        <a:pt x="126224" y="113831"/>
                        <a:pt x="134797" y="87161"/>
                        <a:pt x="130987" y="60491"/>
                      </a:cubicBezTo>
                      <a:cubicBezTo>
                        <a:pt x="121462" y="483"/>
                        <a:pt x="53834" y="-10947"/>
                        <a:pt x="6209" y="9056"/>
                      </a:cubicBezTo>
                      <a:cubicBezTo>
                        <a:pt x="-7126" y="13818"/>
                        <a:pt x="3352" y="31916"/>
                        <a:pt x="15734" y="27153"/>
                      </a:cubicBezTo>
                      <a:lnTo>
                        <a:pt x="15734" y="27153"/>
                      </a:lnTo>
                      <a:close/>
                    </a:path>
                  </a:pathLst>
                </a:custGeom>
                <a:solidFill>
                  <a:srgbClr val="3B477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37" name="Freeform: Shape 1036">
                  <a:extLst>
                    <a:ext uri="{FF2B5EF4-FFF2-40B4-BE49-F238E27FC236}">
                      <a16:creationId xmlns:a16="http://schemas.microsoft.com/office/drawing/2014/main" id="{6CDC4B8C-1D21-4795-B54F-C092EAF7C1F6}"/>
                    </a:ext>
                  </a:extLst>
                </p:cNvPr>
                <p:cNvSpPr/>
                <p:nvPr/>
              </p:nvSpPr>
              <p:spPr>
                <a:xfrm>
                  <a:off x="2153610" y="5799457"/>
                  <a:ext cx="34290" cy="36194"/>
                </a:xfrm>
                <a:custGeom>
                  <a:avLst/>
                  <a:gdLst>
                    <a:gd name="connsiteX0" fmla="*/ 17145 w 34290"/>
                    <a:gd name="connsiteY0" fmla="*/ 36195 h 36194"/>
                    <a:gd name="connsiteX1" fmla="*/ 17145 w 34290"/>
                    <a:gd name="connsiteY1" fmla="*/ 0 h 36194"/>
                    <a:gd name="connsiteX2" fmla="*/ 17145 w 34290"/>
                    <a:gd name="connsiteY2" fmla="*/ 36195 h 36194"/>
                    <a:gd name="connsiteX3" fmla="*/ 17145 w 34290"/>
                    <a:gd name="connsiteY3" fmla="*/ 36195 h 361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290" h="36194">
                      <a:moveTo>
                        <a:pt x="17145" y="36195"/>
                      </a:moveTo>
                      <a:cubicBezTo>
                        <a:pt x="40005" y="36195"/>
                        <a:pt x="40005" y="0"/>
                        <a:pt x="17145" y="0"/>
                      </a:cubicBezTo>
                      <a:cubicBezTo>
                        <a:pt x="-5715" y="0"/>
                        <a:pt x="-5715" y="36195"/>
                        <a:pt x="17145" y="36195"/>
                      </a:cubicBezTo>
                      <a:lnTo>
                        <a:pt x="17145" y="36195"/>
                      </a:lnTo>
                      <a:close/>
                    </a:path>
                  </a:pathLst>
                </a:custGeom>
                <a:solidFill>
                  <a:srgbClr val="3B477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038" name="Graphic 6">
                <a:extLst>
                  <a:ext uri="{FF2B5EF4-FFF2-40B4-BE49-F238E27FC236}">
                    <a16:creationId xmlns:a16="http://schemas.microsoft.com/office/drawing/2014/main" id="{C131914D-6D43-4C0B-92C6-23829A785ED8}"/>
                  </a:ext>
                </a:extLst>
              </p:cNvPr>
              <p:cNvGrpSpPr/>
              <p:nvPr/>
            </p:nvGrpSpPr>
            <p:grpSpPr>
              <a:xfrm>
                <a:off x="1012830" y="5211852"/>
                <a:ext cx="160997" cy="366625"/>
                <a:chOff x="1012830" y="5211852"/>
                <a:chExt cx="160997" cy="366625"/>
              </a:xfrm>
              <a:solidFill>
                <a:srgbClr val="3B4772"/>
              </a:solidFill>
            </p:grpSpPr>
            <p:sp>
              <p:nvSpPr>
                <p:cNvPr id="1039" name="Freeform: Shape 1038">
                  <a:extLst>
                    <a:ext uri="{FF2B5EF4-FFF2-40B4-BE49-F238E27FC236}">
                      <a16:creationId xmlns:a16="http://schemas.microsoft.com/office/drawing/2014/main" id="{0AFB9C81-E74A-4B24-AB92-C2915A98ED3E}"/>
                    </a:ext>
                  </a:extLst>
                </p:cNvPr>
                <p:cNvSpPr/>
                <p:nvPr/>
              </p:nvSpPr>
              <p:spPr>
                <a:xfrm>
                  <a:off x="1012830" y="5211852"/>
                  <a:ext cx="160997" cy="302777"/>
                </a:xfrm>
                <a:custGeom>
                  <a:avLst/>
                  <a:gdLst>
                    <a:gd name="connsiteX0" fmla="*/ 16831 w 160997"/>
                    <a:gd name="connsiteY0" fmla="*/ 26583 h 302777"/>
                    <a:gd name="connsiteX1" fmla="*/ 129226 w 160997"/>
                    <a:gd name="connsiteY1" fmla="*/ 141835 h 302777"/>
                    <a:gd name="connsiteX2" fmla="*/ 46358 w 160997"/>
                    <a:gd name="connsiteY2" fmla="*/ 186603 h 302777"/>
                    <a:gd name="connsiteX3" fmla="*/ 6353 w 160997"/>
                    <a:gd name="connsiteY3" fmla="*/ 295188 h 302777"/>
                    <a:gd name="connsiteX4" fmla="*/ 26356 w 160997"/>
                    <a:gd name="connsiteY4" fmla="*/ 289473 h 302777"/>
                    <a:gd name="connsiteX5" fmla="*/ 37786 w 160997"/>
                    <a:gd name="connsiteY5" fmla="*/ 212320 h 302777"/>
                    <a:gd name="connsiteX6" fmla="*/ 85411 w 160997"/>
                    <a:gd name="connsiteY6" fmla="*/ 199938 h 302777"/>
                    <a:gd name="connsiteX7" fmla="*/ 155896 w 160997"/>
                    <a:gd name="connsiteY7" fmla="*/ 137073 h 302777"/>
                    <a:gd name="connsiteX8" fmla="*/ 6353 w 160997"/>
                    <a:gd name="connsiteY8" fmla="*/ 9438 h 302777"/>
                    <a:gd name="connsiteX9" fmla="*/ 16831 w 160997"/>
                    <a:gd name="connsiteY9" fmla="*/ 26583 h 302777"/>
                    <a:gd name="connsiteX10" fmla="*/ 16831 w 160997"/>
                    <a:gd name="connsiteY10" fmla="*/ 26583 h 3027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60997" h="302777">
                      <a:moveTo>
                        <a:pt x="16831" y="26583"/>
                      </a:moveTo>
                      <a:cubicBezTo>
                        <a:pt x="87316" y="-4850"/>
                        <a:pt x="169231" y="71350"/>
                        <a:pt x="129226" y="141835"/>
                      </a:cubicBezTo>
                      <a:cubicBezTo>
                        <a:pt x="110176" y="175173"/>
                        <a:pt x="79696" y="177078"/>
                        <a:pt x="46358" y="186603"/>
                      </a:cubicBezTo>
                      <a:cubicBezTo>
                        <a:pt x="-7934" y="201843"/>
                        <a:pt x="-4124" y="247563"/>
                        <a:pt x="6353" y="295188"/>
                      </a:cubicBezTo>
                      <a:cubicBezTo>
                        <a:pt x="9211" y="308523"/>
                        <a:pt x="29213" y="302808"/>
                        <a:pt x="26356" y="289473"/>
                      </a:cubicBezTo>
                      <a:cubicBezTo>
                        <a:pt x="21593" y="264708"/>
                        <a:pt x="11116" y="228513"/>
                        <a:pt x="37786" y="212320"/>
                      </a:cubicBezTo>
                      <a:cubicBezTo>
                        <a:pt x="51121" y="203748"/>
                        <a:pt x="71123" y="203748"/>
                        <a:pt x="85411" y="199938"/>
                      </a:cubicBezTo>
                      <a:cubicBezTo>
                        <a:pt x="117796" y="190413"/>
                        <a:pt x="145418" y="169458"/>
                        <a:pt x="155896" y="137073"/>
                      </a:cubicBezTo>
                      <a:cubicBezTo>
                        <a:pt x="184471" y="46585"/>
                        <a:pt x="87316" y="-26757"/>
                        <a:pt x="6353" y="9438"/>
                      </a:cubicBezTo>
                      <a:cubicBezTo>
                        <a:pt x="-6029" y="14200"/>
                        <a:pt x="4448" y="32298"/>
                        <a:pt x="16831" y="26583"/>
                      </a:cubicBezTo>
                      <a:lnTo>
                        <a:pt x="16831" y="26583"/>
                      </a:lnTo>
                      <a:close/>
                    </a:path>
                  </a:pathLst>
                </a:custGeom>
                <a:solidFill>
                  <a:srgbClr val="3B477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40" name="Freeform: Shape 1039">
                  <a:extLst>
                    <a:ext uri="{FF2B5EF4-FFF2-40B4-BE49-F238E27FC236}">
                      <a16:creationId xmlns:a16="http://schemas.microsoft.com/office/drawing/2014/main" id="{4FBAC7F4-A71B-43B3-A8FE-91CFAEA4896D}"/>
                    </a:ext>
                  </a:extLst>
                </p:cNvPr>
                <p:cNvSpPr/>
                <p:nvPr/>
              </p:nvSpPr>
              <p:spPr>
                <a:xfrm>
                  <a:off x="1019183" y="5542282"/>
                  <a:ext cx="34290" cy="36194"/>
                </a:xfrm>
                <a:custGeom>
                  <a:avLst/>
                  <a:gdLst>
                    <a:gd name="connsiteX0" fmla="*/ 17145 w 34290"/>
                    <a:gd name="connsiteY0" fmla="*/ 36195 h 36194"/>
                    <a:gd name="connsiteX1" fmla="*/ 17145 w 34290"/>
                    <a:gd name="connsiteY1" fmla="*/ 0 h 36194"/>
                    <a:gd name="connsiteX2" fmla="*/ 17145 w 34290"/>
                    <a:gd name="connsiteY2" fmla="*/ 36195 h 36194"/>
                    <a:gd name="connsiteX3" fmla="*/ 17145 w 34290"/>
                    <a:gd name="connsiteY3" fmla="*/ 36195 h 361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290" h="36194">
                      <a:moveTo>
                        <a:pt x="17145" y="36195"/>
                      </a:moveTo>
                      <a:cubicBezTo>
                        <a:pt x="40005" y="36195"/>
                        <a:pt x="40005" y="0"/>
                        <a:pt x="17145" y="0"/>
                      </a:cubicBezTo>
                      <a:cubicBezTo>
                        <a:pt x="-5715" y="952"/>
                        <a:pt x="-5715" y="36195"/>
                        <a:pt x="17145" y="36195"/>
                      </a:cubicBezTo>
                      <a:lnTo>
                        <a:pt x="17145" y="36195"/>
                      </a:lnTo>
                      <a:close/>
                    </a:path>
                  </a:pathLst>
                </a:custGeom>
                <a:solidFill>
                  <a:srgbClr val="3B477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041" name="Graphic 6">
                <a:extLst>
                  <a:ext uri="{FF2B5EF4-FFF2-40B4-BE49-F238E27FC236}">
                    <a16:creationId xmlns:a16="http://schemas.microsoft.com/office/drawing/2014/main" id="{C131914D-6D43-4C0B-92C6-23829A785ED8}"/>
                  </a:ext>
                </a:extLst>
              </p:cNvPr>
              <p:cNvGrpSpPr/>
              <p:nvPr/>
            </p:nvGrpSpPr>
            <p:grpSpPr>
              <a:xfrm>
                <a:off x="1145268" y="5602711"/>
                <a:ext cx="135249" cy="278661"/>
                <a:chOff x="1145268" y="5602711"/>
                <a:chExt cx="135249" cy="278661"/>
              </a:xfrm>
              <a:solidFill>
                <a:srgbClr val="3B4772"/>
              </a:solidFill>
            </p:grpSpPr>
            <p:sp>
              <p:nvSpPr>
                <p:cNvPr id="1042" name="Freeform: Shape 1041">
                  <a:extLst>
                    <a:ext uri="{FF2B5EF4-FFF2-40B4-BE49-F238E27FC236}">
                      <a16:creationId xmlns:a16="http://schemas.microsoft.com/office/drawing/2014/main" id="{BBFBAFCC-F203-470C-AB18-632A021DC102}"/>
                    </a:ext>
                  </a:extLst>
                </p:cNvPr>
                <p:cNvSpPr/>
                <p:nvPr/>
              </p:nvSpPr>
              <p:spPr>
                <a:xfrm>
                  <a:off x="1145268" y="5602711"/>
                  <a:ext cx="135249" cy="211509"/>
                </a:xfrm>
                <a:custGeom>
                  <a:avLst/>
                  <a:gdLst>
                    <a:gd name="connsiteX0" fmla="*/ 15838 w 135249"/>
                    <a:gd name="connsiteY0" fmla="*/ 28154 h 211509"/>
                    <a:gd name="connsiteX1" fmla="*/ 111088 w 135249"/>
                    <a:gd name="connsiteY1" fmla="*/ 42441 h 211509"/>
                    <a:gd name="connsiteX2" fmla="*/ 70130 w 135249"/>
                    <a:gd name="connsiteY2" fmla="*/ 112926 h 211509"/>
                    <a:gd name="connsiteX3" fmla="*/ 18695 w 135249"/>
                    <a:gd name="connsiteY3" fmla="*/ 201509 h 211509"/>
                    <a:gd name="connsiteX4" fmla="*/ 39650 w 135249"/>
                    <a:gd name="connsiteY4" fmla="*/ 201509 h 211509"/>
                    <a:gd name="connsiteX5" fmla="*/ 57748 w 135249"/>
                    <a:gd name="connsiteY5" fmla="*/ 139596 h 211509"/>
                    <a:gd name="connsiteX6" fmla="*/ 90133 w 135249"/>
                    <a:gd name="connsiteY6" fmla="*/ 128166 h 211509"/>
                    <a:gd name="connsiteX7" fmla="*/ 134900 w 135249"/>
                    <a:gd name="connsiteY7" fmla="*/ 65301 h 211509"/>
                    <a:gd name="connsiteX8" fmla="*/ 5360 w 135249"/>
                    <a:gd name="connsiteY8" fmla="*/ 10056 h 211509"/>
                    <a:gd name="connsiteX9" fmla="*/ 15838 w 135249"/>
                    <a:gd name="connsiteY9" fmla="*/ 28154 h 211509"/>
                    <a:gd name="connsiteX10" fmla="*/ 15838 w 135249"/>
                    <a:gd name="connsiteY10" fmla="*/ 28154 h 2115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35249" h="211509">
                      <a:moveTo>
                        <a:pt x="15838" y="28154"/>
                      </a:moveTo>
                      <a:cubicBezTo>
                        <a:pt x="42508" y="15771"/>
                        <a:pt x="93943" y="11961"/>
                        <a:pt x="111088" y="42441"/>
                      </a:cubicBezTo>
                      <a:cubicBezTo>
                        <a:pt x="128233" y="73874"/>
                        <a:pt x="96800" y="103401"/>
                        <a:pt x="70130" y="112926"/>
                      </a:cubicBezTo>
                      <a:cubicBezTo>
                        <a:pt x="25363" y="129119"/>
                        <a:pt x="14885" y="153884"/>
                        <a:pt x="18695" y="201509"/>
                      </a:cubicBezTo>
                      <a:cubicBezTo>
                        <a:pt x="19648" y="214844"/>
                        <a:pt x="40603" y="214844"/>
                        <a:pt x="39650" y="201509"/>
                      </a:cubicBezTo>
                      <a:cubicBezTo>
                        <a:pt x="37745" y="178649"/>
                        <a:pt x="34888" y="152931"/>
                        <a:pt x="57748" y="139596"/>
                      </a:cubicBezTo>
                      <a:cubicBezTo>
                        <a:pt x="67273" y="133881"/>
                        <a:pt x="79655" y="132929"/>
                        <a:pt x="90133" y="128166"/>
                      </a:cubicBezTo>
                      <a:cubicBezTo>
                        <a:pt x="115850" y="116736"/>
                        <a:pt x="132043" y="92924"/>
                        <a:pt x="134900" y="65301"/>
                      </a:cubicBezTo>
                      <a:cubicBezTo>
                        <a:pt x="141568" y="-4231"/>
                        <a:pt x="51080" y="-9946"/>
                        <a:pt x="5360" y="10056"/>
                      </a:cubicBezTo>
                      <a:cubicBezTo>
                        <a:pt x="-7022" y="15771"/>
                        <a:pt x="4408" y="33869"/>
                        <a:pt x="15838" y="28154"/>
                      </a:cubicBezTo>
                      <a:lnTo>
                        <a:pt x="15838" y="28154"/>
                      </a:lnTo>
                      <a:close/>
                    </a:path>
                  </a:pathLst>
                </a:custGeom>
                <a:solidFill>
                  <a:srgbClr val="3B477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43" name="Freeform: Shape 1042">
                  <a:extLst>
                    <a:ext uri="{FF2B5EF4-FFF2-40B4-BE49-F238E27FC236}">
                      <a16:creationId xmlns:a16="http://schemas.microsoft.com/office/drawing/2014/main" id="{42DD8095-0087-4781-9905-BC6078A84F46}"/>
                    </a:ext>
                  </a:extLst>
                </p:cNvPr>
                <p:cNvSpPr/>
                <p:nvPr/>
              </p:nvSpPr>
              <p:spPr>
                <a:xfrm>
                  <a:off x="1163249" y="5845177"/>
                  <a:ext cx="35004" cy="36195"/>
                </a:xfrm>
                <a:custGeom>
                  <a:avLst/>
                  <a:gdLst>
                    <a:gd name="connsiteX0" fmla="*/ 17859 w 35004"/>
                    <a:gd name="connsiteY0" fmla="*/ 36195 h 36195"/>
                    <a:gd name="connsiteX1" fmla="*/ 17859 w 35004"/>
                    <a:gd name="connsiteY1" fmla="*/ 0 h 36195"/>
                    <a:gd name="connsiteX2" fmla="*/ 17859 w 35004"/>
                    <a:gd name="connsiteY2" fmla="*/ 36195 h 36195"/>
                    <a:gd name="connsiteX3" fmla="*/ 17859 w 35004"/>
                    <a:gd name="connsiteY3" fmla="*/ 36195 h 361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5004" h="36195">
                      <a:moveTo>
                        <a:pt x="17859" y="36195"/>
                      </a:moveTo>
                      <a:cubicBezTo>
                        <a:pt x="40719" y="36195"/>
                        <a:pt x="40719" y="0"/>
                        <a:pt x="17859" y="0"/>
                      </a:cubicBezTo>
                      <a:cubicBezTo>
                        <a:pt x="-5953" y="953"/>
                        <a:pt x="-5953" y="36195"/>
                        <a:pt x="17859" y="36195"/>
                      </a:cubicBezTo>
                      <a:lnTo>
                        <a:pt x="17859" y="36195"/>
                      </a:lnTo>
                      <a:close/>
                    </a:path>
                  </a:pathLst>
                </a:custGeom>
                <a:solidFill>
                  <a:srgbClr val="3B477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160" name="TextBox 159">
            <a:extLst>
              <a:ext uri="{FF2B5EF4-FFF2-40B4-BE49-F238E27FC236}">
                <a16:creationId xmlns:a16="http://schemas.microsoft.com/office/drawing/2014/main" id="{6641AE9E-FE3F-4D8A-9A2C-4F6FB24F9F05}"/>
              </a:ext>
            </a:extLst>
          </p:cNvPr>
          <p:cNvSpPr txBox="1"/>
          <p:nvPr/>
        </p:nvSpPr>
        <p:spPr>
          <a:xfrm>
            <a:off x="2868788" y="4784959"/>
            <a:ext cx="27753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Lấy</a:t>
            </a:r>
            <a:r>
              <a:rPr lang="en-US" sz="2400" b="1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b="1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thêm</a:t>
            </a:r>
            <a:r>
              <a:rPr lang="en-US" sz="2400" b="1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b="1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các</a:t>
            </a:r>
            <a:r>
              <a:rPr lang="en-US" sz="2400" b="1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b="1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ví</a:t>
            </a:r>
            <a:r>
              <a:rPr lang="en-US" sz="2400" b="1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b="1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dụ</a:t>
            </a:r>
            <a:r>
              <a:rPr lang="en-US" sz="2400" b="1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b="1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có</a:t>
            </a:r>
            <a:r>
              <a:rPr lang="en-US" sz="2400" b="1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b="1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hỗn</a:t>
            </a:r>
            <a:r>
              <a:rPr lang="en-US" sz="2400" b="1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b="1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hợp</a:t>
            </a:r>
            <a:r>
              <a:rPr lang="en-US" sz="2400" b="1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b="1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trong</a:t>
            </a:r>
            <a:r>
              <a:rPr lang="en-US" sz="2400" b="1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b="1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cuộc</a:t>
            </a:r>
            <a:r>
              <a:rPr lang="en-US" sz="2400" b="1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b="1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sống</a:t>
            </a:r>
            <a:r>
              <a:rPr lang="en-US" sz="2400" b="1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388155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9" grpId="0"/>
      <p:bldP spid="24" grpId="0"/>
      <p:bldP spid="16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B9EB138-CA05-4FF8-841B-5913A49A2DE1}"/>
              </a:ext>
            </a:extLst>
          </p:cNvPr>
          <p:cNvSpPr txBox="1"/>
          <p:nvPr/>
        </p:nvSpPr>
        <p:spPr>
          <a:xfrm>
            <a:off x="765925" y="215900"/>
            <a:ext cx="60573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#9Slide03 BoosterNextFYBlack" panose="02000A03000000020004" pitchFamily="2" charset="0"/>
              </a:rPr>
              <a:t>I. HỖN HỢP, CHẤT TINH KHIẾT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6EBB4FE-063C-4716-8051-7C07958BB23B}"/>
              </a:ext>
            </a:extLst>
          </p:cNvPr>
          <p:cNvSpPr txBox="1"/>
          <p:nvPr/>
        </p:nvSpPr>
        <p:spPr>
          <a:xfrm>
            <a:off x="769598" y="774586"/>
            <a:ext cx="58788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#9Slide03 BoosterNextFYBlack" panose="02000A03000000020004" pitchFamily="2" charset="0"/>
              </a:rPr>
              <a:t>2. HỖN HỢP ĐỒNG NHẤT VÀ HỖN HỢP KHÔNG ĐỒNG NHẤT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BC02A35-C345-40C0-B173-5C5C9554ABD4}"/>
              </a:ext>
            </a:extLst>
          </p:cNvPr>
          <p:cNvSpPr txBox="1"/>
          <p:nvPr/>
        </p:nvSpPr>
        <p:spPr>
          <a:xfrm>
            <a:off x="6278439" y="5538580"/>
            <a:ext cx="55661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Nước</a:t>
            </a:r>
            <a:r>
              <a:rPr lang="en-US" sz="2400" b="1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b="1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muối</a:t>
            </a:r>
            <a:r>
              <a:rPr lang="en-US" sz="2400" b="1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b="1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không</a:t>
            </a:r>
            <a:r>
              <a:rPr lang="en-US" sz="2400" b="1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b="1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xuất</a:t>
            </a:r>
            <a:r>
              <a:rPr lang="en-US" sz="2400" b="1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b="1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hiện</a:t>
            </a:r>
            <a:r>
              <a:rPr lang="en-US" sz="2400" b="1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b="1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ranh</a:t>
            </a:r>
            <a:r>
              <a:rPr lang="en-US" sz="2400" b="1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b="1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giới</a:t>
            </a:r>
            <a:r>
              <a:rPr lang="en-US" sz="2400" b="1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b="1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giữa</a:t>
            </a:r>
            <a:r>
              <a:rPr lang="en-US" sz="2400" b="1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b="1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các</a:t>
            </a:r>
            <a:r>
              <a:rPr lang="en-US" sz="2400" b="1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b="1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thành</a:t>
            </a:r>
            <a:r>
              <a:rPr lang="en-US" sz="2400" b="1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b="1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phần</a:t>
            </a:r>
            <a:r>
              <a:rPr lang="en-US" sz="2400" b="1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, </a:t>
            </a:r>
            <a:r>
              <a:rPr lang="en-US" sz="2400" b="1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còn</a:t>
            </a:r>
            <a:r>
              <a:rPr lang="en-US" sz="2400" b="1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b="1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dầu</a:t>
            </a:r>
            <a:r>
              <a:rPr lang="en-US" sz="2400" b="1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b="1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ăn</a:t>
            </a:r>
            <a:r>
              <a:rPr lang="en-US" sz="2400" b="1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b="1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thì</a:t>
            </a:r>
            <a:r>
              <a:rPr lang="en-US" sz="2400" b="1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b="1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có</a:t>
            </a:r>
            <a:endParaRPr lang="en-US" sz="2400" b="1" dirty="0">
              <a:latin typeface="#9Slide03 Arima Madurai ExtraLi" panose="00000300000000000000" pitchFamily="2" charset="0"/>
              <a:cs typeface="#9Slide03 Arima Madurai ExtraLi" panose="000003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BCCD14A-A274-4D66-8473-F90EF450BF3B}"/>
              </a:ext>
            </a:extLst>
          </p:cNvPr>
          <p:cNvSpPr txBox="1"/>
          <p:nvPr/>
        </p:nvSpPr>
        <p:spPr>
          <a:xfrm>
            <a:off x="519624" y="1771588"/>
            <a:ext cx="58788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Nước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muối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là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b="1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hỗn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b="1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hợp</a:t>
            </a:r>
            <a:r>
              <a:rPr lang="en-US" sz="2400" b="1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b="1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đồng</a:t>
            </a:r>
            <a:r>
              <a:rPr lang="en-US" sz="2400" b="1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b="1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nhất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, </a:t>
            </a:r>
          </a:p>
          <a:p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nước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và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dầu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ăn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là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hỗn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hợp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b="1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không</a:t>
            </a:r>
            <a:r>
              <a:rPr lang="en-US" sz="2400" b="1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b="1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đồng</a:t>
            </a:r>
            <a:r>
              <a:rPr lang="en-US" sz="2400" b="1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b="1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nhất</a:t>
            </a:r>
            <a:endParaRPr lang="en-US" sz="2400" b="1" dirty="0">
              <a:latin typeface="#9Slide03 Arima Madurai ExtraLi" panose="00000300000000000000" pitchFamily="2" charset="0"/>
              <a:cs typeface="#9Slide03 Arima Madurai ExtraLi" panose="00000300000000000000" pitchFamily="2" charset="0"/>
            </a:endParaRPr>
          </a:p>
        </p:txBody>
      </p: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2210DAEE-F13F-4F5A-B6FA-0472C28CA8A3}"/>
              </a:ext>
            </a:extLst>
          </p:cNvPr>
          <p:cNvGrpSpPr/>
          <p:nvPr/>
        </p:nvGrpSpPr>
        <p:grpSpPr>
          <a:xfrm>
            <a:off x="765925" y="3429000"/>
            <a:ext cx="5191244" cy="3929559"/>
            <a:chOff x="2021619" y="2578929"/>
            <a:chExt cx="2559915" cy="1650751"/>
          </a:xfrm>
        </p:grpSpPr>
        <p:sp>
          <p:nvSpPr>
            <p:cNvPr id="133" name="Google Shape;236;p5">
              <a:extLst>
                <a:ext uri="{FF2B5EF4-FFF2-40B4-BE49-F238E27FC236}">
                  <a16:creationId xmlns:a16="http://schemas.microsoft.com/office/drawing/2014/main" id="{5A881CAD-EF7E-4E4B-9362-3F32A6D8BA74}"/>
                </a:ext>
              </a:extLst>
            </p:cNvPr>
            <p:cNvSpPr/>
            <p:nvPr/>
          </p:nvSpPr>
          <p:spPr>
            <a:xfrm>
              <a:off x="2071351" y="2654582"/>
              <a:ext cx="2510183" cy="1575098"/>
            </a:xfrm>
            <a:prstGeom prst="rect">
              <a:avLst/>
            </a:prstGeom>
            <a:solidFill>
              <a:srgbClr val="CFAFD4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 0</a:t>
              </a: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4" name="Google Shape;237;p5">
              <a:extLst>
                <a:ext uri="{FF2B5EF4-FFF2-40B4-BE49-F238E27FC236}">
                  <a16:creationId xmlns:a16="http://schemas.microsoft.com/office/drawing/2014/main" id="{2E357DE3-6944-4C5C-9EFC-A29AF33A353C}"/>
                </a:ext>
              </a:extLst>
            </p:cNvPr>
            <p:cNvSpPr/>
            <p:nvPr/>
          </p:nvSpPr>
          <p:spPr>
            <a:xfrm>
              <a:off x="2021619" y="2578929"/>
              <a:ext cx="2510183" cy="1575098"/>
            </a:xfrm>
            <a:prstGeom prst="rect">
              <a:avLst/>
            </a:prstGeom>
            <a:solidFill>
              <a:srgbClr val="FCCFB8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 </a:t>
              </a: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36" name="Graphic 6">
            <a:extLst>
              <a:ext uri="{FF2B5EF4-FFF2-40B4-BE49-F238E27FC236}">
                <a16:creationId xmlns:a16="http://schemas.microsoft.com/office/drawing/2014/main" id="{5C8B4D40-AC7C-401E-8015-1BA76E70D052}"/>
              </a:ext>
            </a:extLst>
          </p:cNvPr>
          <p:cNvGrpSpPr/>
          <p:nvPr/>
        </p:nvGrpSpPr>
        <p:grpSpPr>
          <a:xfrm>
            <a:off x="853939" y="3929562"/>
            <a:ext cx="1966226" cy="2398069"/>
            <a:chOff x="1002752" y="4828915"/>
            <a:chExt cx="1558779" cy="1901134"/>
          </a:xfrm>
        </p:grpSpPr>
        <p:grpSp>
          <p:nvGrpSpPr>
            <p:cNvPr id="138" name="Graphic 6">
              <a:extLst>
                <a:ext uri="{FF2B5EF4-FFF2-40B4-BE49-F238E27FC236}">
                  <a16:creationId xmlns:a16="http://schemas.microsoft.com/office/drawing/2014/main" id="{B0B8AB8A-3501-4240-AA5E-D9D7A4C0A3A7}"/>
                </a:ext>
              </a:extLst>
            </p:cNvPr>
            <p:cNvGrpSpPr/>
            <p:nvPr/>
          </p:nvGrpSpPr>
          <p:grpSpPr>
            <a:xfrm>
              <a:off x="1180156" y="4828915"/>
              <a:ext cx="1105260" cy="1897625"/>
              <a:chOff x="1180156" y="4828915"/>
              <a:chExt cx="1105260" cy="1897625"/>
            </a:xfrm>
          </p:grpSpPr>
          <p:grpSp>
            <p:nvGrpSpPr>
              <p:cNvPr id="178" name="Graphic 6">
                <a:extLst>
                  <a:ext uri="{FF2B5EF4-FFF2-40B4-BE49-F238E27FC236}">
                    <a16:creationId xmlns:a16="http://schemas.microsoft.com/office/drawing/2014/main" id="{00141ABF-DD60-4888-8E40-7B659166FF9D}"/>
                  </a:ext>
                </a:extLst>
              </p:cNvPr>
              <p:cNvGrpSpPr/>
              <p:nvPr/>
            </p:nvGrpSpPr>
            <p:grpSpPr>
              <a:xfrm>
                <a:off x="1182022" y="5813322"/>
                <a:ext cx="1061966" cy="911250"/>
                <a:chOff x="1182022" y="5813322"/>
                <a:chExt cx="1061966" cy="911250"/>
              </a:xfrm>
            </p:grpSpPr>
            <p:sp>
              <p:nvSpPr>
                <p:cNvPr id="244" name="Freeform: Shape 243">
                  <a:extLst>
                    <a:ext uri="{FF2B5EF4-FFF2-40B4-BE49-F238E27FC236}">
                      <a16:creationId xmlns:a16="http://schemas.microsoft.com/office/drawing/2014/main" id="{FE5BD94C-10F0-4D4D-B67D-3A3DBB0AE58D}"/>
                    </a:ext>
                  </a:extLst>
                </p:cNvPr>
                <p:cNvSpPr/>
                <p:nvPr/>
              </p:nvSpPr>
              <p:spPr>
                <a:xfrm>
                  <a:off x="1189681" y="5821364"/>
                  <a:ext cx="1041978" cy="895350"/>
                </a:xfrm>
                <a:custGeom>
                  <a:avLst/>
                  <a:gdLst>
                    <a:gd name="connsiteX0" fmla="*/ 0 w 1041978"/>
                    <a:gd name="connsiteY0" fmla="*/ 895350 h 895350"/>
                    <a:gd name="connsiteX1" fmla="*/ 545783 w 1041978"/>
                    <a:gd name="connsiteY1" fmla="*/ 0 h 895350"/>
                    <a:gd name="connsiteX2" fmla="*/ 1041082 w 1041978"/>
                    <a:gd name="connsiteY2" fmla="*/ 895350 h 895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041978" h="895350">
                      <a:moveTo>
                        <a:pt x="0" y="895350"/>
                      </a:moveTo>
                      <a:cubicBezTo>
                        <a:pt x="17145" y="285750"/>
                        <a:pt x="-57150" y="0"/>
                        <a:pt x="545783" y="0"/>
                      </a:cubicBezTo>
                      <a:cubicBezTo>
                        <a:pt x="1058228" y="0"/>
                        <a:pt x="1044893" y="219075"/>
                        <a:pt x="1041082" y="895350"/>
                      </a:cubicBezTo>
                    </a:path>
                  </a:pathLst>
                </a:custGeom>
                <a:solidFill>
                  <a:srgbClr val="A0D2B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45" name="Freeform: Shape 244">
                  <a:extLst>
                    <a:ext uri="{FF2B5EF4-FFF2-40B4-BE49-F238E27FC236}">
                      <a16:creationId xmlns:a16="http://schemas.microsoft.com/office/drawing/2014/main" id="{649D05CF-8EE2-4E00-A117-35B77E86D550}"/>
                    </a:ext>
                  </a:extLst>
                </p:cNvPr>
                <p:cNvSpPr/>
                <p:nvPr/>
              </p:nvSpPr>
              <p:spPr>
                <a:xfrm>
                  <a:off x="1182022" y="5813322"/>
                  <a:ext cx="1061966" cy="911250"/>
                </a:xfrm>
                <a:custGeom>
                  <a:avLst/>
                  <a:gdLst>
                    <a:gd name="connsiteX0" fmla="*/ 16231 w 1061966"/>
                    <a:gd name="connsiteY0" fmla="*/ 903392 h 911250"/>
                    <a:gd name="connsiteX1" fmla="*/ 38138 w 1061966"/>
                    <a:gd name="connsiteY1" fmla="*/ 349990 h 911250"/>
                    <a:gd name="connsiteX2" fmla="*/ 243878 w 1061966"/>
                    <a:gd name="connsiteY2" fmla="*/ 59477 h 911250"/>
                    <a:gd name="connsiteX3" fmla="*/ 496291 w 1061966"/>
                    <a:gd name="connsiteY3" fmla="*/ 17567 h 911250"/>
                    <a:gd name="connsiteX4" fmla="*/ 763943 w 1061966"/>
                    <a:gd name="connsiteY4" fmla="*/ 34712 h 911250"/>
                    <a:gd name="connsiteX5" fmla="*/ 1007783 w 1061966"/>
                    <a:gd name="connsiteY5" fmla="*/ 265217 h 911250"/>
                    <a:gd name="connsiteX6" fmla="*/ 1039216 w 1061966"/>
                    <a:gd name="connsiteY6" fmla="*/ 531917 h 911250"/>
                    <a:gd name="connsiteX7" fmla="*/ 1041121 w 1061966"/>
                    <a:gd name="connsiteY7" fmla="*/ 903392 h 911250"/>
                    <a:gd name="connsiteX8" fmla="*/ 1058266 w 1061966"/>
                    <a:gd name="connsiteY8" fmla="*/ 903392 h 911250"/>
                    <a:gd name="connsiteX9" fmla="*/ 1031596 w 1061966"/>
                    <a:gd name="connsiteY9" fmla="*/ 290935 h 911250"/>
                    <a:gd name="connsiteX10" fmla="*/ 820141 w 1061966"/>
                    <a:gd name="connsiteY10" fmla="*/ 33760 h 911250"/>
                    <a:gd name="connsiteX11" fmla="*/ 582016 w 1061966"/>
                    <a:gd name="connsiteY11" fmla="*/ 422 h 911250"/>
                    <a:gd name="connsiteX12" fmla="*/ 291503 w 1061966"/>
                    <a:gd name="connsiteY12" fmla="*/ 27092 h 911250"/>
                    <a:gd name="connsiteX13" fmla="*/ 37186 w 1061966"/>
                    <a:gd name="connsiteY13" fmla="*/ 272837 h 911250"/>
                    <a:gd name="connsiteX14" fmla="*/ 6706 w 1061966"/>
                    <a:gd name="connsiteY14" fmla="*/ 530965 h 911250"/>
                    <a:gd name="connsiteX15" fmla="*/ 38 w 1061966"/>
                    <a:gd name="connsiteY15" fmla="*/ 902440 h 911250"/>
                    <a:gd name="connsiteX16" fmla="*/ 16231 w 1061966"/>
                    <a:gd name="connsiteY16" fmla="*/ 903392 h 911250"/>
                    <a:gd name="connsiteX17" fmla="*/ 16231 w 1061966"/>
                    <a:gd name="connsiteY17" fmla="*/ 903392 h 911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061966" h="911250">
                      <a:moveTo>
                        <a:pt x="16231" y="903392"/>
                      </a:moveTo>
                      <a:cubicBezTo>
                        <a:pt x="20993" y="720512"/>
                        <a:pt x="9563" y="531917"/>
                        <a:pt x="38138" y="349990"/>
                      </a:cubicBezTo>
                      <a:cubicBezTo>
                        <a:pt x="58141" y="219497"/>
                        <a:pt x="116243" y="109007"/>
                        <a:pt x="243878" y="59477"/>
                      </a:cubicBezTo>
                      <a:cubicBezTo>
                        <a:pt x="323888" y="28997"/>
                        <a:pt x="411518" y="20425"/>
                        <a:pt x="496291" y="17567"/>
                      </a:cubicBezTo>
                      <a:cubicBezTo>
                        <a:pt x="584873" y="14710"/>
                        <a:pt x="677266" y="15662"/>
                        <a:pt x="763943" y="34712"/>
                      </a:cubicBezTo>
                      <a:cubicBezTo>
                        <a:pt x="890626" y="63287"/>
                        <a:pt x="973493" y="139487"/>
                        <a:pt x="1007783" y="265217"/>
                      </a:cubicBezTo>
                      <a:cubicBezTo>
                        <a:pt x="1031596" y="351895"/>
                        <a:pt x="1036358" y="442382"/>
                        <a:pt x="1039216" y="531917"/>
                      </a:cubicBezTo>
                      <a:cubicBezTo>
                        <a:pt x="1043026" y="655742"/>
                        <a:pt x="1041121" y="779567"/>
                        <a:pt x="1041121" y="903392"/>
                      </a:cubicBezTo>
                      <a:cubicBezTo>
                        <a:pt x="1041121" y="913870"/>
                        <a:pt x="1057313" y="913870"/>
                        <a:pt x="1058266" y="903392"/>
                      </a:cubicBezTo>
                      <a:cubicBezTo>
                        <a:pt x="1059218" y="702415"/>
                        <a:pt x="1075411" y="489055"/>
                        <a:pt x="1031596" y="290935"/>
                      </a:cubicBezTo>
                      <a:cubicBezTo>
                        <a:pt x="1004926" y="169967"/>
                        <a:pt x="941108" y="74717"/>
                        <a:pt x="820141" y="33760"/>
                      </a:cubicBezTo>
                      <a:cubicBezTo>
                        <a:pt x="743941" y="8042"/>
                        <a:pt x="662026" y="2327"/>
                        <a:pt x="582016" y="422"/>
                      </a:cubicBezTo>
                      <a:cubicBezTo>
                        <a:pt x="484861" y="-1483"/>
                        <a:pt x="385801" y="2327"/>
                        <a:pt x="291503" y="27092"/>
                      </a:cubicBezTo>
                      <a:cubicBezTo>
                        <a:pt x="161963" y="61382"/>
                        <a:pt x="72428" y="143297"/>
                        <a:pt x="37186" y="272837"/>
                      </a:cubicBezTo>
                      <a:cubicBezTo>
                        <a:pt x="14326" y="356657"/>
                        <a:pt x="9563" y="445240"/>
                        <a:pt x="6706" y="530965"/>
                      </a:cubicBezTo>
                      <a:cubicBezTo>
                        <a:pt x="1943" y="654790"/>
                        <a:pt x="2896" y="778615"/>
                        <a:pt x="38" y="902440"/>
                      </a:cubicBezTo>
                      <a:cubicBezTo>
                        <a:pt x="-914" y="913870"/>
                        <a:pt x="16231" y="913870"/>
                        <a:pt x="16231" y="903392"/>
                      </a:cubicBezTo>
                      <a:lnTo>
                        <a:pt x="16231" y="903392"/>
                      </a:lnTo>
                      <a:close/>
                    </a:path>
                  </a:pathLst>
                </a:custGeom>
                <a:solidFill>
                  <a:srgbClr val="3B477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79" name="Graphic 6">
                <a:extLst>
                  <a:ext uri="{FF2B5EF4-FFF2-40B4-BE49-F238E27FC236}">
                    <a16:creationId xmlns:a16="http://schemas.microsoft.com/office/drawing/2014/main" id="{F835A81C-133B-4025-A29D-A20FC14E43C2}"/>
                  </a:ext>
                </a:extLst>
              </p:cNvPr>
              <p:cNvGrpSpPr/>
              <p:nvPr/>
            </p:nvGrpSpPr>
            <p:grpSpPr>
              <a:xfrm>
                <a:off x="1313461" y="4828915"/>
                <a:ext cx="859199" cy="1096472"/>
                <a:chOff x="1313461" y="4828915"/>
                <a:chExt cx="859199" cy="1096472"/>
              </a:xfrm>
            </p:grpSpPr>
            <p:grpSp>
              <p:nvGrpSpPr>
                <p:cNvPr id="208" name="Graphic 6">
                  <a:extLst>
                    <a:ext uri="{FF2B5EF4-FFF2-40B4-BE49-F238E27FC236}">
                      <a16:creationId xmlns:a16="http://schemas.microsoft.com/office/drawing/2014/main" id="{02F6A7C6-03CD-47A0-8074-79B9678996A4}"/>
                    </a:ext>
                  </a:extLst>
                </p:cNvPr>
                <p:cNvGrpSpPr/>
                <p:nvPr/>
              </p:nvGrpSpPr>
              <p:grpSpPr>
                <a:xfrm>
                  <a:off x="1395184" y="5146756"/>
                  <a:ext cx="630697" cy="778631"/>
                  <a:chOff x="1395184" y="5146756"/>
                  <a:chExt cx="630697" cy="778631"/>
                </a:xfrm>
              </p:grpSpPr>
              <p:grpSp>
                <p:nvGrpSpPr>
                  <p:cNvPr id="238" name="Graphic 6">
                    <a:extLst>
                      <a:ext uri="{FF2B5EF4-FFF2-40B4-BE49-F238E27FC236}">
                        <a16:creationId xmlns:a16="http://schemas.microsoft.com/office/drawing/2014/main" id="{E351E5C2-ACF0-493C-9BA2-428D49A4C5DD}"/>
                      </a:ext>
                    </a:extLst>
                  </p:cNvPr>
                  <p:cNvGrpSpPr/>
                  <p:nvPr/>
                </p:nvGrpSpPr>
                <p:grpSpPr>
                  <a:xfrm>
                    <a:off x="1576955" y="5594431"/>
                    <a:ext cx="269984" cy="330956"/>
                    <a:chOff x="1576955" y="5594431"/>
                    <a:chExt cx="269984" cy="330956"/>
                  </a:xfrm>
                </p:grpSpPr>
                <p:sp>
                  <p:nvSpPr>
                    <p:cNvPr id="242" name="Freeform: Shape 241">
                      <a:extLst>
                        <a:ext uri="{FF2B5EF4-FFF2-40B4-BE49-F238E27FC236}">
                          <a16:creationId xmlns:a16="http://schemas.microsoft.com/office/drawing/2014/main" id="{3A65F055-6775-40B8-9CB7-A2DE0334535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409" y="5602289"/>
                      <a:ext cx="247582" cy="314325"/>
                    </a:xfrm>
                    <a:custGeom>
                      <a:avLst/>
                      <a:gdLst>
                        <a:gd name="connsiteX0" fmla="*/ 8941 w 247582"/>
                        <a:gd name="connsiteY0" fmla="*/ 0 h 314325"/>
                        <a:gd name="connsiteX1" fmla="*/ 116574 w 247582"/>
                        <a:gd name="connsiteY1" fmla="*/ 314325 h 314325"/>
                        <a:gd name="connsiteX2" fmla="*/ 234684 w 247582"/>
                        <a:gd name="connsiteY2" fmla="*/ 0 h 31432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247582" h="314325">
                          <a:moveTo>
                            <a:pt x="8941" y="0"/>
                          </a:moveTo>
                          <a:cubicBezTo>
                            <a:pt x="11799" y="174308"/>
                            <a:pt x="-50114" y="314325"/>
                            <a:pt x="116574" y="314325"/>
                          </a:cubicBezTo>
                          <a:cubicBezTo>
                            <a:pt x="292786" y="314325"/>
                            <a:pt x="243256" y="220980"/>
                            <a:pt x="234684" y="0"/>
                          </a:cubicBezTo>
                        </a:path>
                      </a:pathLst>
                    </a:custGeom>
                    <a:solidFill>
                      <a:srgbClr val="FFFFFF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43" name="Freeform: Shape 242">
                      <a:extLst>
                        <a:ext uri="{FF2B5EF4-FFF2-40B4-BE49-F238E27FC236}">
                          <a16:creationId xmlns:a16="http://schemas.microsoft.com/office/drawing/2014/main" id="{7DC7EFAE-77CE-487B-8EB9-5F3EEB2970B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76955" y="5594431"/>
                      <a:ext cx="269984" cy="330956"/>
                    </a:xfrm>
                    <a:custGeom>
                      <a:avLst/>
                      <a:gdLst>
                        <a:gd name="connsiteX0" fmla="*/ 11823 w 269984"/>
                        <a:gd name="connsiteY0" fmla="*/ 7858 h 330956"/>
                        <a:gd name="connsiteX1" fmla="*/ 9918 w 269984"/>
                        <a:gd name="connsiteY1" fmla="*/ 261223 h 330956"/>
                        <a:gd name="connsiteX2" fmla="*/ 160413 w 269984"/>
                        <a:gd name="connsiteY2" fmla="*/ 329803 h 330956"/>
                        <a:gd name="connsiteX3" fmla="*/ 264236 w 269984"/>
                        <a:gd name="connsiteY3" fmla="*/ 253603 h 330956"/>
                        <a:gd name="connsiteX4" fmla="*/ 254711 w 269984"/>
                        <a:gd name="connsiteY4" fmla="*/ 7858 h 330956"/>
                        <a:gd name="connsiteX5" fmla="*/ 237566 w 269984"/>
                        <a:gd name="connsiteY5" fmla="*/ 7858 h 330956"/>
                        <a:gd name="connsiteX6" fmla="*/ 250901 w 269984"/>
                        <a:gd name="connsiteY6" fmla="*/ 213598 h 330956"/>
                        <a:gd name="connsiteX7" fmla="*/ 160413 w 269984"/>
                        <a:gd name="connsiteY7" fmla="*/ 312658 h 330956"/>
                        <a:gd name="connsiteX8" fmla="*/ 20396 w 269984"/>
                        <a:gd name="connsiteY8" fmla="*/ 221218 h 330956"/>
                        <a:gd name="connsiteX9" fmla="*/ 28016 w 269984"/>
                        <a:gd name="connsiteY9" fmla="*/ 7858 h 330956"/>
                        <a:gd name="connsiteX10" fmla="*/ 11823 w 269984"/>
                        <a:gd name="connsiteY10" fmla="*/ 7858 h 330956"/>
                        <a:gd name="connsiteX11" fmla="*/ 11823 w 269984"/>
                        <a:gd name="connsiteY11" fmla="*/ 7858 h 33095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</a:cxnLst>
                      <a:rect l="l" t="t" r="r" b="b"/>
                      <a:pathLst>
                        <a:path w="269984" h="330956">
                          <a:moveTo>
                            <a:pt x="11823" y="7858"/>
                          </a:moveTo>
                          <a:cubicBezTo>
                            <a:pt x="12776" y="87868"/>
                            <a:pt x="-13894" y="183118"/>
                            <a:pt x="9918" y="261223"/>
                          </a:cubicBezTo>
                          <a:cubicBezTo>
                            <a:pt x="29921" y="326946"/>
                            <a:pt x="100406" y="334566"/>
                            <a:pt x="160413" y="329803"/>
                          </a:cubicBezTo>
                          <a:cubicBezTo>
                            <a:pt x="210896" y="325041"/>
                            <a:pt x="252806" y="306943"/>
                            <a:pt x="264236" y="253603"/>
                          </a:cubicBezTo>
                          <a:cubicBezTo>
                            <a:pt x="280428" y="175498"/>
                            <a:pt x="257568" y="85963"/>
                            <a:pt x="254711" y="7858"/>
                          </a:cubicBezTo>
                          <a:cubicBezTo>
                            <a:pt x="253758" y="-2619"/>
                            <a:pt x="237566" y="-2619"/>
                            <a:pt x="237566" y="7858"/>
                          </a:cubicBezTo>
                          <a:cubicBezTo>
                            <a:pt x="240423" y="76438"/>
                            <a:pt x="251853" y="145018"/>
                            <a:pt x="250901" y="213598"/>
                          </a:cubicBezTo>
                          <a:cubicBezTo>
                            <a:pt x="249948" y="275511"/>
                            <a:pt x="223278" y="305991"/>
                            <a:pt x="160413" y="312658"/>
                          </a:cubicBezTo>
                          <a:cubicBezTo>
                            <a:pt x="88023" y="319326"/>
                            <a:pt x="26111" y="302181"/>
                            <a:pt x="20396" y="221218"/>
                          </a:cubicBezTo>
                          <a:cubicBezTo>
                            <a:pt x="15633" y="150733"/>
                            <a:pt x="28968" y="78343"/>
                            <a:pt x="28016" y="7858"/>
                          </a:cubicBezTo>
                          <a:cubicBezTo>
                            <a:pt x="28016" y="-2619"/>
                            <a:pt x="11823" y="-2619"/>
                            <a:pt x="11823" y="7858"/>
                          </a:cubicBezTo>
                          <a:lnTo>
                            <a:pt x="11823" y="7858"/>
                          </a:lnTo>
                          <a:close/>
                        </a:path>
                      </a:pathLst>
                    </a:custGeom>
                    <a:solidFill>
                      <a:srgbClr val="3B4772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239" name="Graphic 6">
                    <a:extLst>
                      <a:ext uri="{FF2B5EF4-FFF2-40B4-BE49-F238E27FC236}">
                        <a16:creationId xmlns:a16="http://schemas.microsoft.com/office/drawing/2014/main" id="{7E50C107-8B40-49D6-B100-38478BAEA7CF}"/>
                      </a:ext>
                    </a:extLst>
                  </p:cNvPr>
                  <p:cNvGrpSpPr/>
                  <p:nvPr/>
                </p:nvGrpSpPr>
                <p:grpSpPr>
                  <a:xfrm>
                    <a:off x="1395184" y="5146756"/>
                    <a:ext cx="630697" cy="608570"/>
                    <a:chOff x="1395184" y="5146756"/>
                    <a:chExt cx="630697" cy="608570"/>
                  </a:xfrm>
                </p:grpSpPr>
                <p:sp>
                  <p:nvSpPr>
                    <p:cNvPr id="240" name="Freeform: Shape 239">
                      <a:extLst>
                        <a:ext uri="{FF2B5EF4-FFF2-40B4-BE49-F238E27FC236}">
                          <a16:creationId xmlns:a16="http://schemas.microsoft.com/office/drawing/2014/main" id="{79FDE2BC-A022-4797-B446-B6EB2A83351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407724" y="5154615"/>
                      <a:ext cx="608420" cy="590777"/>
                    </a:xfrm>
                    <a:custGeom>
                      <a:avLst/>
                      <a:gdLst>
                        <a:gd name="connsiteX0" fmla="*/ 10556 w 608420"/>
                        <a:gd name="connsiteY0" fmla="*/ 0 h 590777"/>
                        <a:gd name="connsiteX1" fmla="*/ 314404 w 608420"/>
                        <a:gd name="connsiteY1" fmla="*/ 590550 h 590777"/>
                        <a:gd name="connsiteX2" fmla="*/ 587771 w 608420"/>
                        <a:gd name="connsiteY2" fmla="*/ 0 h 59077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608420" h="590777">
                          <a:moveTo>
                            <a:pt x="10556" y="0"/>
                          </a:moveTo>
                          <a:cubicBezTo>
                            <a:pt x="10556" y="246697"/>
                            <a:pt x="-87551" y="601028"/>
                            <a:pt x="314404" y="590550"/>
                          </a:cubicBezTo>
                          <a:cubicBezTo>
                            <a:pt x="658256" y="581025"/>
                            <a:pt x="621109" y="334328"/>
                            <a:pt x="587771" y="0"/>
                          </a:cubicBezTo>
                        </a:path>
                      </a:pathLst>
                    </a:custGeom>
                    <a:solidFill>
                      <a:srgbClr val="FFFFFF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41" name="Freeform: Shape 240">
                      <a:extLst>
                        <a:ext uri="{FF2B5EF4-FFF2-40B4-BE49-F238E27FC236}">
                          <a16:creationId xmlns:a16="http://schemas.microsoft.com/office/drawing/2014/main" id="{A4CDB622-8409-4713-903D-C97E39A8A7E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95184" y="5146756"/>
                      <a:ext cx="630697" cy="608570"/>
                    </a:xfrm>
                    <a:custGeom>
                      <a:avLst/>
                      <a:gdLst>
                        <a:gd name="connsiteX0" fmla="*/ 14524 w 630697"/>
                        <a:gd name="connsiteY0" fmla="*/ 7858 h 608570"/>
                        <a:gd name="connsiteX1" fmla="*/ 104059 w 630697"/>
                        <a:gd name="connsiteY1" fmla="*/ 550783 h 608570"/>
                        <a:gd name="connsiteX2" fmla="*/ 435529 w 630697"/>
                        <a:gd name="connsiteY2" fmla="*/ 592693 h 608570"/>
                        <a:gd name="connsiteX3" fmla="*/ 614599 w 630697"/>
                        <a:gd name="connsiteY3" fmla="*/ 418386 h 608570"/>
                        <a:gd name="connsiteX4" fmla="*/ 607932 w 630697"/>
                        <a:gd name="connsiteY4" fmla="*/ 7858 h 608570"/>
                        <a:gd name="connsiteX5" fmla="*/ 590787 w 630697"/>
                        <a:gd name="connsiteY5" fmla="*/ 7858 h 608570"/>
                        <a:gd name="connsiteX6" fmla="*/ 468867 w 630697"/>
                        <a:gd name="connsiteY6" fmla="*/ 565071 h 608570"/>
                        <a:gd name="connsiteX7" fmla="*/ 129777 w 630697"/>
                        <a:gd name="connsiteY7" fmla="*/ 548878 h 608570"/>
                        <a:gd name="connsiteX8" fmla="*/ 22144 w 630697"/>
                        <a:gd name="connsiteY8" fmla="*/ 316468 h 608570"/>
                        <a:gd name="connsiteX9" fmla="*/ 31669 w 630697"/>
                        <a:gd name="connsiteY9" fmla="*/ 7858 h 608570"/>
                        <a:gd name="connsiteX10" fmla="*/ 14524 w 630697"/>
                        <a:gd name="connsiteY10" fmla="*/ 7858 h 608570"/>
                        <a:gd name="connsiteX11" fmla="*/ 14524 w 630697"/>
                        <a:gd name="connsiteY11" fmla="*/ 7858 h 6085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</a:cxnLst>
                      <a:rect l="l" t="t" r="r" b="b"/>
                      <a:pathLst>
                        <a:path w="630697" h="608570">
                          <a:moveTo>
                            <a:pt x="14524" y="7858"/>
                          </a:moveTo>
                          <a:cubicBezTo>
                            <a:pt x="13572" y="173593"/>
                            <a:pt x="-52151" y="432673"/>
                            <a:pt x="104059" y="550783"/>
                          </a:cubicBezTo>
                          <a:cubicBezTo>
                            <a:pt x="192642" y="618411"/>
                            <a:pt x="331707" y="618411"/>
                            <a:pt x="435529" y="592693"/>
                          </a:cubicBezTo>
                          <a:cubicBezTo>
                            <a:pt x="526969" y="569833"/>
                            <a:pt x="591739" y="509826"/>
                            <a:pt x="614599" y="418386"/>
                          </a:cubicBezTo>
                          <a:cubicBezTo>
                            <a:pt x="647937" y="286941"/>
                            <a:pt x="621267" y="140256"/>
                            <a:pt x="607932" y="7858"/>
                          </a:cubicBezTo>
                          <a:cubicBezTo>
                            <a:pt x="606979" y="-2619"/>
                            <a:pt x="589834" y="-2619"/>
                            <a:pt x="590787" y="7858"/>
                          </a:cubicBezTo>
                          <a:cubicBezTo>
                            <a:pt x="607932" y="177403"/>
                            <a:pt x="677464" y="484108"/>
                            <a:pt x="468867" y="565071"/>
                          </a:cubicBezTo>
                          <a:cubicBezTo>
                            <a:pt x="369807" y="604123"/>
                            <a:pt x="222169" y="606981"/>
                            <a:pt x="129777" y="548878"/>
                          </a:cubicBezTo>
                          <a:cubicBezTo>
                            <a:pt x="49767" y="498396"/>
                            <a:pt x="26907" y="405051"/>
                            <a:pt x="22144" y="316468"/>
                          </a:cubicBezTo>
                          <a:cubicBezTo>
                            <a:pt x="16429" y="213598"/>
                            <a:pt x="30717" y="110728"/>
                            <a:pt x="31669" y="7858"/>
                          </a:cubicBezTo>
                          <a:cubicBezTo>
                            <a:pt x="31669" y="-2619"/>
                            <a:pt x="14524" y="-2619"/>
                            <a:pt x="14524" y="7858"/>
                          </a:cubicBezTo>
                          <a:lnTo>
                            <a:pt x="14524" y="7858"/>
                          </a:lnTo>
                          <a:close/>
                        </a:path>
                      </a:pathLst>
                    </a:custGeom>
                    <a:solidFill>
                      <a:srgbClr val="3B4772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</p:grpSp>
            <p:grpSp>
              <p:nvGrpSpPr>
                <p:cNvPr id="209" name="Graphic 6">
                  <a:extLst>
                    <a:ext uri="{FF2B5EF4-FFF2-40B4-BE49-F238E27FC236}">
                      <a16:creationId xmlns:a16="http://schemas.microsoft.com/office/drawing/2014/main" id="{7D734E39-65DA-4566-8E19-336FD0CC1A72}"/>
                    </a:ext>
                  </a:extLst>
                </p:cNvPr>
                <p:cNvGrpSpPr/>
                <p:nvPr/>
              </p:nvGrpSpPr>
              <p:grpSpPr>
                <a:xfrm>
                  <a:off x="1313461" y="5356967"/>
                  <a:ext cx="794529" cy="140112"/>
                  <a:chOff x="1313461" y="5356967"/>
                  <a:chExt cx="794529" cy="140112"/>
                </a:xfrm>
              </p:grpSpPr>
              <p:grpSp>
                <p:nvGrpSpPr>
                  <p:cNvPr id="232" name="Graphic 6">
                    <a:extLst>
                      <a:ext uri="{FF2B5EF4-FFF2-40B4-BE49-F238E27FC236}">
                        <a16:creationId xmlns:a16="http://schemas.microsoft.com/office/drawing/2014/main" id="{C61F94A9-859F-491F-A810-11E11B7BD9D7}"/>
                      </a:ext>
                    </a:extLst>
                  </p:cNvPr>
                  <p:cNvGrpSpPr/>
                  <p:nvPr/>
                </p:nvGrpSpPr>
                <p:grpSpPr>
                  <a:xfrm>
                    <a:off x="1313461" y="5356967"/>
                    <a:ext cx="127834" cy="138207"/>
                    <a:chOff x="1313461" y="5356967"/>
                    <a:chExt cx="127834" cy="138207"/>
                  </a:xfrm>
                </p:grpSpPr>
                <p:sp>
                  <p:nvSpPr>
                    <p:cNvPr id="236" name="Freeform: Shape 235">
                      <a:extLst>
                        <a:ext uri="{FF2B5EF4-FFF2-40B4-BE49-F238E27FC236}">
                          <a16:creationId xmlns:a16="http://schemas.microsoft.com/office/drawing/2014/main" id="{E05E6242-4726-4D02-B1A6-D3A7835D96B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22078" y="5364851"/>
                      <a:ext cx="111442" cy="123576"/>
                    </a:xfrm>
                    <a:custGeom>
                      <a:avLst/>
                      <a:gdLst>
                        <a:gd name="connsiteX0" fmla="*/ 103823 w 111442"/>
                        <a:gd name="connsiteY0" fmla="*/ 2171 h 123576"/>
                        <a:gd name="connsiteX1" fmla="*/ 0 w 111442"/>
                        <a:gd name="connsiteY1" fmla="*/ 65989 h 123576"/>
                        <a:gd name="connsiteX2" fmla="*/ 111443 w 111442"/>
                        <a:gd name="connsiteY2" fmla="*/ 119329 h 12357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111442" h="123576">
                          <a:moveTo>
                            <a:pt x="103823" y="2171"/>
                          </a:moveTo>
                          <a:cubicBezTo>
                            <a:pt x="33338" y="-7354"/>
                            <a:pt x="0" y="14554"/>
                            <a:pt x="0" y="65989"/>
                          </a:cubicBezTo>
                          <a:cubicBezTo>
                            <a:pt x="0" y="106946"/>
                            <a:pt x="35243" y="134569"/>
                            <a:pt x="111443" y="119329"/>
                          </a:cubicBezTo>
                        </a:path>
                      </a:pathLst>
                    </a:custGeom>
                    <a:solidFill>
                      <a:srgbClr val="FFFFFF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37" name="Freeform: Shape 236">
                      <a:extLst>
                        <a:ext uri="{FF2B5EF4-FFF2-40B4-BE49-F238E27FC236}">
                          <a16:creationId xmlns:a16="http://schemas.microsoft.com/office/drawing/2014/main" id="{C13528CA-D492-4A3D-9EE3-50239D5C511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3461" y="5356967"/>
                      <a:ext cx="127834" cy="138207"/>
                    </a:xfrm>
                    <a:custGeom>
                      <a:avLst/>
                      <a:gdLst>
                        <a:gd name="connsiteX0" fmla="*/ 112440 w 127834"/>
                        <a:gd name="connsiteY0" fmla="*/ 1483 h 138207"/>
                        <a:gd name="connsiteX1" fmla="*/ 45 w 127834"/>
                        <a:gd name="connsiteY1" fmla="*/ 75778 h 138207"/>
                        <a:gd name="connsiteX2" fmla="*/ 121965 w 127834"/>
                        <a:gd name="connsiteY2" fmla="*/ 134833 h 138207"/>
                        <a:gd name="connsiteX3" fmla="*/ 117202 w 127834"/>
                        <a:gd name="connsiteY3" fmla="*/ 118640 h 138207"/>
                        <a:gd name="connsiteX4" fmla="*/ 16237 w 127834"/>
                        <a:gd name="connsiteY4" fmla="*/ 70063 h 138207"/>
                        <a:gd name="connsiteX5" fmla="*/ 111487 w 127834"/>
                        <a:gd name="connsiteY5" fmla="*/ 16723 h 138207"/>
                        <a:gd name="connsiteX6" fmla="*/ 112440 w 127834"/>
                        <a:gd name="connsiteY6" fmla="*/ 1483 h 138207"/>
                        <a:gd name="connsiteX7" fmla="*/ 112440 w 127834"/>
                        <a:gd name="connsiteY7" fmla="*/ 1483 h 13820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127834" h="138207">
                          <a:moveTo>
                            <a:pt x="112440" y="1483"/>
                          </a:moveTo>
                          <a:cubicBezTo>
                            <a:pt x="57195" y="-5185"/>
                            <a:pt x="-1860" y="9103"/>
                            <a:pt x="45" y="75778"/>
                          </a:cubicBezTo>
                          <a:cubicBezTo>
                            <a:pt x="2902" y="139595"/>
                            <a:pt x="73387" y="143405"/>
                            <a:pt x="121965" y="134833"/>
                          </a:cubicBezTo>
                          <a:cubicBezTo>
                            <a:pt x="132442" y="132928"/>
                            <a:pt x="127680" y="116735"/>
                            <a:pt x="117202" y="118640"/>
                          </a:cubicBezTo>
                          <a:cubicBezTo>
                            <a:pt x="77197" y="125308"/>
                            <a:pt x="15285" y="125308"/>
                            <a:pt x="16237" y="70063"/>
                          </a:cubicBezTo>
                          <a:cubicBezTo>
                            <a:pt x="17190" y="15770"/>
                            <a:pt x="68625" y="11960"/>
                            <a:pt x="111487" y="16723"/>
                          </a:cubicBezTo>
                          <a:cubicBezTo>
                            <a:pt x="122917" y="19580"/>
                            <a:pt x="122917" y="3388"/>
                            <a:pt x="112440" y="1483"/>
                          </a:cubicBezTo>
                          <a:lnTo>
                            <a:pt x="112440" y="1483"/>
                          </a:lnTo>
                          <a:close/>
                        </a:path>
                      </a:pathLst>
                    </a:custGeom>
                    <a:solidFill>
                      <a:srgbClr val="3B4772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233" name="Graphic 6">
                    <a:extLst>
                      <a:ext uri="{FF2B5EF4-FFF2-40B4-BE49-F238E27FC236}">
                        <a16:creationId xmlns:a16="http://schemas.microsoft.com/office/drawing/2014/main" id="{804A819C-AAFB-4EDD-8802-4B6BDD1E83A6}"/>
                      </a:ext>
                    </a:extLst>
                  </p:cNvPr>
                  <p:cNvGrpSpPr/>
                  <p:nvPr/>
                </p:nvGrpSpPr>
                <p:grpSpPr>
                  <a:xfrm>
                    <a:off x="1980101" y="5358872"/>
                    <a:ext cx="127889" cy="138207"/>
                    <a:chOff x="1980101" y="5358872"/>
                    <a:chExt cx="127889" cy="138207"/>
                  </a:xfrm>
                </p:grpSpPr>
                <p:sp>
                  <p:nvSpPr>
                    <p:cNvPr id="234" name="Freeform: Shape 233">
                      <a:extLst>
                        <a:ext uri="{FF2B5EF4-FFF2-40B4-BE49-F238E27FC236}">
                          <a16:creationId xmlns:a16="http://schemas.microsoft.com/office/drawing/2014/main" id="{EA046198-D043-4527-AE17-016CBD3C80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88828" y="5364851"/>
                      <a:ext cx="111442" cy="123576"/>
                    </a:xfrm>
                    <a:custGeom>
                      <a:avLst/>
                      <a:gdLst>
                        <a:gd name="connsiteX0" fmla="*/ 7620 w 111442"/>
                        <a:gd name="connsiteY0" fmla="*/ 2171 h 123576"/>
                        <a:gd name="connsiteX1" fmla="*/ 111442 w 111442"/>
                        <a:gd name="connsiteY1" fmla="*/ 65989 h 123576"/>
                        <a:gd name="connsiteX2" fmla="*/ 0 w 111442"/>
                        <a:gd name="connsiteY2" fmla="*/ 119329 h 12357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111442" h="123576">
                          <a:moveTo>
                            <a:pt x="7620" y="2171"/>
                          </a:moveTo>
                          <a:cubicBezTo>
                            <a:pt x="78105" y="-7354"/>
                            <a:pt x="111442" y="14554"/>
                            <a:pt x="111442" y="65989"/>
                          </a:cubicBezTo>
                          <a:cubicBezTo>
                            <a:pt x="111442" y="106946"/>
                            <a:pt x="77152" y="134569"/>
                            <a:pt x="0" y="119329"/>
                          </a:cubicBezTo>
                        </a:path>
                      </a:pathLst>
                    </a:custGeom>
                    <a:solidFill>
                      <a:srgbClr val="FFFFFF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35" name="Freeform: Shape 234">
                      <a:extLst>
                        <a:ext uri="{FF2B5EF4-FFF2-40B4-BE49-F238E27FC236}">
                          <a16:creationId xmlns:a16="http://schemas.microsoft.com/office/drawing/2014/main" id="{57C8B7B9-CF9B-4E49-B6B2-D026D1E6482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80101" y="5358872"/>
                      <a:ext cx="127889" cy="138207"/>
                    </a:xfrm>
                    <a:custGeom>
                      <a:avLst/>
                      <a:gdLst>
                        <a:gd name="connsiteX0" fmla="*/ 16347 w 127889"/>
                        <a:gd name="connsiteY0" fmla="*/ 16723 h 138207"/>
                        <a:gd name="connsiteX1" fmla="*/ 111597 w 127889"/>
                        <a:gd name="connsiteY1" fmla="*/ 70063 h 138207"/>
                        <a:gd name="connsiteX2" fmla="*/ 10632 w 127889"/>
                        <a:gd name="connsiteY2" fmla="*/ 118640 h 138207"/>
                        <a:gd name="connsiteX3" fmla="*/ 5870 w 127889"/>
                        <a:gd name="connsiteY3" fmla="*/ 134833 h 138207"/>
                        <a:gd name="connsiteX4" fmla="*/ 127790 w 127889"/>
                        <a:gd name="connsiteY4" fmla="*/ 75778 h 138207"/>
                        <a:gd name="connsiteX5" fmla="*/ 15395 w 127889"/>
                        <a:gd name="connsiteY5" fmla="*/ 1483 h 138207"/>
                        <a:gd name="connsiteX6" fmla="*/ 16347 w 127889"/>
                        <a:gd name="connsiteY6" fmla="*/ 16723 h 138207"/>
                        <a:gd name="connsiteX7" fmla="*/ 16347 w 127889"/>
                        <a:gd name="connsiteY7" fmla="*/ 16723 h 13820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127889" h="138207">
                          <a:moveTo>
                            <a:pt x="16347" y="16723"/>
                          </a:moveTo>
                          <a:cubicBezTo>
                            <a:pt x="59210" y="11960"/>
                            <a:pt x="110645" y="15770"/>
                            <a:pt x="111597" y="70063"/>
                          </a:cubicBezTo>
                          <a:cubicBezTo>
                            <a:pt x="112550" y="125308"/>
                            <a:pt x="50637" y="125308"/>
                            <a:pt x="10632" y="118640"/>
                          </a:cubicBezTo>
                          <a:cubicBezTo>
                            <a:pt x="155" y="116735"/>
                            <a:pt x="-4608" y="132928"/>
                            <a:pt x="5870" y="134833"/>
                          </a:cubicBezTo>
                          <a:cubicBezTo>
                            <a:pt x="54447" y="143405"/>
                            <a:pt x="124932" y="139595"/>
                            <a:pt x="127790" y="75778"/>
                          </a:cubicBezTo>
                          <a:cubicBezTo>
                            <a:pt x="130647" y="9103"/>
                            <a:pt x="71592" y="-5185"/>
                            <a:pt x="15395" y="1483"/>
                          </a:cubicBezTo>
                          <a:cubicBezTo>
                            <a:pt x="5870" y="1483"/>
                            <a:pt x="5870" y="17675"/>
                            <a:pt x="16347" y="16723"/>
                          </a:cubicBezTo>
                          <a:lnTo>
                            <a:pt x="16347" y="16723"/>
                          </a:lnTo>
                          <a:close/>
                        </a:path>
                      </a:pathLst>
                    </a:custGeom>
                    <a:solidFill>
                      <a:srgbClr val="3B4772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</p:grpSp>
            <p:grpSp>
              <p:nvGrpSpPr>
                <p:cNvPr id="210" name="Graphic 6">
                  <a:extLst>
                    <a:ext uri="{FF2B5EF4-FFF2-40B4-BE49-F238E27FC236}">
                      <a16:creationId xmlns:a16="http://schemas.microsoft.com/office/drawing/2014/main" id="{5581B8BA-8C05-4E79-AF28-1D6BEB543B0D}"/>
                    </a:ext>
                  </a:extLst>
                </p:cNvPr>
                <p:cNvGrpSpPr/>
                <p:nvPr/>
              </p:nvGrpSpPr>
              <p:grpSpPr>
                <a:xfrm>
                  <a:off x="1321846" y="4828915"/>
                  <a:ext cx="850814" cy="628594"/>
                  <a:chOff x="1321846" y="4828915"/>
                  <a:chExt cx="850814" cy="628594"/>
                </a:xfrm>
              </p:grpSpPr>
              <p:grpSp>
                <p:nvGrpSpPr>
                  <p:cNvPr id="223" name="Graphic 6">
                    <a:extLst>
                      <a:ext uri="{FF2B5EF4-FFF2-40B4-BE49-F238E27FC236}">
                        <a16:creationId xmlns:a16="http://schemas.microsoft.com/office/drawing/2014/main" id="{133E7299-DD88-4858-B67F-FEBB9FA2723E}"/>
                      </a:ext>
                    </a:extLst>
                  </p:cNvPr>
                  <p:cNvGrpSpPr/>
                  <p:nvPr/>
                </p:nvGrpSpPr>
                <p:grpSpPr>
                  <a:xfrm>
                    <a:off x="1321846" y="4828915"/>
                    <a:ext cx="850814" cy="628594"/>
                    <a:chOff x="1321846" y="4828915"/>
                    <a:chExt cx="850814" cy="628594"/>
                  </a:xfrm>
                  <a:solidFill>
                    <a:srgbClr val="906CCD"/>
                  </a:solidFill>
                </p:grpSpPr>
                <p:sp>
                  <p:nvSpPr>
                    <p:cNvPr id="229" name="Freeform: Shape 228">
                      <a:extLst>
                        <a:ext uri="{FF2B5EF4-FFF2-40B4-BE49-F238E27FC236}">
                          <a16:creationId xmlns:a16="http://schemas.microsoft.com/office/drawing/2014/main" id="{30229B76-0A16-495A-B865-EF194B45376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458285" y="4828915"/>
                      <a:ext cx="714375" cy="476437"/>
                    </a:xfrm>
                    <a:custGeom>
                      <a:avLst/>
                      <a:gdLst>
                        <a:gd name="connsiteX0" fmla="*/ 0 w 714375"/>
                        <a:gd name="connsiteY0" fmla="*/ 224735 h 476437"/>
                        <a:gd name="connsiteX1" fmla="*/ 152400 w 714375"/>
                        <a:gd name="connsiteY1" fmla="*/ 395232 h 476437"/>
                        <a:gd name="connsiteX2" fmla="*/ 279083 w 714375"/>
                        <a:gd name="connsiteY2" fmla="*/ 387612 h 476437"/>
                        <a:gd name="connsiteX3" fmla="*/ 383858 w 714375"/>
                        <a:gd name="connsiteY3" fmla="*/ 462860 h 476437"/>
                        <a:gd name="connsiteX4" fmla="*/ 507683 w 714375"/>
                        <a:gd name="connsiteY4" fmla="*/ 440000 h 476437"/>
                        <a:gd name="connsiteX5" fmla="*/ 621983 w 714375"/>
                        <a:gd name="connsiteY5" fmla="*/ 428570 h 476437"/>
                        <a:gd name="connsiteX6" fmla="*/ 714375 w 714375"/>
                        <a:gd name="connsiteY6" fmla="*/ 318080 h 476437"/>
                        <a:gd name="connsiteX7" fmla="*/ 638175 w 714375"/>
                        <a:gd name="connsiteY7" fmla="*/ 199970 h 476437"/>
                        <a:gd name="connsiteX8" fmla="*/ 473393 w 714375"/>
                        <a:gd name="connsiteY8" fmla="*/ 8517 h 476437"/>
                        <a:gd name="connsiteX9" fmla="*/ 266700 w 714375"/>
                        <a:gd name="connsiteY9" fmla="*/ 53285 h 476437"/>
                        <a:gd name="connsiteX10" fmla="*/ 85725 w 714375"/>
                        <a:gd name="connsiteY10" fmla="*/ 4707 h 476437"/>
                        <a:gd name="connsiteX11" fmla="*/ 2857 w 714375"/>
                        <a:gd name="connsiteY11" fmla="*/ 162822 h 47643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</a:cxnLst>
                      <a:rect l="l" t="t" r="r" b="b"/>
                      <a:pathLst>
                        <a:path w="714375" h="476437">
                          <a:moveTo>
                            <a:pt x="0" y="224735"/>
                          </a:moveTo>
                          <a:cubicBezTo>
                            <a:pt x="6668" y="325700"/>
                            <a:pt x="54293" y="402852"/>
                            <a:pt x="152400" y="395232"/>
                          </a:cubicBezTo>
                          <a:cubicBezTo>
                            <a:pt x="193358" y="391422"/>
                            <a:pt x="235268" y="368562"/>
                            <a:pt x="279083" y="387612"/>
                          </a:cubicBezTo>
                          <a:cubicBezTo>
                            <a:pt x="317183" y="402852"/>
                            <a:pt x="345758" y="440000"/>
                            <a:pt x="383858" y="462860"/>
                          </a:cubicBezTo>
                          <a:cubicBezTo>
                            <a:pt x="443865" y="493340"/>
                            <a:pt x="453390" y="466670"/>
                            <a:pt x="507683" y="440000"/>
                          </a:cubicBezTo>
                          <a:cubicBezTo>
                            <a:pt x="545783" y="420950"/>
                            <a:pt x="583883" y="440000"/>
                            <a:pt x="621983" y="428570"/>
                          </a:cubicBezTo>
                          <a:cubicBezTo>
                            <a:pt x="676275" y="413330"/>
                            <a:pt x="714375" y="381897"/>
                            <a:pt x="714375" y="318080"/>
                          </a:cubicBezTo>
                          <a:cubicBezTo>
                            <a:pt x="714375" y="246642"/>
                            <a:pt x="676275" y="237117"/>
                            <a:pt x="638175" y="199970"/>
                          </a:cubicBezTo>
                          <a:cubicBezTo>
                            <a:pt x="574358" y="136152"/>
                            <a:pt x="561975" y="30425"/>
                            <a:pt x="473393" y="8517"/>
                          </a:cubicBezTo>
                          <a:cubicBezTo>
                            <a:pt x="394335" y="-10533"/>
                            <a:pt x="340043" y="57095"/>
                            <a:pt x="266700" y="53285"/>
                          </a:cubicBezTo>
                          <a:cubicBezTo>
                            <a:pt x="202883" y="49475"/>
                            <a:pt x="152400" y="-18153"/>
                            <a:pt x="85725" y="4707"/>
                          </a:cubicBezTo>
                          <a:cubicBezTo>
                            <a:pt x="31432" y="23757"/>
                            <a:pt x="0" y="99005"/>
                            <a:pt x="2857" y="162822"/>
                          </a:cubicBezTo>
                        </a:path>
                      </a:pathLst>
                    </a:custGeom>
                    <a:solidFill>
                      <a:srgbClr val="906CCD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30" name="Freeform: Shape 229">
                      <a:extLst>
                        <a:ext uri="{FF2B5EF4-FFF2-40B4-BE49-F238E27FC236}">
                          <a16:creationId xmlns:a16="http://schemas.microsoft.com/office/drawing/2014/main" id="{DEA7696C-4744-43E3-B032-DE2877C3B1A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21846" y="4931276"/>
                      <a:ext cx="200256" cy="526233"/>
                    </a:xfrm>
                    <a:custGeom>
                      <a:avLst/>
                      <a:gdLst>
                        <a:gd name="connsiteX0" fmla="*/ 200257 w 200256"/>
                        <a:gd name="connsiteY0" fmla="*/ 224291 h 526233"/>
                        <a:gd name="connsiteX1" fmla="*/ 105007 w 200256"/>
                        <a:gd name="connsiteY1" fmla="*/ 526234 h 526233"/>
                        <a:gd name="connsiteX2" fmla="*/ 159299 w 200256"/>
                        <a:gd name="connsiteY2" fmla="*/ 2359 h 52623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200256" h="526233">
                          <a:moveTo>
                            <a:pt x="200257" y="224291"/>
                          </a:moveTo>
                          <a:cubicBezTo>
                            <a:pt x="181207" y="329066"/>
                            <a:pt x="126914" y="421459"/>
                            <a:pt x="105007" y="526234"/>
                          </a:cubicBezTo>
                          <a:cubicBezTo>
                            <a:pt x="31664" y="443366"/>
                            <a:pt x="-114068" y="-37646"/>
                            <a:pt x="159299" y="2359"/>
                          </a:cubicBezTo>
                        </a:path>
                      </a:pathLst>
                    </a:custGeom>
                    <a:solidFill>
                      <a:srgbClr val="906CCD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31" name="Freeform: Shape 230">
                      <a:extLst>
                        <a:ext uri="{FF2B5EF4-FFF2-40B4-BE49-F238E27FC236}">
                          <a16:creationId xmlns:a16="http://schemas.microsoft.com/office/drawing/2014/main" id="{D098395B-DE10-49C1-BAB0-71E101C446B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38345" y="5132707"/>
                      <a:ext cx="126095" cy="323850"/>
                    </a:xfrm>
                    <a:custGeom>
                      <a:avLst/>
                      <a:gdLst>
                        <a:gd name="connsiteX0" fmla="*/ 0 w 126095"/>
                        <a:gd name="connsiteY0" fmla="*/ 101917 h 323850"/>
                        <a:gd name="connsiteX1" fmla="*/ 66675 w 126095"/>
                        <a:gd name="connsiteY1" fmla="*/ 323850 h 323850"/>
                        <a:gd name="connsiteX2" fmla="*/ 104775 w 126095"/>
                        <a:gd name="connsiteY2" fmla="*/ 0 h 32385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126095" h="323850">
                          <a:moveTo>
                            <a:pt x="0" y="101917"/>
                          </a:moveTo>
                          <a:cubicBezTo>
                            <a:pt x="31433" y="178117"/>
                            <a:pt x="47625" y="244792"/>
                            <a:pt x="66675" y="323850"/>
                          </a:cubicBezTo>
                          <a:cubicBezTo>
                            <a:pt x="124778" y="237173"/>
                            <a:pt x="145733" y="66675"/>
                            <a:pt x="104775" y="0"/>
                          </a:cubicBezTo>
                        </a:path>
                      </a:pathLst>
                    </a:custGeom>
                    <a:solidFill>
                      <a:srgbClr val="906CCD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224" name="Graphic 6">
                    <a:extLst>
                      <a:ext uri="{FF2B5EF4-FFF2-40B4-BE49-F238E27FC236}">
                        <a16:creationId xmlns:a16="http://schemas.microsoft.com/office/drawing/2014/main" id="{3A17D430-FB4C-49F1-A488-500C7FF02BB7}"/>
                      </a:ext>
                    </a:extLst>
                  </p:cNvPr>
                  <p:cNvGrpSpPr/>
                  <p:nvPr/>
                </p:nvGrpSpPr>
                <p:grpSpPr>
                  <a:xfrm>
                    <a:off x="1379662" y="4953161"/>
                    <a:ext cx="711560" cy="326461"/>
                    <a:chOff x="1379662" y="4953161"/>
                    <a:chExt cx="711560" cy="326461"/>
                  </a:xfrm>
                  <a:solidFill>
                    <a:srgbClr val="3B4772"/>
                  </a:solidFill>
                </p:grpSpPr>
                <p:sp>
                  <p:nvSpPr>
                    <p:cNvPr id="225" name="Freeform: Shape 224">
                      <a:extLst>
                        <a:ext uri="{FF2B5EF4-FFF2-40B4-BE49-F238E27FC236}">
                          <a16:creationId xmlns:a16="http://schemas.microsoft.com/office/drawing/2014/main" id="{14FB21D1-D40E-47F3-BAB9-15A972AA3F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03960" y="4988385"/>
                      <a:ext cx="587261" cy="227200"/>
                    </a:xfrm>
                    <a:custGeom>
                      <a:avLst/>
                      <a:gdLst>
                        <a:gd name="connsiteX0" fmla="*/ 45 w 587261"/>
                        <a:gd name="connsiteY0" fmla="*/ 6209 h 227200"/>
                        <a:gd name="connsiteX1" fmla="*/ 44813 w 587261"/>
                        <a:gd name="connsiteY1" fmla="*/ 126224 h 227200"/>
                        <a:gd name="connsiteX2" fmla="*/ 205785 w 587261"/>
                        <a:gd name="connsiteY2" fmla="*/ 128129 h 227200"/>
                        <a:gd name="connsiteX3" fmla="*/ 336278 w 587261"/>
                        <a:gd name="connsiteY3" fmla="*/ 169087 h 227200"/>
                        <a:gd name="connsiteX4" fmla="*/ 398191 w 587261"/>
                        <a:gd name="connsiteY4" fmla="*/ 219569 h 227200"/>
                        <a:gd name="connsiteX5" fmla="*/ 460103 w 587261"/>
                        <a:gd name="connsiteY5" fmla="*/ 222427 h 227200"/>
                        <a:gd name="connsiteX6" fmla="*/ 496298 w 587261"/>
                        <a:gd name="connsiteY6" fmla="*/ 201472 h 227200"/>
                        <a:gd name="connsiteX7" fmla="*/ 580118 w 587261"/>
                        <a:gd name="connsiteY7" fmla="*/ 185279 h 227200"/>
                        <a:gd name="connsiteX8" fmla="*/ 580118 w 587261"/>
                        <a:gd name="connsiteY8" fmla="*/ 170992 h 227200"/>
                        <a:gd name="connsiteX9" fmla="*/ 513443 w 587261"/>
                        <a:gd name="connsiteY9" fmla="*/ 176707 h 227200"/>
                        <a:gd name="connsiteX10" fmla="*/ 401048 w 587261"/>
                        <a:gd name="connsiteY10" fmla="*/ 205282 h 227200"/>
                        <a:gd name="connsiteX11" fmla="*/ 281985 w 587261"/>
                        <a:gd name="connsiteY11" fmla="*/ 116699 h 227200"/>
                        <a:gd name="connsiteX12" fmla="*/ 135301 w 587261"/>
                        <a:gd name="connsiteY12" fmla="*/ 126224 h 227200"/>
                        <a:gd name="connsiteX13" fmla="*/ 36241 w 587261"/>
                        <a:gd name="connsiteY13" fmla="*/ 93839 h 227200"/>
                        <a:gd name="connsiteX14" fmla="*/ 16238 w 587261"/>
                        <a:gd name="connsiteY14" fmla="*/ 8114 h 227200"/>
                        <a:gd name="connsiteX15" fmla="*/ 45 w 587261"/>
                        <a:gd name="connsiteY15" fmla="*/ 6209 h 227200"/>
                        <a:gd name="connsiteX16" fmla="*/ 45 w 587261"/>
                        <a:gd name="connsiteY16" fmla="*/ 6209 h 2272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</a:cxnLst>
                      <a:rect l="l" t="t" r="r" b="b"/>
                      <a:pathLst>
                        <a:path w="587261" h="227200">
                          <a:moveTo>
                            <a:pt x="45" y="6209"/>
                          </a:moveTo>
                          <a:cubicBezTo>
                            <a:pt x="4808" y="47167"/>
                            <a:pt x="7666" y="99554"/>
                            <a:pt x="44813" y="126224"/>
                          </a:cubicBezTo>
                          <a:cubicBezTo>
                            <a:pt x="90533" y="159562"/>
                            <a:pt x="156256" y="134797"/>
                            <a:pt x="205785" y="128129"/>
                          </a:cubicBezTo>
                          <a:cubicBezTo>
                            <a:pt x="258173" y="120509"/>
                            <a:pt x="297226" y="131939"/>
                            <a:pt x="336278" y="169087"/>
                          </a:cubicBezTo>
                          <a:cubicBezTo>
                            <a:pt x="355328" y="187184"/>
                            <a:pt x="373426" y="208139"/>
                            <a:pt x="398191" y="219569"/>
                          </a:cubicBezTo>
                          <a:cubicBezTo>
                            <a:pt x="418193" y="228142"/>
                            <a:pt x="439148" y="230047"/>
                            <a:pt x="460103" y="222427"/>
                          </a:cubicBezTo>
                          <a:cubicBezTo>
                            <a:pt x="473438" y="217664"/>
                            <a:pt x="483916" y="208139"/>
                            <a:pt x="496298" y="201472"/>
                          </a:cubicBezTo>
                          <a:cubicBezTo>
                            <a:pt x="523921" y="186232"/>
                            <a:pt x="548686" y="181469"/>
                            <a:pt x="580118" y="185279"/>
                          </a:cubicBezTo>
                          <a:cubicBezTo>
                            <a:pt x="589643" y="186232"/>
                            <a:pt x="589643" y="171944"/>
                            <a:pt x="580118" y="170992"/>
                          </a:cubicBezTo>
                          <a:cubicBezTo>
                            <a:pt x="557258" y="168134"/>
                            <a:pt x="535351" y="168134"/>
                            <a:pt x="513443" y="176707"/>
                          </a:cubicBezTo>
                          <a:cubicBezTo>
                            <a:pt x="475343" y="191947"/>
                            <a:pt x="446768" y="226237"/>
                            <a:pt x="401048" y="205282"/>
                          </a:cubicBezTo>
                          <a:cubicBezTo>
                            <a:pt x="354376" y="183374"/>
                            <a:pt x="333421" y="131939"/>
                            <a:pt x="281985" y="116699"/>
                          </a:cubicBezTo>
                          <a:cubicBezTo>
                            <a:pt x="233408" y="102412"/>
                            <a:pt x="182926" y="120509"/>
                            <a:pt x="135301" y="126224"/>
                          </a:cubicBezTo>
                          <a:cubicBezTo>
                            <a:pt x="98153" y="130987"/>
                            <a:pt x="57195" y="130987"/>
                            <a:pt x="36241" y="93839"/>
                          </a:cubicBezTo>
                          <a:cubicBezTo>
                            <a:pt x="21953" y="69074"/>
                            <a:pt x="20048" y="35737"/>
                            <a:pt x="16238" y="8114"/>
                          </a:cubicBezTo>
                          <a:cubicBezTo>
                            <a:pt x="13381" y="-2363"/>
                            <a:pt x="-907" y="-2363"/>
                            <a:pt x="45" y="6209"/>
                          </a:cubicBezTo>
                          <a:lnTo>
                            <a:pt x="45" y="6209"/>
                          </a:lnTo>
                          <a:close/>
                        </a:path>
                      </a:pathLst>
                    </a:custGeom>
                    <a:solidFill>
                      <a:srgbClr val="3B4772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26" name="Freeform: Shape 225">
                      <a:extLst>
                        <a:ext uri="{FF2B5EF4-FFF2-40B4-BE49-F238E27FC236}">
                          <a16:creationId xmlns:a16="http://schemas.microsoft.com/office/drawing/2014/main" id="{4F549F24-86B0-493B-9DAD-F6085CB52C4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27830" y="4953161"/>
                      <a:ext cx="444698" cy="155136"/>
                    </a:xfrm>
                    <a:custGeom>
                      <a:avLst/>
                      <a:gdLst>
                        <a:gd name="connsiteX0" fmla="*/ 0 w 444698"/>
                        <a:gd name="connsiteY0" fmla="*/ 7144 h 155136"/>
                        <a:gd name="connsiteX1" fmla="*/ 161925 w 444698"/>
                        <a:gd name="connsiteY1" fmla="*/ 74771 h 155136"/>
                        <a:gd name="connsiteX2" fmla="*/ 259080 w 444698"/>
                        <a:gd name="connsiteY2" fmla="*/ 115729 h 155136"/>
                        <a:gd name="connsiteX3" fmla="*/ 299085 w 444698"/>
                        <a:gd name="connsiteY3" fmla="*/ 149066 h 155136"/>
                        <a:gd name="connsiteX4" fmla="*/ 434340 w 444698"/>
                        <a:gd name="connsiteY4" fmla="*/ 152876 h 155136"/>
                        <a:gd name="connsiteX5" fmla="*/ 441960 w 444698"/>
                        <a:gd name="connsiteY5" fmla="*/ 140494 h 155136"/>
                        <a:gd name="connsiteX6" fmla="*/ 365760 w 444698"/>
                        <a:gd name="connsiteY6" fmla="*/ 133826 h 155136"/>
                        <a:gd name="connsiteX7" fmla="*/ 278130 w 444698"/>
                        <a:gd name="connsiteY7" fmla="*/ 113824 h 155136"/>
                        <a:gd name="connsiteX8" fmla="*/ 244793 w 444698"/>
                        <a:gd name="connsiteY8" fmla="*/ 83344 h 155136"/>
                        <a:gd name="connsiteX9" fmla="*/ 148590 w 444698"/>
                        <a:gd name="connsiteY9" fmla="*/ 60484 h 155136"/>
                        <a:gd name="connsiteX10" fmla="*/ 15240 w 444698"/>
                        <a:gd name="connsiteY10" fmla="*/ 7144 h 155136"/>
                        <a:gd name="connsiteX11" fmla="*/ 0 w 444698"/>
                        <a:gd name="connsiteY11" fmla="*/ 7144 h 155136"/>
                        <a:gd name="connsiteX12" fmla="*/ 0 w 444698"/>
                        <a:gd name="connsiteY12" fmla="*/ 7144 h 15513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444698" h="155136">
                          <a:moveTo>
                            <a:pt x="0" y="7144"/>
                          </a:moveTo>
                          <a:cubicBezTo>
                            <a:pt x="1905" y="98584"/>
                            <a:pt x="100013" y="75724"/>
                            <a:pt x="161925" y="74771"/>
                          </a:cubicBezTo>
                          <a:cubicBezTo>
                            <a:pt x="201930" y="73819"/>
                            <a:pt x="230505" y="89059"/>
                            <a:pt x="259080" y="115729"/>
                          </a:cubicBezTo>
                          <a:cubicBezTo>
                            <a:pt x="271463" y="128111"/>
                            <a:pt x="282893" y="141446"/>
                            <a:pt x="299085" y="149066"/>
                          </a:cubicBezTo>
                          <a:cubicBezTo>
                            <a:pt x="345758" y="171926"/>
                            <a:pt x="390525" y="120491"/>
                            <a:pt x="434340" y="152876"/>
                          </a:cubicBezTo>
                          <a:cubicBezTo>
                            <a:pt x="441960" y="158591"/>
                            <a:pt x="448628" y="146209"/>
                            <a:pt x="441960" y="140494"/>
                          </a:cubicBezTo>
                          <a:cubicBezTo>
                            <a:pt x="415290" y="121444"/>
                            <a:pt x="396240" y="125254"/>
                            <a:pt x="365760" y="133826"/>
                          </a:cubicBezTo>
                          <a:cubicBezTo>
                            <a:pt x="328613" y="144304"/>
                            <a:pt x="305753" y="140494"/>
                            <a:pt x="278130" y="113824"/>
                          </a:cubicBezTo>
                          <a:cubicBezTo>
                            <a:pt x="267653" y="103346"/>
                            <a:pt x="257175" y="91916"/>
                            <a:pt x="244793" y="83344"/>
                          </a:cubicBezTo>
                          <a:cubicBezTo>
                            <a:pt x="216218" y="62389"/>
                            <a:pt x="183833" y="58579"/>
                            <a:pt x="148590" y="60484"/>
                          </a:cubicBezTo>
                          <a:cubicBezTo>
                            <a:pt x="99060" y="63341"/>
                            <a:pt x="17145" y="81439"/>
                            <a:pt x="15240" y="7144"/>
                          </a:cubicBezTo>
                          <a:cubicBezTo>
                            <a:pt x="14288" y="-2381"/>
                            <a:pt x="0" y="-2381"/>
                            <a:pt x="0" y="7144"/>
                          </a:cubicBezTo>
                          <a:lnTo>
                            <a:pt x="0" y="7144"/>
                          </a:lnTo>
                          <a:close/>
                        </a:path>
                      </a:pathLst>
                    </a:custGeom>
                    <a:solidFill>
                      <a:srgbClr val="3B4772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27" name="Freeform: Shape 226">
                      <a:extLst>
                        <a:ext uri="{FF2B5EF4-FFF2-40B4-BE49-F238E27FC236}">
                          <a16:creationId xmlns:a16="http://schemas.microsoft.com/office/drawing/2014/main" id="{9F131369-2B9A-44B0-A08C-17D4959403C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414623" y="5085280"/>
                      <a:ext cx="70213" cy="194342"/>
                    </a:xfrm>
                    <a:custGeom>
                      <a:avLst/>
                      <a:gdLst>
                        <a:gd name="connsiteX0" fmla="*/ 54140 w 70213"/>
                        <a:gd name="connsiteY0" fmla="*/ 9327 h 194342"/>
                        <a:gd name="connsiteX1" fmla="*/ 1753 w 70213"/>
                        <a:gd name="connsiteY1" fmla="*/ 181730 h 194342"/>
                        <a:gd name="connsiteX2" fmla="*/ 12230 w 70213"/>
                        <a:gd name="connsiteY2" fmla="*/ 192207 h 194342"/>
                        <a:gd name="connsiteX3" fmla="*/ 68428 w 70213"/>
                        <a:gd name="connsiteY3" fmla="*/ 5517 h 194342"/>
                        <a:gd name="connsiteX4" fmla="*/ 54140 w 70213"/>
                        <a:gd name="connsiteY4" fmla="*/ 9327 h 194342"/>
                        <a:gd name="connsiteX5" fmla="*/ 54140 w 70213"/>
                        <a:gd name="connsiteY5" fmla="*/ 9327 h 19434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70213" h="194342">
                          <a:moveTo>
                            <a:pt x="54140" y="9327"/>
                          </a:moveTo>
                          <a:cubicBezTo>
                            <a:pt x="62713" y="67430"/>
                            <a:pt x="39853" y="136962"/>
                            <a:pt x="1753" y="181730"/>
                          </a:cubicBezTo>
                          <a:cubicBezTo>
                            <a:pt x="-3962" y="188397"/>
                            <a:pt x="5563" y="198875"/>
                            <a:pt x="12230" y="192207"/>
                          </a:cubicBezTo>
                          <a:cubicBezTo>
                            <a:pt x="54140" y="143630"/>
                            <a:pt x="77000" y="69335"/>
                            <a:pt x="68428" y="5517"/>
                          </a:cubicBezTo>
                          <a:cubicBezTo>
                            <a:pt x="66523" y="-4008"/>
                            <a:pt x="53188" y="-198"/>
                            <a:pt x="54140" y="9327"/>
                          </a:cubicBezTo>
                          <a:lnTo>
                            <a:pt x="54140" y="9327"/>
                          </a:lnTo>
                          <a:close/>
                        </a:path>
                      </a:pathLst>
                    </a:custGeom>
                    <a:solidFill>
                      <a:srgbClr val="3B4772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28" name="Freeform: Shape 227">
                      <a:extLst>
                        <a:ext uri="{FF2B5EF4-FFF2-40B4-BE49-F238E27FC236}">
                          <a16:creationId xmlns:a16="http://schemas.microsoft.com/office/drawing/2014/main" id="{95ED9BF7-C4AD-417C-A48A-205F55B0628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9662" y="5059841"/>
                      <a:ext cx="51065" cy="142279"/>
                    </a:xfrm>
                    <a:custGeom>
                      <a:avLst/>
                      <a:gdLst>
                        <a:gd name="connsiteX0" fmla="*/ 36714 w 51065"/>
                        <a:gd name="connsiteY0" fmla="*/ 7144 h 142279"/>
                        <a:gd name="connsiteX1" fmla="*/ 1471 w 51065"/>
                        <a:gd name="connsiteY1" fmla="*/ 131921 h 142279"/>
                        <a:gd name="connsiteX2" fmla="*/ 13854 w 51065"/>
                        <a:gd name="connsiteY2" fmla="*/ 139541 h 142279"/>
                        <a:gd name="connsiteX3" fmla="*/ 51001 w 51065"/>
                        <a:gd name="connsiteY3" fmla="*/ 7144 h 142279"/>
                        <a:gd name="connsiteX4" fmla="*/ 36714 w 51065"/>
                        <a:gd name="connsiteY4" fmla="*/ 7144 h 142279"/>
                        <a:gd name="connsiteX5" fmla="*/ 36714 w 51065"/>
                        <a:gd name="connsiteY5" fmla="*/ 7144 h 14227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51065" h="142279">
                          <a:moveTo>
                            <a:pt x="36714" y="7144"/>
                          </a:moveTo>
                          <a:cubicBezTo>
                            <a:pt x="37666" y="52864"/>
                            <a:pt x="28141" y="94774"/>
                            <a:pt x="1471" y="131921"/>
                          </a:cubicBezTo>
                          <a:cubicBezTo>
                            <a:pt x="-4244" y="139541"/>
                            <a:pt x="8139" y="146209"/>
                            <a:pt x="13854" y="139541"/>
                          </a:cubicBezTo>
                          <a:cubicBezTo>
                            <a:pt x="42429" y="100489"/>
                            <a:pt x="51954" y="54769"/>
                            <a:pt x="51001" y="7144"/>
                          </a:cubicBezTo>
                          <a:cubicBezTo>
                            <a:pt x="50049" y="-2381"/>
                            <a:pt x="35761" y="-2381"/>
                            <a:pt x="36714" y="7144"/>
                          </a:cubicBezTo>
                          <a:lnTo>
                            <a:pt x="36714" y="7144"/>
                          </a:lnTo>
                          <a:close/>
                        </a:path>
                      </a:pathLst>
                    </a:custGeom>
                    <a:solidFill>
                      <a:srgbClr val="3B4772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</p:grpSp>
            <p:grpSp>
              <p:nvGrpSpPr>
                <p:cNvPr id="211" name="Graphic 6">
                  <a:extLst>
                    <a:ext uri="{FF2B5EF4-FFF2-40B4-BE49-F238E27FC236}">
                      <a16:creationId xmlns:a16="http://schemas.microsoft.com/office/drawing/2014/main" id="{387D2161-780D-4C92-A79C-2EE4C1649FDA}"/>
                    </a:ext>
                  </a:extLst>
                </p:cNvPr>
                <p:cNvGrpSpPr/>
                <p:nvPr/>
              </p:nvGrpSpPr>
              <p:grpSpPr>
                <a:xfrm>
                  <a:off x="1494400" y="5316887"/>
                  <a:ext cx="438508" cy="256024"/>
                  <a:chOff x="1494400" y="5316887"/>
                  <a:chExt cx="438508" cy="256024"/>
                </a:xfrm>
              </p:grpSpPr>
              <p:grpSp>
                <p:nvGrpSpPr>
                  <p:cNvPr id="212" name="Graphic 6">
                    <a:extLst>
                      <a:ext uri="{FF2B5EF4-FFF2-40B4-BE49-F238E27FC236}">
                        <a16:creationId xmlns:a16="http://schemas.microsoft.com/office/drawing/2014/main" id="{46F84485-FB2D-4B97-ADA3-6A2A409167B3}"/>
                      </a:ext>
                    </a:extLst>
                  </p:cNvPr>
                  <p:cNvGrpSpPr/>
                  <p:nvPr/>
                </p:nvGrpSpPr>
                <p:grpSpPr>
                  <a:xfrm>
                    <a:off x="1589485" y="5364747"/>
                    <a:ext cx="243208" cy="52777"/>
                    <a:chOff x="1589485" y="5364747"/>
                    <a:chExt cx="243208" cy="52777"/>
                  </a:xfrm>
                  <a:solidFill>
                    <a:srgbClr val="3B4772"/>
                  </a:solidFill>
                </p:grpSpPr>
                <p:sp>
                  <p:nvSpPr>
                    <p:cNvPr id="221" name="Freeform: Shape 220">
                      <a:extLst>
                        <a:ext uri="{FF2B5EF4-FFF2-40B4-BE49-F238E27FC236}">
                          <a16:creationId xmlns:a16="http://schemas.microsoft.com/office/drawing/2014/main" id="{9EBC48DC-FB6B-40FF-8197-049362584FB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9485" y="5364747"/>
                      <a:ext cx="52708" cy="52777"/>
                    </a:xfrm>
                    <a:custGeom>
                      <a:avLst/>
                      <a:gdLst>
                        <a:gd name="connsiteX0" fmla="*/ 45013 w 52708"/>
                        <a:gd name="connsiteY0" fmla="*/ 7990 h 52777"/>
                        <a:gd name="connsiteX1" fmla="*/ 10723 w 52708"/>
                        <a:gd name="connsiteY1" fmla="*/ 47042 h 52777"/>
                        <a:gd name="connsiteX2" fmla="*/ 45013 w 52708"/>
                        <a:gd name="connsiteY2" fmla="*/ 7990 h 5277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52708" h="52777">
                          <a:moveTo>
                            <a:pt x="45013" y="7990"/>
                          </a:moveTo>
                          <a:cubicBezTo>
                            <a:pt x="68826" y="33707"/>
                            <a:pt x="31678" y="66092"/>
                            <a:pt x="10723" y="47042"/>
                          </a:cubicBezTo>
                          <a:cubicBezTo>
                            <a:pt x="-20709" y="18467"/>
                            <a:pt x="25010" y="-15823"/>
                            <a:pt x="45013" y="7990"/>
                          </a:cubicBezTo>
                        </a:path>
                      </a:pathLst>
                    </a:custGeom>
                    <a:solidFill>
                      <a:srgbClr val="3B4772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22" name="Freeform: Shape 221">
                      <a:extLst>
                        <a:ext uri="{FF2B5EF4-FFF2-40B4-BE49-F238E27FC236}">
                          <a16:creationId xmlns:a16="http://schemas.microsoft.com/office/drawing/2014/main" id="{1E2B6EED-6CB6-4129-BF94-758232A2C04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779985" y="5364747"/>
                      <a:ext cx="52708" cy="52777"/>
                    </a:xfrm>
                    <a:custGeom>
                      <a:avLst/>
                      <a:gdLst>
                        <a:gd name="connsiteX0" fmla="*/ 45013 w 52708"/>
                        <a:gd name="connsiteY0" fmla="*/ 7990 h 52777"/>
                        <a:gd name="connsiteX1" fmla="*/ 10723 w 52708"/>
                        <a:gd name="connsiteY1" fmla="*/ 47042 h 52777"/>
                        <a:gd name="connsiteX2" fmla="*/ 45013 w 52708"/>
                        <a:gd name="connsiteY2" fmla="*/ 7990 h 5277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52708" h="52777">
                          <a:moveTo>
                            <a:pt x="45013" y="7990"/>
                          </a:moveTo>
                          <a:cubicBezTo>
                            <a:pt x="68826" y="33707"/>
                            <a:pt x="31678" y="66092"/>
                            <a:pt x="10723" y="47042"/>
                          </a:cubicBezTo>
                          <a:cubicBezTo>
                            <a:pt x="-20709" y="18467"/>
                            <a:pt x="25011" y="-15823"/>
                            <a:pt x="45013" y="7990"/>
                          </a:cubicBezTo>
                        </a:path>
                      </a:pathLst>
                    </a:custGeom>
                    <a:solidFill>
                      <a:srgbClr val="3B4772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213" name="Freeform: Shape 212">
                    <a:extLst>
                      <a:ext uri="{FF2B5EF4-FFF2-40B4-BE49-F238E27FC236}">
                        <a16:creationId xmlns:a16="http://schemas.microsoft.com/office/drawing/2014/main" id="{F3F8EA53-6C0F-43FB-A927-D68989840301}"/>
                      </a:ext>
                    </a:extLst>
                  </p:cNvPr>
                  <p:cNvSpPr/>
                  <p:nvPr/>
                </p:nvSpPr>
                <p:spPr>
                  <a:xfrm>
                    <a:off x="1683790" y="5379456"/>
                    <a:ext cx="58836" cy="98055"/>
                  </a:xfrm>
                  <a:custGeom>
                    <a:avLst/>
                    <a:gdLst>
                      <a:gd name="connsiteX0" fmla="*/ 19288 w 58836"/>
                      <a:gd name="connsiteY0" fmla="*/ 10426 h 98055"/>
                      <a:gd name="connsiteX1" fmla="*/ 43101 w 58836"/>
                      <a:gd name="connsiteY1" fmla="*/ 91388 h 98055"/>
                      <a:gd name="connsiteX2" fmla="*/ 50721 w 58836"/>
                      <a:gd name="connsiteY2" fmla="*/ 80911 h 98055"/>
                      <a:gd name="connsiteX3" fmla="*/ 7858 w 58836"/>
                      <a:gd name="connsiteY3" fmla="*/ 80911 h 98055"/>
                      <a:gd name="connsiteX4" fmla="*/ 7858 w 58836"/>
                      <a:gd name="connsiteY4" fmla="*/ 98056 h 98055"/>
                      <a:gd name="connsiteX5" fmla="*/ 50721 w 58836"/>
                      <a:gd name="connsiteY5" fmla="*/ 98056 h 98055"/>
                      <a:gd name="connsiteX6" fmla="*/ 58341 w 58836"/>
                      <a:gd name="connsiteY6" fmla="*/ 87578 h 98055"/>
                      <a:gd name="connsiteX7" fmla="*/ 34528 w 58836"/>
                      <a:gd name="connsiteY7" fmla="*/ 6616 h 98055"/>
                      <a:gd name="connsiteX8" fmla="*/ 19288 w 58836"/>
                      <a:gd name="connsiteY8" fmla="*/ 10426 h 98055"/>
                      <a:gd name="connsiteX9" fmla="*/ 19288 w 58836"/>
                      <a:gd name="connsiteY9" fmla="*/ 10426 h 9805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58836" h="98055">
                        <a:moveTo>
                          <a:pt x="19288" y="10426"/>
                        </a:moveTo>
                        <a:cubicBezTo>
                          <a:pt x="24051" y="38048"/>
                          <a:pt x="35481" y="63766"/>
                          <a:pt x="43101" y="91388"/>
                        </a:cubicBezTo>
                        <a:cubicBezTo>
                          <a:pt x="45958" y="87578"/>
                          <a:pt x="48816" y="84721"/>
                          <a:pt x="50721" y="80911"/>
                        </a:cubicBezTo>
                        <a:cubicBezTo>
                          <a:pt x="36433" y="80911"/>
                          <a:pt x="22146" y="80911"/>
                          <a:pt x="7858" y="80911"/>
                        </a:cubicBezTo>
                        <a:cubicBezTo>
                          <a:pt x="-2619" y="80911"/>
                          <a:pt x="-2619" y="98056"/>
                          <a:pt x="7858" y="98056"/>
                        </a:cubicBezTo>
                        <a:cubicBezTo>
                          <a:pt x="22146" y="98056"/>
                          <a:pt x="36433" y="98056"/>
                          <a:pt x="50721" y="98056"/>
                        </a:cubicBezTo>
                        <a:cubicBezTo>
                          <a:pt x="56436" y="98056"/>
                          <a:pt x="60246" y="92341"/>
                          <a:pt x="58341" y="87578"/>
                        </a:cubicBezTo>
                        <a:cubicBezTo>
                          <a:pt x="50721" y="59956"/>
                          <a:pt x="39291" y="34238"/>
                          <a:pt x="34528" y="6616"/>
                        </a:cubicBezTo>
                        <a:cubicBezTo>
                          <a:pt x="33576" y="-4814"/>
                          <a:pt x="17383" y="-52"/>
                          <a:pt x="19288" y="10426"/>
                        </a:cubicBezTo>
                        <a:lnTo>
                          <a:pt x="19288" y="10426"/>
                        </a:lnTo>
                        <a:close/>
                      </a:path>
                    </a:pathLst>
                  </a:custGeom>
                  <a:solidFill>
                    <a:srgbClr val="3B477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grpSp>
                <p:nvGrpSpPr>
                  <p:cNvPr id="214" name="Graphic 6">
                    <a:extLst>
                      <a:ext uri="{FF2B5EF4-FFF2-40B4-BE49-F238E27FC236}">
                        <a16:creationId xmlns:a16="http://schemas.microsoft.com/office/drawing/2014/main" id="{E1AA7358-8461-4B96-BFB2-AE5C3BF38384}"/>
                      </a:ext>
                    </a:extLst>
                  </p:cNvPr>
                  <p:cNvGrpSpPr/>
                  <p:nvPr/>
                </p:nvGrpSpPr>
                <p:grpSpPr>
                  <a:xfrm>
                    <a:off x="1494400" y="5467546"/>
                    <a:ext cx="438508" cy="105365"/>
                    <a:chOff x="1494400" y="5467546"/>
                    <a:chExt cx="438508" cy="105365"/>
                  </a:xfrm>
                  <a:solidFill>
                    <a:srgbClr val="F8C9D8"/>
                  </a:solidFill>
                </p:grpSpPr>
                <p:sp>
                  <p:nvSpPr>
                    <p:cNvPr id="219" name="Freeform: Shape 218">
                      <a:extLst>
                        <a:ext uri="{FF2B5EF4-FFF2-40B4-BE49-F238E27FC236}">
                          <a16:creationId xmlns:a16="http://schemas.microsoft.com/office/drawing/2014/main" id="{463F4906-FB31-4C67-9059-CF0D920B625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494400" y="5467546"/>
                      <a:ext cx="105133" cy="105365"/>
                    </a:xfrm>
                    <a:custGeom>
                      <a:avLst/>
                      <a:gdLst>
                        <a:gd name="connsiteX0" fmla="*/ 89615 w 105133"/>
                        <a:gd name="connsiteY0" fmla="*/ 16634 h 105365"/>
                        <a:gd name="connsiteX1" fmla="*/ 21988 w 105133"/>
                        <a:gd name="connsiteY1" fmla="*/ 93786 h 105365"/>
                        <a:gd name="connsiteX2" fmla="*/ 89615 w 105133"/>
                        <a:gd name="connsiteY2" fmla="*/ 16634 h 105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105133" h="105365">
                          <a:moveTo>
                            <a:pt x="89615" y="16634"/>
                          </a:moveTo>
                          <a:cubicBezTo>
                            <a:pt x="137240" y="68069"/>
                            <a:pt x="63898" y="131886"/>
                            <a:pt x="21988" y="93786"/>
                          </a:cubicBezTo>
                          <a:cubicBezTo>
                            <a:pt x="-41830" y="35684"/>
                            <a:pt x="49610" y="-31944"/>
                            <a:pt x="89615" y="16634"/>
                          </a:cubicBezTo>
                        </a:path>
                      </a:pathLst>
                    </a:custGeom>
                    <a:solidFill>
                      <a:srgbClr val="F8C9D8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20" name="Freeform: Shape 219">
                      <a:extLst>
                        <a:ext uri="{FF2B5EF4-FFF2-40B4-BE49-F238E27FC236}">
                          <a16:creationId xmlns:a16="http://schemas.microsoft.com/office/drawing/2014/main" id="{F651CEE4-FBAB-4E15-9A80-784EF10CAD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27775" y="5467546"/>
                      <a:ext cx="105133" cy="105365"/>
                    </a:xfrm>
                    <a:custGeom>
                      <a:avLst/>
                      <a:gdLst>
                        <a:gd name="connsiteX0" fmla="*/ 89615 w 105133"/>
                        <a:gd name="connsiteY0" fmla="*/ 16634 h 105365"/>
                        <a:gd name="connsiteX1" fmla="*/ 21988 w 105133"/>
                        <a:gd name="connsiteY1" fmla="*/ 93786 h 105365"/>
                        <a:gd name="connsiteX2" fmla="*/ 89615 w 105133"/>
                        <a:gd name="connsiteY2" fmla="*/ 16634 h 105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105133" h="105365">
                          <a:moveTo>
                            <a:pt x="89615" y="16634"/>
                          </a:moveTo>
                          <a:cubicBezTo>
                            <a:pt x="137240" y="68069"/>
                            <a:pt x="63898" y="131886"/>
                            <a:pt x="21988" y="93786"/>
                          </a:cubicBezTo>
                          <a:cubicBezTo>
                            <a:pt x="-41830" y="35684"/>
                            <a:pt x="49610" y="-31944"/>
                            <a:pt x="89615" y="16634"/>
                          </a:cubicBezTo>
                        </a:path>
                      </a:pathLst>
                    </a:custGeom>
                    <a:solidFill>
                      <a:srgbClr val="F8C9D8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215" name="Graphic 6">
                    <a:extLst>
                      <a:ext uri="{FF2B5EF4-FFF2-40B4-BE49-F238E27FC236}">
                        <a16:creationId xmlns:a16="http://schemas.microsoft.com/office/drawing/2014/main" id="{6971CEE2-4EB1-4699-B520-A3FC72984F92}"/>
                      </a:ext>
                    </a:extLst>
                  </p:cNvPr>
                  <p:cNvGrpSpPr/>
                  <p:nvPr/>
                </p:nvGrpSpPr>
                <p:grpSpPr>
                  <a:xfrm>
                    <a:off x="1568021" y="5316887"/>
                    <a:ext cx="289103" cy="31477"/>
                    <a:chOff x="1568021" y="5316887"/>
                    <a:chExt cx="289103" cy="31477"/>
                  </a:xfrm>
                  <a:solidFill>
                    <a:srgbClr val="3B4772"/>
                  </a:solidFill>
                </p:grpSpPr>
                <p:sp>
                  <p:nvSpPr>
                    <p:cNvPr id="217" name="Freeform: Shape 216">
                      <a:extLst>
                        <a:ext uri="{FF2B5EF4-FFF2-40B4-BE49-F238E27FC236}">
                          <a16:creationId xmlns:a16="http://schemas.microsoft.com/office/drawing/2014/main" id="{020F3036-854A-42E5-9496-906B9689678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68021" y="5317180"/>
                      <a:ext cx="100156" cy="28526"/>
                    </a:xfrm>
                    <a:custGeom>
                      <a:avLst/>
                      <a:gdLst>
                        <a:gd name="connsiteX0" fmla="*/ 5517 w 100156"/>
                        <a:gd name="connsiteY0" fmla="*/ 21267 h 28526"/>
                        <a:gd name="connsiteX1" fmla="*/ 96005 w 100156"/>
                        <a:gd name="connsiteY1" fmla="*/ 15552 h 28526"/>
                        <a:gd name="connsiteX2" fmla="*/ 87432 w 100156"/>
                        <a:gd name="connsiteY2" fmla="*/ 1264 h 28526"/>
                        <a:gd name="connsiteX3" fmla="*/ 9327 w 100156"/>
                        <a:gd name="connsiteY3" fmla="*/ 5074 h 28526"/>
                        <a:gd name="connsiteX4" fmla="*/ 5517 w 100156"/>
                        <a:gd name="connsiteY4" fmla="*/ 21267 h 28526"/>
                        <a:gd name="connsiteX5" fmla="*/ 5517 w 100156"/>
                        <a:gd name="connsiteY5" fmla="*/ 21267 h 2852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00156" h="28526">
                          <a:moveTo>
                            <a:pt x="5517" y="21267"/>
                          </a:moveTo>
                          <a:cubicBezTo>
                            <a:pt x="36950" y="31744"/>
                            <a:pt x="66477" y="31744"/>
                            <a:pt x="96005" y="15552"/>
                          </a:cubicBezTo>
                          <a:cubicBezTo>
                            <a:pt x="105530" y="10789"/>
                            <a:pt x="96957" y="-4451"/>
                            <a:pt x="87432" y="1264"/>
                          </a:cubicBezTo>
                          <a:cubicBezTo>
                            <a:pt x="61715" y="15552"/>
                            <a:pt x="36950" y="14599"/>
                            <a:pt x="9327" y="5074"/>
                          </a:cubicBezTo>
                          <a:cubicBezTo>
                            <a:pt x="-198" y="1264"/>
                            <a:pt x="-4008" y="17457"/>
                            <a:pt x="5517" y="21267"/>
                          </a:cubicBezTo>
                          <a:lnTo>
                            <a:pt x="5517" y="21267"/>
                          </a:lnTo>
                          <a:close/>
                        </a:path>
                      </a:pathLst>
                    </a:custGeom>
                    <a:solidFill>
                      <a:srgbClr val="3B4772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18" name="Freeform: Shape 217">
                      <a:extLst>
                        <a:ext uri="{FF2B5EF4-FFF2-40B4-BE49-F238E27FC236}">
                          <a16:creationId xmlns:a16="http://schemas.microsoft.com/office/drawing/2014/main" id="{B6D88A63-5D56-46F9-BA5A-DC909C0A054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747632" y="5316887"/>
                      <a:ext cx="109491" cy="31477"/>
                    </a:xfrm>
                    <a:custGeom>
                      <a:avLst/>
                      <a:gdLst>
                        <a:gd name="connsiteX0" fmla="*/ 5929 w 109491"/>
                        <a:gd name="connsiteY0" fmla="*/ 16798 h 31477"/>
                        <a:gd name="connsiteX1" fmla="*/ 105941 w 109491"/>
                        <a:gd name="connsiteY1" fmla="*/ 18703 h 31477"/>
                        <a:gd name="connsiteX2" fmla="*/ 97368 w 109491"/>
                        <a:gd name="connsiteY2" fmla="*/ 4415 h 31477"/>
                        <a:gd name="connsiteX3" fmla="*/ 9738 w 109491"/>
                        <a:gd name="connsiteY3" fmla="*/ 605 h 31477"/>
                        <a:gd name="connsiteX4" fmla="*/ 5929 w 109491"/>
                        <a:gd name="connsiteY4" fmla="*/ 16798 h 31477"/>
                        <a:gd name="connsiteX5" fmla="*/ 5929 w 109491"/>
                        <a:gd name="connsiteY5" fmla="*/ 16798 h 3147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09491" h="31477">
                          <a:moveTo>
                            <a:pt x="5929" y="16798"/>
                          </a:moveTo>
                          <a:cubicBezTo>
                            <a:pt x="38313" y="29180"/>
                            <a:pt x="74508" y="41563"/>
                            <a:pt x="105941" y="18703"/>
                          </a:cubicBezTo>
                          <a:cubicBezTo>
                            <a:pt x="114513" y="12988"/>
                            <a:pt x="105941" y="-2252"/>
                            <a:pt x="97368" y="4415"/>
                          </a:cubicBezTo>
                          <a:cubicBezTo>
                            <a:pt x="69746" y="23465"/>
                            <a:pt x="38313" y="11083"/>
                            <a:pt x="9738" y="605"/>
                          </a:cubicBezTo>
                          <a:cubicBezTo>
                            <a:pt x="213" y="-3205"/>
                            <a:pt x="-4549" y="12035"/>
                            <a:pt x="5929" y="16798"/>
                          </a:cubicBezTo>
                          <a:lnTo>
                            <a:pt x="5929" y="16798"/>
                          </a:lnTo>
                          <a:close/>
                        </a:path>
                      </a:pathLst>
                    </a:custGeom>
                    <a:solidFill>
                      <a:srgbClr val="3B4772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216" name="Freeform: Shape 215">
                    <a:extLst>
                      <a:ext uri="{FF2B5EF4-FFF2-40B4-BE49-F238E27FC236}">
                        <a16:creationId xmlns:a16="http://schemas.microsoft.com/office/drawing/2014/main" id="{C9520F49-7737-4494-9B52-DF84E625156D}"/>
                      </a:ext>
                    </a:extLst>
                  </p:cNvPr>
                  <p:cNvSpPr/>
                  <p:nvPr/>
                </p:nvSpPr>
                <p:spPr>
                  <a:xfrm>
                    <a:off x="1633332" y="5510918"/>
                    <a:ext cx="79847" cy="33010"/>
                  </a:xfrm>
                  <a:custGeom>
                    <a:avLst/>
                    <a:gdLst>
                      <a:gd name="connsiteX0" fmla="*/ 9738 w 79847"/>
                      <a:gd name="connsiteY0" fmla="*/ 25649 h 33010"/>
                      <a:gd name="connsiteX1" fmla="*/ 63079 w 79847"/>
                      <a:gd name="connsiteY1" fmla="*/ 27554 h 33010"/>
                      <a:gd name="connsiteX2" fmla="*/ 79271 w 79847"/>
                      <a:gd name="connsiteY2" fmla="*/ 22791 h 33010"/>
                      <a:gd name="connsiteX3" fmla="*/ 5929 w 79847"/>
                      <a:gd name="connsiteY3" fmla="*/ 9456 h 33010"/>
                      <a:gd name="connsiteX4" fmla="*/ 9738 w 79847"/>
                      <a:gd name="connsiteY4" fmla="*/ 25649 h 33010"/>
                      <a:gd name="connsiteX5" fmla="*/ 9738 w 79847"/>
                      <a:gd name="connsiteY5" fmla="*/ 25649 h 3301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79847" h="33010">
                        <a:moveTo>
                          <a:pt x="9738" y="25649"/>
                        </a:moveTo>
                        <a:cubicBezTo>
                          <a:pt x="24026" y="19934"/>
                          <a:pt x="54506" y="7551"/>
                          <a:pt x="63079" y="27554"/>
                        </a:cubicBezTo>
                        <a:cubicBezTo>
                          <a:pt x="66888" y="37079"/>
                          <a:pt x="83081" y="33269"/>
                          <a:pt x="79271" y="22791"/>
                        </a:cubicBezTo>
                        <a:cubicBezTo>
                          <a:pt x="65936" y="-9594"/>
                          <a:pt x="31646" y="-1021"/>
                          <a:pt x="5929" y="9456"/>
                        </a:cubicBezTo>
                        <a:cubicBezTo>
                          <a:pt x="-4549" y="13266"/>
                          <a:pt x="213" y="29459"/>
                          <a:pt x="9738" y="25649"/>
                        </a:cubicBezTo>
                        <a:lnTo>
                          <a:pt x="9738" y="25649"/>
                        </a:lnTo>
                        <a:close/>
                      </a:path>
                    </a:pathLst>
                  </a:custGeom>
                  <a:solidFill>
                    <a:srgbClr val="3B477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180" name="Graphic 6">
                <a:extLst>
                  <a:ext uri="{FF2B5EF4-FFF2-40B4-BE49-F238E27FC236}">
                    <a16:creationId xmlns:a16="http://schemas.microsoft.com/office/drawing/2014/main" id="{67B047FE-B2B2-434C-A2BB-1834C4C46492}"/>
                  </a:ext>
                </a:extLst>
              </p:cNvPr>
              <p:cNvGrpSpPr/>
              <p:nvPr/>
            </p:nvGrpSpPr>
            <p:grpSpPr>
              <a:xfrm>
                <a:off x="1527395" y="5811446"/>
                <a:ext cx="404706" cy="209497"/>
                <a:chOff x="1527395" y="5811446"/>
                <a:chExt cx="404706" cy="209497"/>
              </a:xfrm>
            </p:grpSpPr>
            <p:grpSp>
              <p:nvGrpSpPr>
                <p:cNvPr id="202" name="Graphic 6">
                  <a:extLst>
                    <a:ext uri="{FF2B5EF4-FFF2-40B4-BE49-F238E27FC236}">
                      <a16:creationId xmlns:a16="http://schemas.microsoft.com/office/drawing/2014/main" id="{2F22C0C4-3E58-4985-8342-8CBDC5673E42}"/>
                    </a:ext>
                  </a:extLst>
                </p:cNvPr>
                <p:cNvGrpSpPr/>
                <p:nvPr/>
              </p:nvGrpSpPr>
              <p:grpSpPr>
                <a:xfrm>
                  <a:off x="1527395" y="5811446"/>
                  <a:ext cx="208409" cy="209497"/>
                  <a:chOff x="1527395" y="5811446"/>
                  <a:chExt cx="208409" cy="209497"/>
                </a:xfrm>
              </p:grpSpPr>
              <p:sp>
                <p:nvSpPr>
                  <p:cNvPr id="206" name="Freeform: Shape 205">
                    <a:extLst>
                      <a:ext uri="{FF2B5EF4-FFF2-40B4-BE49-F238E27FC236}">
                        <a16:creationId xmlns:a16="http://schemas.microsoft.com/office/drawing/2014/main" id="{3F7EADCC-B497-4811-80D3-396DC97762EE}"/>
                      </a:ext>
                    </a:extLst>
                  </p:cNvPr>
                  <p:cNvSpPr/>
                  <p:nvPr/>
                </p:nvSpPr>
                <p:spPr>
                  <a:xfrm>
                    <a:off x="1534485" y="5817555"/>
                    <a:ext cx="191452" cy="195262"/>
                  </a:xfrm>
                  <a:custGeom>
                    <a:avLst/>
                    <a:gdLst>
                      <a:gd name="connsiteX0" fmla="*/ 191453 w 191452"/>
                      <a:gd name="connsiteY0" fmla="*/ 53340 h 195262"/>
                      <a:gd name="connsiteX1" fmla="*/ 169545 w 191452"/>
                      <a:gd name="connsiteY1" fmla="*/ 195263 h 195262"/>
                      <a:gd name="connsiteX2" fmla="*/ 80010 w 191452"/>
                      <a:gd name="connsiteY2" fmla="*/ 124777 h 195262"/>
                      <a:gd name="connsiteX3" fmla="*/ 0 w 191452"/>
                      <a:gd name="connsiteY3" fmla="*/ 76200 h 195262"/>
                      <a:gd name="connsiteX4" fmla="*/ 68580 w 191452"/>
                      <a:gd name="connsiteY4" fmla="*/ 0 h 195262"/>
                      <a:gd name="connsiteX5" fmla="*/ 191453 w 191452"/>
                      <a:gd name="connsiteY5" fmla="*/ 53340 h 1952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91452" h="195262">
                        <a:moveTo>
                          <a:pt x="191453" y="53340"/>
                        </a:moveTo>
                        <a:cubicBezTo>
                          <a:pt x="184785" y="100965"/>
                          <a:pt x="181928" y="148590"/>
                          <a:pt x="169545" y="195263"/>
                        </a:cubicBezTo>
                        <a:cubicBezTo>
                          <a:pt x="140970" y="187642"/>
                          <a:pt x="104775" y="143827"/>
                          <a:pt x="80010" y="124777"/>
                        </a:cubicBezTo>
                        <a:cubicBezTo>
                          <a:pt x="55245" y="105727"/>
                          <a:pt x="33338" y="93345"/>
                          <a:pt x="0" y="76200"/>
                        </a:cubicBezTo>
                        <a:cubicBezTo>
                          <a:pt x="6668" y="65722"/>
                          <a:pt x="52388" y="4763"/>
                          <a:pt x="68580" y="0"/>
                        </a:cubicBezTo>
                        <a:lnTo>
                          <a:pt x="191453" y="53340"/>
                        </a:lnTo>
                      </a:path>
                    </a:pathLst>
                  </a:custGeom>
                  <a:solidFill>
                    <a:srgbClr val="F9D38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07" name="Freeform: Shape 206">
                    <a:extLst>
                      <a:ext uri="{FF2B5EF4-FFF2-40B4-BE49-F238E27FC236}">
                        <a16:creationId xmlns:a16="http://schemas.microsoft.com/office/drawing/2014/main" id="{204E69B1-3A25-436F-943E-90C3CA5A69F1}"/>
                      </a:ext>
                    </a:extLst>
                  </p:cNvPr>
                  <p:cNvSpPr/>
                  <p:nvPr/>
                </p:nvSpPr>
                <p:spPr>
                  <a:xfrm>
                    <a:off x="1527395" y="5811446"/>
                    <a:ext cx="208409" cy="209497"/>
                  </a:xfrm>
                  <a:custGeom>
                    <a:avLst/>
                    <a:gdLst>
                      <a:gd name="connsiteX0" fmla="*/ 190923 w 208409"/>
                      <a:gd name="connsiteY0" fmla="*/ 56591 h 209497"/>
                      <a:gd name="connsiteX1" fmla="*/ 169016 w 208409"/>
                      <a:gd name="connsiteY1" fmla="*/ 198513 h 209497"/>
                      <a:gd name="connsiteX2" fmla="*/ 179493 w 208409"/>
                      <a:gd name="connsiteY2" fmla="*/ 192798 h 209497"/>
                      <a:gd name="connsiteX3" fmla="*/ 93768 w 208409"/>
                      <a:gd name="connsiteY3" fmla="*/ 124218 h 209497"/>
                      <a:gd name="connsiteX4" fmla="*/ 11853 w 208409"/>
                      <a:gd name="connsiteY4" fmla="*/ 74688 h 209497"/>
                      <a:gd name="connsiteX5" fmla="*/ 14711 w 208409"/>
                      <a:gd name="connsiteY5" fmla="*/ 86118 h 209497"/>
                      <a:gd name="connsiteX6" fmla="*/ 61383 w 208409"/>
                      <a:gd name="connsiteY6" fmla="*/ 28968 h 209497"/>
                      <a:gd name="connsiteX7" fmla="*/ 76623 w 208409"/>
                      <a:gd name="connsiteY7" fmla="*/ 15633 h 209497"/>
                      <a:gd name="connsiteX8" fmla="*/ 73766 w 208409"/>
                      <a:gd name="connsiteY8" fmla="*/ 14681 h 209497"/>
                      <a:gd name="connsiteX9" fmla="*/ 93768 w 208409"/>
                      <a:gd name="connsiteY9" fmla="*/ 23253 h 209497"/>
                      <a:gd name="connsiteX10" fmla="*/ 195686 w 208409"/>
                      <a:gd name="connsiteY10" fmla="*/ 67068 h 209497"/>
                      <a:gd name="connsiteX11" fmla="*/ 204258 w 208409"/>
                      <a:gd name="connsiteY11" fmla="*/ 52781 h 209497"/>
                      <a:gd name="connsiteX12" fmla="*/ 149966 w 208409"/>
                      <a:gd name="connsiteY12" fmla="*/ 28968 h 209497"/>
                      <a:gd name="connsiteX13" fmla="*/ 84243 w 208409"/>
                      <a:gd name="connsiteY13" fmla="*/ 393 h 209497"/>
                      <a:gd name="connsiteX14" fmla="*/ 1376 w 208409"/>
                      <a:gd name="connsiteY14" fmla="*/ 77546 h 209497"/>
                      <a:gd name="connsiteX15" fmla="*/ 4233 w 208409"/>
                      <a:gd name="connsiteY15" fmla="*/ 88976 h 209497"/>
                      <a:gd name="connsiteX16" fmla="*/ 105198 w 208409"/>
                      <a:gd name="connsiteY16" fmla="*/ 155651 h 209497"/>
                      <a:gd name="connsiteX17" fmla="*/ 175683 w 208409"/>
                      <a:gd name="connsiteY17" fmla="*/ 208991 h 209497"/>
                      <a:gd name="connsiteX18" fmla="*/ 186161 w 208409"/>
                      <a:gd name="connsiteY18" fmla="*/ 203276 h 209497"/>
                      <a:gd name="connsiteX19" fmla="*/ 208068 w 208409"/>
                      <a:gd name="connsiteY19" fmla="*/ 61353 h 209497"/>
                      <a:gd name="connsiteX20" fmla="*/ 190923 w 208409"/>
                      <a:gd name="connsiteY20" fmla="*/ 56591 h 209497"/>
                      <a:gd name="connsiteX21" fmla="*/ 190923 w 208409"/>
                      <a:gd name="connsiteY21" fmla="*/ 56591 h 20949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208409" h="209497">
                        <a:moveTo>
                          <a:pt x="190923" y="56591"/>
                        </a:moveTo>
                        <a:cubicBezTo>
                          <a:pt x="184256" y="104216"/>
                          <a:pt x="180446" y="151841"/>
                          <a:pt x="169016" y="198513"/>
                        </a:cubicBezTo>
                        <a:cubicBezTo>
                          <a:pt x="172826" y="196608"/>
                          <a:pt x="175683" y="194703"/>
                          <a:pt x="179493" y="192798"/>
                        </a:cubicBezTo>
                        <a:cubicBezTo>
                          <a:pt x="145203" y="179463"/>
                          <a:pt x="121391" y="147078"/>
                          <a:pt x="93768" y="124218"/>
                        </a:cubicBezTo>
                        <a:cubicBezTo>
                          <a:pt x="68051" y="104216"/>
                          <a:pt x="40428" y="88976"/>
                          <a:pt x="11853" y="74688"/>
                        </a:cubicBezTo>
                        <a:cubicBezTo>
                          <a:pt x="12806" y="78498"/>
                          <a:pt x="13758" y="82308"/>
                          <a:pt x="14711" y="86118"/>
                        </a:cubicBezTo>
                        <a:cubicBezTo>
                          <a:pt x="28998" y="66116"/>
                          <a:pt x="44238" y="46113"/>
                          <a:pt x="61383" y="28968"/>
                        </a:cubicBezTo>
                        <a:cubicBezTo>
                          <a:pt x="65193" y="25158"/>
                          <a:pt x="70908" y="17538"/>
                          <a:pt x="76623" y="15633"/>
                        </a:cubicBezTo>
                        <a:cubicBezTo>
                          <a:pt x="76623" y="15633"/>
                          <a:pt x="69003" y="14681"/>
                          <a:pt x="73766" y="14681"/>
                        </a:cubicBezTo>
                        <a:cubicBezTo>
                          <a:pt x="78528" y="14681"/>
                          <a:pt x="89006" y="21348"/>
                          <a:pt x="93768" y="23253"/>
                        </a:cubicBezTo>
                        <a:cubicBezTo>
                          <a:pt x="128058" y="37541"/>
                          <a:pt x="161396" y="52781"/>
                          <a:pt x="195686" y="67068"/>
                        </a:cubicBezTo>
                        <a:cubicBezTo>
                          <a:pt x="205211" y="70878"/>
                          <a:pt x="213783" y="56591"/>
                          <a:pt x="204258" y="52781"/>
                        </a:cubicBezTo>
                        <a:cubicBezTo>
                          <a:pt x="186161" y="45161"/>
                          <a:pt x="168063" y="37541"/>
                          <a:pt x="149966" y="28968"/>
                        </a:cubicBezTo>
                        <a:cubicBezTo>
                          <a:pt x="129963" y="20396"/>
                          <a:pt x="105198" y="4203"/>
                          <a:pt x="84243" y="393"/>
                        </a:cubicBezTo>
                        <a:cubicBezTo>
                          <a:pt x="50906" y="-5322"/>
                          <a:pt x="18521" y="52781"/>
                          <a:pt x="1376" y="77546"/>
                        </a:cubicBezTo>
                        <a:cubicBezTo>
                          <a:pt x="-1482" y="81356"/>
                          <a:pt x="423" y="87071"/>
                          <a:pt x="4233" y="88976"/>
                        </a:cubicBezTo>
                        <a:cubicBezTo>
                          <a:pt x="40428" y="108026"/>
                          <a:pt x="74718" y="128028"/>
                          <a:pt x="105198" y="155651"/>
                        </a:cubicBezTo>
                        <a:cubicBezTo>
                          <a:pt x="127106" y="175653"/>
                          <a:pt x="148061" y="197561"/>
                          <a:pt x="175683" y="208991"/>
                        </a:cubicBezTo>
                        <a:cubicBezTo>
                          <a:pt x="179493" y="210896"/>
                          <a:pt x="185208" y="207086"/>
                          <a:pt x="186161" y="203276"/>
                        </a:cubicBezTo>
                        <a:cubicBezTo>
                          <a:pt x="197591" y="156603"/>
                          <a:pt x="201401" y="108978"/>
                          <a:pt x="208068" y="61353"/>
                        </a:cubicBezTo>
                        <a:cubicBezTo>
                          <a:pt x="208068" y="50876"/>
                          <a:pt x="191876" y="46113"/>
                          <a:pt x="190923" y="56591"/>
                        </a:cubicBezTo>
                        <a:lnTo>
                          <a:pt x="190923" y="56591"/>
                        </a:lnTo>
                        <a:close/>
                      </a:path>
                    </a:pathLst>
                  </a:custGeom>
                  <a:solidFill>
                    <a:srgbClr val="3B477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03" name="Graphic 6">
                  <a:extLst>
                    <a:ext uri="{FF2B5EF4-FFF2-40B4-BE49-F238E27FC236}">
                      <a16:creationId xmlns:a16="http://schemas.microsoft.com/office/drawing/2014/main" id="{9AE354A2-DEC7-49AB-9090-0BC29B987998}"/>
                    </a:ext>
                  </a:extLst>
                </p:cNvPr>
                <p:cNvGrpSpPr/>
                <p:nvPr/>
              </p:nvGrpSpPr>
              <p:grpSpPr>
                <a:xfrm>
                  <a:off x="1723691" y="5811446"/>
                  <a:ext cx="208409" cy="209497"/>
                  <a:chOff x="1723691" y="5811446"/>
                  <a:chExt cx="208409" cy="209497"/>
                </a:xfrm>
              </p:grpSpPr>
              <p:sp>
                <p:nvSpPr>
                  <p:cNvPr id="204" name="Freeform: Shape 203">
                    <a:extLst>
                      <a:ext uri="{FF2B5EF4-FFF2-40B4-BE49-F238E27FC236}">
                        <a16:creationId xmlns:a16="http://schemas.microsoft.com/office/drawing/2014/main" id="{D0EA5702-4F43-49CF-9DE2-3D752D4E83C2}"/>
                      </a:ext>
                    </a:extLst>
                  </p:cNvPr>
                  <p:cNvSpPr/>
                  <p:nvPr/>
                </p:nvSpPr>
                <p:spPr>
                  <a:xfrm>
                    <a:off x="1732605" y="5817555"/>
                    <a:ext cx="191452" cy="195262"/>
                  </a:xfrm>
                  <a:custGeom>
                    <a:avLst/>
                    <a:gdLst>
                      <a:gd name="connsiteX0" fmla="*/ 0 w 191452"/>
                      <a:gd name="connsiteY0" fmla="*/ 53340 h 195262"/>
                      <a:gd name="connsiteX1" fmla="*/ 21908 w 191452"/>
                      <a:gd name="connsiteY1" fmla="*/ 195263 h 195262"/>
                      <a:gd name="connsiteX2" fmla="*/ 111443 w 191452"/>
                      <a:gd name="connsiteY2" fmla="*/ 124777 h 195262"/>
                      <a:gd name="connsiteX3" fmla="*/ 191452 w 191452"/>
                      <a:gd name="connsiteY3" fmla="*/ 76200 h 195262"/>
                      <a:gd name="connsiteX4" fmla="*/ 122873 w 191452"/>
                      <a:gd name="connsiteY4" fmla="*/ 0 h 195262"/>
                      <a:gd name="connsiteX5" fmla="*/ 0 w 191452"/>
                      <a:gd name="connsiteY5" fmla="*/ 53340 h 1952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91452" h="195262">
                        <a:moveTo>
                          <a:pt x="0" y="53340"/>
                        </a:moveTo>
                        <a:cubicBezTo>
                          <a:pt x="6668" y="100965"/>
                          <a:pt x="9525" y="148590"/>
                          <a:pt x="21908" y="195263"/>
                        </a:cubicBezTo>
                        <a:cubicBezTo>
                          <a:pt x="50483" y="187642"/>
                          <a:pt x="86677" y="143827"/>
                          <a:pt x="111443" y="124777"/>
                        </a:cubicBezTo>
                        <a:cubicBezTo>
                          <a:pt x="136208" y="105727"/>
                          <a:pt x="158115" y="93345"/>
                          <a:pt x="191452" y="76200"/>
                        </a:cubicBezTo>
                        <a:cubicBezTo>
                          <a:pt x="184785" y="65722"/>
                          <a:pt x="139065" y="4763"/>
                          <a:pt x="122873" y="0"/>
                        </a:cubicBezTo>
                        <a:lnTo>
                          <a:pt x="0" y="53340"/>
                        </a:lnTo>
                      </a:path>
                    </a:pathLst>
                  </a:custGeom>
                  <a:solidFill>
                    <a:srgbClr val="F9D38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05" name="Freeform: Shape 204">
                    <a:extLst>
                      <a:ext uri="{FF2B5EF4-FFF2-40B4-BE49-F238E27FC236}">
                        <a16:creationId xmlns:a16="http://schemas.microsoft.com/office/drawing/2014/main" id="{01EAD88B-3C83-4218-A252-C477FAB5D26E}"/>
                      </a:ext>
                    </a:extLst>
                  </p:cNvPr>
                  <p:cNvSpPr/>
                  <p:nvPr/>
                </p:nvSpPr>
                <p:spPr>
                  <a:xfrm>
                    <a:off x="1723691" y="5811446"/>
                    <a:ext cx="208409" cy="209497"/>
                  </a:xfrm>
                  <a:custGeom>
                    <a:avLst/>
                    <a:gdLst>
                      <a:gd name="connsiteX0" fmla="*/ 342 w 208409"/>
                      <a:gd name="connsiteY0" fmla="*/ 61353 h 209497"/>
                      <a:gd name="connsiteX1" fmla="*/ 22249 w 208409"/>
                      <a:gd name="connsiteY1" fmla="*/ 203276 h 209497"/>
                      <a:gd name="connsiteX2" fmla="*/ 32727 w 208409"/>
                      <a:gd name="connsiteY2" fmla="*/ 208991 h 209497"/>
                      <a:gd name="connsiteX3" fmla="*/ 103212 w 208409"/>
                      <a:gd name="connsiteY3" fmla="*/ 155651 h 209497"/>
                      <a:gd name="connsiteX4" fmla="*/ 204177 w 208409"/>
                      <a:gd name="connsiteY4" fmla="*/ 88976 h 209497"/>
                      <a:gd name="connsiteX5" fmla="*/ 207034 w 208409"/>
                      <a:gd name="connsiteY5" fmla="*/ 77546 h 209497"/>
                      <a:gd name="connsiteX6" fmla="*/ 124167 w 208409"/>
                      <a:gd name="connsiteY6" fmla="*/ 393 h 209497"/>
                      <a:gd name="connsiteX7" fmla="*/ 58444 w 208409"/>
                      <a:gd name="connsiteY7" fmla="*/ 28968 h 209497"/>
                      <a:gd name="connsiteX8" fmla="*/ 4152 w 208409"/>
                      <a:gd name="connsiteY8" fmla="*/ 52781 h 209497"/>
                      <a:gd name="connsiteX9" fmla="*/ 12724 w 208409"/>
                      <a:gd name="connsiteY9" fmla="*/ 67068 h 209497"/>
                      <a:gd name="connsiteX10" fmla="*/ 114642 w 208409"/>
                      <a:gd name="connsiteY10" fmla="*/ 23253 h 209497"/>
                      <a:gd name="connsiteX11" fmla="*/ 133692 w 208409"/>
                      <a:gd name="connsiteY11" fmla="*/ 15633 h 209497"/>
                      <a:gd name="connsiteX12" fmla="*/ 144169 w 208409"/>
                      <a:gd name="connsiteY12" fmla="*/ 27063 h 209497"/>
                      <a:gd name="connsiteX13" fmla="*/ 193699 w 208409"/>
                      <a:gd name="connsiteY13" fmla="*/ 87071 h 209497"/>
                      <a:gd name="connsiteX14" fmla="*/ 196557 w 208409"/>
                      <a:gd name="connsiteY14" fmla="*/ 75641 h 209497"/>
                      <a:gd name="connsiteX15" fmla="*/ 114642 w 208409"/>
                      <a:gd name="connsiteY15" fmla="*/ 125171 h 209497"/>
                      <a:gd name="connsiteX16" fmla="*/ 28917 w 208409"/>
                      <a:gd name="connsiteY16" fmla="*/ 193751 h 209497"/>
                      <a:gd name="connsiteX17" fmla="*/ 39394 w 208409"/>
                      <a:gd name="connsiteY17" fmla="*/ 199466 h 209497"/>
                      <a:gd name="connsiteX18" fmla="*/ 17487 w 208409"/>
                      <a:gd name="connsiteY18" fmla="*/ 57543 h 209497"/>
                      <a:gd name="connsiteX19" fmla="*/ 342 w 208409"/>
                      <a:gd name="connsiteY19" fmla="*/ 61353 h 209497"/>
                      <a:gd name="connsiteX20" fmla="*/ 342 w 208409"/>
                      <a:gd name="connsiteY20" fmla="*/ 61353 h 20949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208409" h="209497">
                        <a:moveTo>
                          <a:pt x="342" y="61353"/>
                        </a:moveTo>
                        <a:cubicBezTo>
                          <a:pt x="7009" y="108978"/>
                          <a:pt x="10819" y="156603"/>
                          <a:pt x="22249" y="203276"/>
                        </a:cubicBezTo>
                        <a:cubicBezTo>
                          <a:pt x="23202" y="207086"/>
                          <a:pt x="27964" y="210896"/>
                          <a:pt x="32727" y="208991"/>
                        </a:cubicBezTo>
                        <a:cubicBezTo>
                          <a:pt x="61302" y="198513"/>
                          <a:pt x="82257" y="176606"/>
                          <a:pt x="103212" y="155651"/>
                        </a:cubicBezTo>
                        <a:cubicBezTo>
                          <a:pt x="133692" y="128028"/>
                          <a:pt x="167982" y="107073"/>
                          <a:pt x="204177" y="88976"/>
                        </a:cubicBezTo>
                        <a:cubicBezTo>
                          <a:pt x="207987" y="87071"/>
                          <a:pt x="209892" y="81356"/>
                          <a:pt x="207034" y="77546"/>
                        </a:cubicBezTo>
                        <a:cubicBezTo>
                          <a:pt x="189889" y="52781"/>
                          <a:pt x="157504" y="-5322"/>
                          <a:pt x="124167" y="393"/>
                        </a:cubicBezTo>
                        <a:cubicBezTo>
                          <a:pt x="102259" y="4203"/>
                          <a:pt x="78447" y="20396"/>
                          <a:pt x="58444" y="28968"/>
                        </a:cubicBezTo>
                        <a:cubicBezTo>
                          <a:pt x="40347" y="36588"/>
                          <a:pt x="22249" y="44208"/>
                          <a:pt x="4152" y="52781"/>
                        </a:cubicBezTo>
                        <a:cubicBezTo>
                          <a:pt x="-5373" y="56591"/>
                          <a:pt x="3199" y="71831"/>
                          <a:pt x="12724" y="67068"/>
                        </a:cubicBezTo>
                        <a:cubicBezTo>
                          <a:pt x="47014" y="52781"/>
                          <a:pt x="80352" y="37541"/>
                          <a:pt x="114642" y="23253"/>
                        </a:cubicBezTo>
                        <a:cubicBezTo>
                          <a:pt x="119404" y="21348"/>
                          <a:pt x="127977" y="15633"/>
                          <a:pt x="133692" y="15633"/>
                        </a:cubicBezTo>
                        <a:cubicBezTo>
                          <a:pt x="133692" y="15633"/>
                          <a:pt x="136549" y="19443"/>
                          <a:pt x="144169" y="27063"/>
                        </a:cubicBezTo>
                        <a:cubicBezTo>
                          <a:pt x="162267" y="45161"/>
                          <a:pt x="178459" y="66116"/>
                          <a:pt x="193699" y="87071"/>
                        </a:cubicBezTo>
                        <a:cubicBezTo>
                          <a:pt x="194652" y="83261"/>
                          <a:pt x="195604" y="79451"/>
                          <a:pt x="196557" y="75641"/>
                        </a:cubicBezTo>
                        <a:cubicBezTo>
                          <a:pt x="167982" y="89928"/>
                          <a:pt x="140359" y="106121"/>
                          <a:pt x="114642" y="125171"/>
                        </a:cubicBezTo>
                        <a:cubicBezTo>
                          <a:pt x="86067" y="147078"/>
                          <a:pt x="63207" y="180416"/>
                          <a:pt x="28917" y="193751"/>
                        </a:cubicBezTo>
                        <a:cubicBezTo>
                          <a:pt x="32727" y="195656"/>
                          <a:pt x="35584" y="197561"/>
                          <a:pt x="39394" y="199466"/>
                        </a:cubicBezTo>
                        <a:cubicBezTo>
                          <a:pt x="27964" y="152793"/>
                          <a:pt x="24154" y="105168"/>
                          <a:pt x="17487" y="57543"/>
                        </a:cubicBezTo>
                        <a:cubicBezTo>
                          <a:pt x="15582" y="46113"/>
                          <a:pt x="-611" y="50876"/>
                          <a:pt x="342" y="61353"/>
                        </a:cubicBezTo>
                        <a:lnTo>
                          <a:pt x="342" y="61353"/>
                        </a:lnTo>
                        <a:close/>
                      </a:path>
                    </a:pathLst>
                  </a:custGeom>
                  <a:solidFill>
                    <a:srgbClr val="3B477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181" name="Graphic 6">
                <a:extLst>
                  <a:ext uri="{FF2B5EF4-FFF2-40B4-BE49-F238E27FC236}">
                    <a16:creationId xmlns:a16="http://schemas.microsoft.com/office/drawing/2014/main" id="{CBE7FE2E-2038-4022-8208-0B6B9BE0EA41}"/>
                  </a:ext>
                </a:extLst>
              </p:cNvPr>
              <p:cNvGrpSpPr/>
              <p:nvPr/>
            </p:nvGrpSpPr>
            <p:grpSpPr>
              <a:xfrm>
                <a:off x="1374185" y="5834659"/>
                <a:ext cx="911231" cy="891880"/>
                <a:chOff x="1374185" y="5834659"/>
                <a:chExt cx="911231" cy="891880"/>
              </a:xfrm>
            </p:grpSpPr>
            <p:grpSp>
              <p:nvGrpSpPr>
                <p:cNvPr id="194" name="Graphic 6">
                  <a:extLst>
                    <a:ext uri="{FF2B5EF4-FFF2-40B4-BE49-F238E27FC236}">
                      <a16:creationId xmlns:a16="http://schemas.microsoft.com/office/drawing/2014/main" id="{81AD3953-9250-4F75-822A-E5F0C6BF4A3C}"/>
                    </a:ext>
                  </a:extLst>
                </p:cNvPr>
                <p:cNvGrpSpPr/>
                <p:nvPr/>
              </p:nvGrpSpPr>
              <p:grpSpPr>
                <a:xfrm>
                  <a:off x="1374185" y="6494419"/>
                  <a:ext cx="339608" cy="225920"/>
                  <a:chOff x="1374185" y="6494419"/>
                  <a:chExt cx="339608" cy="225920"/>
                </a:xfrm>
              </p:grpSpPr>
              <p:sp>
                <p:nvSpPr>
                  <p:cNvPr id="200" name="Freeform: Shape 199">
                    <a:extLst>
                      <a:ext uri="{FF2B5EF4-FFF2-40B4-BE49-F238E27FC236}">
                        <a16:creationId xmlns:a16="http://schemas.microsoft.com/office/drawing/2014/main" id="{AD7F83E0-4527-4085-B174-CDC255148766}"/>
                      </a:ext>
                    </a:extLst>
                  </p:cNvPr>
                  <p:cNvSpPr/>
                  <p:nvPr/>
                </p:nvSpPr>
                <p:spPr>
                  <a:xfrm>
                    <a:off x="1383587" y="6504238"/>
                    <a:ext cx="323301" cy="207028"/>
                  </a:xfrm>
                  <a:custGeom>
                    <a:avLst/>
                    <a:gdLst>
                      <a:gd name="connsiteX0" fmla="*/ 300441 w 323301"/>
                      <a:gd name="connsiteY0" fmla="*/ 1974 h 207028"/>
                      <a:gd name="connsiteX1" fmla="*/ 11834 w 323301"/>
                      <a:gd name="connsiteY1" fmla="*/ 162946 h 207028"/>
                      <a:gd name="connsiteX2" fmla="*/ 323301 w 323301"/>
                      <a:gd name="connsiteY2" fmla="*/ 169614 h 20702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323301" h="207028">
                        <a:moveTo>
                          <a:pt x="300441" y="1974"/>
                        </a:moveTo>
                        <a:cubicBezTo>
                          <a:pt x="227099" y="-3741"/>
                          <a:pt x="-61509" y="-8504"/>
                          <a:pt x="11834" y="162946"/>
                        </a:cubicBezTo>
                        <a:cubicBezTo>
                          <a:pt x="50886" y="254386"/>
                          <a:pt x="237576" y="176281"/>
                          <a:pt x="323301" y="169614"/>
                        </a:cubicBezTo>
                      </a:path>
                    </a:pathLst>
                  </a:custGeom>
                  <a:solidFill>
                    <a:srgbClr val="FFFFF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01" name="Freeform: Shape 200">
                    <a:extLst>
                      <a:ext uri="{FF2B5EF4-FFF2-40B4-BE49-F238E27FC236}">
                        <a16:creationId xmlns:a16="http://schemas.microsoft.com/office/drawing/2014/main" id="{F4DABD59-3E9A-406C-8B7F-243C9DAEA892}"/>
                      </a:ext>
                    </a:extLst>
                  </p:cNvPr>
                  <p:cNvSpPr/>
                  <p:nvPr/>
                </p:nvSpPr>
                <p:spPr>
                  <a:xfrm>
                    <a:off x="1374185" y="6494419"/>
                    <a:ext cx="339608" cy="225920"/>
                  </a:xfrm>
                  <a:custGeom>
                    <a:avLst/>
                    <a:gdLst>
                      <a:gd name="connsiteX0" fmla="*/ 309843 w 339608"/>
                      <a:gd name="connsiteY0" fmla="*/ 3221 h 225920"/>
                      <a:gd name="connsiteX1" fmla="*/ 4090 w 339608"/>
                      <a:gd name="connsiteY1" fmla="*/ 97518 h 225920"/>
                      <a:gd name="connsiteX2" fmla="*/ 78385 w 339608"/>
                      <a:gd name="connsiteY2" fmla="*/ 222296 h 225920"/>
                      <a:gd name="connsiteX3" fmla="*/ 331750 w 339608"/>
                      <a:gd name="connsiteY3" fmla="*/ 188006 h 225920"/>
                      <a:gd name="connsiteX4" fmla="*/ 331750 w 339608"/>
                      <a:gd name="connsiteY4" fmla="*/ 170861 h 225920"/>
                      <a:gd name="connsiteX5" fmla="*/ 136488 w 339608"/>
                      <a:gd name="connsiteY5" fmla="*/ 207056 h 225920"/>
                      <a:gd name="connsiteX6" fmla="*/ 36475 w 339608"/>
                      <a:gd name="connsiteY6" fmla="*/ 182291 h 225920"/>
                      <a:gd name="connsiteX7" fmla="*/ 27903 w 339608"/>
                      <a:gd name="connsiteY7" fmla="*/ 85136 h 225920"/>
                      <a:gd name="connsiteX8" fmla="*/ 309843 w 339608"/>
                      <a:gd name="connsiteY8" fmla="*/ 19413 h 225920"/>
                      <a:gd name="connsiteX9" fmla="*/ 309843 w 339608"/>
                      <a:gd name="connsiteY9" fmla="*/ 3221 h 225920"/>
                      <a:gd name="connsiteX10" fmla="*/ 309843 w 339608"/>
                      <a:gd name="connsiteY10" fmla="*/ 3221 h 22592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39608" h="225920">
                        <a:moveTo>
                          <a:pt x="309843" y="3221"/>
                        </a:moveTo>
                        <a:cubicBezTo>
                          <a:pt x="224118" y="-3447"/>
                          <a:pt x="35523" y="-10114"/>
                          <a:pt x="4090" y="97518"/>
                        </a:cubicBezTo>
                        <a:cubicBezTo>
                          <a:pt x="-12102" y="153716"/>
                          <a:pt x="21235" y="211818"/>
                          <a:pt x="78385" y="222296"/>
                        </a:cubicBezTo>
                        <a:cubicBezTo>
                          <a:pt x="163158" y="238488"/>
                          <a:pt x="248883" y="195626"/>
                          <a:pt x="331750" y="188006"/>
                        </a:cubicBezTo>
                        <a:cubicBezTo>
                          <a:pt x="342228" y="187053"/>
                          <a:pt x="342228" y="169908"/>
                          <a:pt x="331750" y="170861"/>
                        </a:cubicBezTo>
                        <a:cubicBezTo>
                          <a:pt x="266028" y="176576"/>
                          <a:pt x="202210" y="201341"/>
                          <a:pt x="136488" y="207056"/>
                        </a:cubicBezTo>
                        <a:cubicBezTo>
                          <a:pt x="102198" y="209913"/>
                          <a:pt x="59335" y="210866"/>
                          <a:pt x="36475" y="182291"/>
                        </a:cubicBezTo>
                        <a:cubicBezTo>
                          <a:pt x="16473" y="156573"/>
                          <a:pt x="10758" y="113711"/>
                          <a:pt x="27903" y="85136"/>
                        </a:cubicBezTo>
                        <a:cubicBezTo>
                          <a:pt x="75528" y="5126"/>
                          <a:pt x="230785" y="12746"/>
                          <a:pt x="309843" y="19413"/>
                        </a:cubicBezTo>
                        <a:cubicBezTo>
                          <a:pt x="320320" y="21318"/>
                          <a:pt x="320320" y="4173"/>
                          <a:pt x="309843" y="3221"/>
                        </a:cubicBezTo>
                        <a:lnTo>
                          <a:pt x="309843" y="3221"/>
                        </a:lnTo>
                        <a:close/>
                      </a:path>
                    </a:pathLst>
                  </a:custGeom>
                  <a:solidFill>
                    <a:srgbClr val="3B477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95" name="Graphic 6">
                  <a:extLst>
                    <a:ext uri="{FF2B5EF4-FFF2-40B4-BE49-F238E27FC236}">
                      <a16:creationId xmlns:a16="http://schemas.microsoft.com/office/drawing/2014/main" id="{13958F96-EE9D-4D1B-8DDB-C5E603880E44}"/>
                    </a:ext>
                  </a:extLst>
                </p:cNvPr>
                <p:cNvGrpSpPr/>
                <p:nvPr/>
              </p:nvGrpSpPr>
              <p:grpSpPr>
                <a:xfrm>
                  <a:off x="1647833" y="5834659"/>
                  <a:ext cx="637583" cy="891880"/>
                  <a:chOff x="1647833" y="5834659"/>
                  <a:chExt cx="637583" cy="891880"/>
                </a:xfrm>
              </p:grpSpPr>
              <p:sp>
                <p:nvSpPr>
                  <p:cNvPr id="198" name="Freeform: Shape 197">
                    <a:extLst>
                      <a:ext uri="{FF2B5EF4-FFF2-40B4-BE49-F238E27FC236}">
                        <a16:creationId xmlns:a16="http://schemas.microsoft.com/office/drawing/2014/main" id="{C7421C69-FD60-4E51-91A5-DECC055DB0B8}"/>
                      </a:ext>
                    </a:extLst>
                  </p:cNvPr>
                  <p:cNvSpPr/>
                  <p:nvPr/>
                </p:nvSpPr>
                <p:spPr>
                  <a:xfrm>
                    <a:off x="1656405" y="5843272"/>
                    <a:ext cx="620077" cy="871689"/>
                  </a:xfrm>
                  <a:custGeom>
                    <a:avLst/>
                    <a:gdLst>
                      <a:gd name="connsiteX0" fmla="*/ 416243 w 620077"/>
                      <a:gd name="connsiteY0" fmla="*/ 560070 h 871689"/>
                      <a:gd name="connsiteX1" fmla="*/ 952 w 620077"/>
                      <a:gd name="connsiteY1" fmla="*/ 646747 h 871689"/>
                      <a:gd name="connsiteX2" fmla="*/ 0 w 620077"/>
                      <a:gd name="connsiteY2" fmla="*/ 855345 h 871689"/>
                      <a:gd name="connsiteX3" fmla="*/ 276225 w 620077"/>
                      <a:gd name="connsiteY3" fmla="*/ 871538 h 871689"/>
                      <a:gd name="connsiteX4" fmla="*/ 508635 w 620077"/>
                      <a:gd name="connsiteY4" fmla="*/ 841058 h 871689"/>
                      <a:gd name="connsiteX5" fmla="*/ 620078 w 620077"/>
                      <a:gd name="connsiteY5" fmla="*/ 566738 h 871689"/>
                      <a:gd name="connsiteX6" fmla="*/ 304800 w 620077"/>
                      <a:gd name="connsiteY6" fmla="*/ 0 h 87168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20077" h="871689">
                        <a:moveTo>
                          <a:pt x="416243" y="560070"/>
                        </a:moveTo>
                        <a:cubicBezTo>
                          <a:pt x="273368" y="578168"/>
                          <a:pt x="137160" y="583883"/>
                          <a:pt x="952" y="646747"/>
                        </a:cubicBezTo>
                        <a:cubicBezTo>
                          <a:pt x="1905" y="716280"/>
                          <a:pt x="2858" y="785813"/>
                          <a:pt x="0" y="855345"/>
                        </a:cubicBezTo>
                        <a:cubicBezTo>
                          <a:pt x="89535" y="874395"/>
                          <a:pt x="219075" y="871538"/>
                          <a:pt x="276225" y="871538"/>
                        </a:cubicBezTo>
                        <a:cubicBezTo>
                          <a:pt x="343853" y="871538"/>
                          <a:pt x="446723" y="871538"/>
                          <a:pt x="508635" y="841058"/>
                        </a:cubicBezTo>
                        <a:cubicBezTo>
                          <a:pt x="612457" y="792480"/>
                          <a:pt x="620078" y="670560"/>
                          <a:pt x="620078" y="566738"/>
                        </a:cubicBezTo>
                        <a:cubicBezTo>
                          <a:pt x="620078" y="414338"/>
                          <a:pt x="621030" y="26670"/>
                          <a:pt x="304800" y="0"/>
                        </a:cubicBezTo>
                      </a:path>
                    </a:pathLst>
                  </a:custGeom>
                  <a:solidFill>
                    <a:srgbClr val="A0D2B3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99" name="Freeform: Shape 198">
                    <a:extLst>
                      <a:ext uri="{FF2B5EF4-FFF2-40B4-BE49-F238E27FC236}">
                        <a16:creationId xmlns:a16="http://schemas.microsoft.com/office/drawing/2014/main" id="{26C31CBD-5E3F-417F-98DF-80B153B28098}"/>
                      </a:ext>
                    </a:extLst>
                  </p:cNvPr>
                  <p:cNvSpPr/>
                  <p:nvPr/>
                </p:nvSpPr>
                <p:spPr>
                  <a:xfrm>
                    <a:off x="1647833" y="5834659"/>
                    <a:ext cx="637583" cy="891880"/>
                  </a:xfrm>
                  <a:custGeom>
                    <a:avLst/>
                    <a:gdLst>
                      <a:gd name="connsiteX0" fmla="*/ 424815 w 637583"/>
                      <a:gd name="connsiteY0" fmla="*/ 560110 h 891880"/>
                      <a:gd name="connsiteX1" fmla="*/ 4763 w 637583"/>
                      <a:gd name="connsiteY1" fmla="*/ 647740 h 891880"/>
                      <a:gd name="connsiteX2" fmla="*/ 953 w 637583"/>
                      <a:gd name="connsiteY2" fmla="*/ 655360 h 891880"/>
                      <a:gd name="connsiteX3" fmla="*/ 0 w 637583"/>
                      <a:gd name="connsiteY3" fmla="*/ 863958 h 891880"/>
                      <a:gd name="connsiteX4" fmla="*/ 5715 w 637583"/>
                      <a:gd name="connsiteY4" fmla="*/ 871578 h 891880"/>
                      <a:gd name="connsiteX5" fmla="*/ 395288 w 637583"/>
                      <a:gd name="connsiteY5" fmla="*/ 884913 h 891880"/>
                      <a:gd name="connsiteX6" fmla="*/ 626745 w 637583"/>
                      <a:gd name="connsiteY6" fmla="*/ 699175 h 891880"/>
                      <a:gd name="connsiteX7" fmla="*/ 630555 w 637583"/>
                      <a:gd name="connsiteY7" fmla="*/ 422950 h 891880"/>
                      <a:gd name="connsiteX8" fmla="*/ 563880 w 637583"/>
                      <a:gd name="connsiteY8" fmla="*/ 165775 h 891880"/>
                      <a:gd name="connsiteX9" fmla="*/ 311468 w 637583"/>
                      <a:gd name="connsiteY9" fmla="*/ 40 h 891880"/>
                      <a:gd name="connsiteX10" fmla="*/ 311468 w 637583"/>
                      <a:gd name="connsiteY10" fmla="*/ 17185 h 891880"/>
                      <a:gd name="connsiteX11" fmla="*/ 618173 w 637583"/>
                      <a:gd name="connsiteY11" fmla="*/ 510580 h 891880"/>
                      <a:gd name="connsiteX12" fmla="*/ 511493 w 637583"/>
                      <a:gd name="connsiteY12" fmla="*/ 842050 h 891880"/>
                      <a:gd name="connsiteX13" fmla="*/ 283845 w 637583"/>
                      <a:gd name="connsiteY13" fmla="*/ 871578 h 891880"/>
                      <a:gd name="connsiteX14" fmla="*/ 76200 w 637583"/>
                      <a:gd name="connsiteY14" fmla="*/ 865863 h 891880"/>
                      <a:gd name="connsiteX15" fmla="*/ 16193 w 637583"/>
                      <a:gd name="connsiteY15" fmla="*/ 835383 h 891880"/>
                      <a:gd name="connsiteX16" fmla="*/ 17145 w 637583"/>
                      <a:gd name="connsiteY16" fmla="*/ 749658 h 891880"/>
                      <a:gd name="connsiteX17" fmla="*/ 16193 w 637583"/>
                      <a:gd name="connsiteY17" fmla="*/ 673458 h 891880"/>
                      <a:gd name="connsiteX18" fmla="*/ 108585 w 637583"/>
                      <a:gd name="connsiteY18" fmla="*/ 626785 h 891880"/>
                      <a:gd name="connsiteX19" fmla="*/ 423863 w 637583"/>
                      <a:gd name="connsiteY19" fmla="*/ 576303 h 891880"/>
                      <a:gd name="connsiteX20" fmla="*/ 424815 w 637583"/>
                      <a:gd name="connsiteY20" fmla="*/ 560110 h 891880"/>
                      <a:gd name="connsiteX21" fmla="*/ 424815 w 637583"/>
                      <a:gd name="connsiteY21" fmla="*/ 560110 h 8918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637583" h="891880">
                        <a:moveTo>
                          <a:pt x="424815" y="560110"/>
                        </a:moveTo>
                        <a:cubicBezTo>
                          <a:pt x="281940" y="577255"/>
                          <a:pt x="139065" y="588685"/>
                          <a:pt x="4763" y="647740"/>
                        </a:cubicBezTo>
                        <a:cubicBezTo>
                          <a:pt x="1905" y="648693"/>
                          <a:pt x="953" y="652503"/>
                          <a:pt x="953" y="655360"/>
                        </a:cubicBezTo>
                        <a:cubicBezTo>
                          <a:pt x="1905" y="724893"/>
                          <a:pt x="2858" y="794425"/>
                          <a:pt x="0" y="863958"/>
                        </a:cubicBezTo>
                        <a:cubicBezTo>
                          <a:pt x="0" y="867768"/>
                          <a:pt x="2858" y="871578"/>
                          <a:pt x="5715" y="871578"/>
                        </a:cubicBezTo>
                        <a:cubicBezTo>
                          <a:pt x="130493" y="896343"/>
                          <a:pt x="269558" y="895390"/>
                          <a:pt x="395288" y="884913"/>
                        </a:cubicBezTo>
                        <a:cubicBezTo>
                          <a:pt x="515303" y="875388"/>
                          <a:pt x="603885" y="823953"/>
                          <a:pt x="626745" y="699175"/>
                        </a:cubicBezTo>
                        <a:cubicBezTo>
                          <a:pt x="642938" y="610593"/>
                          <a:pt x="638175" y="512485"/>
                          <a:pt x="630555" y="422950"/>
                        </a:cubicBezTo>
                        <a:cubicBezTo>
                          <a:pt x="622935" y="334368"/>
                          <a:pt x="605790" y="243880"/>
                          <a:pt x="563880" y="165775"/>
                        </a:cubicBezTo>
                        <a:cubicBezTo>
                          <a:pt x="511493" y="67668"/>
                          <a:pt x="421958" y="10518"/>
                          <a:pt x="311468" y="40"/>
                        </a:cubicBezTo>
                        <a:cubicBezTo>
                          <a:pt x="300990" y="-912"/>
                          <a:pt x="300990" y="15280"/>
                          <a:pt x="311468" y="17185"/>
                        </a:cubicBezTo>
                        <a:cubicBezTo>
                          <a:pt x="561023" y="41950"/>
                          <a:pt x="613410" y="302935"/>
                          <a:pt x="618173" y="510580"/>
                        </a:cubicBezTo>
                        <a:cubicBezTo>
                          <a:pt x="621030" y="623928"/>
                          <a:pt x="632460" y="783948"/>
                          <a:pt x="511493" y="842050"/>
                        </a:cubicBezTo>
                        <a:cubicBezTo>
                          <a:pt x="442913" y="875388"/>
                          <a:pt x="358140" y="871578"/>
                          <a:pt x="283845" y="871578"/>
                        </a:cubicBezTo>
                        <a:cubicBezTo>
                          <a:pt x="214313" y="871578"/>
                          <a:pt x="145733" y="872530"/>
                          <a:pt x="76200" y="865863"/>
                        </a:cubicBezTo>
                        <a:cubicBezTo>
                          <a:pt x="45720" y="863005"/>
                          <a:pt x="20955" y="868720"/>
                          <a:pt x="16193" y="835383"/>
                        </a:cubicBezTo>
                        <a:cubicBezTo>
                          <a:pt x="12383" y="808713"/>
                          <a:pt x="17145" y="777280"/>
                          <a:pt x="17145" y="749658"/>
                        </a:cubicBezTo>
                        <a:cubicBezTo>
                          <a:pt x="17145" y="729655"/>
                          <a:pt x="9525" y="692508"/>
                          <a:pt x="16193" y="673458"/>
                        </a:cubicBezTo>
                        <a:cubicBezTo>
                          <a:pt x="27623" y="643930"/>
                          <a:pt x="81915" y="634405"/>
                          <a:pt x="108585" y="626785"/>
                        </a:cubicBezTo>
                        <a:cubicBezTo>
                          <a:pt x="211455" y="597258"/>
                          <a:pt x="318135" y="589638"/>
                          <a:pt x="423863" y="576303"/>
                        </a:cubicBezTo>
                        <a:cubicBezTo>
                          <a:pt x="435293" y="575350"/>
                          <a:pt x="435293" y="559158"/>
                          <a:pt x="424815" y="560110"/>
                        </a:cubicBezTo>
                        <a:lnTo>
                          <a:pt x="424815" y="560110"/>
                        </a:lnTo>
                        <a:close/>
                      </a:path>
                    </a:pathLst>
                  </a:custGeom>
                  <a:solidFill>
                    <a:srgbClr val="3B477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196" name="Freeform: Shape 195">
                  <a:extLst>
                    <a:ext uri="{FF2B5EF4-FFF2-40B4-BE49-F238E27FC236}">
                      <a16:creationId xmlns:a16="http://schemas.microsoft.com/office/drawing/2014/main" id="{4BD1F2AE-5489-4811-8C2B-2F2DF19873C2}"/>
                    </a:ext>
                  </a:extLst>
                </p:cNvPr>
                <p:cNvSpPr/>
                <p:nvPr/>
              </p:nvSpPr>
              <p:spPr>
                <a:xfrm>
                  <a:off x="1708753" y="6462159"/>
                  <a:ext cx="24848" cy="248042"/>
                </a:xfrm>
                <a:custGeom>
                  <a:avLst/>
                  <a:gdLst>
                    <a:gd name="connsiteX0" fmla="*/ 40 w 24848"/>
                    <a:gd name="connsiteY0" fmla="*/ 7858 h 248042"/>
                    <a:gd name="connsiteX1" fmla="*/ 8613 w 24848"/>
                    <a:gd name="connsiteY1" fmla="*/ 242173 h 248042"/>
                    <a:gd name="connsiteX2" fmla="*/ 24805 w 24848"/>
                    <a:gd name="connsiteY2" fmla="*/ 237411 h 248042"/>
                    <a:gd name="connsiteX3" fmla="*/ 17185 w 24848"/>
                    <a:gd name="connsiteY3" fmla="*/ 7858 h 248042"/>
                    <a:gd name="connsiteX4" fmla="*/ 40 w 24848"/>
                    <a:gd name="connsiteY4" fmla="*/ 7858 h 248042"/>
                    <a:gd name="connsiteX5" fmla="*/ 40 w 24848"/>
                    <a:gd name="connsiteY5" fmla="*/ 7858 h 2480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4848" h="248042">
                      <a:moveTo>
                        <a:pt x="40" y="7858"/>
                      </a:moveTo>
                      <a:cubicBezTo>
                        <a:pt x="6708" y="85963"/>
                        <a:pt x="-2817" y="164068"/>
                        <a:pt x="8613" y="242173"/>
                      </a:cubicBezTo>
                      <a:cubicBezTo>
                        <a:pt x="10518" y="252651"/>
                        <a:pt x="25758" y="247888"/>
                        <a:pt x="24805" y="237411"/>
                      </a:cubicBezTo>
                      <a:cubicBezTo>
                        <a:pt x="14328" y="161211"/>
                        <a:pt x="23853" y="84058"/>
                        <a:pt x="17185" y="7858"/>
                      </a:cubicBezTo>
                      <a:cubicBezTo>
                        <a:pt x="15280" y="-2619"/>
                        <a:pt x="-912" y="-2619"/>
                        <a:pt x="40" y="7858"/>
                      </a:cubicBezTo>
                      <a:lnTo>
                        <a:pt x="40" y="7858"/>
                      </a:lnTo>
                      <a:close/>
                    </a:path>
                  </a:pathLst>
                </a:custGeom>
                <a:solidFill>
                  <a:srgbClr val="3B477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97" name="Freeform: Shape 196">
                  <a:extLst>
                    <a:ext uri="{FF2B5EF4-FFF2-40B4-BE49-F238E27FC236}">
                      <a16:creationId xmlns:a16="http://schemas.microsoft.com/office/drawing/2014/main" id="{8DC6B356-8560-4809-A0D3-CD9089CF4D11}"/>
                    </a:ext>
                  </a:extLst>
                </p:cNvPr>
                <p:cNvSpPr/>
                <p:nvPr/>
              </p:nvSpPr>
              <p:spPr>
                <a:xfrm>
                  <a:off x="2059273" y="6210699"/>
                  <a:ext cx="20757" cy="198596"/>
                </a:xfrm>
                <a:custGeom>
                  <a:avLst/>
                  <a:gdLst>
                    <a:gd name="connsiteX0" fmla="*/ 40 w 20757"/>
                    <a:gd name="connsiteY0" fmla="*/ 7858 h 198596"/>
                    <a:gd name="connsiteX1" fmla="*/ 2898 w 20757"/>
                    <a:gd name="connsiteY1" fmla="*/ 190738 h 198596"/>
                    <a:gd name="connsiteX2" fmla="*/ 20043 w 20757"/>
                    <a:gd name="connsiteY2" fmla="*/ 190738 h 198596"/>
                    <a:gd name="connsiteX3" fmla="*/ 17185 w 20757"/>
                    <a:gd name="connsiteY3" fmla="*/ 7858 h 198596"/>
                    <a:gd name="connsiteX4" fmla="*/ 40 w 20757"/>
                    <a:gd name="connsiteY4" fmla="*/ 7858 h 198596"/>
                    <a:gd name="connsiteX5" fmla="*/ 40 w 20757"/>
                    <a:gd name="connsiteY5" fmla="*/ 7858 h 1985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0757" h="198596">
                      <a:moveTo>
                        <a:pt x="40" y="7858"/>
                      </a:moveTo>
                      <a:cubicBezTo>
                        <a:pt x="5755" y="68818"/>
                        <a:pt x="2898" y="129778"/>
                        <a:pt x="2898" y="190738"/>
                      </a:cubicBezTo>
                      <a:cubicBezTo>
                        <a:pt x="2898" y="201216"/>
                        <a:pt x="19090" y="201216"/>
                        <a:pt x="20043" y="190738"/>
                      </a:cubicBezTo>
                      <a:cubicBezTo>
                        <a:pt x="20043" y="129778"/>
                        <a:pt x="22900" y="68818"/>
                        <a:pt x="17185" y="7858"/>
                      </a:cubicBezTo>
                      <a:cubicBezTo>
                        <a:pt x="15280" y="-2619"/>
                        <a:pt x="-912" y="-2619"/>
                        <a:pt x="40" y="7858"/>
                      </a:cubicBezTo>
                      <a:lnTo>
                        <a:pt x="40" y="7858"/>
                      </a:lnTo>
                      <a:close/>
                    </a:path>
                  </a:pathLst>
                </a:custGeom>
                <a:solidFill>
                  <a:srgbClr val="3B477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82" name="Graphic 6">
                <a:extLst>
                  <a:ext uri="{FF2B5EF4-FFF2-40B4-BE49-F238E27FC236}">
                    <a16:creationId xmlns:a16="http://schemas.microsoft.com/office/drawing/2014/main" id="{E19D3AC9-F6B1-4DD0-B4AD-7CB201FC415B}"/>
                  </a:ext>
                </a:extLst>
              </p:cNvPr>
              <p:cNvGrpSpPr/>
              <p:nvPr/>
            </p:nvGrpSpPr>
            <p:grpSpPr>
              <a:xfrm>
                <a:off x="1180156" y="5674542"/>
                <a:ext cx="605500" cy="996000"/>
                <a:chOff x="1180156" y="5674542"/>
                <a:chExt cx="605500" cy="996000"/>
              </a:xfrm>
            </p:grpSpPr>
            <p:grpSp>
              <p:nvGrpSpPr>
                <p:cNvPr id="183" name="Graphic 6">
                  <a:extLst>
                    <a:ext uri="{FF2B5EF4-FFF2-40B4-BE49-F238E27FC236}">
                      <a16:creationId xmlns:a16="http://schemas.microsoft.com/office/drawing/2014/main" id="{0F1673DC-A276-4A95-BBCE-A55191F5C259}"/>
                    </a:ext>
                  </a:extLst>
                </p:cNvPr>
                <p:cNvGrpSpPr/>
                <p:nvPr/>
              </p:nvGrpSpPr>
              <p:grpSpPr>
                <a:xfrm>
                  <a:off x="1450409" y="5674542"/>
                  <a:ext cx="335246" cy="291757"/>
                  <a:chOff x="1450409" y="5674542"/>
                  <a:chExt cx="335246" cy="291757"/>
                </a:xfrm>
              </p:grpSpPr>
              <p:grpSp>
                <p:nvGrpSpPr>
                  <p:cNvPr id="189" name="Graphic 6">
                    <a:extLst>
                      <a:ext uri="{FF2B5EF4-FFF2-40B4-BE49-F238E27FC236}">
                        <a16:creationId xmlns:a16="http://schemas.microsoft.com/office/drawing/2014/main" id="{F916755E-6D76-4EFF-A6F8-F578BB5E8828}"/>
                      </a:ext>
                    </a:extLst>
                  </p:cNvPr>
                  <p:cNvGrpSpPr/>
                  <p:nvPr/>
                </p:nvGrpSpPr>
                <p:grpSpPr>
                  <a:xfrm>
                    <a:off x="1450409" y="5674542"/>
                    <a:ext cx="335246" cy="291757"/>
                    <a:chOff x="1450409" y="5674542"/>
                    <a:chExt cx="335246" cy="291757"/>
                  </a:xfrm>
                </p:grpSpPr>
                <p:sp>
                  <p:nvSpPr>
                    <p:cNvPr id="192" name="Freeform: Shape 191">
                      <a:extLst>
                        <a:ext uri="{FF2B5EF4-FFF2-40B4-BE49-F238E27FC236}">
                          <a16:creationId xmlns:a16="http://schemas.microsoft.com/office/drawing/2014/main" id="{120CDC9C-2571-4CD0-9710-0A656973DB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457333" y="5678638"/>
                      <a:ext cx="315468" cy="277981"/>
                    </a:xfrm>
                    <a:custGeom>
                      <a:avLst/>
                      <a:gdLst>
                        <a:gd name="connsiteX0" fmla="*/ 0 w 315468"/>
                        <a:gd name="connsiteY0" fmla="*/ 222736 h 277981"/>
                        <a:gd name="connsiteX1" fmla="*/ 46672 w 315468"/>
                        <a:gd name="connsiteY1" fmla="*/ 82719 h 277981"/>
                        <a:gd name="connsiteX2" fmla="*/ 145733 w 315468"/>
                        <a:gd name="connsiteY2" fmla="*/ 804 h 277981"/>
                        <a:gd name="connsiteX3" fmla="*/ 251460 w 315468"/>
                        <a:gd name="connsiteY3" fmla="*/ 15091 h 277981"/>
                        <a:gd name="connsiteX4" fmla="*/ 315278 w 315468"/>
                        <a:gd name="connsiteY4" fmla="*/ 67479 h 277981"/>
                        <a:gd name="connsiteX5" fmla="*/ 275272 w 315468"/>
                        <a:gd name="connsiteY5" fmla="*/ 77956 h 277981"/>
                        <a:gd name="connsiteX6" fmla="*/ 179070 w 315468"/>
                        <a:gd name="connsiteY6" fmla="*/ 68431 h 277981"/>
                        <a:gd name="connsiteX7" fmla="*/ 162878 w 315468"/>
                        <a:gd name="connsiteY7" fmla="*/ 227499 h 277981"/>
                        <a:gd name="connsiteX8" fmla="*/ 133350 w 315468"/>
                        <a:gd name="connsiteY8" fmla="*/ 277981 h 27798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315468" h="277981">
                          <a:moveTo>
                            <a:pt x="0" y="222736"/>
                          </a:moveTo>
                          <a:cubicBezTo>
                            <a:pt x="15240" y="175111"/>
                            <a:pt x="26670" y="124629"/>
                            <a:pt x="46672" y="82719"/>
                          </a:cubicBezTo>
                          <a:cubicBezTo>
                            <a:pt x="66675" y="40809"/>
                            <a:pt x="95250" y="9376"/>
                            <a:pt x="145733" y="804"/>
                          </a:cubicBezTo>
                          <a:cubicBezTo>
                            <a:pt x="170497" y="-2054"/>
                            <a:pt x="214312" y="2709"/>
                            <a:pt x="251460" y="15091"/>
                          </a:cubicBezTo>
                          <a:cubicBezTo>
                            <a:pt x="288608" y="26521"/>
                            <a:pt x="318135" y="44619"/>
                            <a:pt x="315278" y="67479"/>
                          </a:cubicBezTo>
                          <a:cubicBezTo>
                            <a:pt x="314325" y="77004"/>
                            <a:pt x="299085" y="78909"/>
                            <a:pt x="275272" y="77956"/>
                          </a:cubicBezTo>
                          <a:cubicBezTo>
                            <a:pt x="251460" y="77004"/>
                            <a:pt x="218122" y="72241"/>
                            <a:pt x="179070" y="68431"/>
                          </a:cubicBezTo>
                          <a:cubicBezTo>
                            <a:pt x="328612" y="79861"/>
                            <a:pt x="307658" y="239881"/>
                            <a:pt x="162878" y="227499"/>
                          </a:cubicBezTo>
                          <a:cubicBezTo>
                            <a:pt x="153352" y="237976"/>
                            <a:pt x="136208" y="253216"/>
                            <a:pt x="133350" y="277981"/>
                          </a:cubicBezTo>
                        </a:path>
                      </a:pathLst>
                    </a:custGeom>
                    <a:solidFill>
                      <a:srgbClr val="FFFFFF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93" name="Freeform: Shape 192">
                      <a:extLst>
                        <a:ext uri="{FF2B5EF4-FFF2-40B4-BE49-F238E27FC236}">
                          <a16:creationId xmlns:a16="http://schemas.microsoft.com/office/drawing/2014/main" id="{20B95701-683C-4DAD-9936-427F3F3E859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450409" y="5674542"/>
                      <a:ext cx="335246" cy="291757"/>
                    </a:xfrm>
                    <a:custGeom>
                      <a:avLst/>
                      <a:gdLst>
                        <a:gd name="connsiteX0" fmla="*/ 15497 w 335246"/>
                        <a:gd name="connsiteY0" fmla="*/ 229690 h 291757"/>
                        <a:gd name="connsiteX1" fmla="*/ 169802 w 335246"/>
                        <a:gd name="connsiteY1" fmla="*/ 13473 h 291757"/>
                        <a:gd name="connsiteX2" fmla="*/ 297437 w 335246"/>
                        <a:gd name="connsiteY2" fmla="*/ 60145 h 291757"/>
                        <a:gd name="connsiteX3" fmla="*/ 279339 w 335246"/>
                        <a:gd name="connsiteY3" fmla="*/ 74433 h 291757"/>
                        <a:gd name="connsiteX4" fmla="*/ 255527 w 335246"/>
                        <a:gd name="connsiteY4" fmla="*/ 72528 h 291757"/>
                        <a:gd name="connsiteX5" fmla="*/ 188852 w 335246"/>
                        <a:gd name="connsiteY5" fmla="*/ 64908 h 291757"/>
                        <a:gd name="connsiteX6" fmla="*/ 188852 w 335246"/>
                        <a:gd name="connsiteY6" fmla="*/ 82053 h 291757"/>
                        <a:gd name="connsiteX7" fmla="*/ 277434 w 335246"/>
                        <a:gd name="connsiteY7" fmla="*/ 128725 h 291757"/>
                        <a:gd name="connsiteX8" fmla="*/ 253622 w 335246"/>
                        <a:gd name="connsiteY8" fmla="*/ 206830 h 291757"/>
                        <a:gd name="connsiteX9" fmla="*/ 205997 w 335246"/>
                        <a:gd name="connsiteY9" fmla="*/ 223975 h 291757"/>
                        <a:gd name="connsiteX10" fmla="*/ 169802 w 335246"/>
                        <a:gd name="connsiteY10" fmla="*/ 225880 h 291757"/>
                        <a:gd name="connsiteX11" fmla="*/ 135512 w 335246"/>
                        <a:gd name="connsiteY11" fmla="*/ 281125 h 291757"/>
                        <a:gd name="connsiteX12" fmla="*/ 151704 w 335246"/>
                        <a:gd name="connsiteY12" fmla="*/ 285888 h 291757"/>
                        <a:gd name="connsiteX13" fmla="*/ 256479 w 335246"/>
                        <a:gd name="connsiteY13" fmla="*/ 225880 h 291757"/>
                        <a:gd name="connsiteX14" fmla="*/ 299342 w 335246"/>
                        <a:gd name="connsiteY14" fmla="*/ 166825 h 291757"/>
                        <a:gd name="connsiteX15" fmla="*/ 189804 w 335246"/>
                        <a:gd name="connsiteY15" fmla="*/ 65860 h 291757"/>
                        <a:gd name="connsiteX16" fmla="*/ 189804 w 335246"/>
                        <a:gd name="connsiteY16" fmla="*/ 83005 h 291757"/>
                        <a:gd name="connsiteX17" fmla="*/ 332679 w 335246"/>
                        <a:gd name="connsiteY17" fmla="*/ 78243 h 291757"/>
                        <a:gd name="connsiteX18" fmla="*/ 234572 w 335246"/>
                        <a:gd name="connsiteY18" fmla="*/ 6805 h 291757"/>
                        <a:gd name="connsiteX19" fmla="*/ 84077 w 335246"/>
                        <a:gd name="connsiteY19" fmla="*/ 35380 h 291757"/>
                        <a:gd name="connsiteX20" fmla="*/ 1209 w 335246"/>
                        <a:gd name="connsiteY20" fmla="*/ 227785 h 291757"/>
                        <a:gd name="connsiteX21" fmla="*/ 15497 w 335246"/>
                        <a:gd name="connsiteY21" fmla="*/ 229690 h 291757"/>
                        <a:gd name="connsiteX22" fmla="*/ 15497 w 335246"/>
                        <a:gd name="connsiteY22" fmla="*/ 229690 h 29175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</a:cxnLst>
                      <a:rect l="l" t="t" r="r" b="b"/>
                      <a:pathLst>
                        <a:path w="335246" h="291757">
                          <a:moveTo>
                            <a:pt x="15497" y="229690"/>
                          </a:moveTo>
                          <a:cubicBezTo>
                            <a:pt x="41214" y="147775"/>
                            <a:pt x="60264" y="16330"/>
                            <a:pt x="169802" y="13473"/>
                          </a:cubicBezTo>
                          <a:cubicBezTo>
                            <a:pt x="200282" y="12520"/>
                            <a:pt x="298389" y="22045"/>
                            <a:pt x="297437" y="60145"/>
                          </a:cubicBezTo>
                          <a:cubicBezTo>
                            <a:pt x="297437" y="83005"/>
                            <a:pt x="295532" y="71575"/>
                            <a:pt x="279339" y="74433"/>
                          </a:cubicBezTo>
                          <a:cubicBezTo>
                            <a:pt x="271719" y="75385"/>
                            <a:pt x="263147" y="73480"/>
                            <a:pt x="255527" y="72528"/>
                          </a:cubicBezTo>
                          <a:cubicBezTo>
                            <a:pt x="233619" y="70623"/>
                            <a:pt x="210759" y="67765"/>
                            <a:pt x="188852" y="64908"/>
                          </a:cubicBezTo>
                          <a:cubicBezTo>
                            <a:pt x="188852" y="70623"/>
                            <a:pt x="188852" y="76338"/>
                            <a:pt x="188852" y="82053"/>
                          </a:cubicBezTo>
                          <a:cubicBezTo>
                            <a:pt x="222189" y="85863"/>
                            <a:pt x="261242" y="96340"/>
                            <a:pt x="277434" y="128725"/>
                          </a:cubicBezTo>
                          <a:cubicBezTo>
                            <a:pt x="291722" y="157300"/>
                            <a:pt x="278387" y="188733"/>
                            <a:pt x="253622" y="206830"/>
                          </a:cubicBezTo>
                          <a:cubicBezTo>
                            <a:pt x="239334" y="217308"/>
                            <a:pt x="223142" y="222070"/>
                            <a:pt x="205997" y="223975"/>
                          </a:cubicBezTo>
                          <a:cubicBezTo>
                            <a:pt x="195519" y="224928"/>
                            <a:pt x="179327" y="222070"/>
                            <a:pt x="169802" y="225880"/>
                          </a:cubicBezTo>
                          <a:cubicBezTo>
                            <a:pt x="151704" y="233500"/>
                            <a:pt x="139322" y="263980"/>
                            <a:pt x="135512" y="281125"/>
                          </a:cubicBezTo>
                          <a:cubicBezTo>
                            <a:pt x="133607" y="291603"/>
                            <a:pt x="148847" y="296365"/>
                            <a:pt x="151704" y="285888"/>
                          </a:cubicBezTo>
                          <a:cubicBezTo>
                            <a:pt x="165039" y="226833"/>
                            <a:pt x="214569" y="250645"/>
                            <a:pt x="256479" y="225880"/>
                          </a:cubicBezTo>
                          <a:cubicBezTo>
                            <a:pt x="278387" y="213498"/>
                            <a:pt x="294579" y="192543"/>
                            <a:pt x="299342" y="166825"/>
                          </a:cubicBezTo>
                          <a:cubicBezTo>
                            <a:pt x="309819" y="102055"/>
                            <a:pt x="243144" y="71575"/>
                            <a:pt x="189804" y="65860"/>
                          </a:cubicBezTo>
                          <a:cubicBezTo>
                            <a:pt x="179327" y="64908"/>
                            <a:pt x="179327" y="81100"/>
                            <a:pt x="189804" y="83005"/>
                          </a:cubicBezTo>
                          <a:cubicBezTo>
                            <a:pt x="216474" y="85863"/>
                            <a:pt x="317439" y="113485"/>
                            <a:pt x="332679" y="78243"/>
                          </a:cubicBezTo>
                          <a:cubicBezTo>
                            <a:pt x="351729" y="35380"/>
                            <a:pt x="259337" y="11568"/>
                            <a:pt x="234572" y="6805"/>
                          </a:cubicBezTo>
                          <a:cubicBezTo>
                            <a:pt x="181232" y="-4625"/>
                            <a:pt x="125987" y="-5577"/>
                            <a:pt x="84077" y="35380"/>
                          </a:cubicBezTo>
                          <a:cubicBezTo>
                            <a:pt x="33594" y="84910"/>
                            <a:pt x="21212" y="163968"/>
                            <a:pt x="1209" y="227785"/>
                          </a:cubicBezTo>
                          <a:cubicBezTo>
                            <a:pt x="-4506" y="235405"/>
                            <a:pt x="11687" y="239215"/>
                            <a:pt x="15497" y="229690"/>
                          </a:cubicBezTo>
                          <a:lnTo>
                            <a:pt x="15497" y="229690"/>
                          </a:lnTo>
                          <a:close/>
                        </a:path>
                      </a:pathLst>
                    </a:custGeom>
                    <a:solidFill>
                      <a:srgbClr val="3B4772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190" name="Freeform: Shape 189">
                    <a:extLst>
                      <a:ext uri="{FF2B5EF4-FFF2-40B4-BE49-F238E27FC236}">
                        <a16:creationId xmlns:a16="http://schemas.microsoft.com/office/drawing/2014/main" id="{F4531A02-7497-41E7-9D73-34BD5EE8B01B}"/>
                      </a:ext>
                    </a:extLst>
                  </p:cNvPr>
                  <p:cNvSpPr/>
                  <p:nvPr/>
                </p:nvSpPr>
                <p:spPr>
                  <a:xfrm>
                    <a:off x="1637947" y="5794656"/>
                    <a:ext cx="104677" cy="62952"/>
                  </a:xfrm>
                  <a:custGeom>
                    <a:avLst/>
                    <a:gdLst>
                      <a:gd name="connsiteX0" fmla="*/ 7981 w 104677"/>
                      <a:gd name="connsiteY0" fmla="*/ 16231 h 62952"/>
                      <a:gd name="connsiteX1" fmla="*/ 90849 w 104677"/>
                      <a:gd name="connsiteY1" fmla="*/ 60046 h 62952"/>
                      <a:gd name="connsiteX2" fmla="*/ 102279 w 104677"/>
                      <a:gd name="connsiteY2" fmla="*/ 48616 h 62952"/>
                      <a:gd name="connsiteX3" fmla="*/ 7029 w 104677"/>
                      <a:gd name="connsiteY3" fmla="*/ 38 h 62952"/>
                      <a:gd name="connsiteX4" fmla="*/ 7981 w 104677"/>
                      <a:gd name="connsiteY4" fmla="*/ 16231 h 62952"/>
                      <a:gd name="connsiteX5" fmla="*/ 7981 w 104677"/>
                      <a:gd name="connsiteY5" fmla="*/ 16231 h 6295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04677" h="62952">
                        <a:moveTo>
                          <a:pt x="7981" y="16231"/>
                        </a:moveTo>
                        <a:cubicBezTo>
                          <a:pt x="41319" y="18136"/>
                          <a:pt x="68941" y="34328"/>
                          <a:pt x="90849" y="60046"/>
                        </a:cubicBezTo>
                        <a:cubicBezTo>
                          <a:pt x="97516" y="68618"/>
                          <a:pt x="109899" y="56236"/>
                          <a:pt x="102279" y="48616"/>
                        </a:cubicBezTo>
                        <a:cubicBezTo>
                          <a:pt x="77514" y="20041"/>
                          <a:pt x="45129" y="2896"/>
                          <a:pt x="7029" y="38"/>
                        </a:cubicBezTo>
                        <a:cubicBezTo>
                          <a:pt x="-2496" y="-914"/>
                          <a:pt x="-2496" y="16231"/>
                          <a:pt x="7981" y="16231"/>
                        </a:cubicBezTo>
                        <a:lnTo>
                          <a:pt x="7981" y="16231"/>
                        </a:lnTo>
                        <a:close/>
                      </a:path>
                    </a:pathLst>
                  </a:custGeom>
                  <a:solidFill>
                    <a:srgbClr val="3B477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91" name="Freeform: Shape 190">
                    <a:extLst>
                      <a:ext uri="{FF2B5EF4-FFF2-40B4-BE49-F238E27FC236}">
                        <a16:creationId xmlns:a16="http://schemas.microsoft.com/office/drawing/2014/main" id="{48D307F1-B3CF-4B74-8D06-3EF54BD4D4BE}"/>
                      </a:ext>
                    </a:extLst>
                  </p:cNvPr>
                  <p:cNvSpPr/>
                  <p:nvPr/>
                </p:nvSpPr>
                <p:spPr>
                  <a:xfrm>
                    <a:off x="1641011" y="5841030"/>
                    <a:ext cx="85620" cy="40713"/>
                  </a:xfrm>
                  <a:custGeom>
                    <a:avLst/>
                    <a:gdLst>
                      <a:gd name="connsiteX0" fmla="*/ 5870 w 85620"/>
                      <a:gd name="connsiteY0" fmla="*/ 16529 h 40713"/>
                      <a:gd name="connsiteX1" fmla="*/ 73497 w 85620"/>
                      <a:gd name="connsiteY1" fmla="*/ 39389 h 40713"/>
                      <a:gd name="connsiteX2" fmla="*/ 82070 w 85620"/>
                      <a:gd name="connsiteY2" fmla="*/ 25102 h 40713"/>
                      <a:gd name="connsiteX3" fmla="*/ 10632 w 85620"/>
                      <a:gd name="connsiteY3" fmla="*/ 337 h 40713"/>
                      <a:gd name="connsiteX4" fmla="*/ 5870 w 85620"/>
                      <a:gd name="connsiteY4" fmla="*/ 16529 h 40713"/>
                      <a:gd name="connsiteX5" fmla="*/ 5870 w 85620"/>
                      <a:gd name="connsiteY5" fmla="*/ 16529 h 4071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85620" h="40713">
                        <a:moveTo>
                          <a:pt x="5870" y="16529"/>
                        </a:moveTo>
                        <a:cubicBezTo>
                          <a:pt x="29682" y="22244"/>
                          <a:pt x="53495" y="25102"/>
                          <a:pt x="73497" y="39389"/>
                        </a:cubicBezTo>
                        <a:cubicBezTo>
                          <a:pt x="82070" y="45104"/>
                          <a:pt x="90642" y="30817"/>
                          <a:pt x="82070" y="25102"/>
                        </a:cubicBezTo>
                        <a:cubicBezTo>
                          <a:pt x="60162" y="9862"/>
                          <a:pt x="35397" y="6052"/>
                          <a:pt x="10632" y="337"/>
                        </a:cubicBezTo>
                        <a:cubicBezTo>
                          <a:pt x="155" y="-2521"/>
                          <a:pt x="-4608" y="13672"/>
                          <a:pt x="5870" y="16529"/>
                        </a:cubicBezTo>
                        <a:lnTo>
                          <a:pt x="5870" y="16529"/>
                        </a:lnTo>
                        <a:close/>
                      </a:path>
                    </a:pathLst>
                  </a:custGeom>
                  <a:solidFill>
                    <a:srgbClr val="3B477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84" name="Graphic 6">
                  <a:extLst>
                    <a:ext uri="{FF2B5EF4-FFF2-40B4-BE49-F238E27FC236}">
                      <a16:creationId xmlns:a16="http://schemas.microsoft.com/office/drawing/2014/main" id="{0CCB2378-C036-42C9-A7B0-9A55A40E4049}"/>
                    </a:ext>
                  </a:extLst>
                </p:cNvPr>
                <p:cNvGrpSpPr/>
                <p:nvPr/>
              </p:nvGrpSpPr>
              <p:grpSpPr>
                <a:xfrm>
                  <a:off x="1180156" y="5881124"/>
                  <a:ext cx="476593" cy="789417"/>
                  <a:chOff x="1180156" y="5881124"/>
                  <a:chExt cx="476593" cy="789417"/>
                </a:xfrm>
              </p:grpSpPr>
              <p:grpSp>
                <p:nvGrpSpPr>
                  <p:cNvPr id="185" name="Graphic 6">
                    <a:extLst>
                      <a:ext uri="{FF2B5EF4-FFF2-40B4-BE49-F238E27FC236}">
                        <a16:creationId xmlns:a16="http://schemas.microsoft.com/office/drawing/2014/main" id="{8C5423D6-80E4-4A0A-BF74-A944713FF15D}"/>
                      </a:ext>
                    </a:extLst>
                  </p:cNvPr>
                  <p:cNvGrpSpPr/>
                  <p:nvPr/>
                </p:nvGrpSpPr>
                <p:grpSpPr>
                  <a:xfrm>
                    <a:off x="1180156" y="5881124"/>
                    <a:ext cx="476593" cy="789417"/>
                    <a:chOff x="1180156" y="5881124"/>
                    <a:chExt cx="476593" cy="789417"/>
                  </a:xfrm>
                </p:grpSpPr>
                <p:sp>
                  <p:nvSpPr>
                    <p:cNvPr id="187" name="Freeform: Shape 186">
                      <a:extLst>
                        <a:ext uri="{FF2B5EF4-FFF2-40B4-BE49-F238E27FC236}">
                          <a16:creationId xmlns:a16="http://schemas.microsoft.com/office/drawing/2014/main" id="{98A639F8-1E32-4C2D-A4CD-AB66BB5F4FE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90052" y="5889945"/>
                      <a:ext cx="460638" cy="772236"/>
                    </a:xfrm>
                    <a:custGeom>
                      <a:avLst/>
                      <a:gdLst>
                        <a:gd name="connsiteX0" fmla="*/ 581 w 460638"/>
                        <a:gd name="connsiteY0" fmla="*/ 603885 h 772236"/>
                        <a:gd name="connsiteX1" fmla="*/ 181556 w 460638"/>
                        <a:gd name="connsiteY1" fmla="*/ 85725 h 772236"/>
                        <a:gd name="connsiteX2" fmla="*/ 231086 w 460638"/>
                        <a:gd name="connsiteY2" fmla="*/ 0 h 772236"/>
                        <a:gd name="connsiteX3" fmla="*/ 460638 w 460638"/>
                        <a:gd name="connsiteY3" fmla="*/ 80963 h 772236"/>
                        <a:gd name="connsiteX4" fmla="*/ 310143 w 460638"/>
                        <a:gd name="connsiteY4" fmla="*/ 639128 h 772236"/>
                        <a:gd name="connsiteX5" fmla="*/ 581 w 460638"/>
                        <a:gd name="connsiteY5" fmla="*/ 603885 h 77223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460638" h="772236">
                          <a:moveTo>
                            <a:pt x="581" y="603885"/>
                          </a:moveTo>
                          <a:cubicBezTo>
                            <a:pt x="24393" y="426720"/>
                            <a:pt x="82496" y="256223"/>
                            <a:pt x="181556" y="85725"/>
                          </a:cubicBezTo>
                          <a:cubicBezTo>
                            <a:pt x="225371" y="9525"/>
                            <a:pt x="231086" y="0"/>
                            <a:pt x="231086" y="0"/>
                          </a:cubicBezTo>
                          <a:cubicBezTo>
                            <a:pt x="301571" y="20955"/>
                            <a:pt x="372056" y="42863"/>
                            <a:pt x="460638" y="80963"/>
                          </a:cubicBezTo>
                          <a:cubicBezTo>
                            <a:pt x="460638" y="80963"/>
                            <a:pt x="368246" y="468630"/>
                            <a:pt x="310143" y="639128"/>
                          </a:cubicBezTo>
                          <a:cubicBezTo>
                            <a:pt x="239658" y="842010"/>
                            <a:pt x="-13707" y="799148"/>
                            <a:pt x="581" y="603885"/>
                          </a:cubicBezTo>
                        </a:path>
                      </a:pathLst>
                    </a:custGeom>
                    <a:solidFill>
                      <a:srgbClr val="A0D2B3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88" name="Freeform: Shape 187">
                      <a:extLst>
                        <a:ext uri="{FF2B5EF4-FFF2-40B4-BE49-F238E27FC236}">
                          <a16:creationId xmlns:a16="http://schemas.microsoft.com/office/drawing/2014/main" id="{193574B1-4297-47D8-8D22-5F82100EFD6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80156" y="5881124"/>
                      <a:ext cx="476593" cy="789417"/>
                    </a:xfrm>
                    <a:custGeom>
                      <a:avLst/>
                      <a:gdLst>
                        <a:gd name="connsiteX0" fmla="*/ 18097 w 476593"/>
                        <a:gd name="connsiteY0" fmla="*/ 614610 h 789417"/>
                        <a:gd name="connsiteX1" fmla="*/ 201930 w 476593"/>
                        <a:gd name="connsiteY1" fmla="*/ 90735 h 789417"/>
                        <a:gd name="connsiteX2" fmla="*/ 241935 w 476593"/>
                        <a:gd name="connsiteY2" fmla="*/ 22155 h 789417"/>
                        <a:gd name="connsiteX3" fmla="*/ 246698 w 476593"/>
                        <a:gd name="connsiteY3" fmla="*/ 13583 h 789417"/>
                        <a:gd name="connsiteX4" fmla="*/ 283845 w 476593"/>
                        <a:gd name="connsiteY4" fmla="*/ 30728 h 789417"/>
                        <a:gd name="connsiteX5" fmla="*/ 388620 w 476593"/>
                        <a:gd name="connsiteY5" fmla="*/ 65970 h 789417"/>
                        <a:gd name="connsiteX6" fmla="*/ 461010 w 476593"/>
                        <a:gd name="connsiteY6" fmla="*/ 87878 h 789417"/>
                        <a:gd name="connsiteX7" fmla="*/ 459105 w 476593"/>
                        <a:gd name="connsiteY7" fmla="*/ 94545 h 789417"/>
                        <a:gd name="connsiteX8" fmla="*/ 450533 w 476593"/>
                        <a:gd name="connsiteY8" fmla="*/ 131693 h 789417"/>
                        <a:gd name="connsiteX9" fmla="*/ 435293 w 476593"/>
                        <a:gd name="connsiteY9" fmla="*/ 194558 h 789417"/>
                        <a:gd name="connsiteX10" fmla="*/ 392430 w 476593"/>
                        <a:gd name="connsiteY10" fmla="*/ 360293 h 789417"/>
                        <a:gd name="connsiteX11" fmla="*/ 341948 w 476593"/>
                        <a:gd name="connsiteY11" fmla="*/ 545078 h 789417"/>
                        <a:gd name="connsiteX12" fmla="*/ 280987 w 476593"/>
                        <a:gd name="connsiteY12" fmla="*/ 704145 h 789417"/>
                        <a:gd name="connsiteX13" fmla="*/ 111442 w 476593"/>
                        <a:gd name="connsiteY13" fmla="*/ 766058 h 789417"/>
                        <a:gd name="connsiteX14" fmla="*/ 18097 w 476593"/>
                        <a:gd name="connsiteY14" fmla="*/ 612705 h 789417"/>
                        <a:gd name="connsiteX15" fmla="*/ 953 w 476593"/>
                        <a:gd name="connsiteY15" fmla="*/ 612705 h 789417"/>
                        <a:gd name="connsiteX16" fmla="*/ 132398 w 476593"/>
                        <a:gd name="connsiteY16" fmla="*/ 787965 h 789417"/>
                        <a:gd name="connsiteX17" fmla="*/ 325755 w 476593"/>
                        <a:gd name="connsiteY17" fmla="*/ 649853 h 789417"/>
                        <a:gd name="connsiteX18" fmla="*/ 476250 w 476593"/>
                        <a:gd name="connsiteY18" fmla="*/ 91688 h 789417"/>
                        <a:gd name="connsiteX19" fmla="*/ 472440 w 476593"/>
                        <a:gd name="connsiteY19" fmla="*/ 82163 h 789417"/>
                        <a:gd name="connsiteX20" fmla="*/ 240983 w 476593"/>
                        <a:gd name="connsiteY20" fmla="*/ 248 h 789417"/>
                        <a:gd name="connsiteX21" fmla="*/ 231458 w 476593"/>
                        <a:gd name="connsiteY21" fmla="*/ 4058 h 789417"/>
                        <a:gd name="connsiteX22" fmla="*/ 0 w 476593"/>
                        <a:gd name="connsiteY22" fmla="*/ 609848 h 789417"/>
                        <a:gd name="connsiteX23" fmla="*/ 18097 w 476593"/>
                        <a:gd name="connsiteY23" fmla="*/ 614610 h 789417"/>
                        <a:gd name="connsiteX24" fmla="*/ 18097 w 476593"/>
                        <a:gd name="connsiteY24" fmla="*/ 614610 h 7894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</a:cxnLst>
                      <a:rect l="l" t="t" r="r" b="b"/>
                      <a:pathLst>
                        <a:path w="476593" h="789417">
                          <a:moveTo>
                            <a:pt x="18097" y="614610"/>
                          </a:moveTo>
                          <a:cubicBezTo>
                            <a:pt x="44767" y="427920"/>
                            <a:pt x="108585" y="253613"/>
                            <a:pt x="201930" y="90735"/>
                          </a:cubicBezTo>
                          <a:cubicBezTo>
                            <a:pt x="213360" y="70733"/>
                            <a:pt x="224790" y="38348"/>
                            <a:pt x="241935" y="22155"/>
                          </a:cubicBezTo>
                          <a:cubicBezTo>
                            <a:pt x="242887" y="21203"/>
                            <a:pt x="245745" y="13583"/>
                            <a:pt x="246698" y="13583"/>
                          </a:cubicBezTo>
                          <a:cubicBezTo>
                            <a:pt x="242887" y="14535"/>
                            <a:pt x="281940" y="29775"/>
                            <a:pt x="283845" y="30728"/>
                          </a:cubicBezTo>
                          <a:cubicBezTo>
                            <a:pt x="319087" y="41205"/>
                            <a:pt x="354330" y="53588"/>
                            <a:pt x="388620" y="65970"/>
                          </a:cubicBezTo>
                          <a:cubicBezTo>
                            <a:pt x="395287" y="68828"/>
                            <a:pt x="461010" y="87878"/>
                            <a:pt x="461010" y="87878"/>
                          </a:cubicBezTo>
                          <a:cubicBezTo>
                            <a:pt x="461962" y="89783"/>
                            <a:pt x="459105" y="92640"/>
                            <a:pt x="459105" y="94545"/>
                          </a:cubicBezTo>
                          <a:cubicBezTo>
                            <a:pt x="461010" y="104070"/>
                            <a:pt x="452437" y="122168"/>
                            <a:pt x="450533" y="131693"/>
                          </a:cubicBezTo>
                          <a:cubicBezTo>
                            <a:pt x="445770" y="152648"/>
                            <a:pt x="440055" y="173603"/>
                            <a:pt x="435293" y="194558"/>
                          </a:cubicBezTo>
                          <a:cubicBezTo>
                            <a:pt x="421005" y="249803"/>
                            <a:pt x="407670" y="305048"/>
                            <a:pt x="392430" y="360293"/>
                          </a:cubicBezTo>
                          <a:cubicBezTo>
                            <a:pt x="376237" y="422205"/>
                            <a:pt x="359093" y="484118"/>
                            <a:pt x="341948" y="545078"/>
                          </a:cubicBezTo>
                          <a:cubicBezTo>
                            <a:pt x="326708" y="598418"/>
                            <a:pt x="313373" y="658425"/>
                            <a:pt x="280987" y="704145"/>
                          </a:cubicBezTo>
                          <a:cubicBezTo>
                            <a:pt x="242887" y="756533"/>
                            <a:pt x="175260" y="786060"/>
                            <a:pt x="111442" y="766058"/>
                          </a:cubicBezTo>
                          <a:cubicBezTo>
                            <a:pt x="43815" y="745103"/>
                            <a:pt x="15240" y="679380"/>
                            <a:pt x="18097" y="612705"/>
                          </a:cubicBezTo>
                          <a:cubicBezTo>
                            <a:pt x="19050" y="602228"/>
                            <a:pt x="1905" y="602228"/>
                            <a:pt x="953" y="612705"/>
                          </a:cubicBezTo>
                          <a:cubicBezTo>
                            <a:pt x="-2858" y="697478"/>
                            <a:pt x="43815" y="776535"/>
                            <a:pt x="132398" y="787965"/>
                          </a:cubicBezTo>
                          <a:cubicBezTo>
                            <a:pt x="224790" y="800348"/>
                            <a:pt x="296228" y="731768"/>
                            <a:pt x="325755" y="649853"/>
                          </a:cubicBezTo>
                          <a:cubicBezTo>
                            <a:pt x="391478" y="469830"/>
                            <a:pt x="432435" y="278378"/>
                            <a:pt x="476250" y="91688"/>
                          </a:cubicBezTo>
                          <a:cubicBezTo>
                            <a:pt x="477202" y="88830"/>
                            <a:pt x="476250" y="84068"/>
                            <a:pt x="472440" y="82163"/>
                          </a:cubicBezTo>
                          <a:cubicBezTo>
                            <a:pt x="397193" y="49778"/>
                            <a:pt x="320040" y="23108"/>
                            <a:pt x="240983" y="248"/>
                          </a:cubicBezTo>
                          <a:cubicBezTo>
                            <a:pt x="237173" y="-705"/>
                            <a:pt x="233362" y="1200"/>
                            <a:pt x="231458" y="4058"/>
                          </a:cubicBezTo>
                          <a:cubicBezTo>
                            <a:pt x="120967" y="196463"/>
                            <a:pt x="31432" y="386963"/>
                            <a:pt x="0" y="609848"/>
                          </a:cubicBezTo>
                          <a:cubicBezTo>
                            <a:pt x="953" y="621278"/>
                            <a:pt x="17145" y="626040"/>
                            <a:pt x="18097" y="614610"/>
                          </a:cubicBezTo>
                          <a:lnTo>
                            <a:pt x="18097" y="614610"/>
                          </a:lnTo>
                          <a:close/>
                        </a:path>
                      </a:pathLst>
                    </a:custGeom>
                    <a:solidFill>
                      <a:srgbClr val="3B4772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186" name="Freeform: Shape 185">
                    <a:extLst>
                      <a:ext uri="{FF2B5EF4-FFF2-40B4-BE49-F238E27FC236}">
                        <a16:creationId xmlns:a16="http://schemas.microsoft.com/office/drawing/2014/main" id="{656A2C32-4D38-4E91-876E-53153219833F}"/>
                      </a:ext>
                    </a:extLst>
                  </p:cNvPr>
                  <p:cNvSpPr/>
                  <p:nvPr/>
                </p:nvSpPr>
                <p:spPr>
                  <a:xfrm>
                    <a:off x="1382883" y="5939434"/>
                    <a:ext cx="257071" cy="91104"/>
                  </a:xfrm>
                  <a:custGeom>
                    <a:avLst/>
                    <a:gdLst>
                      <a:gd name="connsiteX0" fmla="*/ 5870 w 257071"/>
                      <a:gd name="connsiteY0" fmla="*/ 16233 h 91104"/>
                      <a:gd name="connsiteX1" fmla="*/ 126837 w 257071"/>
                      <a:gd name="connsiteY1" fmla="*/ 55285 h 91104"/>
                      <a:gd name="connsiteX2" fmla="*/ 246852 w 257071"/>
                      <a:gd name="connsiteY2" fmla="*/ 90528 h 91104"/>
                      <a:gd name="connsiteX3" fmla="*/ 251615 w 257071"/>
                      <a:gd name="connsiteY3" fmla="*/ 74335 h 91104"/>
                      <a:gd name="connsiteX4" fmla="*/ 131600 w 257071"/>
                      <a:gd name="connsiteY4" fmla="*/ 39093 h 91104"/>
                      <a:gd name="connsiteX5" fmla="*/ 10632 w 257071"/>
                      <a:gd name="connsiteY5" fmla="*/ 40 h 91104"/>
                      <a:gd name="connsiteX6" fmla="*/ 5870 w 257071"/>
                      <a:gd name="connsiteY6" fmla="*/ 16233 h 91104"/>
                      <a:gd name="connsiteX7" fmla="*/ 5870 w 257071"/>
                      <a:gd name="connsiteY7" fmla="*/ 16233 h 9110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57071" h="91104">
                        <a:moveTo>
                          <a:pt x="5870" y="16233"/>
                        </a:moveTo>
                        <a:cubicBezTo>
                          <a:pt x="48732" y="22900"/>
                          <a:pt x="86832" y="40998"/>
                          <a:pt x="126837" y="55285"/>
                        </a:cubicBezTo>
                        <a:cubicBezTo>
                          <a:pt x="165890" y="69573"/>
                          <a:pt x="207800" y="75288"/>
                          <a:pt x="246852" y="90528"/>
                        </a:cubicBezTo>
                        <a:cubicBezTo>
                          <a:pt x="257330" y="94338"/>
                          <a:pt x="261140" y="78145"/>
                          <a:pt x="251615" y="74335"/>
                        </a:cubicBezTo>
                        <a:cubicBezTo>
                          <a:pt x="212562" y="59095"/>
                          <a:pt x="170652" y="53380"/>
                          <a:pt x="131600" y="39093"/>
                        </a:cubicBezTo>
                        <a:cubicBezTo>
                          <a:pt x="90642" y="24805"/>
                          <a:pt x="53495" y="6708"/>
                          <a:pt x="10632" y="40"/>
                        </a:cubicBezTo>
                        <a:cubicBezTo>
                          <a:pt x="155" y="-912"/>
                          <a:pt x="-4608" y="15280"/>
                          <a:pt x="5870" y="16233"/>
                        </a:cubicBezTo>
                        <a:lnTo>
                          <a:pt x="5870" y="16233"/>
                        </a:lnTo>
                        <a:close/>
                      </a:path>
                    </a:pathLst>
                  </a:custGeom>
                  <a:solidFill>
                    <a:srgbClr val="3B477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</p:grp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7B18F3BF-091D-4B87-B60A-441D5B421D39}"/>
                </a:ext>
              </a:extLst>
            </p:cNvPr>
            <p:cNvSpPr/>
            <p:nvPr/>
          </p:nvSpPr>
          <p:spPr>
            <a:xfrm>
              <a:off x="1002752" y="6712905"/>
              <a:ext cx="1415891" cy="17145"/>
            </a:xfrm>
            <a:custGeom>
              <a:avLst/>
              <a:gdLst>
                <a:gd name="connsiteX0" fmla="*/ 7858 w 1415891"/>
                <a:gd name="connsiteY0" fmla="*/ 17145 h 17145"/>
                <a:gd name="connsiteX1" fmla="*/ 1408033 w 1415891"/>
                <a:gd name="connsiteY1" fmla="*/ 17145 h 17145"/>
                <a:gd name="connsiteX2" fmla="*/ 1408033 w 1415891"/>
                <a:gd name="connsiteY2" fmla="*/ 0 h 17145"/>
                <a:gd name="connsiteX3" fmla="*/ 7858 w 1415891"/>
                <a:gd name="connsiteY3" fmla="*/ 0 h 17145"/>
                <a:gd name="connsiteX4" fmla="*/ 7858 w 1415891"/>
                <a:gd name="connsiteY4" fmla="*/ 17145 h 17145"/>
                <a:gd name="connsiteX5" fmla="*/ 7858 w 1415891"/>
                <a:gd name="connsiteY5" fmla="*/ 17145 h 17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15891" h="17145">
                  <a:moveTo>
                    <a:pt x="7858" y="17145"/>
                  </a:moveTo>
                  <a:cubicBezTo>
                    <a:pt x="474583" y="17145"/>
                    <a:pt x="941308" y="17145"/>
                    <a:pt x="1408033" y="17145"/>
                  </a:cubicBezTo>
                  <a:cubicBezTo>
                    <a:pt x="1418511" y="17145"/>
                    <a:pt x="1418511" y="0"/>
                    <a:pt x="1408033" y="0"/>
                  </a:cubicBezTo>
                  <a:cubicBezTo>
                    <a:pt x="941308" y="0"/>
                    <a:pt x="474583" y="0"/>
                    <a:pt x="7858" y="0"/>
                  </a:cubicBezTo>
                  <a:cubicBezTo>
                    <a:pt x="-2619" y="0"/>
                    <a:pt x="-2619" y="17145"/>
                    <a:pt x="7858" y="17145"/>
                  </a:cubicBezTo>
                  <a:lnTo>
                    <a:pt x="7858" y="17145"/>
                  </a:lnTo>
                  <a:close/>
                </a:path>
              </a:pathLst>
            </a:custGeom>
            <a:solidFill>
              <a:srgbClr val="3B477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62" name="Graphic 6">
              <a:extLst>
                <a:ext uri="{FF2B5EF4-FFF2-40B4-BE49-F238E27FC236}">
                  <a16:creationId xmlns:a16="http://schemas.microsoft.com/office/drawing/2014/main" id="{BDC3C1E9-DA19-48F2-8BE2-C873D4CDF050}"/>
                </a:ext>
              </a:extLst>
            </p:cNvPr>
            <p:cNvGrpSpPr/>
            <p:nvPr/>
          </p:nvGrpSpPr>
          <p:grpSpPr>
            <a:xfrm>
              <a:off x="1012830" y="5099657"/>
              <a:ext cx="1548701" cy="781715"/>
              <a:chOff x="1012830" y="5099657"/>
              <a:chExt cx="1548701" cy="781715"/>
            </a:xfrm>
            <a:solidFill>
              <a:srgbClr val="3B4772"/>
            </a:solidFill>
          </p:grpSpPr>
          <p:grpSp>
            <p:nvGrpSpPr>
              <p:cNvPr id="163" name="Graphic 6">
                <a:extLst>
                  <a:ext uri="{FF2B5EF4-FFF2-40B4-BE49-F238E27FC236}">
                    <a16:creationId xmlns:a16="http://schemas.microsoft.com/office/drawing/2014/main" id="{0F1379B7-32BE-419D-B051-C9A097A0C231}"/>
                  </a:ext>
                </a:extLst>
              </p:cNvPr>
              <p:cNvGrpSpPr/>
              <p:nvPr/>
            </p:nvGrpSpPr>
            <p:grpSpPr>
              <a:xfrm>
                <a:off x="2239406" y="5099657"/>
                <a:ext cx="192492" cy="387380"/>
                <a:chOff x="2239406" y="5099657"/>
                <a:chExt cx="192492" cy="387380"/>
              </a:xfrm>
              <a:solidFill>
                <a:srgbClr val="3B4772"/>
              </a:solidFill>
            </p:grpSpPr>
            <p:sp>
              <p:nvSpPr>
                <p:cNvPr id="176" name="Freeform: Shape 175">
                  <a:extLst>
                    <a:ext uri="{FF2B5EF4-FFF2-40B4-BE49-F238E27FC236}">
                      <a16:creationId xmlns:a16="http://schemas.microsoft.com/office/drawing/2014/main" id="{145BAFB0-0BC2-4745-AF62-C442CDCBED4C}"/>
                    </a:ext>
                  </a:extLst>
                </p:cNvPr>
                <p:cNvSpPr/>
                <p:nvPr/>
              </p:nvSpPr>
              <p:spPr>
                <a:xfrm>
                  <a:off x="2239406" y="5099657"/>
                  <a:ext cx="192492" cy="319276"/>
                </a:xfrm>
                <a:custGeom>
                  <a:avLst/>
                  <a:gdLst>
                    <a:gd name="connsiteX0" fmla="*/ 19932 w 192492"/>
                    <a:gd name="connsiteY0" fmla="*/ 57815 h 319276"/>
                    <a:gd name="connsiteX1" fmla="*/ 121850 w 192492"/>
                    <a:gd name="connsiteY1" fmla="*/ 172115 h 319276"/>
                    <a:gd name="connsiteX2" fmla="*/ 42792 w 192492"/>
                    <a:gd name="connsiteY2" fmla="*/ 309276 h 319276"/>
                    <a:gd name="connsiteX3" fmla="*/ 63747 w 192492"/>
                    <a:gd name="connsiteY3" fmla="*/ 309276 h 319276"/>
                    <a:gd name="connsiteX4" fmla="*/ 100895 w 192492"/>
                    <a:gd name="connsiteY4" fmla="*/ 200690 h 319276"/>
                    <a:gd name="connsiteX5" fmla="*/ 158045 w 192492"/>
                    <a:gd name="connsiteY5" fmla="*/ 180688 h 319276"/>
                    <a:gd name="connsiteX6" fmla="*/ 188525 w 192492"/>
                    <a:gd name="connsiteY6" fmla="*/ 79723 h 319276"/>
                    <a:gd name="connsiteX7" fmla="*/ 1835 w 192492"/>
                    <a:gd name="connsiteY7" fmla="*/ 47338 h 319276"/>
                    <a:gd name="connsiteX8" fmla="*/ 19932 w 192492"/>
                    <a:gd name="connsiteY8" fmla="*/ 57815 h 319276"/>
                    <a:gd name="connsiteX9" fmla="*/ 19932 w 192492"/>
                    <a:gd name="connsiteY9" fmla="*/ 57815 h 3192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92492" h="319276">
                      <a:moveTo>
                        <a:pt x="19932" y="57815"/>
                      </a:moveTo>
                      <a:cubicBezTo>
                        <a:pt x="101847" y="-64105"/>
                        <a:pt x="246627" y="130205"/>
                        <a:pt x="121850" y="172115"/>
                      </a:cubicBezTo>
                      <a:cubicBezTo>
                        <a:pt x="57080" y="194023"/>
                        <a:pt x="36125" y="241648"/>
                        <a:pt x="42792" y="309276"/>
                      </a:cubicBezTo>
                      <a:cubicBezTo>
                        <a:pt x="43745" y="322610"/>
                        <a:pt x="64700" y="322610"/>
                        <a:pt x="63747" y="309276"/>
                      </a:cubicBezTo>
                      <a:cubicBezTo>
                        <a:pt x="59937" y="270223"/>
                        <a:pt x="60890" y="222598"/>
                        <a:pt x="100895" y="200690"/>
                      </a:cubicBezTo>
                      <a:cubicBezTo>
                        <a:pt x="118992" y="191165"/>
                        <a:pt x="140900" y="191165"/>
                        <a:pt x="158045" y="180688"/>
                      </a:cubicBezTo>
                      <a:cubicBezTo>
                        <a:pt x="191382" y="159733"/>
                        <a:pt x="198050" y="114965"/>
                        <a:pt x="188525" y="79723"/>
                      </a:cubicBezTo>
                      <a:cubicBezTo>
                        <a:pt x="164712" y="-10765"/>
                        <a:pt x="52317" y="-27910"/>
                        <a:pt x="1835" y="47338"/>
                      </a:cubicBezTo>
                      <a:cubicBezTo>
                        <a:pt x="-5785" y="58768"/>
                        <a:pt x="12312" y="69245"/>
                        <a:pt x="19932" y="57815"/>
                      </a:cubicBezTo>
                      <a:lnTo>
                        <a:pt x="19932" y="57815"/>
                      </a:lnTo>
                      <a:close/>
                    </a:path>
                  </a:pathLst>
                </a:custGeom>
                <a:solidFill>
                  <a:srgbClr val="3B477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7" name="Freeform: Shape 176">
                  <a:extLst>
                    <a:ext uri="{FF2B5EF4-FFF2-40B4-BE49-F238E27FC236}">
                      <a16:creationId xmlns:a16="http://schemas.microsoft.com/office/drawing/2014/main" id="{C8EC9C7E-6E09-4DBA-952D-F4B3DB3B88A8}"/>
                    </a:ext>
                  </a:extLst>
                </p:cNvPr>
                <p:cNvSpPr/>
                <p:nvPr/>
              </p:nvSpPr>
              <p:spPr>
                <a:xfrm>
                  <a:off x="2269815" y="5439412"/>
                  <a:ext cx="45720" cy="47625"/>
                </a:xfrm>
                <a:custGeom>
                  <a:avLst/>
                  <a:gdLst>
                    <a:gd name="connsiteX0" fmla="*/ 22860 w 45720"/>
                    <a:gd name="connsiteY0" fmla="*/ 47625 h 47625"/>
                    <a:gd name="connsiteX1" fmla="*/ 22860 w 45720"/>
                    <a:gd name="connsiteY1" fmla="*/ 0 h 47625"/>
                    <a:gd name="connsiteX2" fmla="*/ 22860 w 45720"/>
                    <a:gd name="connsiteY2" fmla="*/ 47625 h 47625"/>
                    <a:gd name="connsiteX3" fmla="*/ 22860 w 45720"/>
                    <a:gd name="connsiteY3" fmla="*/ 47625 h 47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5720" h="47625">
                      <a:moveTo>
                        <a:pt x="22860" y="47625"/>
                      </a:moveTo>
                      <a:cubicBezTo>
                        <a:pt x="53340" y="47625"/>
                        <a:pt x="53340" y="0"/>
                        <a:pt x="22860" y="0"/>
                      </a:cubicBezTo>
                      <a:cubicBezTo>
                        <a:pt x="-7620" y="0"/>
                        <a:pt x="-7620" y="47625"/>
                        <a:pt x="22860" y="47625"/>
                      </a:cubicBezTo>
                      <a:lnTo>
                        <a:pt x="22860" y="47625"/>
                      </a:lnTo>
                      <a:close/>
                    </a:path>
                  </a:pathLst>
                </a:custGeom>
                <a:solidFill>
                  <a:srgbClr val="3B477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64" name="Graphic 6">
                <a:extLst>
                  <a:ext uri="{FF2B5EF4-FFF2-40B4-BE49-F238E27FC236}">
                    <a16:creationId xmlns:a16="http://schemas.microsoft.com/office/drawing/2014/main" id="{C4C8BF5C-CF21-47E0-82C8-8AFFA28BA53D}"/>
                  </a:ext>
                </a:extLst>
              </p:cNvPr>
              <p:cNvGrpSpPr/>
              <p:nvPr/>
            </p:nvGrpSpPr>
            <p:grpSpPr>
              <a:xfrm>
                <a:off x="2409473" y="5417114"/>
                <a:ext cx="152058" cy="312810"/>
                <a:chOff x="2409473" y="5417114"/>
                <a:chExt cx="152058" cy="312810"/>
              </a:xfrm>
              <a:solidFill>
                <a:srgbClr val="3B4772"/>
              </a:solidFill>
            </p:grpSpPr>
            <p:sp>
              <p:nvSpPr>
                <p:cNvPr id="174" name="Freeform: Shape 173">
                  <a:extLst>
                    <a:ext uri="{FF2B5EF4-FFF2-40B4-BE49-F238E27FC236}">
                      <a16:creationId xmlns:a16="http://schemas.microsoft.com/office/drawing/2014/main" id="{1C671D33-5E8A-4ADA-8DA6-266A9D35396A}"/>
                    </a:ext>
                  </a:extLst>
                </p:cNvPr>
                <p:cNvSpPr/>
                <p:nvPr/>
              </p:nvSpPr>
              <p:spPr>
                <a:xfrm>
                  <a:off x="2409473" y="5417114"/>
                  <a:ext cx="152058" cy="256582"/>
                </a:xfrm>
                <a:custGeom>
                  <a:avLst/>
                  <a:gdLst>
                    <a:gd name="connsiteX0" fmla="*/ 31792 w 152058"/>
                    <a:gd name="connsiteY0" fmla="*/ 21345 h 256582"/>
                    <a:gd name="connsiteX1" fmla="*/ 110850 w 152058"/>
                    <a:gd name="connsiteY1" fmla="*/ 131835 h 256582"/>
                    <a:gd name="connsiteX2" fmla="*/ 40364 w 152058"/>
                    <a:gd name="connsiteY2" fmla="*/ 157553 h 256582"/>
                    <a:gd name="connsiteX3" fmla="*/ 3217 w 152058"/>
                    <a:gd name="connsiteY3" fmla="*/ 248993 h 256582"/>
                    <a:gd name="connsiteX4" fmla="*/ 23220 w 152058"/>
                    <a:gd name="connsiteY4" fmla="*/ 243278 h 256582"/>
                    <a:gd name="connsiteX5" fmla="*/ 45127 w 152058"/>
                    <a:gd name="connsiteY5" fmla="*/ 177555 h 256582"/>
                    <a:gd name="connsiteX6" fmla="*/ 86085 w 152058"/>
                    <a:gd name="connsiteY6" fmla="*/ 168983 h 256582"/>
                    <a:gd name="connsiteX7" fmla="*/ 145139 w 152058"/>
                    <a:gd name="connsiteY7" fmla="*/ 114690 h 256582"/>
                    <a:gd name="connsiteX8" fmla="*/ 25125 w 152058"/>
                    <a:gd name="connsiteY8" fmla="*/ 2295 h 256582"/>
                    <a:gd name="connsiteX9" fmla="*/ 31792 w 152058"/>
                    <a:gd name="connsiteY9" fmla="*/ 21345 h 256582"/>
                    <a:gd name="connsiteX10" fmla="*/ 31792 w 152058"/>
                    <a:gd name="connsiteY10" fmla="*/ 21345 h 2565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52058" h="256582">
                      <a:moveTo>
                        <a:pt x="31792" y="21345"/>
                      </a:moveTo>
                      <a:cubicBezTo>
                        <a:pt x="94657" y="8963"/>
                        <a:pt x="172762" y="68970"/>
                        <a:pt x="110850" y="131835"/>
                      </a:cubicBezTo>
                      <a:cubicBezTo>
                        <a:pt x="90847" y="151838"/>
                        <a:pt x="65130" y="149933"/>
                        <a:pt x="40364" y="157553"/>
                      </a:cubicBezTo>
                      <a:cubicBezTo>
                        <a:pt x="-3450" y="170888"/>
                        <a:pt x="-3450" y="208988"/>
                        <a:pt x="3217" y="248993"/>
                      </a:cubicBezTo>
                      <a:cubicBezTo>
                        <a:pt x="5122" y="262328"/>
                        <a:pt x="26077" y="256613"/>
                        <a:pt x="23220" y="243278"/>
                      </a:cubicBezTo>
                      <a:cubicBezTo>
                        <a:pt x="18457" y="214703"/>
                        <a:pt x="14647" y="189938"/>
                        <a:pt x="45127" y="177555"/>
                      </a:cubicBezTo>
                      <a:cubicBezTo>
                        <a:pt x="58462" y="172793"/>
                        <a:pt x="72750" y="172793"/>
                        <a:pt x="86085" y="168983"/>
                      </a:cubicBezTo>
                      <a:cubicBezTo>
                        <a:pt x="113707" y="160410"/>
                        <a:pt x="133710" y="141360"/>
                        <a:pt x="145139" y="114690"/>
                      </a:cubicBezTo>
                      <a:cubicBezTo>
                        <a:pt x="176572" y="34680"/>
                        <a:pt x="94657" y="-11040"/>
                        <a:pt x="25125" y="2295"/>
                      </a:cubicBezTo>
                      <a:cubicBezTo>
                        <a:pt x="13695" y="3248"/>
                        <a:pt x="18457" y="24203"/>
                        <a:pt x="31792" y="21345"/>
                      </a:cubicBezTo>
                      <a:lnTo>
                        <a:pt x="31792" y="21345"/>
                      </a:lnTo>
                      <a:close/>
                    </a:path>
                  </a:pathLst>
                </a:custGeom>
                <a:solidFill>
                  <a:srgbClr val="3B477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5" name="Freeform: Shape 174">
                  <a:extLst>
                    <a:ext uri="{FF2B5EF4-FFF2-40B4-BE49-F238E27FC236}">
                      <a16:creationId xmlns:a16="http://schemas.microsoft.com/office/drawing/2014/main" id="{04DD2F2E-7116-4F93-BA47-CB84D71A7476}"/>
                    </a:ext>
                  </a:extLst>
                </p:cNvPr>
                <p:cNvSpPr/>
                <p:nvPr/>
              </p:nvSpPr>
              <p:spPr>
                <a:xfrm>
                  <a:off x="2411738" y="5693730"/>
                  <a:ext cx="34290" cy="36194"/>
                </a:xfrm>
                <a:custGeom>
                  <a:avLst/>
                  <a:gdLst>
                    <a:gd name="connsiteX0" fmla="*/ 17145 w 34290"/>
                    <a:gd name="connsiteY0" fmla="*/ 36195 h 36194"/>
                    <a:gd name="connsiteX1" fmla="*/ 17145 w 34290"/>
                    <a:gd name="connsiteY1" fmla="*/ 0 h 36194"/>
                    <a:gd name="connsiteX2" fmla="*/ 17145 w 34290"/>
                    <a:gd name="connsiteY2" fmla="*/ 36195 h 36194"/>
                    <a:gd name="connsiteX3" fmla="*/ 17145 w 34290"/>
                    <a:gd name="connsiteY3" fmla="*/ 36195 h 361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290" h="36194">
                      <a:moveTo>
                        <a:pt x="17145" y="36195"/>
                      </a:moveTo>
                      <a:cubicBezTo>
                        <a:pt x="40005" y="36195"/>
                        <a:pt x="40005" y="0"/>
                        <a:pt x="17145" y="0"/>
                      </a:cubicBezTo>
                      <a:cubicBezTo>
                        <a:pt x="-5715" y="0"/>
                        <a:pt x="-5715" y="36195"/>
                        <a:pt x="17145" y="36195"/>
                      </a:cubicBezTo>
                      <a:lnTo>
                        <a:pt x="17145" y="36195"/>
                      </a:lnTo>
                      <a:close/>
                    </a:path>
                  </a:pathLst>
                </a:custGeom>
                <a:solidFill>
                  <a:srgbClr val="3B477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65" name="Graphic 6">
                <a:extLst>
                  <a:ext uri="{FF2B5EF4-FFF2-40B4-BE49-F238E27FC236}">
                    <a16:creationId xmlns:a16="http://schemas.microsoft.com/office/drawing/2014/main" id="{80936C7E-DC4A-410E-8D41-47CF1BDC00BF}"/>
                  </a:ext>
                </a:extLst>
              </p:cNvPr>
              <p:cNvGrpSpPr/>
              <p:nvPr/>
            </p:nvGrpSpPr>
            <p:grpSpPr>
              <a:xfrm>
                <a:off x="2117874" y="5549419"/>
                <a:ext cx="131873" cy="286233"/>
                <a:chOff x="2117874" y="5549419"/>
                <a:chExt cx="131873" cy="286233"/>
              </a:xfrm>
              <a:solidFill>
                <a:srgbClr val="3B4772"/>
              </a:solidFill>
            </p:grpSpPr>
            <p:sp>
              <p:nvSpPr>
                <p:cNvPr id="172" name="Freeform: Shape 171">
                  <a:extLst>
                    <a:ext uri="{FF2B5EF4-FFF2-40B4-BE49-F238E27FC236}">
                      <a16:creationId xmlns:a16="http://schemas.microsoft.com/office/drawing/2014/main" id="{CD45358A-EAF0-41FA-BEAC-332C122F8929}"/>
                    </a:ext>
                  </a:extLst>
                </p:cNvPr>
                <p:cNvSpPr/>
                <p:nvPr/>
              </p:nvSpPr>
              <p:spPr>
                <a:xfrm>
                  <a:off x="2117874" y="5549419"/>
                  <a:ext cx="131873" cy="224290"/>
                </a:xfrm>
                <a:custGeom>
                  <a:avLst/>
                  <a:gdLst>
                    <a:gd name="connsiteX0" fmla="*/ 15734 w 131873"/>
                    <a:gd name="connsiteY0" fmla="*/ 27153 h 224290"/>
                    <a:gd name="connsiteX1" fmla="*/ 109079 w 131873"/>
                    <a:gd name="connsiteY1" fmla="*/ 62396 h 224290"/>
                    <a:gd name="connsiteX2" fmla="*/ 74789 w 131873"/>
                    <a:gd name="connsiteY2" fmla="*/ 130976 h 224290"/>
                    <a:gd name="connsiteX3" fmla="*/ 43357 w 131873"/>
                    <a:gd name="connsiteY3" fmla="*/ 216701 h 224290"/>
                    <a:gd name="connsiteX4" fmla="*/ 63359 w 131873"/>
                    <a:gd name="connsiteY4" fmla="*/ 210986 h 224290"/>
                    <a:gd name="connsiteX5" fmla="*/ 107174 w 131873"/>
                    <a:gd name="connsiteY5" fmla="*/ 132881 h 224290"/>
                    <a:gd name="connsiteX6" fmla="*/ 130987 w 131873"/>
                    <a:gd name="connsiteY6" fmla="*/ 60491 h 224290"/>
                    <a:gd name="connsiteX7" fmla="*/ 6209 w 131873"/>
                    <a:gd name="connsiteY7" fmla="*/ 9056 h 224290"/>
                    <a:gd name="connsiteX8" fmla="*/ 15734 w 131873"/>
                    <a:gd name="connsiteY8" fmla="*/ 27153 h 224290"/>
                    <a:gd name="connsiteX9" fmla="*/ 15734 w 131873"/>
                    <a:gd name="connsiteY9" fmla="*/ 27153 h 2242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31873" h="224290">
                      <a:moveTo>
                        <a:pt x="15734" y="27153"/>
                      </a:moveTo>
                      <a:cubicBezTo>
                        <a:pt x="50977" y="11913"/>
                        <a:pt x="99554" y="19533"/>
                        <a:pt x="109079" y="62396"/>
                      </a:cubicBezTo>
                      <a:cubicBezTo>
                        <a:pt x="115747" y="93828"/>
                        <a:pt x="96697" y="113831"/>
                        <a:pt x="74789" y="130976"/>
                      </a:cubicBezTo>
                      <a:cubicBezTo>
                        <a:pt x="45262" y="154788"/>
                        <a:pt x="36689" y="177648"/>
                        <a:pt x="43357" y="216701"/>
                      </a:cubicBezTo>
                      <a:cubicBezTo>
                        <a:pt x="45262" y="230036"/>
                        <a:pt x="66217" y="224321"/>
                        <a:pt x="63359" y="210986"/>
                      </a:cubicBezTo>
                      <a:cubicBezTo>
                        <a:pt x="55739" y="166218"/>
                        <a:pt x="80504" y="158598"/>
                        <a:pt x="107174" y="132881"/>
                      </a:cubicBezTo>
                      <a:cubicBezTo>
                        <a:pt x="126224" y="113831"/>
                        <a:pt x="134797" y="87161"/>
                        <a:pt x="130987" y="60491"/>
                      </a:cubicBezTo>
                      <a:cubicBezTo>
                        <a:pt x="121462" y="483"/>
                        <a:pt x="53834" y="-10947"/>
                        <a:pt x="6209" y="9056"/>
                      </a:cubicBezTo>
                      <a:cubicBezTo>
                        <a:pt x="-7126" y="13818"/>
                        <a:pt x="3352" y="31916"/>
                        <a:pt x="15734" y="27153"/>
                      </a:cubicBezTo>
                      <a:lnTo>
                        <a:pt x="15734" y="27153"/>
                      </a:lnTo>
                      <a:close/>
                    </a:path>
                  </a:pathLst>
                </a:custGeom>
                <a:solidFill>
                  <a:srgbClr val="3B477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3" name="Freeform: Shape 172">
                  <a:extLst>
                    <a:ext uri="{FF2B5EF4-FFF2-40B4-BE49-F238E27FC236}">
                      <a16:creationId xmlns:a16="http://schemas.microsoft.com/office/drawing/2014/main" id="{B70F4E73-8EEB-4D83-91A2-60DF8E9963CD}"/>
                    </a:ext>
                  </a:extLst>
                </p:cNvPr>
                <p:cNvSpPr/>
                <p:nvPr/>
              </p:nvSpPr>
              <p:spPr>
                <a:xfrm>
                  <a:off x="2153610" y="5799457"/>
                  <a:ext cx="34290" cy="36194"/>
                </a:xfrm>
                <a:custGeom>
                  <a:avLst/>
                  <a:gdLst>
                    <a:gd name="connsiteX0" fmla="*/ 17145 w 34290"/>
                    <a:gd name="connsiteY0" fmla="*/ 36195 h 36194"/>
                    <a:gd name="connsiteX1" fmla="*/ 17145 w 34290"/>
                    <a:gd name="connsiteY1" fmla="*/ 0 h 36194"/>
                    <a:gd name="connsiteX2" fmla="*/ 17145 w 34290"/>
                    <a:gd name="connsiteY2" fmla="*/ 36195 h 36194"/>
                    <a:gd name="connsiteX3" fmla="*/ 17145 w 34290"/>
                    <a:gd name="connsiteY3" fmla="*/ 36195 h 361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290" h="36194">
                      <a:moveTo>
                        <a:pt x="17145" y="36195"/>
                      </a:moveTo>
                      <a:cubicBezTo>
                        <a:pt x="40005" y="36195"/>
                        <a:pt x="40005" y="0"/>
                        <a:pt x="17145" y="0"/>
                      </a:cubicBezTo>
                      <a:cubicBezTo>
                        <a:pt x="-5715" y="0"/>
                        <a:pt x="-5715" y="36195"/>
                        <a:pt x="17145" y="36195"/>
                      </a:cubicBezTo>
                      <a:lnTo>
                        <a:pt x="17145" y="36195"/>
                      </a:lnTo>
                      <a:close/>
                    </a:path>
                  </a:pathLst>
                </a:custGeom>
                <a:solidFill>
                  <a:srgbClr val="3B477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66" name="Graphic 6">
                <a:extLst>
                  <a:ext uri="{FF2B5EF4-FFF2-40B4-BE49-F238E27FC236}">
                    <a16:creationId xmlns:a16="http://schemas.microsoft.com/office/drawing/2014/main" id="{AD11E25A-753D-4911-A18B-153754E49487}"/>
                  </a:ext>
                </a:extLst>
              </p:cNvPr>
              <p:cNvGrpSpPr/>
              <p:nvPr/>
            </p:nvGrpSpPr>
            <p:grpSpPr>
              <a:xfrm>
                <a:off x="1012830" y="5211852"/>
                <a:ext cx="160997" cy="366625"/>
                <a:chOff x="1012830" y="5211852"/>
                <a:chExt cx="160997" cy="366625"/>
              </a:xfrm>
              <a:solidFill>
                <a:srgbClr val="3B4772"/>
              </a:solidFill>
            </p:grpSpPr>
            <p:sp>
              <p:nvSpPr>
                <p:cNvPr id="170" name="Freeform: Shape 169">
                  <a:extLst>
                    <a:ext uri="{FF2B5EF4-FFF2-40B4-BE49-F238E27FC236}">
                      <a16:creationId xmlns:a16="http://schemas.microsoft.com/office/drawing/2014/main" id="{B39C2243-AAEE-46A0-B412-70283E9038EC}"/>
                    </a:ext>
                  </a:extLst>
                </p:cNvPr>
                <p:cNvSpPr/>
                <p:nvPr/>
              </p:nvSpPr>
              <p:spPr>
                <a:xfrm>
                  <a:off x="1012830" y="5211852"/>
                  <a:ext cx="160997" cy="302777"/>
                </a:xfrm>
                <a:custGeom>
                  <a:avLst/>
                  <a:gdLst>
                    <a:gd name="connsiteX0" fmla="*/ 16831 w 160997"/>
                    <a:gd name="connsiteY0" fmla="*/ 26583 h 302777"/>
                    <a:gd name="connsiteX1" fmla="*/ 129226 w 160997"/>
                    <a:gd name="connsiteY1" fmla="*/ 141835 h 302777"/>
                    <a:gd name="connsiteX2" fmla="*/ 46358 w 160997"/>
                    <a:gd name="connsiteY2" fmla="*/ 186603 h 302777"/>
                    <a:gd name="connsiteX3" fmla="*/ 6353 w 160997"/>
                    <a:gd name="connsiteY3" fmla="*/ 295188 h 302777"/>
                    <a:gd name="connsiteX4" fmla="*/ 26356 w 160997"/>
                    <a:gd name="connsiteY4" fmla="*/ 289473 h 302777"/>
                    <a:gd name="connsiteX5" fmla="*/ 37786 w 160997"/>
                    <a:gd name="connsiteY5" fmla="*/ 212320 h 302777"/>
                    <a:gd name="connsiteX6" fmla="*/ 85411 w 160997"/>
                    <a:gd name="connsiteY6" fmla="*/ 199938 h 302777"/>
                    <a:gd name="connsiteX7" fmla="*/ 155896 w 160997"/>
                    <a:gd name="connsiteY7" fmla="*/ 137073 h 302777"/>
                    <a:gd name="connsiteX8" fmla="*/ 6353 w 160997"/>
                    <a:gd name="connsiteY8" fmla="*/ 9438 h 302777"/>
                    <a:gd name="connsiteX9" fmla="*/ 16831 w 160997"/>
                    <a:gd name="connsiteY9" fmla="*/ 26583 h 302777"/>
                    <a:gd name="connsiteX10" fmla="*/ 16831 w 160997"/>
                    <a:gd name="connsiteY10" fmla="*/ 26583 h 3027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60997" h="302777">
                      <a:moveTo>
                        <a:pt x="16831" y="26583"/>
                      </a:moveTo>
                      <a:cubicBezTo>
                        <a:pt x="87316" y="-4850"/>
                        <a:pt x="169231" y="71350"/>
                        <a:pt x="129226" y="141835"/>
                      </a:cubicBezTo>
                      <a:cubicBezTo>
                        <a:pt x="110176" y="175173"/>
                        <a:pt x="79696" y="177078"/>
                        <a:pt x="46358" y="186603"/>
                      </a:cubicBezTo>
                      <a:cubicBezTo>
                        <a:pt x="-7934" y="201843"/>
                        <a:pt x="-4124" y="247563"/>
                        <a:pt x="6353" y="295188"/>
                      </a:cubicBezTo>
                      <a:cubicBezTo>
                        <a:pt x="9211" y="308523"/>
                        <a:pt x="29213" y="302808"/>
                        <a:pt x="26356" y="289473"/>
                      </a:cubicBezTo>
                      <a:cubicBezTo>
                        <a:pt x="21593" y="264708"/>
                        <a:pt x="11116" y="228513"/>
                        <a:pt x="37786" y="212320"/>
                      </a:cubicBezTo>
                      <a:cubicBezTo>
                        <a:pt x="51121" y="203748"/>
                        <a:pt x="71123" y="203748"/>
                        <a:pt x="85411" y="199938"/>
                      </a:cubicBezTo>
                      <a:cubicBezTo>
                        <a:pt x="117796" y="190413"/>
                        <a:pt x="145418" y="169458"/>
                        <a:pt x="155896" y="137073"/>
                      </a:cubicBezTo>
                      <a:cubicBezTo>
                        <a:pt x="184471" y="46585"/>
                        <a:pt x="87316" y="-26757"/>
                        <a:pt x="6353" y="9438"/>
                      </a:cubicBezTo>
                      <a:cubicBezTo>
                        <a:pt x="-6029" y="14200"/>
                        <a:pt x="4448" y="32298"/>
                        <a:pt x="16831" y="26583"/>
                      </a:cubicBezTo>
                      <a:lnTo>
                        <a:pt x="16831" y="26583"/>
                      </a:lnTo>
                      <a:close/>
                    </a:path>
                  </a:pathLst>
                </a:custGeom>
                <a:solidFill>
                  <a:srgbClr val="3B477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1" name="Freeform: Shape 170">
                  <a:extLst>
                    <a:ext uri="{FF2B5EF4-FFF2-40B4-BE49-F238E27FC236}">
                      <a16:creationId xmlns:a16="http://schemas.microsoft.com/office/drawing/2014/main" id="{F1271155-58E0-43D0-A994-105F3E9C6507}"/>
                    </a:ext>
                  </a:extLst>
                </p:cNvPr>
                <p:cNvSpPr/>
                <p:nvPr/>
              </p:nvSpPr>
              <p:spPr>
                <a:xfrm>
                  <a:off x="1019183" y="5542282"/>
                  <a:ext cx="34290" cy="36194"/>
                </a:xfrm>
                <a:custGeom>
                  <a:avLst/>
                  <a:gdLst>
                    <a:gd name="connsiteX0" fmla="*/ 17145 w 34290"/>
                    <a:gd name="connsiteY0" fmla="*/ 36195 h 36194"/>
                    <a:gd name="connsiteX1" fmla="*/ 17145 w 34290"/>
                    <a:gd name="connsiteY1" fmla="*/ 0 h 36194"/>
                    <a:gd name="connsiteX2" fmla="*/ 17145 w 34290"/>
                    <a:gd name="connsiteY2" fmla="*/ 36195 h 36194"/>
                    <a:gd name="connsiteX3" fmla="*/ 17145 w 34290"/>
                    <a:gd name="connsiteY3" fmla="*/ 36195 h 361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290" h="36194">
                      <a:moveTo>
                        <a:pt x="17145" y="36195"/>
                      </a:moveTo>
                      <a:cubicBezTo>
                        <a:pt x="40005" y="36195"/>
                        <a:pt x="40005" y="0"/>
                        <a:pt x="17145" y="0"/>
                      </a:cubicBezTo>
                      <a:cubicBezTo>
                        <a:pt x="-5715" y="952"/>
                        <a:pt x="-5715" y="36195"/>
                        <a:pt x="17145" y="36195"/>
                      </a:cubicBezTo>
                      <a:lnTo>
                        <a:pt x="17145" y="36195"/>
                      </a:lnTo>
                      <a:close/>
                    </a:path>
                  </a:pathLst>
                </a:custGeom>
                <a:solidFill>
                  <a:srgbClr val="3B477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67" name="Graphic 6">
                <a:extLst>
                  <a:ext uri="{FF2B5EF4-FFF2-40B4-BE49-F238E27FC236}">
                    <a16:creationId xmlns:a16="http://schemas.microsoft.com/office/drawing/2014/main" id="{713ABA65-3CCB-4207-958C-3CAC02745F6A}"/>
                  </a:ext>
                </a:extLst>
              </p:cNvPr>
              <p:cNvGrpSpPr/>
              <p:nvPr/>
            </p:nvGrpSpPr>
            <p:grpSpPr>
              <a:xfrm>
                <a:off x="1145268" y="5602711"/>
                <a:ext cx="135249" cy="278661"/>
                <a:chOff x="1145268" y="5602711"/>
                <a:chExt cx="135249" cy="278661"/>
              </a:xfrm>
              <a:solidFill>
                <a:srgbClr val="3B4772"/>
              </a:solidFill>
            </p:grpSpPr>
            <p:sp>
              <p:nvSpPr>
                <p:cNvPr id="168" name="Freeform: Shape 167">
                  <a:extLst>
                    <a:ext uri="{FF2B5EF4-FFF2-40B4-BE49-F238E27FC236}">
                      <a16:creationId xmlns:a16="http://schemas.microsoft.com/office/drawing/2014/main" id="{5BF4FA60-CE5B-4B71-B7C8-2C7D28ACC718}"/>
                    </a:ext>
                  </a:extLst>
                </p:cNvPr>
                <p:cNvSpPr/>
                <p:nvPr/>
              </p:nvSpPr>
              <p:spPr>
                <a:xfrm>
                  <a:off x="1145268" y="5602711"/>
                  <a:ext cx="135249" cy="211509"/>
                </a:xfrm>
                <a:custGeom>
                  <a:avLst/>
                  <a:gdLst>
                    <a:gd name="connsiteX0" fmla="*/ 15838 w 135249"/>
                    <a:gd name="connsiteY0" fmla="*/ 28154 h 211509"/>
                    <a:gd name="connsiteX1" fmla="*/ 111088 w 135249"/>
                    <a:gd name="connsiteY1" fmla="*/ 42441 h 211509"/>
                    <a:gd name="connsiteX2" fmla="*/ 70130 w 135249"/>
                    <a:gd name="connsiteY2" fmla="*/ 112926 h 211509"/>
                    <a:gd name="connsiteX3" fmla="*/ 18695 w 135249"/>
                    <a:gd name="connsiteY3" fmla="*/ 201509 h 211509"/>
                    <a:gd name="connsiteX4" fmla="*/ 39650 w 135249"/>
                    <a:gd name="connsiteY4" fmla="*/ 201509 h 211509"/>
                    <a:gd name="connsiteX5" fmla="*/ 57748 w 135249"/>
                    <a:gd name="connsiteY5" fmla="*/ 139596 h 211509"/>
                    <a:gd name="connsiteX6" fmla="*/ 90133 w 135249"/>
                    <a:gd name="connsiteY6" fmla="*/ 128166 h 211509"/>
                    <a:gd name="connsiteX7" fmla="*/ 134900 w 135249"/>
                    <a:gd name="connsiteY7" fmla="*/ 65301 h 211509"/>
                    <a:gd name="connsiteX8" fmla="*/ 5360 w 135249"/>
                    <a:gd name="connsiteY8" fmla="*/ 10056 h 211509"/>
                    <a:gd name="connsiteX9" fmla="*/ 15838 w 135249"/>
                    <a:gd name="connsiteY9" fmla="*/ 28154 h 211509"/>
                    <a:gd name="connsiteX10" fmla="*/ 15838 w 135249"/>
                    <a:gd name="connsiteY10" fmla="*/ 28154 h 2115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35249" h="211509">
                      <a:moveTo>
                        <a:pt x="15838" y="28154"/>
                      </a:moveTo>
                      <a:cubicBezTo>
                        <a:pt x="42508" y="15771"/>
                        <a:pt x="93943" y="11961"/>
                        <a:pt x="111088" y="42441"/>
                      </a:cubicBezTo>
                      <a:cubicBezTo>
                        <a:pt x="128233" y="73874"/>
                        <a:pt x="96800" y="103401"/>
                        <a:pt x="70130" y="112926"/>
                      </a:cubicBezTo>
                      <a:cubicBezTo>
                        <a:pt x="25363" y="129119"/>
                        <a:pt x="14885" y="153884"/>
                        <a:pt x="18695" y="201509"/>
                      </a:cubicBezTo>
                      <a:cubicBezTo>
                        <a:pt x="19648" y="214844"/>
                        <a:pt x="40603" y="214844"/>
                        <a:pt x="39650" y="201509"/>
                      </a:cubicBezTo>
                      <a:cubicBezTo>
                        <a:pt x="37745" y="178649"/>
                        <a:pt x="34888" y="152931"/>
                        <a:pt x="57748" y="139596"/>
                      </a:cubicBezTo>
                      <a:cubicBezTo>
                        <a:pt x="67273" y="133881"/>
                        <a:pt x="79655" y="132929"/>
                        <a:pt x="90133" y="128166"/>
                      </a:cubicBezTo>
                      <a:cubicBezTo>
                        <a:pt x="115850" y="116736"/>
                        <a:pt x="132043" y="92924"/>
                        <a:pt x="134900" y="65301"/>
                      </a:cubicBezTo>
                      <a:cubicBezTo>
                        <a:pt x="141568" y="-4231"/>
                        <a:pt x="51080" y="-9946"/>
                        <a:pt x="5360" y="10056"/>
                      </a:cubicBezTo>
                      <a:cubicBezTo>
                        <a:pt x="-7022" y="15771"/>
                        <a:pt x="4408" y="33869"/>
                        <a:pt x="15838" y="28154"/>
                      </a:cubicBezTo>
                      <a:lnTo>
                        <a:pt x="15838" y="28154"/>
                      </a:lnTo>
                      <a:close/>
                    </a:path>
                  </a:pathLst>
                </a:custGeom>
                <a:solidFill>
                  <a:srgbClr val="3B477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9" name="Freeform: Shape 168">
                  <a:extLst>
                    <a:ext uri="{FF2B5EF4-FFF2-40B4-BE49-F238E27FC236}">
                      <a16:creationId xmlns:a16="http://schemas.microsoft.com/office/drawing/2014/main" id="{4D81E5F6-9D7E-4B91-B8C2-3047263A161C}"/>
                    </a:ext>
                  </a:extLst>
                </p:cNvPr>
                <p:cNvSpPr/>
                <p:nvPr/>
              </p:nvSpPr>
              <p:spPr>
                <a:xfrm>
                  <a:off x="1163249" y="5845177"/>
                  <a:ext cx="35004" cy="36195"/>
                </a:xfrm>
                <a:custGeom>
                  <a:avLst/>
                  <a:gdLst>
                    <a:gd name="connsiteX0" fmla="*/ 17859 w 35004"/>
                    <a:gd name="connsiteY0" fmla="*/ 36195 h 36195"/>
                    <a:gd name="connsiteX1" fmla="*/ 17859 w 35004"/>
                    <a:gd name="connsiteY1" fmla="*/ 0 h 36195"/>
                    <a:gd name="connsiteX2" fmla="*/ 17859 w 35004"/>
                    <a:gd name="connsiteY2" fmla="*/ 36195 h 36195"/>
                    <a:gd name="connsiteX3" fmla="*/ 17859 w 35004"/>
                    <a:gd name="connsiteY3" fmla="*/ 36195 h 361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5004" h="36195">
                      <a:moveTo>
                        <a:pt x="17859" y="36195"/>
                      </a:moveTo>
                      <a:cubicBezTo>
                        <a:pt x="40719" y="36195"/>
                        <a:pt x="40719" y="0"/>
                        <a:pt x="17859" y="0"/>
                      </a:cubicBezTo>
                      <a:cubicBezTo>
                        <a:pt x="-5953" y="953"/>
                        <a:pt x="-5953" y="36195"/>
                        <a:pt x="17859" y="36195"/>
                      </a:cubicBezTo>
                      <a:lnTo>
                        <a:pt x="17859" y="36195"/>
                      </a:lnTo>
                      <a:close/>
                    </a:path>
                  </a:pathLst>
                </a:custGeom>
                <a:solidFill>
                  <a:srgbClr val="3B477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246" name="TextBox 245">
            <a:extLst>
              <a:ext uri="{FF2B5EF4-FFF2-40B4-BE49-F238E27FC236}">
                <a16:creationId xmlns:a16="http://schemas.microsoft.com/office/drawing/2014/main" id="{FB626831-FEB3-46AF-B782-34E0FA0F3847}"/>
              </a:ext>
            </a:extLst>
          </p:cNvPr>
          <p:cNvSpPr txBox="1"/>
          <p:nvPr/>
        </p:nvSpPr>
        <p:spPr>
          <a:xfrm>
            <a:off x="2852194" y="4264795"/>
            <a:ext cx="293661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Nước</a:t>
            </a:r>
            <a:r>
              <a:rPr lang="en-US" sz="2400" b="1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b="1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chấm</a:t>
            </a:r>
            <a:r>
              <a:rPr lang="en-US" sz="2400" b="1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ở </a:t>
            </a:r>
            <a:r>
              <a:rPr lang="en-US" sz="2400" b="1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gia</a:t>
            </a:r>
            <a:r>
              <a:rPr lang="en-US" sz="2400" b="1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b="1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đình</a:t>
            </a:r>
            <a:r>
              <a:rPr lang="en-US" sz="2400" b="1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b="1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có</a:t>
            </a:r>
            <a:r>
              <a:rPr lang="en-US" sz="2400" b="1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b="1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những</a:t>
            </a:r>
            <a:r>
              <a:rPr lang="en-US" sz="2400" b="1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b="1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thành</a:t>
            </a:r>
            <a:r>
              <a:rPr lang="en-US" sz="2400" b="1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b="1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phần</a:t>
            </a:r>
            <a:r>
              <a:rPr lang="en-US" sz="2400" b="1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b="1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nào</a:t>
            </a:r>
            <a:r>
              <a:rPr lang="en-US" sz="2400" b="1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?</a:t>
            </a:r>
          </a:p>
          <a:p>
            <a:pPr algn="ctr"/>
            <a:r>
              <a:rPr lang="en-US" sz="2400" b="1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Có</a:t>
            </a:r>
            <a:r>
              <a:rPr lang="en-US" sz="2400" b="1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b="1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là</a:t>
            </a:r>
            <a:r>
              <a:rPr lang="en-US" sz="2400" b="1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b="1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hỗn</a:t>
            </a:r>
            <a:r>
              <a:rPr lang="en-US" sz="2400" b="1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b="1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hợp</a:t>
            </a:r>
            <a:r>
              <a:rPr lang="en-US" sz="2400" b="1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b="1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đồng</a:t>
            </a:r>
            <a:r>
              <a:rPr lang="en-US" sz="2400" b="1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b="1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nhất</a:t>
            </a:r>
            <a:r>
              <a:rPr lang="en-US" sz="2400" b="1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b="1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không</a:t>
            </a:r>
            <a:r>
              <a:rPr lang="en-US" sz="2400" b="1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?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910A417D-E7D0-41FE-AFFF-5014D0E889C9}"/>
              </a:ext>
            </a:extLst>
          </p:cNvPr>
          <p:cNvGrpSpPr/>
          <p:nvPr/>
        </p:nvGrpSpPr>
        <p:grpSpPr>
          <a:xfrm>
            <a:off x="9099256" y="1888059"/>
            <a:ext cx="3108732" cy="3434534"/>
            <a:chOff x="9099256" y="1888059"/>
            <a:chExt cx="3108732" cy="3434534"/>
          </a:xfrm>
        </p:grpSpPr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id="{2068C7B7-2F15-4A6A-AE54-BDA9DD30AD02}"/>
                </a:ext>
              </a:extLst>
            </p:cNvPr>
            <p:cNvGrpSpPr/>
            <p:nvPr/>
          </p:nvGrpSpPr>
          <p:grpSpPr>
            <a:xfrm>
              <a:off x="9099256" y="4766478"/>
              <a:ext cx="3108732" cy="556115"/>
              <a:chOff x="6114311" y="5309543"/>
              <a:chExt cx="4326008" cy="773871"/>
            </a:xfrm>
          </p:grpSpPr>
          <p:grpSp>
            <p:nvGrpSpPr>
              <p:cNvPr id="128" name="Group 127">
                <a:extLst>
                  <a:ext uri="{FF2B5EF4-FFF2-40B4-BE49-F238E27FC236}">
                    <a16:creationId xmlns:a16="http://schemas.microsoft.com/office/drawing/2014/main" id="{9674BC5C-B5BD-4D51-971D-30EDAECB3A43}"/>
                  </a:ext>
                </a:extLst>
              </p:cNvPr>
              <p:cNvGrpSpPr/>
              <p:nvPr/>
            </p:nvGrpSpPr>
            <p:grpSpPr>
              <a:xfrm>
                <a:off x="6234832" y="5309543"/>
                <a:ext cx="3968773" cy="773871"/>
                <a:chOff x="2021619" y="2578929"/>
                <a:chExt cx="2559915" cy="1650751"/>
              </a:xfrm>
            </p:grpSpPr>
            <p:sp>
              <p:nvSpPr>
                <p:cNvPr id="130" name="Google Shape;236;p5">
                  <a:extLst>
                    <a:ext uri="{FF2B5EF4-FFF2-40B4-BE49-F238E27FC236}">
                      <a16:creationId xmlns:a16="http://schemas.microsoft.com/office/drawing/2014/main" id="{112E47E5-B147-4644-A824-6EAC65640585}"/>
                    </a:ext>
                  </a:extLst>
                </p:cNvPr>
                <p:cNvSpPr/>
                <p:nvPr/>
              </p:nvSpPr>
              <p:spPr>
                <a:xfrm>
                  <a:off x="2071351" y="2654582"/>
                  <a:ext cx="2510183" cy="1575098"/>
                </a:xfrm>
                <a:prstGeom prst="rect">
                  <a:avLst/>
                </a:prstGeom>
                <a:solidFill>
                  <a:srgbClr val="CFAFD4"/>
                </a:solidFill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r>
                    <a:rPr kumimoji="0" lang="en" sz="105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rPr>
                    <a:t> 0</a:t>
                  </a:r>
                  <a:endParaRPr kumimoji="0" sz="105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1" name="Google Shape;237;p5">
                  <a:extLst>
                    <a:ext uri="{FF2B5EF4-FFF2-40B4-BE49-F238E27FC236}">
                      <a16:creationId xmlns:a16="http://schemas.microsoft.com/office/drawing/2014/main" id="{CDA5182F-CB80-4183-8F05-4CC579350EEA}"/>
                    </a:ext>
                  </a:extLst>
                </p:cNvPr>
                <p:cNvSpPr/>
                <p:nvPr/>
              </p:nvSpPr>
              <p:spPr>
                <a:xfrm>
                  <a:off x="2021619" y="2578929"/>
                  <a:ext cx="2510183" cy="1575098"/>
                </a:xfrm>
                <a:prstGeom prst="rect">
                  <a:avLst/>
                </a:prstGeom>
                <a:solidFill>
                  <a:srgbClr val="FCCFB8"/>
                </a:solidFill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r>
                    <a:rPr kumimoji="0" lang="en" sz="105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rPr>
                    <a:t> </a:t>
                  </a:r>
                  <a:endParaRPr kumimoji="0" sz="105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29" name="TextBox 128">
                <a:extLst>
                  <a:ext uri="{FF2B5EF4-FFF2-40B4-BE49-F238E27FC236}">
                    <a16:creationId xmlns:a16="http://schemas.microsoft.com/office/drawing/2014/main" id="{59D11F79-0D9E-4E13-87B7-AFD1E9C73608}"/>
                  </a:ext>
                </a:extLst>
              </p:cNvPr>
              <p:cNvSpPr txBox="1"/>
              <p:nvPr/>
            </p:nvSpPr>
            <p:spPr>
              <a:xfrm>
                <a:off x="6114311" y="5456587"/>
                <a:ext cx="4326008" cy="5567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dirty="0" err="1"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Hỗn</a:t>
                </a:r>
                <a:r>
                  <a:rPr lang="en-US" sz="2000" dirty="0"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 </a:t>
                </a:r>
                <a:r>
                  <a:rPr lang="en-US" sz="2000" dirty="0" err="1"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hợp</a:t>
                </a:r>
                <a:r>
                  <a:rPr lang="en-US" sz="2000" dirty="0"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 </a:t>
                </a:r>
                <a:r>
                  <a:rPr lang="en-US" sz="2000" dirty="0" err="1"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dầu</a:t>
                </a:r>
                <a:r>
                  <a:rPr lang="en-US" sz="2000" dirty="0"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 </a:t>
                </a:r>
                <a:r>
                  <a:rPr lang="en-US" sz="2000" dirty="0" err="1"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và</a:t>
                </a:r>
                <a:r>
                  <a:rPr lang="en-US" sz="2000" dirty="0"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 </a:t>
                </a:r>
                <a:r>
                  <a:rPr lang="en-US" sz="2000" dirty="0" err="1"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nước</a:t>
                </a:r>
                <a:endParaRPr lang="en-US" sz="2000" dirty="0">
                  <a:latin typeface="#9Slide03 Arima Madurai Black" panose="00000A00000000000000" pitchFamily="2" charset="0"/>
                  <a:cs typeface="#9Slide03 Arima Madurai Black" panose="00000A00000000000000" pitchFamily="2" charset="0"/>
                </a:endParaRPr>
              </a:p>
            </p:txBody>
          </p:sp>
        </p:grpSp>
        <p:pic>
          <p:nvPicPr>
            <p:cNvPr id="247" name="Picture 246">
              <a:extLst>
                <a:ext uri="{FF2B5EF4-FFF2-40B4-BE49-F238E27FC236}">
                  <a16:creationId xmlns:a16="http://schemas.microsoft.com/office/drawing/2014/main" id="{E3245597-CF93-4299-AEE6-841A147F25A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620584" y="1888059"/>
              <a:ext cx="2255033" cy="2576908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120BD30F-EA45-459F-9866-40C6874E178C}"/>
              </a:ext>
            </a:extLst>
          </p:cNvPr>
          <p:cNvGrpSpPr/>
          <p:nvPr/>
        </p:nvGrpSpPr>
        <p:grpSpPr>
          <a:xfrm>
            <a:off x="6278439" y="1771588"/>
            <a:ext cx="2852018" cy="3533286"/>
            <a:chOff x="6278439" y="1771588"/>
            <a:chExt cx="2852018" cy="3533286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EE302BDA-7CF9-491E-A466-E1E82CA8F3E0}"/>
                </a:ext>
              </a:extLst>
            </p:cNvPr>
            <p:cNvGrpSpPr/>
            <p:nvPr/>
          </p:nvGrpSpPr>
          <p:grpSpPr>
            <a:xfrm>
              <a:off x="6278439" y="4748759"/>
              <a:ext cx="2852018" cy="556115"/>
              <a:chOff x="6234832" y="5309543"/>
              <a:chExt cx="3968773" cy="773871"/>
            </a:xfrm>
          </p:grpSpPr>
          <p:grpSp>
            <p:nvGrpSpPr>
              <p:cNvPr id="20" name="Group 19">
                <a:extLst>
                  <a:ext uri="{FF2B5EF4-FFF2-40B4-BE49-F238E27FC236}">
                    <a16:creationId xmlns:a16="http://schemas.microsoft.com/office/drawing/2014/main" id="{EAA4A00F-CBFD-4EBD-878C-4E3BE0ADD60D}"/>
                  </a:ext>
                </a:extLst>
              </p:cNvPr>
              <p:cNvGrpSpPr/>
              <p:nvPr/>
            </p:nvGrpSpPr>
            <p:grpSpPr>
              <a:xfrm>
                <a:off x="6234832" y="5309543"/>
                <a:ext cx="3968773" cy="773871"/>
                <a:chOff x="2021619" y="2578929"/>
                <a:chExt cx="2559915" cy="1650751"/>
              </a:xfrm>
            </p:grpSpPr>
            <p:sp>
              <p:nvSpPr>
                <p:cNvPr id="21" name="Google Shape;236;p5">
                  <a:extLst>
                    <a:ext uri="{FF2B5EF4-FFF2-40B4-BE49-F238E27FC236}">
                      <a16:creationId xmlns:a16="http://schemas.microsoft.com/office/drawing/2014/main" id="{FD0895A7-71CF-4708-A458-68B2C2234CC2}"/>
                    </a:ext>
                  </a:extLst>
                </p:cNvPr>
                <p:cNvSpPr/>
                <p:nvPr/>
              </p:nvSpPr>
              <p:spPr>
                <a:xfrm>
                  <a:off x="2071351" y="2654582"/>
                  <a:ext cx="2510183" cy="1575098"/>
                </a:xfrm>
                <a:prstGeom prst="rect">
                  <a:avLst/>
                </a:prstGeom>
                <a:solidFill>
                  <a:srgbClr val="CFAFD4"/>
                </a:solidFill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r>
                    <a:rPr kumimoji="0" lang="en" sz="105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rPr>
                    <a:t> 0</a:t>
                  </a:r>
                  <a:endParaRPr kumimoji="0" sz="105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" name="Google Shape;237;p5">
                  <a:extLst>
                    <a:ext uri="{FF2B5EF4-FFF2-40B4-BE49-F238E27FC236}">
                      <a16:creationId xmlns:a16="http://schemas.microsoft.com/office/drawing/2014/main" id="{ACF6E41F-A894-4F22-B3DF-FDE642E9E1FE}"/>
                    </a:ext>
                  </a:extLst>
                </p:cNvPr>
                <p:cNvSpPr/>
                <p:nvPr/>
              </p:nvSpPr>
              <p:spPr>
                <a:xfrm>
                  <a:off x="2021619" y="2578929"/>
                  <a:ext cx="2510183" cy="1575098"/>
                </a:xfrm>
                <a:prstGeom prst="rect">
                  <a:avLst/>
                </a:prstGeom>
                <a:solidFill>
                  <a:srgbClr val="FCCFB8"/>
                </a:solidFill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r>
                    <a:rPr kumimoji="0" lang="en" sz="105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rPr>
                    <a:t> </a:t>
                  </a:r>
                  <a:endParaRPr kumimoji="0" sz="105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C90BA2E1-B58E-4539-9623-6B64B4343A3C}"/>
                  </a:ext>
                </a:extLst>
              </p:cNvPr>
              <p:cNvSpPr txBox="1"/>
              <p:nvPr/>
            </p:nvSpPr>
            <p:spPr>
              <a:xfrm>
                <a:off x="6401871" y="5435821"/>
                <a:ext cx="3711795" cy="5567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dirty="0" err="1"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Nước</a:t>
                </a:r>
                <a:r>
                  <a:rPr lang="en-US" sz="2000" dirty="0"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 </a:t>
                </a:r>
                <a:r>
                  <a:rPr lang="en-US" sz="2000" dirty="0" err="1"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muối</a:t>
                </a:r>
                <a:endParaRPr lang="en-US" sz="2000" dirty="0">
                  <a:latin typeface="#9Slide03 Arima Madurai Black" panose="00000A00000000000000" pitchFamily="2" charset="0"/>
                  <a:cs typeface="#9Slide03 Arima Madurai Black" panose="00000A00000000000000" pitchFamily="2" charset="0"/>
                </a:endParaRPr>
              </a:p>
            </p:txBody>
          </p:sp>
        </p:grpSp>
        <p:pic>
          <p:nvPicPr>
            <p:cNvPr id="248" name="Picture 247">
              <a:extLst>
                <a:ext uri="{FF2B5EF4-FFF2-40B4-BE49-F238E27FC236}">
                  <a16:creationId xmlns:a16="http://schemas.microsoft.com/office/drawing/2014/main" id="{B5FBA1BB-C6A0-4845-AA77-6D2111DC1C2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540103" y="1771588"/>
              <a:ext cx="2353117" cy="28098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0757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5" grpId="0"/>
      <p:bldP spid="24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B9EB138-CA05-4FF8-841B-5913A49A2DE1}"/>
              </a:ext>
            </a:extLst>
          </p:cNvPr>
          <p:cNvSpPr txBox="1"/>
          <p:nvPr/>
        </p:nvSpPr>
        <p:spPr>
          <a:xfrm>
            <a:off x="765925" y="215900"/>
            <a:ext cx="60573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#9Slide03 BoosterNextFYBlack" panose="02000A03000000020004" pitchFamily="2" charset="0"/>
              </a:rPr>
              <a:t>I. HỖN HỢP, CHẤT TINH KHIẾT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6EBB4FE-063C-4716-8051-7C07958BB23B}"/>
              </a:ext>
            </a:extLst>
          </p:cNvPr>
          <p:cNvSpPr txBox="1"/>
          <p:nvPr/>
        </p:nvSpPr>
        <p:spPr>
          <a:xfrm>
            <a:off x="769598" y="774586"/>
            <a:ext cx="58788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#9Slide03 BoosterNextFYBlack" panose="02000A03000000020004" pitchFamily="2" charset="0"/>
              </a:rPr>
              <a:t>2. HỖN HỢP ĐỒNG NHẤT VÀ HỖN HỢP KHÔNG ĐỒNG NHẤT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BCCD14A-A274-4D66-8473-F90EF450BF3B}"/>
              </a:ext>
            </a:extLst>
          </p:cNvPr>
          <p:cNvSpPr txBox="1"/>
          <p:nvPr/>
        </p:nvSpPr>
        <p:spPr>
          <a:xfrm>
            <a:off x="567086" y="1771588"/>
            <a:ext cx="60160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Nước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muối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là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hỗn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b="1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hợp</a:t>
            </a:r>
            <a:r>
              <a:rPr lang="en-US" sz="2400" b="1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b="1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đồng</a:t>
            </a:r>
            <a:r>
              <a:rPr lang="en-US" sz="2400" b="1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b="1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nhất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, </a:t>
            </a:r>
          </a:p>
          <a:p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nước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và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dầu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ăn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là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hỗn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hợp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b="1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không</a:t>
            </a:r>
            <a:r>
              <a:rPr lang="en-US" sz="2400" b="1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b="1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đồng</a:t>
            </a:r>
            <a:r>
              <a:rPr lang="en-US" sz="2400" b="1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b="1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nhất</a:t>
            </a:r>
            <a:endParaRPr lang="en-US" sz="2400" b="1" dirty="0">
              <a:latin typeface="#9Slide03 Arima Madurai ExtraLi" panose="00000300000000000000" pitchFamily="2" charset="0"/>
              <a:cs typeface="#9Slide03 Arima Madurai ExtraLi" panose="00000300000000000000" pitchFamily="2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4DF7C5F-453A-4432-BF6B-1A8F8E27B88D}"/>
              </a:ext>
            </a:extLst>
          </p:cNvPr>
          <p:cNvGrpSpPr/>
          <p:nvPr/>
        </p:nvGrpSpPr>
        <p:grpSpPr>
          <a:xfrm>
            <a:off x="6108783" y="1628892"/>
            <a:ext cx="2852018" cy="2831460"/>
            <a:chOff x="6108783" y="1628892"/>
            <a:chExt cx="2852018" cy="2831460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EE302BDA-7CF9-491E-A466-E1E82CA8F3E0}"/>
                </a:ext>
              </a:extLst>
            </p:cNvPr>
            <p:cNvGrpSpPr/>
            <p:nvPr/>
          </p:nvGrpSpPr>
          <p:grpSpPr>
            <a:xfrm>
              <a:off x="6108783" y="3904237"/>
              <a:ext cx="2852018" cy="556115"/>
              <a:chOff x="6234832" y="5309543"/>
              <a:chExt cx="3968773" cy="773871"/>
            </a:xfrm>
          </p:grpSpPr>
          <p:grpSp>
            <p:nvGrpSpPr>
              <p:cNvPr id="20" name="Group 19">
                <a:extLst>
                  <a:ext uri="{FF2B5EF4-FFF2-40B4-BE49-F238E27FC236}">
                    <a16:creationId xmlns:a16="http://schemas.microsoft.com/office/drawing/2014/main" id="{EAA4A00F-CBFD-4EBD-878C-4E3BE0ADD60D}"/>
                  </a:ext>
                </a:extLst>
              </p:cNvPr>
              <p:cNvGrpSpPr/>
              <p:nvPr/>
            </p:nvGrpSpPr>
            <p:grpSpPr>
              <a:xfrm>
                <a:off x="6234832" y="5309543"/>
                <a:ext cx="3968773" cy="773871"/>
                <a:chOff x="2021619" y="2578929"/>
                <a:chExt cx="2559915" cy="1650751"/>
              </a:xfrm>
            </p:grpSpPr>
            <p:sp>
              <p:nvSpPr>
                <p:cNvPr id="21" name="Google Shape;236;p5">
                  <a:extLst>
                    <a:ext uri="{FF2B5EF4-FFF2-40B4-BE49-F238E27FC236}">
                      <a16:creationId xmlns:a16="http://schemas.microsoft.com/office/drawing/2014/main" id="{FD0895A7-71CF-4708-A458-68B2C2234CC2}"/>
                    </a:ext>
                  </a:extLst>
                </p:cNvPr>
                <p:cNvSpPr/>
                <p:nvPr/>
              </p:nvSpPr>
              <p:spPr>
                <a:xfrm>
                  <a:off x="2071351" y="2654582"/>
                  <a:ext cx="2510183" cy="1575098"/>
                </a:xfrm>
                <a:prstGeom prst="rect">
                  <a:avLst/>
                </a:prstGeom>
                <a:solidFill>
                  <a:srgbClr val="CFAFD4"/>
                </a:solidFill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r>
                    <a:rPr kumimoji="0" lang="en" sz="105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rPr>
                    <a:t> 0</a:t>
                  </a:r>
                  <a:endParaRPr kumimoji="0" sz="105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" name="Google Shape;237;p5">
                  <a:extLst>
                    <a:ext uri="{FF2B5EF4-FFF2-40B4-BE49-F238E27FC236}">
                      <a16:creationId xmlns:a16="http://schemas.microsoft.com/office/drawing/2014/main" id="{ACF6E41F-A894-4F22-B3DF-FDE642E9E1FE}"/>
                    </a:ext>
                  </a:extLst>
                </p:cNvPr>
                <p:cNvSpPr/>
                <p:nvPr/>
              </p:nvSpPr>
              <p:spPr>
                <a:xfrm>
                  <a:off x="2021619" y="2578929"/>
                  <a:ext cx="2510183" cy="1575098"/>
                </a:xfrm>
                <a:prstGeom prst="rect">
                  <a:avLst/>
                </a:prstGeom>
                <a:solidFill>
                  <a:srgbClr val="FCCFB8"/>
                </a:solidFill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r>
                    <a:rPr kumimoji="0" lang="en" sz="105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rPr>
                    <a:t> </a:t>
                  </a:r>
                  <a:endParaRPr kumimoji="0" sz="105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C90BA2E1-B58E-4539-9623-6B64B4343A3C}"/>
                  </a:ext>
                </a:extLst>
              </p:cNvPr>
              <p:cNvSpPr txBox="1"/>
              <p:nvPr/>
            </p:nvSpPr>
            <p:spPr>
              <a:xfrm>
                <a:off x="6401871" y="5435821"/>
                <a:ext cx="3711795" cy="5567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dirty="0" err="1"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Hỗn</a:t>
                </a:r>
                <a:r>
                  <a:rPr lang="en-US" sz="2000" dirty="0"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 </a:t>
                </a:r>
                <a:r>
                  <a:rPr lang="en-US" sz="2000" dirty="0" err="1"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hợp</a:t>
                </a:r>
                <a:r>
                  <a:rPr lang="en-US" sz="2000" dirty="0"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 </a:t>
                </a:r>
                <a:r>
                  <a:rPr lang="en-US" sz="2000" dirty="0" err="1"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đồng</a:t>
                </a:r>
                <a:r>
                  <a:rPr lang="en-US" sz="2000" dirty="0"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 </a:t>
                </a:r>
                <a:r>
                  <a:rPr lang="en-US" sz="2000" dirty="0" err="1"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nhất</a:t>
                </a:r>
                <a:endParaRPr lang="en-US" sz="2000" dirty="0">
                  <a:latin typeface="#9Slide03 Arima Madurai Black" panose="00000A00000000000000" pitchFamily="2" charset="0"/>
                  <a:cs typeface="#9Slide03 Arima Madurai Black" panose="00000A00000000000000" pitchFamily="2" charset="0"/>
                </a:endParaRPr>
              </a:p>
            </p:txBody>
          </p:sp>
        </p:grpSp>
        <p:pic>
          <p:nvPicPr>
            <p:cNvPr id="109" name="Picture 108">
              <a:extLst>
                <a:ext uri="{FF2B5EF4-FFF2-40B4-BE49-F238E27FC236}">
                  <a16:creationId xmlns:a16="http://schemas.microsoft.com/office/drawing/2014/main" id="{E3C575A0-9EE7-461D-BEE0-B1E6C3F242F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r="57336" b="16089"/>
            <a:stretch/>
          </p:blipFill>
          <p:spPr>
            <a:xfrm>
              <a:off x="6583110" y="1628892"/>
              <a:ext cx="2340946" cy="2150595"/>
            </a:xfrm>
            <a:prstGeom prst="rect">
              <a:avLst/>
            </a:prstGeom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F62DFB81-E0DE-401D-939B-1286095A7576}"/>
              </a:ext>
            </a:extLst>
          </p:cNvPr>
          <p:cNvGrpSpPr/>
          <p:nvPr/>
        </p:nvGrpSpPr>
        <p:grpSpPr>
          <a:xfrm>
            <a:off x="8892212" y="1815142"/>
            <a:ext cx="3314768" cy="2662929"/>
            <a:chOff x="8892212" y="1815142"/>
            <a:chExt cx="3314768" cy="2662929"/>
          </a:xfrm>
        </p:grpSpPr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id="{2068C7B7-2F15-4A6A-AE54-BDA9DD30AD02}"/>
                </a:ext>
              </a:extLst>
            </p:cNvPr>
            <p:cNvGrpSpPr/>
            <p:nvPr/>
          </p:nvGrpSpPr>
          <p:grpSpPr>
            <a:xfrm>
              <a:off x="8892212" y="3921956"/>
              <a:ext cx="3314768" cy="556115"/>
              <a:chOff x="6000836" y="5309543"/>
              <a:chExt cx="4372528" cy="773871"/>
            </a:xfrm>
          </p:grpSpPr>
          <p:grpSp>
            <p:nvGrpSpPr>
              <p:cNvPr id="128" name="Group 127">
                <a:extLst>
                  <a:ext uri="{FF2B5EF4-FFF2-40B4-BE49-F238E27FC236}">
                    <a16:creationId xmlns:a16="http://schemas.microsoft.com/office/drawing/2014/main" id="{9674BC5C-B5BD-4D51-971D-30EDAECB3A43}"/>
                  </a:ext>
                </a:extLst>
              </p:cNvPr>
              <p:cNvGrpSpPr/>
              <p:nvPr/>
            </p:nvGrpSpPr>
            <p:grpSpPr>
              <a:xfrm>
                <a:off x="6176565" y="5309543"/>
                <a:ext cx="4027040" cy="773871"/>
                <a:chOff x="1984036" y="2578929"/>
                <a:chExt cx="2597498" cy="1650751"/>
              </a:xfrm>
            </p:grpSpPr>
            <p:sp>
              <p:nvSpPr>
                <p:cNvPr id="130" name="Google Shape;236;p5">
                  <a:extLst>
                    <a:ext uri="{FF2B5EF4-FFF2-40B4-BE49-F238E27FC236}">
                      <a16:creationId xmlns:a16="http://schemas.microsoft.com/office/drawing/2014/main" id="{112E47E5-B147-4644-A824-6EAC65640585}"/>
                    </a:ext>
                  </a:extLst>
                </p:cNvPr>
                <p:cNvSpPr/>
                <p:nvPr/>
              </p:nvSpPr>
              <p:spPr>
                <a:xfrm>
                  <a:off x="2071351" y="2654582"/>
                  <a:ext cx="2510183" cy="1575098"/>
                </a:xfrm>
                <a:prstGeom prst="rect">
                  <a:avLst/>
                </a:prstGeom>
                <a:solidFill>
                  <a:srgbClr val="CFAFD4"/>
                </a:solidFill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r>
                    <a:rPr kumimoji="0" lang="en" sz="105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rPr>
                    <a:t> 0</a:t>
                  </a:r>
                  <a:endParaRPr kumimoji="0" sz="105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1" name="Google Shape;237;p5">
                  <a:extLst>
                    <a:ext uri="{FF2B5EF4-FFF2-40B4-BE49-F238E27FC236}">
                      <a16:creationId xmlns:a16="http://schemas.microsoft.com/office/drawing/2014/main" id="{CDA5182F-CB80-4183-8F05-4CC579350EEA}"/>
                    </a:ext>
                  </a:extLst>
                </p:cNvPr>
                <p:cNvSpPr/>
                <p:nvPr/>
              </p:nvSpPr>
              <p:spPr>
                <a:xfrm>
                  <a:off x="1984036" y="2578929"/>
                  <a:ext cx="2547766" cy="1575099"/>
                </a:xfrm>
                <a:prstGeom prst="rect">
                  <a:avLst/>
                </a:prstGeom>
                <a:solidFill>
                  <a:srgbClr val="FCCFB8"/>
                </a:solidFill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r>
                    <a:rPr kumimoji="0" lang="en" sz="105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rPr>
                    <a:t> </a:t>
                  </a:r>
                  <a:endParaRPr kumimoji="0" sz="105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29" name="TextBox 128">
                <a:extLst>
                  <a:ext uri="{FF2B5EF4-FFF2-40B4-BE49-F238E27FC236}">
                    <a16:creationId xmlns:a16="http://schemas.microsoft.com/office/drawing/2014/main" id="{59D11F79-0D9E-4E13-87B7-AFD1E9C73608}"/>
                  </a:ext>
                </a:extLst>
              </p:cNvPr>
              <p:cNvSpPr txBox="1"/>
              <p:nvPr/>
            </p:nvSpPr>
            <p:spPr>
              <a:xfrm>
                <a:off x="6000836" y="5435087"/>
                <a:ext cx="4372528" cy="5567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dirty="0" err="1"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Hỗn</a:t>
                </a:r>
                <a:r>
                  <a:rPr lang="en-US" sz="2000" dirty="0"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 </a:t>
                </a:r>
                <a:r>
                  <a:rPr lang="en-US" sz="2000" dirty="0" err="1"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hợp</a:t>
                </a:r>
                <a:r>
                  <a:rPr lang="en-US" sz="2000" dirty="0"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 </a:t>
                </a:r>
                <a:r>
                  <a:rPr lang="en-US" sz="2000" dirty="0" err="1"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không</a:t>
                </a:r>
                <a:r>
                  <a:rPr lang="en-US" sz="2000" dirty="0"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 </a:t>
                </a:r>
                <a:r>
                  <a:rPr lang="en-US" sz="2000" dirty="0" err="1"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đồng</a:t>
                </a:r>
                <a:r>
                  <a:rPr lang="en-US" sz="2000" dirty="0"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 </a:t>
                </a:r>
                <a:r>
                  <a:rPr lang="en-US" sz="2000" dirty="0" err="1"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nhất</a:t>
                </a:r>
                <a:endParaRPr lang="en-US" sz="2000" dirty="0">
                  <a:latin typeface="#9Slide03 Arima Madurai Black" panose="00000A00000000000000" pitchFamily="2" charset="0"/>
                  <a:cs typeface="#9Slide03 Arima Madurai Black" panose="00000A00000000000000" pitchFamily="2" charset="0"/>
                </a:endParaRPr>
              </a:p>
            </p:txBody>
          </p:sp>
        </p:grpSp>
        <p:pic>
          <p:nvPicPr>
            <p:cNvPr id="110" name="Picture 109">
              <a:extLst>
                <a:ext uri="{FF2B5EF4-FFF2-40B4-BE49-F238E27FC236}">
                  <a16:creationId xmlns:a16="http://schemas.microsoft.com/office/drawing/2014/main" id="{E28E755E-486C-4112-92A1-B4F9D430A08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48246" t="-368" b="17949"/>
            <a:stretch/>
          </p:blipFill>
          <p:spPr>
            <a:xfrm>
              <a:off x="9128052" y="1815142"/>
              <a:ext cx="2496863" cy="1857348"/>
            </a:xfrm>
            <a:prstGeom prst="rect">
              <a:avLst/>
            </a:prstGeom>
          </p:spPr>
        </p:pic>
      </p:grpSp>
      <p:cxnSp>
        <p:nvCxnSpPr>
          <p:cNvPr id="111" name="Google Shape;1809;p44">
            <a:extLst>
              <a:ext uri="{FF2B5EF4-FFF2-40B4-BE49-F238E27FC236}">
                <a16:creationId xmlns:a16="http://schemas.microsoft.com/office/drawing/2014/main" id="{E47A8870-B3CB-4DCC-B42A-3AF693E65DF1}"/>
              </a:ext>
            </a:extLst>
          </p:cNvPr>
          <p:cNvCxnSpPr>
            <a:cxnSpLocks/>
          </p:cNvCxnSpPr>
          <p:nvPr/>
        </p:nvCxnSpPr>
        <p:spPr>
          <a:xfrm>
            <a:off x="8845917" y="4702884"/>
            <a:ext cx="8773" cy="935688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lgDash"/>
            <a:round/>
            <a:headEnd type="none" w="med" len="med"/>
            <a:tailEnd type="none" w="med" len="med"/>
          </a:ln>
        </p:spPr>
      </p:cxnSp>
      <p:cxnSp>
        <p:nvCxnSpPr>
          <p:cNvPr id="112" name="Google Shape;1809;p44">
            <a:extLst>
              <a:ext uri="{FF2B5EF4-FFF2-40B4-BE49-F238E27FC236}">
                <a16:creationId xmlns:a16="http://schemas.microsoft.com/office/drawing/2014/main" id="{C91E4EA1-1F88-4FDA-A338-E3C8A3C5C10B}"/>
              </a:ext>
            </a:extLst>
          </p:cNvPr>
          <p:cNvCxnSpPr>
            <a:cxnSpLocks/>
          </p:cNvCxnSpPr>
          <p:nvPr/>
        </p:nvCxnSpPr>
        <p:spPr>
          <a:xfrm flipV="1">
            <a:off x="6329323" y="4987743"/>
            <a:ext cx="2346064" cy="17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lgDash"/>
            <a:round/>
            <a:headEnd type="none" w="med" len="med"/>
            <a:tailEnd type="none" w="med" len="med"/>
          </a:ln>
        </p:spPr>
      </p:cxnSp>
      <p:cxnSp>
        <p:nvCxnSpPr>
          <p:cNvPr id="113" name="Google Shape;1809;p44">
            <a:extLst>
              <a:ext uri="{FF2B5EF4-FFF2-40B4-BE49-F238E27FC236}">
                <a16:creationId xmlns:a16="http://schemas.microsoft.com/office/drawing/2014/main" id="{96626230-28E4-4207-BB4E-B6425BC628AC}"/>
              </a:ext>
            </a:extLst>
          </p:cNvPr>
          <p:cNvCxnSpPr>
            <a:cxnSpLocks/>
          </p:cNvCxnSpPr>
          <p:nvPr/>
        </p:nvCxnSpPr>
        <p:spPr>
          <a:xfrm flipV="1">
            <a:off x="9205186" y="4997176"/>
            <a:ext cx="2371950" cy="168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lgDash"/>
            <a:round/>
            <a:headEnd type="none" w="med" len="med"/>
            <a:tailEnd type="none" w="med" len="med"/>
          </a:ln>
        </p:spPr>
      </p:cxnSp>
      <p:sp>
        <p:nvSpPr>
          <p:cNvPr id="114" name="TextBox 113">
            <a:extLst>
              <a:ext uri="{FF2B5EF4-FFF2-40B4-BE49-F238E27FC236}">
                <a16:creationId xmlns:a16="http://schemas.microsoft.com/office/drawing/2014/main" id="{C37D5649-D8C4-4D9E-A6AC-336D15D2F030}"/>
              </a:ext>
            </a:extLst>
          </p:cNvPr>
          <p:cNvSpPr txBox="1"/>
          <p:nvPr/>
        </p:nvSpPr>
        <p:spPr>
          <a:xfrm>
            <a:off x="6361133" y="4680962"/>
            <a:ext cx="22801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Hỗn</a:t>
            </a:r>
            <a:r>
              <a:rPr lang="en-US" dirty="0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hợp</a:t>
            </a:r>
            <a:r>
              <a:rPr lang="en-US" dirty="0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đồng</a:t>
            </a:r>
            <a:r>
              <a:rPr lang="en-US" dirty="0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nhất</a:t>
            </a:r>
            <a:endParaRPr lang="en-US" dirty="0">
              <a:solidFill>
                <a:srgbClr val="002060"/>
              </a:solidFill>
              <a:latin typeface="#9Slide03 Arima Madurai Medium" panose="00000600000000000000" pitchFamily="2" charset="0"/>
              <a:cs typeface="#9Slide03 Arima Madurai Medium" panose="00000600000000000000" pitchFamily="2" charset="0"/>
            </a:endParaRP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C3A94629-6D3A-42A2-86AC-FDC2EB9FC7FD}"/>
              </a:ext>
            </a:extLst>
          </p:cNvPr>
          <p:cNvSpPr txBox="1"/>
          <p:nvPr/>
        </p:nvSpPr>
        <p:spPr>
          <a:xfrm>
            <a:off x="8971521" y="4684332"/>
            <a:ext cx="3106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Hỗn</a:t>
            </a:r>
            <a:r>
              <a:rPr lang="en-US" dirty="0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hợp</a:t>
            </a:r>
            <a:r>
              <a:rPr lang="en-US" dirty="0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không</a:t>
            </a:r>
            <a:r>
              <a:rPr lang="en-US" dirty="0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đồng</a:t>
            </a:r>
            <a:r>
              <a:rPr lang="en-US" dirty="0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nhất</a:t>
            </a:r>
            <a:endParaRPr lang="en-US" dirty="0">
              <a:solidFill>
                <a:srgbClr val="002060"/>
              </a:solidFill>
              <a:latin typeface="#9Slide03 Arima Madurai Medium" panose="00000600000000000000" pitchFamily="2" charset="0"/>
              <a:cs typeface="#9Slide03 Arima Madurai Medium" panose="00000600000000000000" pitchFamily="2" charset="0"/>
            </a:endParaRP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2443CDDB-B384-4C50-BAFA-66575B306E04}"/>
              </a:ext>
            </a:extLst>
          </p:cNvPr>
          <p:cNvSpPr txBox="1"/>
          <p:nvPr/>
        </p:nvSpPr>
        <p:spPr>
          <a:xfrm>
            <a:off x="6324205" y="5083660"/>
            <a:ext cx="23597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+ N</a:t>
            </a:r>
            <a:r>
              <a:rPr lang="vi-VN" dirty="0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ước</a:t>
            </a:r>
            <a:r>
              <a:rPr lang="en-US" dirty="0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đ</a:t>
            </a:r>
            <a:r>
              <a:rPr lang="vi-VN" dirty="0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ường</a:t>
            </a:r>
            <a:endParaRPr lang="en-US" dirty="0">
              <a:solidFill>
                <a:srgbClr val="002060"/>
              </a:solidFill>
              <a:latin typeface="#9Slide03 Arima Madurai Medium" panose="00000600000000000000" pitchFamily="2" charset="0"/>
              <a:cs typeface="#9Slide03 Arima Madurai Medium" panose="00000600000000000000" pitchFamily="2" charset="0"/>
            </a:endParaRPr>
          </a:p>
          <a:p>
            <a:r>
              <a:rPr lang="en-US" dirty="0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+ N</a:t>
            </a:r>
            <a:r>
              <a:rPr lang="vi-VN" dirty="0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ước</a:t>
            </a:r>
            <a:r>
              <a:rPr lang="en-US" dirty="0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muối</a:t>
            </a:r>
            <a:endParaRPr lang="en-US" dirty="0">
              <a:solidFill>
                <a:srgbClr val="002060"/>
              </a:solidFill>
              <a:latin typeface="#9Slide03 Arima Madurai Medium" panose="00000600000000000000" pitchFamily="2" charset="0"/>
              <a:cs typeface="#9Slide03 Arima Madurai Medium" panose="00000600000000000000" pitchFamily="2" charset="0"/>
            </a:endParaRPr>
          </a:p>
          <a:p>
            <a:r>
              <a:rPr lang="en-US" dirty="0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+ . . .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C8FC2029-0977-4D41-BC3E-D896CEC979C5}"/>
              </a:ext>
            </a:extLst>
          </p:cNvPr>
          <p:cNvSpPr txBox="1"/>
          <p:nvPr/>
        </p:nvSpPr>
        <p:spPr>
          <a:xfrm>
            <a:off x="8971521" y="5051478"/>
            <a:ext cx="28819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+ </a:t>
            </a:r>
            <a:r>
              <a:rPr lang="en-US" dirty="0" err="1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Sữa</a:t>
            </a:r>
            <a:r>
              <a:rPr lang="en-US" dirty="0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đặc</a:t>
            </a:r>
            <a:r>
              <a:rPr lang="en-US" dirty="0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+ n</a:t>
            </a:r>
            <a:r>
              <a:rPr lang="vi-VN" dirty="0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ước</a:t>
            </a:r>
            <a:endParaRPr lang="en-US" dirty="0">
              <a:solidFill>
                <a:srgbClr val="002060"/>
              </a:solidFill>
              <a:latin typeface="#9Slide03 Arima Madurai Medium" panose="00000600000000000000" pitchFamily="2" charset="0"/>
              <a:cs typeface="#9Slide03 Arima Madurai Medium" panose="00000600000000000000" pitchFamily="2" charset="0"/>
            </a:endParaRPr>
          </a:p>
          <a:p>
            <a:r>
              <a:rPr lang="en-US" dirty="0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+ </a:t>
            </a:r>
            <a:r>
              <a:rPr lang="en-US" dirty="0" err="1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Bột</a:t>
            </a:r>
            <a:r>
              <a:rPr lang="en-US" dirty="0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mì</a:t>
            </a:r>
            <a:r>
              <a:rPr lang="en-US" dirty="0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+ n</a:t>
            </a:r>
            <a:r>
              <a:rPr lang="vi-VN" dirty="0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ước</a:t>
            </a:r>
            <a:endParaRPr lang="en-US" dirty="0">
              <a:solidFill>
                <a:srgbClr val="002060"/>
              </a:solidFill>
              <a:latin typeface="#9Slide03 Arima Madurai Medium" panose="00000600000000000000" pitchFamily="2" charset="0"/>
              <a:cs typeface="#9Slide03 Arima Madurai Medium" panose="00000600000000000000" pitchFamily="2" charset="0"/>
            </a:endParaRPr>
          </a:p>
          <a:p>
            <a:r>
              <a:rPr lang="en-US" dirty="0">
                <a:solidFill>
                  <a:srgbClr val="00206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+ . . .</a:t>
            </a:r>
          </a:p>
        </p:txBody>
      </p:sp>
    </p:spTree>
    <p:extLst>
      <p:ext uri="{BB962C8B-B14F-4D97-AF65-F5344CB8AC3E}">
        <p14:creationId xmlns:p14="http://schemas.microsoft.com/office/powerpoint/2010/main" val="985504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" grpId="0"/>
      <p:bldP spid="115" grpId="0"/>
      <p:bldP spid="116" grpId="0"/>
      <p:bldP spid="1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765D952E-A9C5-4786-91A4-7D1051BD985E}"/>
              </a:ext>
            </a:extLst>
          </p:cNvPr>
          <p:cNvGrpSpPr/>
          <p:nvPr/>
        </p:nvGrpSpPr>
        <p:grpSpPr>
          <a:xfrm>
            <a:off x="7056671" y="440741"/>
            <a:ext cx="4818060" cy="4198000"/>
            <a:chOff x="7056671" y="440741"/>
            <a:chExt cx="4818060" cy="4198000"/>
          </a:xfrm>
        </p:grpSpPr>
        <p:pic>
          <p:nvPicPr>
            <p:cNvPr id="113" name="Picture 10">
              <a:extLst>
                <a:ext uri="{FF2B5EF4-FFF2-40B4-BE49-F238E27FC236}">
                  <a16:creationId xmlns:a16="http://schemas.microsoft.com/office/drawing/2014/main" id="{64C687D2-234D-4A78-895A-971E1F2EEC8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7056671" y="1446776"/>
              <a:ext cx="4818060" cy="31919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EE302BDA-7CF9-491E-A466-E1E82CA8F3E0}"/>
                </a:ext>
              </a:extLst>
            </p:cNvPr>
            <p:cNvGrpSpPr/>
            <p:nvPr/>
          </p:nvGrpSpPr>
          <p:grpSpPr>
            <a:xfrm>
              <a:off x="8011989" y="440741"/>
              <a:ext cx="2852018" cy="556115"/>
              <a:chOff x="6234832" y="5309543"/>
              <a:chExt cx="3968773" cy="773871"/>
            </a:xfrm>
          </p:grpSpPr>
          <p:grpSp>
            <p:nvGrpSpPr>
              <p:cNvPr id="20" name="Group 19">
                <a:extLst>
                  <a:ext uri="{FF2B5EF4-FFF2-40B4-BE49-F238E27FC236}">
                    <a16:creationId xmlns:a16="http://schemas.microsoft.com/office/drawing/2014/main" id="{EAA4A00F-CBFD-4EBD-878C-4E3BE0ADD60D}"/>
                  </a:ext>
                </a:extLst>
              </p:cNvPr>
              <p:cNvGrpSpPr/>
              <p:nvPr/>
            </p:nvGrpSpPr>
            <p:grpSpPr>
              <a:xfrm>
                <a:off x="6234832" y="5309543"/>
                <a:ext cx="3968773" cy="773871"/>
                <a:chOff x="2021619" y="2578929"/>
                <a:chExt cx="2559915" cy="1650751"/>
              </a:xfrm>
            </p:grpSpPr>
            <p:sp>
              <p:nvSpPr>
                <p:cNvPr id="21" name="Google Shape;236;p5">
                  <a:extLst>
                    <a:ext uri="{FF2B5EF4-FFF2-40B4-BE49-F238E27FC236}">
                      <a16:creationId xmlns:a16="http://schemas.microsoft.com/office/drawing/2014/main" id="{FD0895A7-71CF-4708-A458-68B2C2234CC2}"/>
                    </a:ext>
                  </a:extLst>
                </p:cNvPr>
                <p:cNvSpPr/>
                <p:nvPr/>
              </p:nvSpPr>
              <p:spPr>
                <a:xfrm>
                  <a:off x="2071351" y="2654582"/>
                  <a:ext cx="2510183" cy="1575098"/>
                </a:xfrm>
                <a:prstGeom prst="rect">
                  <a:avLst/>
                </a:prstGeom>
                <a:solidFill>
                  <a:srgbClr val="CFAFD4"/>
                </a:solidFill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r>
                    <a:rPr kumimoji="0" lang="en" sz="105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rPr>
                    <a:t> 0</a:t>
                  </a:r>
                  <a:endParaRPr kumimoji="0" sz="105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" name="Google Shape;237;p5">
                  <a:extLst>
                    <a:ext uri="{FF2B5EF4-FFF2-40B4-BE49-F238E27FC236}">
                      <a16:creationId xmlns:a16="http://schemas.microsoft.com/office/drawing/2014/main" id="{ACF6E41F-A894-4F22-B3DF-FDE642E9E1FE}"/>
                    </a:ext>
                  </a:extLst>
                </p:cNvPr>
                <p:cNvSpPr/>
                <p:nvPr/>
              </p:nvSpPr>
              <p:spPr>
                <a:xfrm>
                  <a:off x="2021619" y="2578929"/>
                  <a:ext cx="2510183" cy="1575098"/>
                </a:xfrm>
                <a:prstGeom prst="rect">
                  <a:avLst/>
                </a:prstGeom>
                <a:solidFill>
                  <a:srgbClr val="FCCFB8"/>
                </a:solidFill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r>
                    <a:rPr kumimoji="0" lang="en" sz="105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rPr>
                    <a:t> </a:t>
                  </a:r>
                  <a:endParaRPr kumimoji="0" sz="105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C90BA2E1-B58E-4539-9623-6B64B4343A3C}"/>
                  </a:ext>
                </a:extLst>
              </p:cNvPr>
              <p:cNvSpPr txBox="1"/>
              <p:nvPr/>
            </p:nvSpPr>
            <p:spPr>
              <a:xfrm>
                <a:off x="6401871" y="5435821"/>
                <a:ext cx="3711795" cy="5567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dirty="0" err="1"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Nước</a:t>
                </a:r>
                <a:r>
                  <a:rPr lang="en-US" sz="2000" dirty="0"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 </a:t>
                </a:r>
                <a:r>
                  <a:rPr lang="en-US" sz="2000" dirty="0" err="1"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biển</a:t>
                </a:r>
                <a:endParaRPr lang="en-US" sz="2000" dirty="0">
                  <a:latin typeface="#9Slide03 Arima Madurai Black" panose="00000A00000000000000" pitchFamily="2" charset="0"/>
                  <a:cs typeface="#9Slide03 Arima Madurai Black" panose="00000A00000000000000" pitchFamily="2" charset="0"/>
                </a:endParaRPr>
              </a:p>
            </p:txBody>
          </p:sp>
        </p:grpSp>
      </p:grpSp>
      <p:grpSp>
        <p:nvGrpSpPr>
          <p:cNvPr id="136" name="Graphic 6">
            <a:extLst>
              <a:ext uri="{FF2B5EF4-FFF2-40B4-BE49-F238E27FC236}">
                <a16:creationId xmlns:a16="http://schemas.microsoft.com/office/drawing/2014/main" id="{5C8B4D40-AC7C-401E-8015-1BA76E70D052}"/>
              </a:ext>
            </a:extLst>
          </p:cNvPr>
          <p:cNvGrpSpPr/>
          <p:nvPr/>
        </p:nvGrpSpPr>
        <p:grpSpPr>
          <a:xfrm>
            <a:off x="5336493" y="4464205"/>
            <a:ext cx="1966226" cy="2398069"/>
            <a:chOff x="1002752" y="4828915"/>
            <a:chExt cx="1558779" cy="1901134"/>
          </a:xfrm>
        </p:grpSpPr>
        <p:grpSp>
          <p:nvGrpSpPr>
            <p:cNvPr id="138" name="Graphic 6">
              <a:extLst>
                <a:ext uri="{FF2B5EF4-FFF2-40B4-BE49-F238E27FC236}">
                  <a16:creationId xmlns:a16="http://schemas.microsoft.com/office/drawing/2014/main" id="{B0B8AB8A-3501-4240-AA5E-D9D7A4C0A3A7}"/>
                </a:ext>
              </a:extLst>
            </p:cNvPr>
            <p:cNvGrpSpPr/>
            <p:nvPr/>
          </p:nvGrpSpPr>
          <p:grpSpPr>
            <a:xfrm>
              <a:off x="1180156" y="4828915"/>
              <a:ext cx="1105260" cy="1897625"/>
              <a:chOff x="1180156" y="4828915"/>
              <a:chExt cx="1105260" cy="1897625"/>
            </a:xfrm>
          </p:grpSpPr>
          <p:grpSp>
            <p:nvGrpSpPr>
              <p:cNvPr id="178" name="Graphic 6">
                <a:extLst>
                  <a:ext uri="{FF2B5EF4-FFF2-40B4-BE49-F238E27FC236}">
                    <a16:creationId xmlns:a16="http://schemas.microsoft.com/office/drawing/2014/main" id="{00141ABF-DD60-4888-8E40-7B659166FF9D}"/>
                  </a:ext>
                </a:extLst>
              </p:cNvPr>
              <p:cNvGrpSpPr/>
              <p:nvPr/>
            </p:nvGrpSpPr>
            <p:grpSpPr>
              <a:xfrm>
                <a:off x="1182022" y="5813322"/>
                <a:ext cx="1061966" cy="911250"/>
                <a:chOff x="1182022" y="5813322"/>
                <a:chExt cx="1061966" cy="911250"/>
              </a:xfrm>
            </p:grpSpPr>
            <p:sp>
              <p:nvSpPr>
                <p:cNvPr id="244" name="Freeform: Shape 243">
                  <a:extLst>
                    <a:ext uri="{FF2B5EF4-FFF2-40B4-BE49-F238E27FC236}">
                      <a16:creationId xmlns:a16="http://schemas.microsoft.com/office/drawing/2014/main" id="{FE5BD94C-10F0-4D4D-B67D-3A3DBB0AE58D}"/>
                    </a:ext>
                  </a:extLst>
                </p:cNvPr>
                <p:cNvSpPr/>
                <p:nvPr/>
              </p:nvSpPr>
              <p:spPr>
                <a:xfrm>
                  <a:off x="1189681" y="5821364"/>
                  <a:ext cx="1041978" cy="895350"/>
                </a:xfrm>
                <a:custGeom>
                  <a:avLst/>
                  <a:gdLst>
                    <a:gd name="connsiteX0" fmla="*/ 0 w 1041978"/>
                    <a:gd name="connsiteY0" fmla="*/ 895350 h 895350"/>
                    <a:gd name="connsiteX1" fmla="*/ 545783 w 1041978"/>
                    <a:gd name="connsiteY1" fmla="*/ 0 h 895350"/>
                    <a:gd name="connsiteX2" fmla="*/ 1041082 w 1041978"/>
                    <a:gd name="connsiteY2" fmla="*/ 895350 h 895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041978" h="895350">
                      <a:moveTo>
                        <a:pt x="0" y="895350"/>
                      </a:moveTo>
                      <a:cubicBezTo>
                        <a:pt x="17145" y="285750"/>
                        <a:pt x="-57150" y="0"/>
                        <a:pt x="545783" y="0"/>
                      </a:cubicBezTo>
                      <a:cubicBezTo>
                        <a:pt x="1058228" y="0"/>
                        <a:pt x="1044893" y="219075"/>
                        <a:pt x="1041082" y="895350"/>
                      </a:cubicBezTo>
                    </a:path>
                  </a:pathLst>
                </a:custGeom>
                <a:solidFill>
                  <a:srgbClr val="A0D2B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45" name="Freeform: Shape 244">
                  <a:extLst>
                    <a:ext uri="{FF2B5EF4-FFF2-40B4-BE49-F238E27FC236}">
                      <a16:creationId xmlns:a16="http://schemas.microsoft.com/office/drawing/2014/main" id="{649D05CF-8EE2-4E00-A117-35B77E86D550}"/>
                    </a:ext>
                  </a:extLst>
                </p:cNvPr>
                <p:cNvSpPr/>
                <p:nvPr/>
              </p:nvSpPr>
              <p:spPr>
                <a:xfrm>
                  <a:off x="1182022" y="5813322"/>
                  <a:ext cx="1061966" cy="911250"/>
                </a:xfrm>
                <a:custGeom>
                  <a:avLst/>
                  <a:gdLst>
                    <a:gd name="connsiteX0" fmla="*/ 16231 w 1061966"/>
                    <a:gd name="connsiteY0" fmla="*/ 903392 h 911250"/>
                    <a:gd name="connsiteX1" fmla="*/ 38138 w 1061966"/>
                    <a:gd name="connsiteY1" fmla="*/ 349990 h 911250"/>
                    <a:gd name="connsiteX2" fmla="*/ 243878 w 1061966"/>
                    <a:gd name="connsiteY2" fmla="*/ 59477 h 911250"/>
                    <a:gd name="connsiteX3" fmla="*/ 496291 w 1061966"/>
                    <a:gd name="connsiteY3" fmla="*/ 17567 h 911250"/>
                    <a:gd name="connsiteX4" fmla="*/ 763943 w 1061966"/>
                    <a:gd name="connsiteY4" fmla="*/ 34712 h 911250"/>
                    <a:gd name="connsiteX5" fmla="*/ 1007783 w 1061966"/>
                    <a:gd name="connsiteY5" fmla="*/ 265217 h 911250"/>
                    <a:gd name="connsiteX6" fmla="*/ 1039216 w 1061966"/>
                    <a:gd name="connsiteY6" fmla="*/ 531917 h 911250"/>
                    <a:gd name="connsiteX7" fmla="*/ 1041121 w 1061966"/>
                    <a:gd name="connsiteY7" fmla="*/ 903392 h 911250"/>
                    <a:gd name="connsiteX8" fmla="*/ 1058266 w 1061966"/>
                    <a:gd name="connsiteY8" fmla="*/ 903392 h 911250"/>
                    <a:gd name="connsiteX9" fmla="*/ 1031596 w 1061966"/>
                    <a:gd name="connsiteY9" fmla="*/ 290935 h 911250"/>
                    <a:gd name="connsiteX10" fmla="*/ 820141 w 1061966"/>
                    <a:gd name="connsiteY10" fmla="*/ 33760 h 911250"/>
                    <a:gd name="connsiteX11" fmla="*/ 582016 w 1061966"/>
                    <a:gd name="connsiteY11" fmla="*/ 422 h 911250"/>
                    <a:gd name="connsiteX12" fmla="*/ 291503 w 1061966"/>
                    <a:gd name="connsiteY12" fmla="*/ 27092 h 911250"/>
                    <a:gd name="connsiteX13" fmla="*/ 37186 w 1061966"/>
                    <a:gd name="connsiteY13" fmla="*/ 272837 h 911250"/>
                    <a:gd name="connsiteX14" fmla="*/ 6706 w 1061966"/>
                    <a:gd name="connsiteY14" fmla="*/ 530965 h 911250"/>
                    <a:gd name="connsiteX15" fmla="*/ 38 w 1061966"/>
                    <a:gd name="connsiteY15" fmla="*/ 902440 h 911250"/>
                    <a:gd name="connsiteX16" fmla="*/ 16231 w 1061966"/>
                    <a:gd name="connsiteY16" fmla="*/ 903392 h 911250"/>
                    <a:gd name="connsiteX17" fmla="*/ 16231 w 1061966"/>
                    <a:gd name="connsiteY17" fmla="*/ 903392 h 911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061966" h="911250">
                      <a:moveTo>
                        <a:pt x="16231" y="903392"/>
                      </a:moveTo>
                      <a:cubicBezTo>
                        <a:pt x="20993" y="720512"/>
                        <a:pt x="9563" y="531917"/>
                        <a:pt x="38138" y="349990"/>
                      </a:cubicBezTo>
                      <a:cubicBezTo>
                        <a:pt x="58141" y="219497"/>
                        <a:pt x="116243" y="109007"/>
                        <a:pt x="243878" y="59477"/>
                      </a:cubicBezTo>
                      <a:cubicBezTo>
                        <a:pt x="323888" y="28997"/>
                        <a:pt x="411518" y="20425"/>
                        <a:pt x="496291" y="17567"/>
                      </a:cubicBezTo>
                      <a:cubicBezTo>
                        <a:pt x="584873" y="14710"/>
                        <a:pt x="677266" y="15662"/>
                        <a:pt x="763943" y="34712"/>
                      </a:cubicBezTo>
                      <a:cubicBezTo>
                        <a:pt x="890626" y="63287"/>
                        <a:pt x="973493" y="139487"/>
                        <a:pt x="1007783" y="265217"/>
                      </a:cubicBezTo>
                      <a:cubicBezTo>
                        <a:pt x="1031596" y="351895"/>
                        <a:pt x="1036358" y="442382"/>
                        <a:pt x="1039216" y="531917"/>
                      </a:cubicBezTo>
                      <a:cubicBezTo>
                        <a:pt x="1043026" y="655742"/>
                        <a:pt x="1041121" y="779567"/>
                        <a:pt x="1041121" y="903392"/>
                      </a:cubicBezTo>
                      <a:cubicBezTo>
                        <a:pt x="1041121" y="913870"/>
                        <a:pt x="1057313" y="913870"/>
                        <a:pt x="1058266" y="903392"/>
                      </a:cubicBezTo>
                      <a:cubicBezTo>
                        <a:pt x="1059218" y="702415"/>
                        <a:pt x="1075411" y="489055"/>
                        <a:pt x="1031596" y="290935"/>
                      </a:cubicBezTo>
                      <a:cubicBezTo>
                        <a:pt x="1004926" y="169967"/>
                        <a:pt x="941108" y="74717"/>
                        <a:pt x="820141" y="33760"/>
                      </a:cubicBezTo>
                      <a:cubicBezTo>
                        <a:pt x="743941" y="8042"/>
                        <a:pt x="662026" y="2327"/>
                        <a:pt x="582016" y="422"/>
                      </a:cubicBezTo>
                      <a:cubicBezTo>
                        <a:pt x="484861" y="-1483"/>
                        <a:pt x="385801" y="2327"/>
                        <a:pt x="291503" y="27092"/>
                      </a:cubicBezTo>
                      <a:cubicBezTo>
                        <a:pt x="161963" y="61382"/>
                        <a:pt x="72428" y="143297"/>
                        <a:pt x="37186" y="272837"/>
                      </a:cubicBezTo>
                      <a:cubicBezTo>
                        <a:pt x="14326" y="356657"/>
                        <a:pt x="9563" y="445240"/>
                        <a:pt x="6706" y="530965"/>
                      </a:cubicBezTo>
                      <a:cubicBezTo>
                        <a:pt x="1943" y="654790"/>
                        <a:pt x="2896" y="778615"/>
                        <a:pt x="38" y="902440"/>
                      </a:cubicBezTo>
                      <a:cubicBezTo>
                        <a:pt x="-914" y="913870"/>
                        <a:pt x="16231" y="913870"/>
                        <a:pt x="16231" y="903392"/>
                      </a:cubicBezTo>
                      <a:lnTo>
                        <a:pt x="16231" y="903392"/>
                      </a:lnTo>
                      <a:close/>
                    </a:path>
                  </a:pathLst>
                </a:custGeom>
                <a:solidFill>
                  <a:srgbClr val="3B477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79" name="Graphic 6">
                <a:extLst>
                  <a:ext uri="{FF2B5EF4-FFF2-40B4-BE49-F238E27FC236}">
                    <a16:creationId xmlns:a16="http://schemas.microsoft.com/office/drawing/2014/main" id="{F835A81C-133B-4025-A29D-A20FC14E43C2}"/>
                  </a:ext>
                </a:extLst>
              </p:cNvPr>
              <p:cNvGrpSpPr/>
              <p:nvPr/>
            </p:nvGrpSpPr>
            <p:grpSpPr>
              <a:xfrm>
                <a:off x="1313461" y="4828915"/>
                <a:ext cx="859199" cy="1096472"/>
                <a:chOff x="1313461" y="4828915"/>
                <a:chExt cx="859199" cy="1096472"/>
              </a:xfrm>
            </p:grpSpPr>
            <p:grpSp>
              <p:nvGrpSpPr>
                <p:cNvPr id="208" name="Graphic 6">
                  <a:extLst>
                    <a:ext uri="{FF2B5EF4-FFF2-40B4-BE49-F238E27FC236}">
                      <a16:creationId xmlns:a16="http://schemas.microsoft.com/office/drawing/2014/main" id="{02F6A7C6-03CD-47A0-8074-79B9678996A4}"/>
                    </a:ext>
                  </a:extLst>
                </p:cNvPr>
                <p:cNvGrpSpPr/>
                <p:nvPr/>
              </p:nvGrpSpPr>
              <p:grpSpPr>
                <a:xfrm>
                  <a:off x="1395184" y="5146756"/>
                  <a:ext cx="630697" cy="778631"/>
                  <a:chOff x="1395184" y="5146756"/>
                  <a:chExt cx="630697" cy="778631"/>
                </a:xfrm>
              </p:grpSpPr>
              <p:grpSp>
                <p:nvGrpSpPr>
                  <p:cNvPr id="238" name="Graphic 6">
                    <a:extLst>
                      <a:ext uri="{FF2B5EF4-FFF2-40B4-BE49-F238E27FC236}">
                        <a16:creationId xmlns:a16="http://schemas.microsoft.com/office/drawing/2014/main" id="{E351E5C2-ACF0-493C-9BA2-428D49A4C5DD}"/>
                      </a:ext>
                    </a:extLst>
                  </p:cNvPr>
                  <p:cNvGrpSpPr/>
                  <p:nvPr/>
                </p:nvGrpSpPr>
                <p:grpSpPr>
                  <a:xfrm>
                    <a:off x="1576955" y="5594431"/>
                    <a:ext cx="269984" cy="330956"/>
                    <a:chOff x="1576955" y="5594431"/>
                    <a:chExt cx="269984" cy="330956"/>
                  </a:xfrm>
                </p:grpSpPr>
                <p:sp>
                  <p:nvSpPr>
                    <p:cNvPr id="242" name="Freeform: Shape 241">
                      <a:extLst>
                        <a:ext uri="{FF2B5EF4-FFF2-40B4-BE49-F238E27FC236}">
                          <a16:creationId xmlns:a16="http://schemas.microsoft.com/office/drawing/2014/main" id="{3A65F055-6775-40B8-9CB7-A2DE0334535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409" y="5602289"/>
                      <a:ext cx="247582" cy="314325"/>
                    </a:xfrm>
                    <a:custGeom>
                      <a:avLst/>
                      <a:gdLst>
                        <a:gd name="connsiteX0" fmla="*/ 8941 w 247582"/>
                        <a:gd name="connsiteY0" fmla="*/ 0 h 314325"/>
                        <a:gd name="connsiteX1" fmla="*/ 116574 w 247582"/>
                        <a:gd name="connsiteY1" fmla="*/ 314325 h 314325"/>
                        <a:gd name="connsiteX2" fmla="*/ 234684 w 247582"/>
                        <a:gd name="connsiteY2" fmla="*/ 0 h 31432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247582" h="314325">
                          <a:moveTo>
                            <a:pt x="8941" y="0"/>
                          </a:moveTo>
                          <a:cubicBezTo>
                            <a:pt x="11799" y="174308"/>
                            <a:pt x="-50114" y="314325"/>
                            <a:pt x="116574" y="314325"/>
                          </a:cubicBezTo>
                          <a:cubicBezTo>
                            <a:pt x="292786" y="314325"/>
                            <a:pt x="243256" y="220980"/>
                            <a:pt x="234684" y="0"/>
                          </a:cubicBezTo>
                        </a:path>
                      </a:pathLst>
                    </a:custGeom>
                    <a:solidFill>
                      <a:srgbClr val="FFFFFF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43" name="Freeform: Shape 242">
                      <a:extLst>
                        <a:ext uri="{FF2B5EF4-FFF2-40B4-BE49-F238E27FC236}">
                          <a16:creationId xmlns:a16="http://schemas.microsoft.com/office/drawing/2014/main" id="{7DC7EFAE-77CE-487B-8EB9-5F3EEB2970B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76955" y="5594431"/>
                      <a:ext cx="269984" cy="330956"/>
                    </a:xfrm>
                    <a:custGeom>
                      <a:avLst/>
                      <a:gdLst>
                        <a:gd name="connsiteX0" fmla="*/ 11823 w 269984"/>
                        <a:gd name="connsiteY0" fmla="*/ 7858 h 330956"/>
                        <a:gd name="connsiteX1" fmla="*/ 9918 w 269984"/>
                        <a:gd name="connsiteY1" fmla="*/ 261223 h 330956"/>
                        <a:gd name="connsiteX2" fmla="*/ 160413 w 269984"/>
                        <a:gd name="connsiteY2" fmla="*/ 329803 h 330956"/>
                        <a:gd name="connsiteX3" fmla="*/ 264236 w 269984"/>
                        <a:gd name="connsiteY3" fmla="*/ 253603 h 330956"/>
                        <a:gd name="connsiteX4" fmla="*/ 254711 w 269984"/>
                        <a:gd name="connsiteY4" fmla="*/ 7858 h 330956"/>
                        <a:gd name="connsiteX5" fmla="*/ 237566 w 269984"/>
                        <a:gd name="connsiteY5" fmla="*/ 7858 h 330956"/>
                        <a:gd name="connsiteX6" fmla="*/ 250901 w 269984"/>
                        <a:gd name="connsiteY6" fmla="*/ 213598 h 330956"/>
                        <a:gd name="connsiteX7" fmla="*/ 160413 w 269984"/>
                        <a:gd name="connsiteY7" fmla="*/ 312658 h 330956"/>
                        <a:gd name="connsiteX8" fmla="*/ 20396 w 269984"/>
                        <a:gd name="connsiteY8" fmla="*/ 221218 h 330956"/>
                        <a:gd name="connsiteX9" fmla="*/ 28016 w 269984"/>
                        <a:gd name="connsiteY9" fmla="*/ 7858 h 330956"/>
                        <a:gd name="connsiteX10" fmla="*/ 11823 w 269984"/>
                        <a:gd name="connsiteY10" fmla="*/ 7858 h 330956"/>
                        <a:gd name="connsiteX11" fmla="*/ 11823 w 269984"/>
                        <a:gd name="connsiteY11" fmla="*/ 7858 h 33095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</a:cxnLst>
                      <a:rect l="l" t="t" r="r" b="b"/>
                      <a:pathLst>
                        <a:path w="269984" h="330956">
                          <a:moveTo>
                            <a:pt x="11823" y="7858"/>
                          </a:moveTo>
                          <a:cubicBezTo>
                            <a:pt x="12776" y="87868"/>
                            <a:pt x="-13894" y="183118"/>
                            <a:pt x="9918" y="261223"/>
                          </a:cubicBezTo>
                          <a:cubicBezTo>
                            <a:pt x="29921" y="326946"/>
                            <a:pt x="100406" y="334566"/>
                            <a:pt x="160413" y="329803"/>
                          </a:cubicBezTo>
                          <a:cubicBezTo>
                            <a:pt x="210896" y="325041"/>
                            <a:pt x="252806" y="306943"/>
                            <a:pt x="264236" y="253603"/>
                          </a:cubicBezTo>
                          <a:cubicBezTo>
                            <a:pt x="280428" y="175498"/>
                            <a:pt x="257568" y="85963"/>
                            <a:pt x="254711" y="7858"/>
                          </a:cubicBezTo>
                          <a:cubicBezTo>
                            <a:pt x="253758" y="-2619"/>
                            <a:pt x="237566" y="-2619"/>
                            <a:pt x="237566" y="7858"/>
                          </a:cubicBezTo>
                          <a:cubicBezTo>
                            <a:pt x="240423" y="76438"/>
                            <a:pt x="251853" y="145018"/>
                            <a:pt x="250901" y="213598"/>
                          </a:cubicBezTo>
                          <a:cubicBezTo>
                            <a:pt x="249948" y="275511"/>
                            <a:pt x="223278" y="305991"/>
                            <a:pt x="160413" y="312658"/>
                          </a:cubicBezTo>
                          <a:cubicBezTo>
                            <a:pt x="88023" y="319326"/>
                            <a:pt x="26111" y="302181"/>
                            <a:pt x="20396" y="221218"/>
                          </a:cubicBezTo>
                          <a:cubicBezTo>
                            <a:pt x="15633" y="150733"/>
                            <a:pt x="28968" y="78343"/>
                            <a:pt x="28016" y="7858"/>
                          </a:cubicBezTo>
                          <a:cubicBezTo>
                            <a:pt x="28016" y="-2619"/>
                            <a:pt x="11823" y="-2619"/>
                            <a:pt x="11823" y="7858"/>
                          </a:cubicBezTo>
                          <a:lnTo>
                            <a:pt x="11823" y="7858"/>
                          </a:lnTo>
                          <a:close/>
                        </a:path>
                      </a:pathLst>
                    </a:custGeom>
                    <a:solidFill>
                      <a:srgbClr val="3B4772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239" name="Graphic 6">
                    <a:extLst>
                      <a:ext uri="{FF2B5EF4-FFF2-40B4-BE49-F238E27FC236}">
                        <a16:creationId xmlns:a16="http://schemas.microsoft.com/office/drawing/2014/main" id="{7E50C107-8B40-49D6-B100-38478BAEA7CF}"/>
                      </a:ext>
                    </a:extLst>
                  </p:cNvPr>
                  <p:cNvGrpSpPr/>
                  <p:nvPr/>
                </p:nvGrpSpPr>
                <p:grpSpPr>
                  <a:xfrm>
                    <a:off x="1395184" y="5146756"/>
                    <a:ext cx="630697" cy="608570"/>
                    <a:chOff x="1395184" y="5146756"/>
                    <a:chExt cx="630697" cy="608570"/>
                  </a:xfrm>
                </p:grpSpPr>
                <p:sp>
                  <p:nvSpPr>
                    <p:cNvPr id="240" name="Freeform: Shape 239">
                      <a:extLst>
                        <a:ext uri="{FF2B5EF4-FFF2-40B4-BE49-F238E27FC236}">
                          <a16:creationId xmlns:a16="http://schemas.microsoft.com/office/drawing/2014/main" id="{79FDE2BC-A022-4797-B446-B6EB2A83351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407724" y="5154615"/>
                      <a:ext cx="608420" cy="590777"/>
                    </a:xfrm>
                    <a:custGeom>
                      <a:avLst/>
                      <a:gdLst>
                        <a:gd name="connsiteX0" fmla="*/ 10556 w 608420"/>
                        <a:gd name="connsiteY0" fmla="*/ 0 h 590777"/>
                        <a:gd name="connsiteX1" fmla="*/ 314404 w 608420"/>
                        <a:gd name="connsiteY1" fmla="*/ 590550 h 590777"/>
                        <a:gd name="connsiteX2" fmla="*/ 587771 w 608420"/>
                        <a:gd name="connsiteY2" fmla="*/ 0 h 59077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608420" h="590777">
                          <a:moveTo>
                            <a:pt x="10556" y="0"/>
                          </a:moveTo>
                          <a:cubicBezTo>
                            <a:pt x="10556" y="246697"/>
                            <a:pt x="-87551" y="601028"/>
                            <a:pt x="314404" y="590550"/>
                          </a:cubicBezTo>
                          <a:cubicBezTo>
                            <a:pt x="658256" y="581025"/>
                            <a:pt x="621109" y="334328"/>
                            <a:pt x="587771" y="0"/>
                          </a:cubicBezTo>
                        </a:path>
                      </a:pathLst>
                    </a:custGeom>
                    <a:solidFill>
                      <a:srgbClr val="FFFFFF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41" name="Freeform: Shape 240">
                      <a:extLst>
                        <a:ext uri="{FF2B5EF4-FFF2-40B4-BE49-F238E27FC236}">
                          <a16:creationId xmlns:a16="http://schemas.microsoft.com/office/drawing/2014/main" id="{A4CDB622-8409-4713-903D-C97E39A8A7E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95184" y="5146756"/>
                      <a:ext cx="630697" cy="608570"/>
                    </a:xfrm>
                    <a:custGeom>
                      <a:avLst/>
                      <a:gdLst>
                        <a:gd name="connsiteX0" fmla="*/ 14524 w 630697"/>
                        <a:gd name="connsiteY0" fmla="*/ 7858 h 608570"/>
                        <a:gd name="connsiteX1" fmla="*/ 104059 w 630697"/>
                        <a:gd name="connsiteY1" fmla="*/ 550783 h 608570"/>
                        <a:gd name="connsiteX2" fmla="*/ 435529 w 630697"/>
                        <a:gd name="connsiteY2" fmla="*/ 592693 h 608570"/>
                        <a:gd name="connsiteX3" fmla="*/ 614599 w 630697"/>
                        <a:gd name="connsiteY3" fmla="*/ 418386 h 608570"/>
                        <a:gd name="connsiteX4" fmla="*/ 607932 w 630697"/>
                        <a:gd name="connsiteY4" fmla="*/ 7858 h 608570"/>
                        <a:gd name="connsiteX5" fmla="*/ 590787 w 630697"/>
                        <a:gd name="connsiteY5" fmla="*/ 7858 h 608570"/>
                        <a:gd name="connsiteX6" fmla="*/ 468867 w 630697"/>
                        <a:gd name="connsiteY6" fmla="*/ 565071 h 608570"/>
                        <a:gd name="connsiteX7" fmla="*/ 129777 w 630697"/>
                        <a:gd name="connsiteY7" fmla="*/ 548878 h 608570"/>
                        <a:gd name="connsiteX8" fmla="*/ 22144 w 630697"/>
                        <a:gd name="connsiteY8" fmla="*/ 316468 h 608570"/>
                        <a:gd name="connsiteX9" fmla="*/ 31669 w 630697"/>
                        <a:gd name="connsiteY9" fmla="*/ 7858 h 608570"/>
                        <a:gd name="connsiteX10" fmla="*/ 14524 w 630697"/>
                        <a:gd name="connsiteY10" fmla="*/ 7858 h 608570"/>
                        <a:gd name="connsiteX11" fmla="*/ 14524 w 630697"/>
                        <a:gd name="connsiteY11" fmla="*/ 7858 h 6085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</a:cxnLst>
                      <a:rect l="l" t="t" r="r" b="b"/>
                      <a:pathLst>
                        <a:path w="630697" h="608570">
                          <a:moveTo>
                            <a:pt x="14524" y="7858"/>
                          </a:moveTo>
                          <a:cubicBezTo>
                            <a:pt x="13572" y="173593"/>
                            <a:pt x="-52151" y="432673"/>
                            <a:pt x="104059" y="550783"/>
                          </a:cubicBezTo>
                          <a:cubicBezTo>
                            <a:pt x="192642" y="618411"/>
                            <a:pt x="331707" y="618411"/>
                            <a:pt x="435529" y="592693"/>
                          </a:cubicBezTo>
                          <a:cubicBezTo>
                            <a:pt x="526969" y="569833"/>
                            <a:pt x="591739" y="509826"/>
                            <a:pt x="614599" y="418386"/>
                          </a:cubicBezTo>
                          <a:cubicBezTo>
                            <a:pt x="647937" y="286941"/>
                            <a:pt x="621267" y="140256"/>
                            <a:pt x="607932" y="7858"/>
                          </a:cubicBezTo>
                          <a:cubicBezTo>
                            <a:pt x="606979" y="-2619"/>
                            <a:pt x="589834" y="-2619"/>
                            <a:pt x="590787" y="7858"/>
                          </a:cubicBezTo>
                          <a:cubicBezTo>
                            <a:pt x="607932" y="177403"/>
                            <a:pt x="677464" y="484108"/>
                            <a:pt x="468867" y="565071"/>
                          </a:cubicBezTo>
                          <a:cubicBezTo>
                            <a:pt x="369807" y="604123"/>
                            <a:pt x="222169" y="606981"/>
                            <a:pt x="129777" y="548878"/>
                          </a:cubicBezTo>
                          <a:cubicBezTo>
                            <a:pt x="49767" y="498396"/>
                            <a:pt x="26907" y="405051"/>
                            <a:pt x="22144" y="316468"/>
                          </a:cubicBezTo>
                          <a:cubicBezTo>
                            <a:pt x="16429" y="213598"/>
                            <a:pt x="30717" y="110728"/>
                            <a:pt x="31669" y="7858"/>
                          </a:cubicBezTo>
                          <a:cubicBezTo>
                            <a:pt x="31669" y="-2619"/>
                            <a:pt x="14524" y="-2619"/>
                            <a:pt x="14524" y="7858"/>
                          </a:cubicBezTo>
                          <a:lnTo>
                            <a:pt x="14524" y="7858"/>
                          </a:lnTo>
                          <a:close/>
                        </a:path>
                      </a:pathLst>
                    </a:custGeom>
                    <a:solidFill>
                      <a:srgbClr val="3B4772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</p:grpSp>
            <p:grpSp>
              <p:nvGrpSpPr>
                <p:cNvPr id="209" name="Graphic 6">
                  <a:extLst>
                    <a:ext uri="{FF2B5EF4-FFF2-40B4-BE49-F238E27FC236}">
                      <a16:creationId xmlns:a16="http://schemas.microsoft.com/office/drawing/2014/main" id="{7D734E39-65DA-4566-8E19-336FD0CC1A72}"/>
                    </a:ext>
                  </a:extLst>
                </p:cNvPr>
                <p:cNvGrpSpPr/>
                <p:nvPr/>
              </p:nvGrpSpPr>
              <p:grpSpPr>
                <a:xfrm>
                  <a:off x="1313461" y="5356967"/>
                  <a:ext cx="794529" cy="140112"/>
                  <a:chOff x="1313461" y="5356967"/>
                  <a:chExt cx="794529" cy="140112"/>
                </a:xfrm>
              </p:grpSpPr>
              <p:grpSp>
                <p:nvGrpSpPr>
                  <p:cNvPr id="232" name="Graphic 6">
                    <a:extLst>
                      <a:ext uri="{FF2B5EF4-FFF2-40B4-BE49-F238E27FC236}">
                        <a16:creationId xmlns:a16="http://schemas.microsoft.com/office/drawing/2014/main" id="{C61F94A9-859F-491F-A810-11E11B7BD9D7}"/>
                      </a:ext>
                    </a:extLst>
                  </p:cNvPr>
                  <p:cNvGrpSpPr/>
                  <p:nvPr/>
                </p:nvGrpSpPr>
                <p:grpSpPr>
                  <a:xfrm>
                    <a:off x="1313461" y="5356967"/>
                    <a:ext cx="127834" cy="138207"/>
                    <a:chOff x="1313461" y="5356967"/>
                    <a:chExt cx="127834" cy="138207"/>
                  </a:xfrm>
                </p:grpSpPr>
                <p:sp>
                  <p:nvSpPr>
                    <p:cNvPr id="236" name="Freeform: Shape 235">
                      <a:extLst>
                        <a:ext uri="{FF2B5EF4-FFF2-40B4-BE49-F238E27FC236}">
                          <a16:creationId xmlns:a16="http://schemas.microsoft.com/office/drawing/2014/main" id="{E05E6242-4726-4D02-B1A6-D3A7835D96B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22078" y="5364851"/>
                      <a:ext cx="111442" cy="123576"/>
                    </a:xfrm>
                    <a:custGeom>
                      <a:avLst/>
                      <a:gdLst>
                        <a:gd name="connsiteX0" fmla="*/ 103823 w 111442"/>
                        <a:gd name="connsiteY0" fmla="*/ 2171 h 123576"/>
                        <a:gd name="connsiteX1" fmla="*/ 0 w 111442"/>
                        <a:gd name="connsiteY1" fmla="*/ 65989 h 123576"/>
                        <a:gd name="connsiteX2" fmla="*/ 111443 w 111442"/>
                        <a:gd name="connsiteY2" fmla="*/ 119329 h 12357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111442" h="123576">
                          <a:moveTo>
                            <a:pt x="103823" y="2171"/>
                          </a:moveTo>
                          <a:cubicBezTo>
                            <a:pt x="33338" y="-7354"/>
                            <a:pt x="0" y="14554"/>
                            <a:pt x="0" y="65989"/>
                          </a:cubicBezTo>
                          <a:cubicBezTo>
                            <a:pt x="0" y="106946"/>
                            <a:pt x="35243" y="134569"/>
                            <a:pt x="111443" y="119329"/>
                          </a:cubicBezTo>
                        </a:path>
                      </a:pathLst>
                    </a:custGeom>
                    <a:solidFill>
                      <a:srgbClr val="FFFFFF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37" name="Freeform: Shape 236">
                      <a:extLst>
                        <a:ext uri="{FF2B5EF4-FFF2-40B4-BE49-F238E27FC236}">
                          <a16:creationId xmlns:a16="http://schemas.microsoft.com/office/drawing/2014/main" id="{C13528CA-D492-4A3D-9EE3-50239D5C511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3461" y="5356967"/>
                      <a:ext cx="127834" cy="138207"/>
                    </a:xfrm>
                    <a:custGeom>
                      <a:avLst/>
                      <a:gdLst>
                        <a:gd name="connsiteX0" fmla="*/ 112440 w 127834"/>
                        <a:gd name="connsiteY0" fmla="*/ 1483 h 138207"/>
                        <a:gd name="connsiteX1" fmla="*/ 45 w 127834"/>
                        <a:gd name="connsiteY1" fmla="*/ 75778 h 138207"/>
                        <a:gd name="connsiteX2" fmla="*/ 121965 w 127834"/>
                        <a:gd name="connsiteY2" fmla="*/ 134833 h 138207"/>
                        <a:gd name="connsiteX3" fmla="*/ 117202 w 127834"/>
                        <a:gd name="connsiteY3" fmla="*/ 118640 h 138207"/>
                        <a:gd name="connsiteX4" fmla="*/ 16237 w 127834"/>
                        <a:gd name="connsiteY4" fmla="*/ 70063 h 138207"/>
                        <a:gd name="connsiteX5" fmla="*/ 111487 w 127834"/>
                        <a:gd name="connsiteY5" fmla="*/ 16723 h 138207"/>
                        <a:gd name="connsiteX6" fmla="*/ 112440 w 127834"/>
                        <a:gd name="connsiteY6" fmla="*/ 1483 h 138207"/>
                        <a:gd name="connsiteX7" fmla="*/ 112440 w 127834"/>
                        <a:gd name="connsiteY7" fmla="*/ 1483 h 13820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127834" h="138207">
                          <a:moveTo>
                            <a:pt x="112440" y="1483"/>
                          </a:moveTo>
                          <a:cubicBezTo>
                            <a:pt x="57195" y="-5185"/>
                            <a:pt x="-1860" y="9103"/>
                            <a:pt x="45" y="75778"/>
                          </a:cubicBezTo>
                          <a:cubicBezTo>
                            <a:pt x="2902" y="139595"/>
                            <a:pt x="73387" y="143405"/>
                            <a:pt x="121965" y="134833"/>
                          </a:cubicBezTo>
                          <a:cubicBezTo>
                            <a:pt x="132442" y="132928"/>
                            <a:pt x="127680" y="116735"/>
                            <a:pt x="117202" y="118640"/>
                          </a:cubicBezTo>
                          <a:cubicBezTo>
                            <a:pt x="77197" y="125308"/>
                            <a:pt x="15285" y="125308"/>
                            <a:pt x="16237" y="70063"/>
                          </a:cubicBezTo>
                          <a:cubicBezTo>
                            <a:pt x="17190" y="15770"/>
                            <a:pt x="68625" y="11960"/>
                            <a:pt x="111487" y="16723"/>
                          </a:cubicBezTo>
                          <a:cubicBezTo>
                            <a:pt x="122917" y="19580"/>
                            <a:pt x="122917" y="3388"/>
                            <a:pt x="112440" y="1483"/>
                          </a:cubicBezTo>
                          <a:lnTo>
                            <a:pt x="112440" y="1483"/>
                          </a:lnTo>
                          <a:close/>
                        </a:path>
                      </a:pathLst>
                    </a:custGeom>
                    <a:solidFill>
                      <a:srgbClr val="3B4772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233" name="Graphic 6">
                    <a:extLst>
                      <a:ext uri="{FF2B5EF4-FFF2-40B4-BE49-F238E27FC236}">
                        <a16:creationId xmlns:a16="http://schemas.microsoft.com/office/drawing/2014/main" id="{804A819C-AAFB-4EDD-8802-4B6BDD1E83A6}"/>
                      </a:ext>
                    </a:extLst>
                  </p:cNvPr>
                  <p:cNvGrpSpPr/>
                  <p:nvPr/>
                </p:nvGrpSpPr>
                <p:grpSpPr>
                  <a:xfrm>
                    <a:off x="1980101" y="5358872"/>
                    <a:ext cx="127889" cy="138207"/>
                    <a:chOff x="1980101" y="5358872"/>
                    <a:chExt cx="127889" cy="138207"/>
                  </a:xfrm>
                </p:grpSpPr>
                <p:sp>
                  <p:nvSpPr>
                    <p:cNvPr id="234" name="Freeform: Shape 233">
                      <a:extLst>
                        <a:ext uri="{FF2B5EF4-FFF2-40B4-BE49-F238E27FC236}">
                          <a16:creationId xmlns:a16="http://schemas.microsoft.com/office/drawing/2014/main" id="{EA046198-D043-4527-AE17-016CBD3C80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88828" y="5364851"/>
                      <a:ext cx="111442" cy="123576"/>
                    </a:xfrm>
                    <a:custGeom>
                      <a:avLst/>
                      <a:gdLst>
                        <a:gd name="connsiteX0" fmla="*/ 7620 w 111442"/>
                        <a:gd name="connsiteY0" fmla="*/ 2171 h 123576"/>
                        <a:gd name="connsiteX1" fmla="*/ 111442 w 111442"/>
                        <a:gd name="connsiteY1" fmla="*/ 65989 h 123576"/>
                        <a:gd name="connsiteX2" fmla="*/ 0 w 111442"/>
                        <a:gd name="connsiteY2" fmla="*/ 119329 h 12357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111442" h="123576">
                          <a:moveTo>
                            <a:pt x="7620" y="2171"/>
                          </a:moveTo>
                          <a:cubicBezTo>
                            <a:pt x="78105" y="-7354"/>
                            <a:pt x="111442" y="14554"/>
                            <a:pt x="111442" y="65989"/>
                          </a:cubicBezTo>
                          <a:cubicBezTo>
                            <a:pt x="111442" y="106946"/>
                            <a:pt x="77152" y="134569"/>
                            <a:pt x="0" y="119329"/>
                          </a:cubicBezTo>
                        </a:path>
                      </a:pathLst>
                    </a:custGeom>
                    <a:solidFill>
                      <a:srgbClr val="FFFFFF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35" name="Freeform: Shape 234">
                      <a:extLst>
                        <a:ext uri="{FF2B5EF4-FFF2-40B4-BE49-F238E27FC236}">
                          <a16:creationId xmlns:a16="http://schemas.microsoft.com/office/drawing/2014/main" id="{57C8B7B9-CF9B-4E49-B6B2-D026D1E6482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80101" y="5358872"/>
                      <a:ext cx="127889" cy="138207"/>
                    </a:xfrm>
                    <a:custGeom>
                      <a:avLst/>
                      <a:gdLst>
                        <a:gd name="connsiteX0" fmla="*/ 16347 w 127889"/>
                        <a:gd name="connsiteY0" fmla="*/ 16723 h 138207"/>
                        <a:gd name="connsiteX1" fmla="*/ 111597 w 127889"/>
                        <a:gd name="connsiteY1" fmla="*/ 70063 h 138207"/>
                        <a:gd name="connsiteX2" fmla="*/ 10632 w 127889"/>
                        <a:gd name="connsiteY2" fmla="*/ 118640 h 138207"/>
                        <a:gd name="connsiteX3" fmla="*/ 5870 w 127889"/>
                        <a:gd name="connsiteY3" fmla="*/ 134833 h 138207"/>
                        <a:gd name="connsiteX4" fmla="*/ 127790 w 127889"/>
                        <a:gd name="connsiteY4" fmla="*/ 75778 h 138207"/>
                        <a:gd name="connsiteX5" fmla="*/ 15395 w 127889"/>
                        <a:gd name="connsiteY5" fmla="*/ 1483 h 138207"/>
                        <a:gd name="connsiteX6" fmla="*/ 16347 w 127889"/>
                        <a:gd name="connsiteY6" fmla="*/ 16723 h 138207"/>
                        <a:gd name="connsiteX7" fmla="*/ 16347 w 127889"/>
                        <a:gd name="connsiteY7" fmla="*/ 16723 h 13820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127889" h="138207">
                          <a:moveTo>
                            <a:pt x="16347" y="16723"/>
                          </a:moveTo>
                          <a:cubicBezTo>
                            <a:pt x="59210" y="11960"/>
                            <a:pt x="110645" y="15770"/>
                            <a:pt x="111597" y="70063"/>
                          </a:cubicBezTo>
                          <a:cubicBezTo>
                            <a:pt x="112550" y="125308"/>
                            <a:pt x="50637" y="125308"/>
                            <a:pt x="10632" y="118640"/>
                          </a:cubicBezTo>
                          <a:cubicBezTo>
                            <a:pt x="155" y="116735"/>
                            <a:pt x="-4608" y="132928"/>
                            <a:pt x="5870" y="134833"/>
                          </a:cubicBezTo>
                          <a:cubicBezTo>
                            <a:pt x="54447" y="143405"/>
                            <a:pt x="124932" y="139595"/>
                            <a:pt x="127790" y="75778"/>
                          </a:cubicBezTo>
                          <a:cubicBezTo>
                            <a:pt x="130647" y="9103"/>
                            <a:pt x="71592" y="-5185"/>
                            <a:pt x="15395" y="1483"/>
                          </a:cubicBezTo>
                          <a:cubicBezTo>
                            <a:pt x="5870" y="1483"/>
                            <a:pt x="5870" y="17675"/>
                            <a:pt x="16347" y="16723"/>
                          </a:cubicBezTo>
                          <a:lnTo>
                            <a:pt x="16347" y="16723"/>
                          </a:lnTo>
                          <a:close/>
                        </a:path>
                      </a:pathLst>
                    </a:custGeom>
                    <a:solidFill>
                      <a:srgbClr val="3B4772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</p:grpSp>
            <p:grpSp>
              <p:nvGrpSpPr>
                <p:cNvPr id="210" name="Graphic 6">
                  <a:extLst>
                    <a:ext uri="{FF2B5EF4-FFF2-40B4-BE49-F238E27FC236}">
                      <a16:creationId xmlns:a16="http://schemas.microsoft.com/office/drawing/2014/main" id="{5581B8BA-8C05-4E79-AF28-1D6BEB543B0D}"/>
                    </a:ext>
                  </a:extLst>
                </p:cNvPr>
                <p:cNvGrpSpPr/>
                <p:nvPr/>
              </p:nvGrpSpPr>
              <p:grpSpPr>
                <a:xfrm>
                  <a:off x="1321846" y="4828915"/>
                  <a:ext cx="850814" cy="628594"/>
                  <a:chOff x="1321846" y="4828915"/>
                  <a:chExt cx="850814" cy="628594"/>
                </a:xfrm>
              </p:grpSpPr>
              <p:grpSp>
                <p:nvGrpSpPr>
                  <p:cNvPr id="223" name="Graphic 6">
                    <a:extLst>
                      <a:ext uri="{FF2B5EF4-FFF2-40B4-BE49-F238E27FC236}">
                        <a16:creationId xmlns:a16="http://schemas.microsoft.com/office/drawing/2014/main" id="{133E7299-DD88-4858-B67F-FEBB9FA2723E}"/>
                      </a:ext>
                    </a:extLst>
                  </p:cNvPr>
                  <p:cNvGrpSpPr/>
                  <p:nvPr/>
                </p:nvGrpSpPr>
                <p:grpSpPr>
                  <a:xfrm>
                    <a:off x="1321846" y="4828915"/>
                    <a:ext cx="850814" cy="628594"/>
                    <a:chOff x="1321846" y="4828915"/>
                    <a:chExt cx="850814" cy="628594"/>
                  </a:xfrm>
                  <a:solidFill>
                    <a:srgbClr val="906CCD"/>
                  </a:solidFill>
                </p:grpSpPr>
                <p:sp>
                  <p:nvSpPr>
                    <p:cNvPr id="229" name="Freeform: Shape 228">
                      <a:extLst>
                        <a:ext uri="{FF2B5EF4-FFF2-40B4-BE49-F238E27FC236}">
                          <a16:creationId xmlns:a16="http://schemas.microsoft.com/office/drawing/2014/main" id="{30229B76-0A16-495A-B865-EF194B45376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458285" y="4828915"/>
                      <a:ext cx="714375" cy="476437"/>
                    </a:xfrm>
                    <a:custGeom>
                      <a:avLst/>
                      <a:gdLst>
                        <a:gd name="connsiteX0" fmla="*/ 0 w 714375"/>
                        <a:gd name="connsiteY0" fmla="*/ 224735 h 476437"/>
                        <a:gd name="connsiteX1" fmla="*/ 152400 w 714375"/>
                        <a:gd name="connsiteY1" fmla="*/ 395232 h 476437"/>
                        <a:gd name="connsiteX2" fmla="*/ 279083 w 714375"/>
                        <a:gd name="connsiteY2" fmla="*/ 387612 h 476437"/>
                        <a:gd name="connsiteX3" fmla="*/ 383858 w 714375"/>
                        <a:gd name="connsiteY3" fmla="*/ 462860 h 476437"/>
                        <a:gd name="connsiteX4" fmla="*/ 507683 w 714375"/>
                        <a:gd name="connsiteY4" fmla="*/ 440000 h 476437"/>
                        <a:gd name="connsiteX5" fmla="*/ 621983 w 714375"/>
                        <a:gd name="connsiteY5" fmla="*/ 428570 h 476437"/>
                        <a:gd name="connsiteX6" fmla="*/ 714375 w 714375"/>
                        <a:gd name="connsiteY6" fmla="*/ 318080 h 476437"/>
                        <a:gd name="connsiteX7" fmla="*/ 638175 w 714375"/>
                        <a:gd name="connsiteY7" fmla="*/ 199970 h 476437"/>
                        <a:gd name="connsiteX8" fmla="*/ 473393 w 714375"/>
                        <a:gd name="connsiteY8" fmla="*/ 8517 h 476437"/>
                        <a:gd name="connsiteX9" fmla="*/ 266700 w 714375"/>
                        <a:gd name="connsiteY9" fmla="*/ 53285 h 476437"/>
                        <a:gd name="connsiteX10" fmla="*/ 85725 w 714375"/>
                        <a:gd name="connsiteY10" fmla="*/ 4707 h 476437"/>
                        <a:gd name="connsiteX11" fmla="*/ 2857 w 714375"/>
                        <a:gd name="connsiteY11" fmla="*/ 162822 h 47643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</a:cxnLst>
                      <a:rect l="l" t="t" r="r" b="b"/>
                      <a:pathLst>
                        <a:path w="714375" h="476437">
                          <a:moveTo>
                            <a:pt x="0" y="224735"/>
                          </a:moveTo>
                          <a:cubicBezTo>
                            <a:pt x="6668" y="325700"/>
                            <a:pt x="54293" y="402852"/>
                            <a:pt x="152400" y="395232"/>
                          </a:cubicBezTo>
                          <a:cubicBezTo>
                            <a:pt x="193358" y="391422"/>
                            <a:pt x="235268" y="368562"/>
                            <a:pt x="279083" y="387612"/>
                          </a:cubicBezTo>
                          <a:cubicBezTo>
                            <a:pt x="317183" y="402852"/>
                            <a:pt x="345758" y="440000"/>
                            <a:pt x="383858" y="462860"/>
                          </a:cubicBezTo>
                          <a:cubicBezTo>
                            <a:pt x="443865" y="493340"/>
                            <a:pt x="453390" y="466670"/>
                            <a:pt x="507683" y="440000"/>
                          </a:cubicBezTo>
                          <a:cubicBezTo>
                            <a:pt x="545783" y="420950"/>
                            <a:pt x="583883" y="440000"/>
                            <a:pt x="621983" y="428570"/>
                          </a:cubicBezTo>
                          <a:cubicBezTo>
                            <a:pt x="676275" y="413330"/>
                            <a:pt x="714375" y="381897"/>
                            <a:pt x="714375" y="318080"/>
                          </a:cubicBezTo>
                          <a:cubicBezTo>
                            <a:pt x="714375" y="246642"/>
                            <a:pt x="676275" y="237117"/>
                            <a:pt x="638175" y="199970"/>
                          </a:cubicBezTo>
                          <a:cubicBezTo>
                            <a:pt x="574358" y="136152"/>
                            <a:pt x="561975" y="30425"/>
                            <a:pt x="473393" y="8517"/>
                          </a:cubicBezTo>
                          <a:cubicBezTo>
                            <a:pt x="394335" y="-10533"/>
                            <a:pt x="340043" y="57095"/>
                            <a:pt x="266700" y="53285"/>
                          </a:cubicBezTo>
                          <a:cubicBezTo>
                            <a:pt x="202883" y="49475"/>
                            <a:pt x="152400" y="-18153"/>
                            <a:pt x="85725" y="4707"/>
                          </a:cubicBezTo>
                          <a:cubicBezTo>
                            <a:pt x="31432" y="23757"/>
                            <a:pt x="0" y="99005"/>
                            <a:pt x="2857" y="162822"/>
                          </a:cubicBezTo>
                        </a:path>
                      </a:pathLst>
                    </a:custGeom>
                    <a:solidFill>
                      <a:srgbClr val="906CCD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30" name="Freeform: Shape 229">
                      <a:extLst>
                        <a:ext uri="{FF2B5EF4-FFF2-40B4-BE49-F238E27FC236}">
                          <a16:creationId xmlns:a16="http://schemas.microsoft.com/office/drawing/2014/main" id="{DEA7696C-4744-43E3-B032-DE2877C3B1A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21846" y="4931276"/>
                      <a:ext cx="200256" cy="526233"/>
                    </a:xfrm>
                    <a:custGeom>
                      <a:avLst/>
                      <a:gdLst>
                        <a:gd name="connsiteX0" fmla="*/ 200257 w 200256"/>
                        <a:gd name="connsiteY0" fmla="*/ 224291 h 526233"/>
                        <a:gd name="connsiteX1" fmla="*/ 105007 w 200256"/>
                        <a:gd name="connsiteY1" fmla="*/ 526234 h 526233"/>
                        <a:gd name="connsiteX2" fmla="*/ 159299 w 200256"/>
                        <a:gd name="connsiteY2" fmla="*/ 2359 h 52623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200256" h="526233">
                          <a:moveTo>
                            <a:pt x="200257" y="224291"/>
                          </a:moveTo>
                          <a:cubicBezTo>
                            <a:pt x="181207" y="329066"/>
                            <a:pt x="126914" y="421459"/>
                            <a:pt x="105007" y="526234"/>
                          </a:cubicBezTo>
                          <a:cubicBezTo>
                            <a:pt x="31664" y="443366"/>
                            <a:pt x="-114068" y="-37646"/>
                            <a:pt x="159299" y="2359"/>
                          </a:cubicBezTo>
                        </a:path>
                      </a:pathLst>
                    </a:custGeom>
                    <a:solidFill>
                      <a:srgbClr val="906CCD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31" name="Freeform: Shape 230">
                      <a:extLst>
                        <a:ext uri="{FF2B5EF4-FFF2-40B4-BE49-F238E27FC236}">
                          <a16:creationId xmlns:a16="http://schemas.microsoft.com/office/drawing/2014/main" id="{D098395B-DE10-49C1-BAB0-71E101C446B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38345" y="5132707"/>
                      <a:ext cx="126095" cy="323850"/>
                    </a:xfrm>
                    <a:custGeom>
                      <a:avLst/>
                      <a:gdLst>
                        <a:gd name="connsiteX0" fmla="*/ 0 w 126095"/>
                        <a:gd name="connsiteY0" fmla="*/ 101917 h 323850"/>
                        <a:gd name="connsiteX1" fmla="*/ 66675 w 126095"/>
                        <a:gd name="connsiteY1" fmla="*/ 323850 h 323850"/>
                        <a:gd name="connsiteX2" fmla="*/ 104775 w 126095"/>
                        <a:gd name="connsiteY2" fmla="*/ 0 h 32385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126095" h="323850">
                          <a:moveTo>
                            <a:pt x="0" y="101917"/>
                          </a:moveTo>
                          <a:cubicBezTo>
                            <a:pt x="31433" y="178117"/>
                            <a:pt x="47625" y="244792"/>
                            <a:pt x="66675" y="323850"/>
                          </a:cubicBezTo>
                          <a:cubicBezTo>
                            <a:pt x="124778" y="237173"/>
                            <a:pt x="145733" y="66675"/>
                            <a:pt x="104775" y="0"/>
                          </a:cubicBezTo>
                        </a:path>
                      </a:pathLst>
                    </a:custGeom>
                    <a:solidFill>
                      <a:srgbClr val="906CCD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224" name="Graphic 6">
                    <a:extLst>
                      <a:ext uri="{FF2B5EF4-FFF2-40B4-BE49-F238E27FC236}">
                        <a16:creationId xmlns:a16="http://schemas.microsoft.com/office/drawing/2014/main" id="{3A17D430-FB4C-49F1-A488-500C7FF02BB7}"/>
                      </a:ext>
                    </a:extLst>
                  </p:cNvPr>
                  <p:cNvGrpSpPr/>
                  <p:nvPr/>
                </p:nvGrpSpPr>
                <p:grpSpPr>
                  <a:xfrm>
                    <a:off x="1379662" y="4953161"/>
                    <a:ext cx="711560" cy="326461"/>
                    <a:chOff x="1379662" y="4953161"/>
                    <a:chExt cx="711560" cy="326461"/>
                  </a:xfrm>
                  <a:solidFill>
                    <a:srgbClr val="3B4772"/>
                  </a:solidFill>
                </p:grpSpPr>
                <p:sp>
                  <p:nvSpPr>
                    <p:cNvPr id="225" name="Freeform: Shape 224">
                      <a:extLst>
                        <a:ext uri="{FF2B5EF4-FFF2-40B4-BE49-F238E27FC236}">
                          <a16:creationId xmlns:a16="http://schemas.microsoft.com/office/drawing/2014/main" id="{14FB21D1-D40E-47F3-BAB9-15A972AA3F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03960" y="4988385"/>
                      <a:ext cx="587261" cy="227200"/>
                    </a:xfrm>
                    <a:custGeom>
                      <a:avLst/>
                      <a:gdLst>
                        <a:gd name="connsiteX0" fmla="*/ 45 w 587261"/>
                        <a:gd name="connsiteY0" fmla="*/ 6209 h 227200"/>
                        <a:gd name="connsiteX1" fmla="*/ 44813 w 587261"/>
                        <a:gd name="connsiteY1" fmla="*/ 126224 h 227200"/>
                        <a:gd name="connsiteX2" fmla="*/ 205785 w 587261"/>
                        <a:gd name="connsiteY2" fmla="*/ 128129 h 227200"/>
                        <a:gd name="connsiteX3" fmla="*/ 336278 w 587261"/>
                        <a:gd name="connsiteY3" fmla="*/ 169087 h 227200"/>
                        <a:gd name="connsiteX4" fmla="*/ 398191 w 587261"/>
                        <a:gd name="connsiteY4" fmla="*/ 219569 h 227200"/>
                        <a:gd name="connsiteX5" fmla="*/ 460103 w 587261"/>
                        <a:gd name="connsiteY5" fmla="*/ 222427 h 227200"/>
                        <a:gd name="connsiteX6" fmla="*/ 496298 w 587261"/>
                        <a:gd name="connsiteY6" fmla="*/ 201472 h 227200"/>
                        <a:gd name="connsiteX7" fmla="*/ 580118 w 587261"/>
                        <a:gd name="connsiteY7" fmla="*/ 185279 h 227200"/>
                        <a:gd name="connsiteX8" fmla="*/ 580118 w 587261"/>
                        <a:gd name="connsiteY8" fmla="*/ 170992 h 227200"/>
                        <a:gd name="connsiteX9" fmla="*/ 513443 w 587261"/>
                        <a:gd name="connsiteY9" fmla="*/ 176707 h 227200"/>
                        <a:gd name="connsiteX10" fmla="*/ 401048 w 587261"/>
                        <a:gd name="connsiteY10" fmla="*/ 205282 h 227200"/>
                        <a:gd name="connsiteX11" fmla="*/ 281985 w 587261"/>
                        <a:gd name="connsiteY11" fmla="*/ 116699 h 227200"/>
                        <a:gd name="connsiteX12" fmla="*/ 135301 w 587261"/>
                        <a:gd name="connsiteY12" fmla="*/ 126224 h 227200"/>
                        <a:gd name="connsiteX13" fmla="*/ 36241 w 587261"/>
                        <a:gd name="connsiteY13" fmla="*/ 93839 h 227200"/>
                        <a:gd name="connsiteX14" fmla="*/ 16238 w 587261"/>
                        <a:gd name="connsiteY14" fmla="*/ 8114 h 227200"/>
                        <a:gd name="connsiteX15" fmla="*/ 45 w 587261"/>
                        <a:gd name="connsiteY15" fmla="*/ 6209 h 227200"/>
                        <a:gd name="connsiteX16" fmla="*/ 45 w 587261"/>
                        <a:gd name="connsiteY16" fmla="*/ 6209 h 2272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</a:cxnLst>
                      <a:rect l="l" t="t" r="r" b="b"/>
                      <a:pathLst>
                        <a:path w="587261" h="227200">
                          <a:moveTo>
                            <a:pt x="45" y="6209"/>
                          </a:moveTo>
                          <a:cubicBezTo>
                            <a:pt x="4808" y="47167"/>
                            <a:pt x="7666" y="99554"/>
                            <a:pt x="44813" y="126224"/>
                          </a:cubicBezTo>
                          <a:cubicBezTo>
                            <a:pt x="90533" y="159562"/>
                            <a:pt x="156256" y="134797"/>
                            <a:pt x="205785" y="128129"/>
                          </a:cubicBezTo>
                          <a:cubicBezTo>
                            <a:pt x="258173" y="120509"/>
                            <a:pt x="297226" y="131939"/>
                            <a:pt x="336278" y="169087"/>
                          </a:cubicBezTo>
                          <a:cubicBezTo>
                            <a:pt x="355328" y="187184"/>
                            <a:pt x="373426" y="208139"/>
                            <a:pt x="398191" y="219569"/>
                          </a:cubicBezTo>
                          <a:cubicBezTo>
                            <a:pt x="418193" y="228142"/>
                            <a:pt x="439148" y="230047"/>
                            <a:pt x="460103" y="222427"/>
                          </a:cubicBezTo>
                          <a:cubicBezTo>
                            <a:pt x="473438" y="217664"/>
                            <a:pt x="483916" y="208139"/>
                            <a:pt x="496298" y="201472"/>
                          </a:cubicBezTo>
                          <a:cubicBezTo>
                            <a:pt x="523921" y="186232"/>
                            <a:pt x="548686" y="181469"/>
                            <a:pt x="580118" y="185279"/>
                          </a:cubicBezTo>
                          <a:cubicBezTo>
                            <a:pt x="589643" y="186232"/>
                            <a:pt x="589643" y="171944"/>
                            <a:pt x="580118" y="170992"/>
                          </a:cubicBezTo>
                          <a:cubicBezTo>
                            <a:pt x="557258" y="168134"/>
                            <a:pt x="535351" y="168134"/>
                            <a:pt x="513443" y="176707"/>
                          </a:cubicBezTo>
                          <a:cubicBezTo>
                            <a:pt x="475343" y="191947"/>
                            <a:pt x="446768" y="226237"/>
                            <a:pt x="401048" y="205282"/>
                          </a:cubicBezTo>
                          <a:cubicBezTo>
                            <a:pt x="354376" y="183374"/>
                            <a:pt x="333421" y="131939"/>
                            <a:pt x="281985" y="116699"/>
                          </a:cubicBezTo>
                          <a:cubicBezTo>
                            <a:pt x="233408" y="102412"/>
                            <a:pt x="182926" y="120509"/>
                            <a:pt x="135301" y="126224"/>
                          </a:cubicBezTo>
                          <a:cubicBezTo>
                            <a:pt x="98153" y="130987"/>
                            <a:pt x="57195" y="130987"/>
                            <a:pt x="36241" y="93839"/>
                          </a:cubicBezTo>
                          <a:cubicBezTo>
                            <a:pt x="21953" y="69074"/>
                            <a:pt x="20048" y="35737"/>
                            <a:pt x="16238" y="8114"/>
                          </a:cubicBezTo>
                          <a:cubicBezTo>
                            <a:pt x="13381" y="-2363"/>
                            <a:pt x="-907" y="-2363"/>
                            <a:pt x="45" y="6209"/>
                          </a:cubicBezTo>
                          <a:lnTo>
                            <a:pt x="45" y="6209"/>
                          </a:lnTo>
                          <a:close/>
                        </a:path>
                      </a:pathLst>
                    </a:custGeom>
                    <a:solidFill>
                      <a:srgbClr val="3B4772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26" name="Freeform: Shape 225">
                      <a:extLst>
                        <a:ext uri="{FF2B5EF4-FFF2-40B4-BE49-F238E27FC236}">
                          <a16:creationId xmlns:a16="http://schemas.microsoft.com/office/drawing/2014/main" id="{4F549F24-86B0-493B-9DAD-F6085CB52C4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27830" y="4953161"/>
                      <a:ext cx="444698" cy="155136"/>
                    </a:xfrm>
                    <a:custGeom>
                      <a:avLst/>
                      <a:gdLst>
                        <a:gd name="connsiteX0" fmla="*/ 0 w 444698"/>
                        <a:gd name="connsiteY0" fmla="*/ 7144 h 155136"/>
                        <a:gd name="connsiteX1" fmla="*/ 161925 w 444698"/>
                        <a:gd name="connsiteY1" fmla="*/ 74771 h 155136"/>
                        <a:gd name="connsiteX2" fmla="*/ 259080 w 444698"/>
                        <a:gd name="connsiteY2" fmla="*/ 115729 h 155136"/>
                        <a:gd name="connsiteX3" fmla="*/ 299085 w 444698"/>
                        <a:gd name="connsiteY3" fmla="*/ 149066 h 155136"/>
                        <a:gd name="connsiteX4" fmla="*/ 434340 w 444698"/>
                        <a:gd name="connsiteY4" fmla="*/ 152876 h 155136"/>
                        <a:gd name="connsiteX5" fmla="*/ 441960 w 444698"/>
                        <a:gd name="connsiteY5" fmla="*/ 140494 h 155136"/>
                        <a:gd name="connsiteX6" fmla="*/ 365760 w 444698"/>
                        <a:gd name="connsiteY6" fmla="*/ 133826 h 155136"/>
                        <a:gd name="connsiteX7" fmla="*/ 278130 w 444698"/>
                        <a:gd name="connsiteY7" fmla="*/ 113824 h 155136"/>
                        <a:gd name="connsiteX8" fmla="*/ 244793 w 444698"/>
                        <a:gd name="connsiteY8" fmla="*/ 83344 h 155136"/>
                        <a:gd name="connsiteX9" fmla="*/ 148590 w 444698"/>
                        <a:gd name="connsiteY9" fmla="*/ 60484 h 155136"/>
                        <a:gd name="connsiteX10" fmla="*/ 15240 w 444698"/>
                        <a:gd name="connsiteY10" fmla="*/ 7144 h 155136"/>
                        <a:gd name="connsiteX11" fmla="*/ 0 w 444698"/>
                        <a:gd name="connsiteY11" fmla="*/ 7144 h 155136"/>
                        <a:gd name="connsiteX12" fmla="*/ 0 w 444698"/>
                        <a:gd name="connsiteY12" fmla="*/ 7144 h 15513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444698" h="155136">
                          <a:moveTo>
                            <a:pt x="0" y="7144"/>
                          </a:moveTo>
                          <a:cubicBezTo>
                            <a:pt x="1905" y="98584"/>
                            <a:pt x="100013" y="75724"/>
                            <a:pt x="161925" y="74771"/>
                          </a:cubicBezTo>
                          <a:cubicBezTo>
                            <a:pt x="201930" y="73819"/>
                            <a:pt x="230505" y="89059"/>
                            <a:pt x="259080" y="115729"/>
                          </a:cubicBezTo>
                          <a:cubicBezTo>
                            <a:pt x="271463" y="128111"/>
                            <a:pt x="282893" y="141446"/>
                            <a:pt x="299085" y="149066"/>
                          </a:cubicBezTo>
                          <a:cubicBezTo>
                            <a:pt x="345758" y="171926"/>
                            <a:pt x="390525" y="120491"/>
                            <a:pt x="434340" y="152876"/>
                          </a:cubicBezTo>
                          <a:cubicBezTo>
                            <a:pt x="441960" y="158591"/>
                            <a:pt x="448628" y="146209"/>
                            <a:pt x="441960" y="140494"/>
                          </a:cubicBezTo>
                          <a:cubicBezTo>
                            <a:pt x="415290" y="121444"/>
                            <a:pt x="396240" y="125254"/>
                            <a:pt x="365760" y="133826"/>
                          </a:cubicBezTo>
                          <a:cubicBezTo>
                            <a:pt x="328613" y="144304"/>
                            <a:pt x="305753" y="140494"/>
                            <a:pt x="278130" y="113824"/>
                          </a:cubicBezTo>
                          <a:cubicBezTo>
                            <a:pt x="267653" y="103346"/>
                            <a:pt x="257175" y="91916"/>
                            <a:pt x="244793" y="83344"/>
                          </a:cubicBezTo>
                          <a:cubicBezTo>
                            <a:pt x="216218" y="62389"/>
                            <a:pt x="183833" y="58579"/>
                            <a:pt x="148590" y="60484"/>
                          </a:cubicBezTo>
                          <a:cubicBezTo>
                            <a:pt x="99060" y="63341"/>
                            <a:pt x="17145" y="81439"/>
                            <a:pt x="15240" y="7144"/>
                          </a:cubicBezTo>
                          <a:cubicBezTo>
                            <a:pt x="14288" y="-2381"/>
                            <a:pt x="0" y="-2381"/>
                            <a:pt x="0" y="7144"/>
                          </a:cubicBezTo>
                          <a:lnTo>
                            <a:pt x="0" y="7144"/>
                          </a:lnTo>
                          <a:close/>
                        </a:path>
                      </a:pathLst>
                    </a:custGeom>
                    <a:solidFill>
                      <a:srgbClr val="3B4772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27" name="Freeform: Shape 226">
                      <a:extLst>
                        <a:ext uri="{FF2B5EF4-FFF2-40B4-BE49-F238E27FC236}">
                          <a16:creationId xmlns:a16="http://schemas.microsoft.com/office/drawing/2014/main" id="{9F131369-2B9A-44B0-A08C-17D4959403C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414623" y="5085280"/>
                      <a:ext cx="70213" cy="194342"/>
                    </a:xfrm>
                    <a:custGeom>
                      <a:avLst/>
                      <a:gdLst>
                        <a:gd name="connsiteX0" fmla="*/ 54140 w 70213"/>
                        <a:gd name="connsiteY0" fmla="*/ 9327 h 194342"/>
                        <a:gd name="connsiteX1" fmla="*/ 1753 w 70213"/>
                        <a:gd name="connsiteY1" fmla="*/ 181730 h 194342"/>
                        <a:gd name="connsiteX2" fmla="*/ 12230 w 70213"/>
                        <a:gd name="connsiteY2" fmla="*/ 192207 h 194342"/>
                        <a:gd name="connsiteX3" fmla="*/ 68428 w 70213"/>
                        <a:gd name="connsiteY3" fmla="*/ 5517 h 194342"/>
                        <a:gd name="connsiteX4" fmla="*/ 54140 w 70213"/>
                        <a:gd name="connsiteY4" fmla="*/ 9327 h 194342"/>
                        <a:gd name="connsiteX5" fmla="*/ 54140 w 70213"/>
                        <a:gd name="connsiteY5" fmla="*/ 9327 h 19434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70213" h="194342">
                          <a:moveTo>
                            <a:pt x="54140" y="9327"/>
                          </a:moveTo>
                          <a:cubicBezTo>
                            <a:pt x="62713" y="67430"/>
                            <a:pt x="39853" y="136962"/>
                            <a:pt x="1753" y="181730"/>
                          </a:cubicBezTo>
                          <a:cubicBezTo>
                            <a:pt x="-3962" y="188397"/>
                            <a:pt x="5563" y="198875"/>
                            <a:pt x="12230" y="192207"/>
                          </a:cubicBezTo>
                          <a:cubicBezTo>
                            <a:pt x="54140" y="143630"/>
                            <a:pt x="77000" y="69335"/>
                            <a:pt x="68428" y="5517"/>
                          </a:cubicBezTo>
                          <a:cubicBezTo>
                            <a:pt x="66523" y="-4008"/>
                            <a:pt x="53188" y="-198"/>
                            <a:pt x="54140" y="9327"/>
                          </a:cubicBezTo>
                          <a:lnTo>
                            <a:pt x="54140" y="9327"/>
                          </a:lnTo>
                          <a:close/>
                        </a:path>
                      </a:pathLst>
                    </a:custGeom>
                    <a:solidFill>
                      <a:srgbClr val="3B4772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28" name="Freeform: Shape 227">
                      <a:extLst>
                        <a:ext uri="{FF2B5EF4-FFF2-40B4-BE49-F238E27FC236}">
                          <a16:creationId xmlns:a16="http://schemas.microsoft.com/office/drawing/2014/main" id="{95ED9BF7-C4AD-417C-A48A-205F55B0628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9662" y="5059841"/>
                      <a:ext cx="51065" cy="142279"/>
                    </a:xfrm>
                    <a:custGeom>
                      <a:avLst/>
                      <a:gdLst>
                        <a:gd name="connsiteX0" fmla="*/ 36714 w 51065"/>
                        <a:gd name="connsiteY0" fmla="*/ 7144 h 142279"/>
                        <a:gd name="connsiteX1" fmla="*/ 1471 w 51065"/>
                        <a:gd name="connsiteY1" fmla="*/ 131921 h 142279"/>
                        <a:gd name="connsiteX2" fmla="*/ 13854 w 51065"/>
                        <a:gd name="connsiteY2" fmla="*/ 139541 h 142279"/>
                        <a:gd name="connsiteX3" fmla="*/ 51001 w 51065"/>
                        <a:gd name="connsiteY3" fmla="*/ 7144 h 142279"/>
                        <a:gd name="connsiteX4" fmla="*/ 36714 w 51065"/>
                        <a:gd name="connsiteY4" fmla="*/ 7144 h 142279"/>
                        <a:gd name="connsiteX5" fmla="*/ 36714 w 51065"/>
                        <a:gd name="connsiteY5" fmla="*/ 7144 h 14227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51065" h="142279">
                          <a:moveTo>
                            <a:pt x="36714" y="7144"/>
                          </a:moveTo>
                          <a:cubicBezTo>
                            <a:pt x="37666" y="52864"/>
                            <a:pt x="28141" y="94774"/>
                            <a:pt x="1471" y="131921"/>
                          </a:cubicBezTo>
                          <a:cubicBezTo>
                            <a:pt x="-4244" y="139541"/>
                            <a:pt x="8139" y="146209"/>
                            <a:pt x="13854" y="139541"/>
                          </a:cubicBezTo>
                          <a:cubicBezTo>
                            <a:pt x="42429" y="100489"/>
                            <a:pt x="51954" y="54769"/>
                            <a:pt x="51001" y="7144"/>
                          </a:cubicBezTo>
                          <a:cubicBezTo>
                            <a:pt x="50049" y="-2381"/>
                            <a:pt x="35761" y="-2381"/>
                            <a:pt x="36714" y="7144"/>
                          </a:cubicBezTo>
                          <a:lnTo>
                            <a:pt x="36714" y="7144"/>
                          </a:lnTo>
                          <a:close/>
                        </a:path>
                      </a:pathLst>
                    </a:custGeom>
                    <a:solidFill>
                      <a:srgbClr val="3B4772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</p:grpSp>
            <p:grpSp>
              <p:nvGrpSpPr>
                <p:cNvPr id="211" name="Graphic 6">
                  <a:extLst>
                    <a:ext uri="{FF2B5EF4-FFF2-40B4-BE49-F238E27FC236}">
                      <a16:creationId xmlns:a16="http://schemas.microsoft.com/office/drawing/2014/main" id="{387D2161-780D-4C92-A79C-2EE4C1649FDA}"/>
                    </a:ext>
                  </a:extLst>
                </p:cNvPr>
                <p:cNvGrpSpPr/>
                <p:nvPr/>
              </p:nvGrpSpPr>
              <p:grpSpPr>
                <a:xfrm>
                  <a:off x="1494400" y="5316887"/>
                  <a:ext cx="438508" cy="256024"/>
                  <a:chOff x="1494400" y="5316887"/>
                  <a:chExt cx="438508" cy="256024"/>
                </a:xfrm>
              </p:grpSpPr>
              <p:grpSp>
                <p:nvGrpSpPr>
                  <p:cNvPr id="212" name="Graphic 6">
                    <a:extLst>
                      <a:ext uri="{FF2B5EF4-FFF2-40B4-BE49-F238E27FC236}">
                        <a16:creationId xmlns:a16="http://schemas.microsoft.com/office/drawing/2014/main" id="{46F84485-FB2D-4B97-ADA3-6A2A409167B3}"/>
                      </a:ext>
                    </a:extLst>
                  </p:cNvPr>
                  <p:cNvGrpSpPr/>
                  <p:nvPr/>
                </p:nvGrpSpPr>
                <p:grpSpPr>
                  <a:xfrm>
                    <a:off x="1589485" y="5364747"/>
                    <a:ext cx="243208" cy="52777"/>
                    <a:chOff x="1589485" y="5364747"/>
                    <a:chExt cx="243208" cy="52777"/>
                  </a:xfrm>
                  <a:solidFill>
                    <a:srgbClr val="3B4772"/>
                  </a:solidFill>
                </p:grpSpPr>
                <p:sp>
                  <p:nvSpPr>
                    <p:cNvPr id="221" name="Freeform: Shape 220">
                      <a:extLst>
                        <a:ext uri="{FF2B5EF4-FFF2-40B4-BE49-F238E27FC236}">
                          <a16:creationId xmlns:a16="http://schemas.microsoft.com/office/drawing/2014/main" id="{9EBC48DC-FB6B-40FF-8197-049362584FB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9485" y="5364747"/>
                      <a:ext cx="52708" cy="52777"/>
                    </a:xfrm>
                    <a:custGeom>
                      <a:avLst/>
                      <a:gdLst>
                        <a:gd name="connsiteX0" fmla="*/ 45013 w 52708"/>
                        <a:gd name="connsiteY0" fmla="*/ 7990 h 52777"/>
                        <a:gd name="connsiteX1" fmla="*/ 10723 w 52708"/>
                        <a:gd name="connsiteY1" fmla="*/ 47042 h 52777"/>
                        <a:gd name="connsiteX2" fmla="*/ 45013 w 52708"/>
                        <a:gd name="connsiteY2" fmla="*/ 7990 h 5277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52708" h="52777">
                          <a:moveTo>
                            <a:pt x="45013" y="7990"/>
                          </a:moveTo>
                          <a:cubicBezTo>
                            <a:pt x="68826" y="33707"/>
                            <a:pt x="31678" y="66092"/>
                            <a:pt x="10723" y="47042"/>
                          </a:cubicBezTo>
                          <a:cubicBezTo>
                            <a:pt x="-20709" y="18467"/>
                            <a:pt x="25010" y="-15823"/>
                            <a:pt x="45013" y="7990"/>
                          </a:cubicBezTo>
                        </a:path>
                      </a:pathLst>
                    </a:custGeom>
                    <a:solidFill>
                      <a:srgbClr val="3B4772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22" name="Freeform: Shape 221">
                      <a:extLst>
                        <a:ext uri="{FF2B5EF4-FFF2-40B4-BE49-F238E27FC236}">
                          <a16:creationId xmlns:a16="http://schemas.microsoft.com/office/drawing/2014/main" id="{1E2B6EED-6CB6-4129-BF94-758232A2C04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779985" y="5364747"/>
                      <a:ext cx="52708" cy="52777"/>
                    </a:xfrm>
                    <a:custGeom>
                      <a:avLst/>
                      <a:gdLst>
                        <a:gd name="connsiteX0" fmla="*/ 45013 w 52708"/>
                        <a:gd name="connsiteY0" fmla="*/ 7990 h 52777"/>
                        <a:gd name="connsiteX1" fmla="*/ 10723 w 52708"/>
                        <a:gd name="connsiteY1" fmla="*/ 47042 h 52777"/>
                        <a:gd name="connsiteX2" fmla="*/ 45013 w 52708"/>
                        <a:gd name="connsiteY2" fmla="*/ 7990 h 5277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52708" h="52777">
                          <a:moveTo>
                            <a:pt x="45013" y="7990"/>
                          </a:moveTo>
                          <a:cubicBezTo>
                            <a:pt x="68826" y="33707"/>
                            <a:pt x="31678" y="66092"/>
                            <a:pt x="10723" y="47042"/>
                          </a:cubicBezTo>
                          <a:cubicBezTo>
                            <a:pt x="-20709" y="18467"/>
                            <a:pt x="25011" y="-15823"/>
                            <a:pt x="45013" y="7990"/>
                          </a:cubicBezTo>
                        </a:path>
                      </a:pathLst>
                    </a:custGeom>
                    <a:solidFill>
                      <a:srgbClr val="3B4772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213" name="Freeform: Shape 212">
                    <a:extLst>
                      <a:ext uri="{FF2B5EF4-FFF2-40B4-BE49-F238E27FC236}">
                        <a16:creationId xmlns:a16="http://schemas.microsoft.com/office/drawing/2014/main" id="{F3F8EA53-6C0F-43FB-A927-D68989840301}"/>
                      </a:ext>
                    </a:extLst>
                  </p:cNvPr>
                  <p:cNvSpPr/>
                  <p:nvPr/>
                </p:nvSpPr>
                <p:spPr>
                  <a:xfrm>
                    <a:off x="1683790" y="5379456"/>
                    <a:ext cx="58836" cy="98055"/>
                  </a:xfrm>
                  <a:custGeom>
                    <a:avLst/>
                    <a:gdLst>
                      <a:gd name="connsiteX0" fmla="*/ 19288 w 58836"/>
                      <a:gd name="connsiteY0" fmla="*/ 10426 h 98055"/>
                      <a:gd name="connsiteX1" fmla="*/ 43101 w 58836"/>
                      <a:gd name="connsiteY1" fmla="*/ 91388 h 98055"/>
                      <a:gd name="connsiteX2" fmla="*/ 50721 w 58836"/>
                      <a:gd name="connsiteY2" fmla="*/ 80911 h 98055"/>
                      <a:gd name="connsiteX3" fmla="*/ 7858 w 58836"/>
                      <a:gd name="connsiteY3" fmla="*/ 80911 h 98055"/>
                      <a:gd name="connsiteX4" fmla="*/ 7858 w 58836"/>
                      <a:gd name="connsiteY4" fmla="*/ 98056 h 98055"/>
                      <a:gd name="connsiteX5" fmla="*/ 50721 w 58836"/>
                      <a:gd name="connsiteY5" fmla="*/ 98056 h 98055"/>
                      <a:gd name="connsiteX6" fmla="*/ 58341 w 58836"/>
                      <a:gd name="connsiteY6" fmla="*/ 87578 h 98055"/>
                      <a:gd name="connsiteX7" fmla="*/ 34528 w 58836"/>
                      <a:gd name="connsiteY7" fmla="*/ 6616 h 98055"/>
                      <a:gd name="connsiteX8" fmla="*/ 19288 w 58836"/>
                      <a:gd name="connsiteY8" fmla="*/ 10426 h 98055"/>
                      <a:gd name="connsiteX9" fmla="*/ 19288 w 58836"/>
                      <a:gd name="connsiteY9" fmla="*/ 10426 h 9805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58836" h="98055">
                        <a:moveTo>
                          <a:pt x="19288" y="10426"/>
                        </a:moveTo>
                        <a:cubicBezTo>
                          <a:pt x="24051" y="38048"/>
                          <a:pt x="35481" y="63766"/>
                          <a:pt x="43101" y="91388"/>
                        </a:cubicBezTo>
                        <a:cubicBezTo>
                          <a:pt x="45958" y="87578"/>
                          <a:pt x="48816" y="84721"/>
                          <a:pt x="50721" y="80911"/>
                        </a:cubicBezTo>
                        <a:cubicBezTo>
                          <a:pt x="36433" y="80911"/>
                          <a:pt x="22146" y="80911"/>
                          <a:pt x="7858" y="80911"/>
                        </a:cubicBezTo>
                        <a:cubicBezTo>
                          <a:pt x="-2619" y="80911"/>
                          <a:pt x="-2619" y="98056"/>
                          <a:pt x="7858" y="98056"/>
                        </a:cubicBezTo>
                        <a:cubicBezTo>
                          <a:pt x="22146" y="98056"/>
                          <a:pt x="36433" y="98056"/>
                          <a:pt x="50721" y="98056"/>
                        </a:cubicBezTo>
                        <a:cubicBezTo>
                          <a:pt x="56436" y="98056"/>
                          <a:pt x="60246" y="92341"/>
                          <a:pt x="58341" y="87578"/>
                        </a:cubicBezTo>
                        <a:cubicBezTo>
                          <a:pt x="50721" y="59956"/>
                          <a:pt x="39291" y="34238"/>
                          <a:pt x="34528" y="6616"/>
                        </a:cubicBezTo>
                        <a:cubicBezTo>
                          <a:pt x="33576" y="-4814"/>
                          <a:pt x="17383" y="-52"/>
                          <a:pt x="19288" y="10426"/>
                        </a:cubicBezTo>
                        <a:lnTo>
                          <a:pt x="19288" y="10426"/>
                        </a:lnTo>
                        <a:close/>
                      </a:path>
                    </a:pathLst>
                  </a:custGeom>
                  <a:solidFill>
                    <a:srgbClr val="3B477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grpSp>
                <p:nvGrpSpPr>
                  <p:cNvPr id="214" name="Graphic 6">
                    <a:extLst>
                      <a:ext uri="{FF2B5EF4-FFF2-40B4-BE49-F238E27FC236}">
                        <a16:creationId xmlns:a16="http://schemas.microsoft.com/office/drawing/2014/main" id="{E1AA7358-8461-4B96-BFB2-AE5C3BF38384}"/>
                      </a:ext>
                    </a:extLst>
                  </p:cNvPr>
                  <p:cNvGrpSpPr/>
                  <p:nvPr/>
                </p:nvGrpSpPr>
                <p:grpSpPr>
                  <a:xfrm>
                    <a:off x="1494400" y="5467546"/>
                    <a:ext cx="438508" cy="105365"/>
                    <a:chOff x="1494400" y="5467546"/>
                    <a:chExt cx="438508" cy="105365"/>
                  </a:xfrm>
                  <a:solidFill>
                    <a:srgbClr val="F8C9D8"/>
                  </a:solidFill>
                </p:grpSpPr>
                <p:sp>
                  <p:nvSpPr>
                    <p:cNvPr id="219" name="Freeform: Shape 218">
                      <a:extLst>
                        <a:ext uri="{FF2B5EF4-FFF2-40B4-BE49-F238E27FC236}">
                          <a16:creationId xmlns:a16="http://schemas.microsoft.com/office/drawing/2014/main" id="{463F4906-FB31-4C67-9059-CF0D920B625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494400" y="5467546"/>
                      <a:ext cx="105133" cy="105365"/>
                    </a:xfrm>
                    <a:custGeom>
                      <a:avLst/>
                      <a:gdLst>
                        <a:gd name="connsiteX0" fmla="*/ 89615 w 105133"/>
                        <a:gd name="connsiteY0" fmla="*/ 16634 h 105365"/>
                        <a:gd name="connsiteX1" fmla="*/ 21988 w 105133"/>
                        <a:gd name="connsiteY1" fmla="*/ 93786 h 105365"/>
                        <a:gd name="connsiteX2" fmla="*/ 89615 w 105133"/>
                        <a:gd name="connsiteY2" fmla="*/ 16634 h 105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105133" h="105365">
                          <a:moveTo>
                            <a:pt x="89615" y="16634"/>
                          </a:moveTo>
                          <a:cubicBezTo>
                            <a:pt x="137240" y="68069"/>
                            <a:pt x="63898" y="131886"/>
                            <a:pt x="21988" y="93786"/>
                          </a:cubicBezTo>
                          <a:cubicBezTo>
                            <a:pt x="-41830" y="35684"/>
                            <a:pt x="49610" y="-31944"/>
                            <a:pt x="89615" y="16634"/>
                          </a:cubicBezTo>
                        </a:path>
                      </a:pathLst>
                    </a:custGeom>
                    <a:solidFill>
                      <a:srgbClr val="F8C9D8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20" name="Freeform: Shape 219">
                      <a:extLst>
                        <a:ext uri="{FF2B5EF4-FFF2-40B4-BE49-F238E27FC236}">
                          <a16:creationId xmlns:a16="http://schemas.microsoft.com/office/drawing/2014/main" id="{F651CEE4-FBAB-4E15-9A80-784EF10CAD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27775" y="5467546"/>
                      <a:ext cx="105133" cy="105365"/>
                    </a:xfrm>
                    <a:custGeom>
                      <a:avLst/>
                      <a:gdLst>
                        <a:gd name="connsiteX0" fmla="*/ 89615 w 105133"/>
                        <a:gd name="connsiteY0" fmla="*/ 16634 h 105365"/>
                        <a:gd name="connsiteX1" fmla="*/ 21988 w 105133"/>
                        <a:gd name="connsiteY1" fmla="*/ 93786 h 105365"/>
                        <a:gd name="connsiteX2" fmla="*/ 89615 w 105133"/>
                        <a:gd name="connsiteY2" fmla="*/ 16634 h 105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105133" h="105365">
                          <a:moveTo>
                            <a:pt x="89615" y="16634"/>
                          </a:moveTo>
                          <a:cubicBezTo>
                            <a:pt x="137240" y="68069"/>
                            <a:pt x="63898" y="131886"/>
                            <a:pt x="21988" y="93786"/>
                          </a:cubicBezTo>
                          <a:cubicBezTo>
                            <a:pt x="-41830" y="35684"/>
                            <a:pt x="49610" y="-31944"/>
                            <a:pt x="89615" y="16634"/>
                          </a:cubicBezTo>
                        </a:path>
                      </a:pathLst>
                    </a:custGeom>
                    <a:solidFill>
                      <a:srgbClr val="F8C9D8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215" name="Graphic 6">
                    <a:extLst>
                      <a:ext uri="{FF2B5EF4-FFF2-40B4-BE49-F238E27FC236}">
                        <a16:creationId xmlns:a16="http://schemas.microsoft.com/office/drawing/2014/main" id="{6971CEE2-4EB1-4699-B520-A3FC72984F92}"/>
                      </a:ext>
                    </a:extLst>
                  </p:cNvPr>
                  <p:cNvGrpSpPr/>
                  <p:nvPr/>
                </p:nvGrpSpPr>
                <p:grpSpPr>
                  <a:xfrm>
                    <a:off x="1568021" y="5316887"/>
                    <a:ext cx="289103" cy="31477"/>
                    <a:chOff x="1568021" y="5316887"/>
                    <a:chExt cx="289103" cy="31477"/>
                  </a:xfrm>
                  <a:solidFill>
                    <a:srgbClr val="3B4772"/>
                  </a:solidFill>
                </p:grpSpPr>
                <p:sp>
                  <p:nvSpPr>
                    <p:cNvPr id="217" name="Freeform: Shape 216">
                      <a:extLst>
                        <a:ext uri="{FF2B5EF4-FFF2-40B4-BE49-F238E27FC236}">
                          <a16:creationId xmlns:a16="http://schemas.microsoft.com/office/drawing/2014/main" id="{020F3036-854A-42E5-9496-906B9689678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68021" y="5317180"/>
                      <a:ext cx="100156" cy="28526"/>
                    </a:xfrm>
                    <a:custGeom>
                      <a:avLst/>
                      <a:gdLst>
                        <a:gd name="connsiteX0" fmla="*/ 5517 w 100156"/>
                        <a:gd name="connsiteY0" fmla="*/ 21267 h 28526"/>
                        <a:gd name="connsiteX1" fmla="*/ 96005 w 100156"/>
                        <a:gd name="connsiteY1" fmla="*/ 15552 h 28526"/>
                        <a:gd name="connsiteX2" fmla="*/ 87432 w 100156"/>
                        <a:gd name="connsiteY2" fmla="*/ 1264 h 28526"/>
                        <a:gd name="connsiteX3" fmla="*/ 9327 w 100156"/>
                        <a:gd name="connsiteY3" fmla="*/ 5074 h 28526"/>
                        <a:gd name="connsiteX4" fmla="*/ 5517 w 100156"/>
                        <a:gd name="connsiteY4" fmla="*/ 21267 h 28526"/>
                        <a:gd name="connsiteX5" fmla="*/ 5517 w 100156"/>
                        <a:gd name="connsiteY5" fmla="*/ 21267 h 2852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00156" h="28526">
                          <a:moveTo>
                            <a:pt x="5517" y="21267"/>
                          </a:moveTo>
                          <a:cubicBezTo>
                            <a:pt x="36950" y="31744"/>
                            <a:pt x="66477" y="31744"/>
                            <a:pt x="96005" y="15552"/>
                          </a:cubicBezTo>
                          <a:cubicBezTo>
                            <a:pt x="105530" y="10789"/>
                            <a:pt x="96957" y="-4451"/>
                            <a:pt x="87432" y="1264"/>
                          </a:cubicBezTo>
                          <a:cubicBezTo>
                            <a:pt x="61715" y="15552"/>
                            <a:pt x="36950" y="14599"/>
                            <a:pt x="9327" y="5074"/>
                          </a:cubicBezTo>
                          <a:cubicBezTo>
                            <a:pt x="-198" y="1264"/>
                            <a:pt x="-4008" y="17457"/>
                            <a:pt x="5517" y="21267"/>
                          </a:cubicBezTo>
                          <a:lnTo>
                            <a:pt x="5517" y="21267"/>
                          </a:lnTo>
                          <a:close/>
                        </a:path>
                      </a:pathLst>
                    </a:custGeom>
                    <a:solidFill>
                      <a:srgbClr val="3B4772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18" name="Freeform: Shape 217">
                      <a:extLst>
                        <a:ext uri="{FF2B5EF4-FFF2-40B4-BE49-F238E27FC236}">
                          <a16:creationId xmlns:a16="http://schemas.microsoft.com/office/drawing/2014/main" id="{B6D88A63-5D56-46F9-BA5A-DC909C0A054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747632" y="5316887"/>
                      <a:ext cx="109491" cy="31477"/>
                    </a:xfrm>
                    <a:custGeom>
                      <a:avLst/>
                      <a:gdLst>
                        <a:gd name="connsiteX0" fmla="*/ 5929 w 109491"/>
                        <a:gd name="connsiteY0" fmla="*/ 16798 h 31477"/>
                        <a:gd name="connsiteX1" fmla="*/ 105941 w 109491"/>
                        <a:gd name="connsiteY1" fmla="*/ 18703 h 31477"/>
                        <a:gd name="connsiteX2" fmla="*/ 97368 w 109491"/>
                        <a:gd name="connsiteY2" fmla="*/ 4415 h 31477"/>
                        <a:gd name="connsiteX3" fmla="*/ 9738 w 109491"/>
                        <a:gd name="connsiteY3" fmla="*/ 605 h 31477"/>
                        <a:gd name="connsiteX4" fmla="*/ 5929 w 109491"/>
                        <a:gd name="connsiteY4" fmla="*/ 16798 h 31477"/>
                        <a:gd name="connsiteX5" fmla="*/ 5929 w 109491"/>
                        <a:gd name="connsiteY5" fmla="*/ 16798 h 3147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09491" h="31477">
                          <a:moveTo>
                            <a:pt x="5929" y="16798"/>
                          </a:moveTo>
                          <a:cubicBezTo>
                            <a:pt x="38313" y="29180"/>
                            <a:pt x="74508" y="41563"/>
                            <a:pt x="105941" y="18703"/>
                          </a:cubicBezTo>
                          <a:cubicBezTo>
                            <a:pt x="114513" y="12988"/>
                            <a:pt x="105941" y="-2252"/>
                            <a:pt x="97368" y="4415"/>
                          </a:cubicBezTo>
                          <a:cubicBezTo>
                            <a:pt x="69746" y="23465"/>
                            <a:pt x="38313" y="11083"/>
                            <a:pt x="9738" y="605"/>
                          </a:cubicBezTo>
                          <a:cubicBezTo>
                            <a:pt x="213" y="-3205"/>
                            <a:pt x="-4549" y="12035"/>
                            <a:pt x="5929" y="16798"/>
                          </a:cubicBezTo>
                          <a:lnTo>
                            <a:pt x="5929" y="16798"/>
                          </a:lnTo>
                          <a:close/>
                        </a:path>
                      </a:pathLst>
                    </a:custGeom>
                    <a:solidFill>
                      <a:srgbClr val="3B4772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216" name="Freeform: Shape 215">
                    <a:extLst>
                      <a:ext uri="{FF2B5EF4-FFF2-40B4-BE49-F238E27FC236}">
                        <a16:creationId xmlns:a16="http://schemas.microsoft.com/office/drawing/2014/main" id="{C9520F49-7737-4494-9B52-DF84E625156D}"/>
                      </a:ext>
                    </a:extLst>
                  </p:cNvPr>
                  <p:cNvSpPr/>
                  <p:nvPr/>
                </p:nvSpPr>
                <p:spPr>
                  <a:xfrm>
                    <a:off x="1633332" y="5510918"/>
                    <a:ext cx="79847" cy="33010"/>
                  </a:xfrm>
                  <a:custGeom>
                    <a:avLst/>
                    <a:gdLst>
                      <a:gd name="connsiteX0" fmla="*/ 9738 w 79847"/>
                      <a:gd name="connsiteY0" fmla="*/ 25649 h 33010"/>
                      <a:gd name="connsiteX1" fmla="*/ 63079 w 79847"/>
                      <a:gd name="connsiteY1" fmla="*/ 27554 h 33010"/>
                      <a:gd name="connsiteX2" fmla="*/ 79271 w 79847"/>
                      <a:gd name="connsiteY2" fmla="*/ 22791 h 33010"/>
                      <a:gd name="connsiteX3" fmla="*/ 5929 w 79847"/>
                      <a:gd name="connsiteY3" fmla="*/ 9456 h 33010"/>
                      <a:gd name="connsiteX4" fmla="*/ 9738 w 79847"/>
                      <a:gd name="connsiteY4" fmla="*/ 25649 h 33010"/>
                      <a:gd name="connsiteX5" fmla="*/ 9738 w 79847"/>
                      <a:gd name="connsiteY5" fmla="*/ 25649 h 3301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79847" h="33010">
                        <a:moveTo>
                          <a:pt x="9738" y="25649"/>
                        </a:moveTo>
                        <a:cubicBezTo>
                          <a:pt x="24026" y="19934"/>
                          <a:pt x="54506" y="7551"/>
                          <a:pt x="63079" y="27554"/>
                        </a:cubicBezTo>
                        <a:cubicBezTo>
                          <a:pt x="66888" y="37079"/>
                          <a:pt x="83081" y="33269"/>
                          <a:pt x="79271" y="22791"/>
                        </a:cubicBezTo>
                        <a:cubicBezTo>
                          <a:pt x="65936" y="-9594"/>
                          <a:pt x="31646" y="-1021"/>
                          <a:pt x="5929" y="9456"/>
                        </a:cubicBezTo>
                        <a:cubicBezTo>
                          <a:pt x="-4549" y="13266"/>
                          <a:pt x="213" y="29459"/>
                          <a:pt x="9738" y="25649"/>
                        </a:cubicBezTo>
                        <a:lnTo>
                          <a:pt x="9738" y="25649"/>
                        </a:lnTo>
                        <a:close/>
                      </a:path>
                    </a:pathLst>
                  </a:custGeom>
                  <a:solidFill>
                    <a:srgbClr val="3B477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180" name="Graphic 6">
                <a:extLst>
                  <a:ext uri="{FF2B5EF4-FFF2-40B4-BE49-F238E27FC236}">
                    <a16:creationId xmlns:a16="http://schemas.microsoft.com/office/drawing/2014/main" id="{67B047FE-B2B2-434C-A2BB-1834C4C46492}"/>
                  </a:ext>
                </a:extLst>
              </p:cNvPr>
              <p:cNvGrpSpPr/>
              <p:nvPr/>
            </p:nvGrpSpPr>
            <p:grpSpPr>
              <a:xfrm>
                <a:off x="1527395" y="5811446"/>
                <a:ext cx="404706" cy="209497"/>
                <a:chOff x="1527395" y="5811446"/>
                <a:chExt cx="404706" cy="209497"/>
              </a:xfrm>
            </p:grpSpPr>
            <p:grpSp>
              <p:nvGrpSpPr>
                <p:cNvPr id="202" name="Graphic 6">
                  <a:extLst>
                    <a:ext uri="{FF2B5EF4-FFF2-40B4-BE49-F238E27FC236}">
                      <a16:creationId xmlns:a16="http://schemas.microsoft.com/office/drawing/2014/main" id="{2F22C0C4-3E58-4985-8342-8CBDC5673E42}"/>
                    </a:ext>
                  </a:extLst>
                </p:cNvPr>
                <p:cNvGrpSpPr/>
                <p:nvPr/>
              </p:nvGrpSpPr>
              <p:grpSpPr>
                <a:xfrm>
                  <a:off x="1527395" y="5811446"/>
                  <a:ext cx="208409" cy="209497"/>
                  <a:chOff x="1527395" y="5811446"/>
                  <a:chExt cx="208409" cy="209497"/>
                </a:xfrm>
              </p:grpSpPr>
              <p:sp>
                <p:nvSpPr>
                  <p:cNvPr id="206" name="Freeform: Shape 205">
                    <a:extLst>
                      <a:ext uri="{FF2B5EF4-FFF2-40B4-BE49-F238E27FC236}">
                        <a16:creationId xmlns:a16="http://schemas.microsoft.com/office/drawing/2014/main" id="{3F7EADCC-B497-4811-80D3-396DC97762EE}"/>
                      </a:ext>
                    </a:extLst>
                  </p:cNvPr>
                  <p:cNvSpPr/>
                  <p:nvPr/>
                </p:nvSpPr>
                <p:spPr>
                  <a:xfrm>
                    <a:off x="1534485" y="5817555"/>
                    <a:ext cx="191452" cy="195262"/>
                  </a:xfrm>
                  <a:custGeom>
                    <a:avLst/>
                    <a:gdLst>
                      <a:gd name="connsiteX0" fmla="*/ 191453 w 191452"/>
                      <a:gd name="connsiteY0" fmla="*/ 53340 h 195262"/>
                      <a:gd name="connsiteX1" fmla="*/ 169545 w 191452"/>
                      <a:gd name="connsiteY1" fmla="*/ 195263 h 195262"/>
                      <a:gd name="connsiteX2" fmla="*/ 80010 w 191452"/>
                      <a:gd name="connsiteY2" fmla="*/ 124777 h 195262"/>
                      <a:gd name="connsiteX3" fmla="*/ 0 w 191452"/>
                      <a:gd name="connsiteY3" fmla="*/ 76200 h 195262"/>
                      <a:gd name="connsiteX4" fmla="*/ 68580 w 191452"/>
                      <a:gd name="connsiteY4" fmla="*/ 0 h 195262"/>
                      <a:gd name="connsiteX5" fmla="*/ 191453 w 191452"/>
                      <a:gd name="connsiteY5" fmla="*/ 53340 h 1952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91452" h="195262">
                        <a:moveTo>
                          <a:pt x="191453" y="53340"/>
                        </a:moveTo>
                        <a:cubicBezTo>
                          <a:pt x="184785" y="100965"/>
                          <a:pt x="181928" y="148590"/>
                          <a:pt x="169545" y="195263"/>
                        </a:cubicBezTo>
                        <a:cubicBezTo>
                          <a:pt x="140970" y="187642"/>
                          <a:pt x="104775" y="143827"/>
                          <a:pt x="80010" y="124777"/>
                        </a:cubicBezTo>
                        <a:cubicBezTo>
                          <a:pt x="55245" y="105727"/>
                          <a:pt x="33338" y="93345"/>
                          <a:pt x="0" y="76200"/>
                        </a:cubicBezTo>
                        <a:cubicBezTo>
                          <a:pt x="6668" y="65722"/>
                          <a:pt x="52388" y="4763"/>
                          <a:pt x="68580" y="0"/>
                        </a:cubicBezTo>
                        <a:lnTo>
                          <a:pt x="191453" y="53340"/>
                        </a:lnTo>
                      </a:path>
                    </a:pathLst>
                  </a:custGeom>
                  <a:solidFill>
                    <a:srgbClr val="F9D38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07" name="Freeform: Shape 206">
                    <a:extLst>
                      <a:ext uri="{FF2B5EF4-FFF2-40B4-BE49-F238E27FC236}">
                        <a16:creationId xmlns:a16="http://schemas.microsoft.com/office/drawing/2014/main" id="{204E69B1-3A25-436F-943E-90C3CA5A69F1}"/>
                      </a:ext>
                    </a:extLst>
                  </p:cNvPr>
                  <p:cNvSpPr/>
                  <p:nvPr/>
                </p:nvSpPr>
                <p:spPr>
                  <a:xfrm>
                    <a:off x="1527395" y="5811446"/>
                    <a:ext cx="208409" cy="209497"/>
                  </a:xfrm>
                  <a:custGeom>
                    <a:avLst/>
                    <a:gdLst>
                      <a:gd name="connsiteX0" fmla="*/ 190923 w 208409"/>
                      <a:gd name="connsiteY0" fmla="*/ 56591 h 209497"/>
                      <a:gd name="connsiteX1" fmla="*/ 169016 w 208409"/>
                      <a:gd name="connsiteY1" fmla="*/ 198513 h 209497"/>
                      <a:gd name="connsiteX2" fmla="*/ 179493 w 208409"/>
                      <a:gd name="connsiteY2" fmla="*/ 192798 h 209497"/>
                      <a:gd name="connsiteX3" fmla="*/ 93768 w 208409"/>
                      <a:gd name="connsiteY3" fmla="*/ 124218 h 209497"/>
                      <a:gd name="connsiteX4" fmla="*/ 11853 w 208409"/>
                      <a:gd name="connsiteY4" fmla="*/ 74688 h 209497"/>
                      <a:gd name="connsiteX5" fmla="*/ 14711 w 208409"/>
                      <a:gd name="connsiteY5" fmla="*/ 86118 h 209497"/>
                      <a:gd name="connsiteX6" fmla="*/ 61383 w 208409"/>
                      <a:gd name="connsiteY6" fmla="*/ 28968 h 209497"/>
                      <a:gd name="connsiteX7" fmla="*/ 76623 w 208409"/>
                      <a:gd name="connsiteY7" fmla="*/ 15633 h 209497"/>
                      <a:gd name="connsiteX8" fmla="*/ 73766 w 208409"/>
                      <a:gd name="connsiteY8" fmla="*/ 14681 h 209497"/>
                      <a:gd name="connsiteX9" fmla="*/ 93768 w 208409"/>
                      <a:gd name="connsiteY9" fmla="*/ 23253 h 209497"/>
                      <a:gd name="connsiteX10" fmla="*/ 195686 w 208409"/>
                      <a:gd name="connsiteY10" fmla="*/ 67068 h 209497"/>
                      <a:gd name="connsiteX11" fmla="*/ 204258 w 208409"/>
                      <a:gd name="connsiteY11" fmla="*/ 52781 h 209497"/>
                      <a:gd name="connsiteX12" fmla="*/ 149966 w 208409"/>
                      <a:gd name="connsiteY12" fmla="*/ 28968 h 209497"/>
                      <a:gd name="connsiteX13" fmla="*/ 84243 w 208409"/>
                      <a:gd name="connsiteY13" fmla="*/ 393 h 209497"/>
                      <a:gd name="connsiteX14" fmla="*/ 1376 w 208409"/>
                      <a:gd name="connsiteY14" fmla="*/ 77546 h 209497"/>
                      <a:gd name="connsiteX15" fmla="*/ 4233 w 208409"/>
                      <a:gd name="connsiteY15" fmla="*/ 88976 h 209497"/>
                      <a:gd name="connsiteX16" fmla="*/ 105198 w 208409"/>
                      <a:gd name="connsiteY16" fmla="*/ 155651 h 209497"/>
                      <a:gd name="connsiteX17" fmla="*/ 175683 w 208409"/>
                      <a:gd name="connsiteY17" fmla="*/ 208991 h 209497"/>
                      <a:gd name="connsiteX18" fmla="*/ 186161 w 208409"/>
                      <a:gd name="connsiteY18" fmla="*/ 203276 h 209497"/>
                      <a:gd name="connsiteX19" fmla="*/ 208068 w 208409"/>
                      <a:gd name="connsiteY19" fmla="*/ 61353 h 209497"/>
                      <a:gd name="connsiteX20" fmla="*/ 190923 w 208409"/>
                      <a:gd name="connsiteY20" fmla="*/ 56591 h 209497"/>
                      <a:gd name="connsiteX21" fmla="*/ 190923 w 208409"/>
                      <a:gd name="connsiteY21" fmla="*/ 56591 h 20949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208409" h="209497">
                        <a:moveTo>
                          <a:pt x="190923" y="56591"/>
                        </a:moveTo>
                        <a:cubicBezTo>
                          <a:pt x="184256" y="104216"/>
                          <a:pt x="180446" y="151841"/>
                          <a:pt x="169016" y="198513"/>
                        </a:cubicBezTo>
                        <a:cubicBezTo>
                          <a:pt x="172826" y="196608"/>
                          <a:pt x="175683" y="194703"/>
                          <a:pt x="179493" y="192798"/>
                        </a:cubicBezTo>
                        <a:cubicBezTo>
                          <a:pt x="145203" y="179463"/>
                          <a:pt x="121391" y="147078"/>
                          <a:pt x="93768" y="124218"/>
                        </a:cubicBezTo>
                        <a:cubicBezTo>
                          <a:pt x="68051" y="104216"/>
                          <a:pt x="40428" y="88976"/>
                          <a:pt x="11853" y="74688"/>
                        </a:cubicBezTo>
                        <a:cubicBezTo>
                          <a:pt x="12806" y="78498"/>
                          <a:pt x="13758" y="82308"/>
                          <a:pt x="14711" y="86118"/>
                        </a:cubicBezTo>
                        <a:cubicBezTo>
                          <a:pt x="28998" y="66116"/>
                          <a:pt x="44238" y="46113"/>
                          <a:pt x="61383" y="28968"/>
                        </a:cubicBezTo>
                        <a:cubicBezTo>
                          <a:pt x="65193" y="25158"/>
                          <a:pt x="70908" y="17538"/>
                          <a:pt x="76623" y="15633"/>
                        </a:cubicBezTo>
                        <a:cubicBezTo>
                          <a:pt x="76623" y="15633"/>
                          <a:pt x="69003" y="14681"/>
                          <a:pt x="73766" y="14681"/>
                        </a:cubicBezTo>
                        <a:cubicBezTo>
                          <a:pt x="78528" y="14681"/>
                          <a:pt x="89006" y="21348"/>
                          <a:pt x="93768" y="23253"/>
                        </a:cubicBezTo>
                        <a:cubicBezTo>
                          <a:pt x="128058" y="37541"/>
                          <a:pt x="161396" y="52781"/>
                          <a:pt x="195686" y="67068"/>
                        </a:cubicBezTo>
                        <a:cubicBezTo>
                          <a:pt x="205211" y="70878"/>
                          <a:pt x="213783" y="56591"/>
                          <a:pt x="204258" y="52781"/>
                        </a:cubicBezTo>
                        <a:cubicBezTo>
                          <a:pt x="186161" y="45161"/>
                          <a:pt x="168063" y="37541"/>
                          <a:pt x="149966" y="28968"/>
                        </a:cubicBezTo>
                        <a:cubicBezTo>
                          <a:pt x="129963" y="20396"/>
                          <a:pt x="105198" y="4203"/>
                          <a:pt x="84243" y="393"/>
                        </a:cubicBezTo>
                        <a:cubicBezTo>
                          <a:pt x="50906" y="-5322"/>
                          <a:pt x="18521" y="52781"/>
                          <a:pt x="1376" y="77546"/>
                        </a:cubicBezTo>
                        <a:cubicBezTo>
                          <a:pt x="-1482" y="81356"/>
                          <a:pt x="423" y="87071"/>
                          <a:pt x="4233" y="88976"/>
                        </a:cubicBezTo>
                        <a:cubicBezTo>
                          <a:pt x="40428" y="108026"/>
                          <a:pt x="74718" y="128028"/>
                          <a:pt x="105198" y="155651"/>
                        </a:cubicBezTo>
                        <a:cubicBezTo>
                          <a:pt x="127106" y="175653"/>
                          <a:pt x="148061" y="197561"/>
                          <a:pt x="175683" y="208991"/>
                        </a:cubicBezTo>
                        <a:cubicBezTo>
                          <a:pt x="179493" y="210896"/>
                          <a:pt x="185208" y="207086"/>
                          <a:pt x="186161" y="203276"/>
                        </a:cubicBezTo>
                        <a:cubicBezTo>
                          <a:pt x="197591" y="156603"/>
                          <a:pt x="201401" y="108978"/>
                          <a:pt x="208068" y="61353"/>
                        </a:cubicBezTo>
                        <a:cubicBezTo>
                          <a:pt x="208068" y="50876"/>
                          <a:pt x="191876" y="46113"/>
                          <a:pt x="190923" y="56591"/>
                        </a:cubicBezTo>
                        <a:lnTo>
                          <a:pt x="190923" y="56591"/>
                        </a:lnTo>
                        <a:close/>
                      </a:path>
                    </a:pathLst>
                  </a:custGeom>
                  <a:solidFill>
                    <a:srgbClr val="3B477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03" name="Graphic 6">
                  <a:extLst>
                    <a:ext uri="{FF2B5EF4-FFF2-40B4-BE49-F238E27FC236}">
                      <a16:creationId xmlns:a16="http://schemas.microsoft.com/office/drawing/2014/main" id="{9AE354A2-DEC7-49AB-9090-0BC29B987998}"/>
                    </a:ext>
                  </a:extLst>
                </p:cNvPr>
                <p:cNvGrpSpPr/>
                <p:nvPr/>
              </p:nvGrpSpPr>
              <p:grpSpPr>
                <a:xfrm>
                  <a:off x="1723691" y="5811446"/>
                  <a:ext cx="208409" cy="209497"/>
                  <a:chOff x="1723691" y="5811446"/>
                  <a:chExt cx="208409" cy="209497"/>
                </a:xfrm>
              </p:grpSpPr>
              <p:sp>
                <p:nvSpPr>
                  <p:cNvPr id="204" name="Freeform: Shape 203">
                    <a:extLst>
                      <a:ext uri="{FF2B5EF4-FFF2-40B4-BE49-F238E27FC236}">
                        <a16:creationId xmlns:a16="http://schemas.microsoft.com/office/drawing/2014/main" id="{D0EA5702-4F43-49CF-9DE2-3D752D4E83C2}"/>
                      </a:ext>
                    </a:extLst>
                  </p:cNvPr>
                  <p:cNvSpPr/>
                  <p:nvPr/>
                </p:nvSpPr>
                <p:spPr>
                  <a:xfrm>
                    <a:off x="1732605" y="5817555"/>
                    <a:ext cx="191452" cy="195262"/>
                  </a:xfrm>
                  <a:custGeom>
                    <a:avLst/>
                    <a:gdLst>
                      <a:gd name="connsiteX0" fmla="*/ 0 w 191452"/>
                      <a:gd name="connsiteY0" fmla="*/ 53340 h 195262"/>
                      <a:gd name="connsiteX1" fmla="*/ 21908 w 191452"/>
                      <a:gd name="connsiteY1" fmla="*/ 195263 h 195262"/>
                      <a:gd name="connsiteX2" fmla="*/ 111443 w 191452"/>
                      <a:gd name="connsiteY2" fmla="*/ 124777 h 195262"/>
                      <a:gd name="connsiteX3" fmla="*/ 191452 w 191452"/>
                      <a:gd name="connsiteY3" fmla="*/ 76200 h 195262"/>
                      <a:gd name="connsiteX4" fmla="*/ 122873 w 191452"/>
                      <a:gd name="connsiteY4" fmla="*/ 0 h 195262"/>
                      <a:gd name="connsiteX5" fmla="*/ 0 w 191452"/>
                      <a:gd name="connsiteY5" fmla="*/ 53340 h 1952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91452" h="195262">
                        <a:moveTo>
                          <a:pt x="0" y="53340"/>
                        </a:moveTo>
                        <a:cubicBezTo>
                          <a:pt x="6668" y="100965"/>
                          <a:pt x="9525" y="148590"/>
                          <a:pt x="21908" y="195263"/>
                        </a:cubicBezTo>
                        <a:cubicBezTo>
                          <a:pt x="50483" y="187642"/>
                          <a:pt x="86677" y="143827"/>
                          <a:pt x="111443" y="124777"/>
                        </a:cubicBezTo>
                        <a:cubicBezTo>
                          <a:pt x="136208" y="105727"/>
                          <a:pt x="158115" y="93345"/>
                          <a:pt x="191452" y="76200"/>
                        </a:cubicBezTo>
                        <a:cubicBezTo>
                          <a:pt x="184785" y="65722"/>
                          <a:pt x="139065" y="4763"/>
                          <a:pt x="122873" y="0"/>
                        </a:cubicBezTo>
                        <a:lnTo>
                          <a:pt x="0" y="53340"/>
                        </a:lnTo>
                      </a:path>
                    </a:pathLst>
                  </a:custGeom>
                  <a:solidFill>
                    <a:srgbClr val="F9D38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05" name="Freeform: Shape 204">
                    <a:extLst>
                      <a:ext uri="{FF2B5EF4-FFF2-40B4-BE49-F238E27FC236}">
                        <a16:creationId xmlns:a16="http://schemas.microsoft.com/office/drawing/2014/main" id="{01EAD88B-3C83-4218-A252-C477FAB5D26E}"/>
                      </a:ext>
                    </a:extLst>
                  </p:cNvPr>
                  <p:cNvSpPr/>
                  <p:nvPr/>
                </p:nvSpPr>
                <p:spPr>
                  <a:xfrm>
                    <a:off x="1723691" y="5811446"/>
                    <a:ext cx="208409" cy="209497"/>
                  </a:xfrm>
                  <a:custGeom>
                    <a:avLst/>
                    <a:gdLst>
                      <a:gd name="connsiteX0" fmla="*/ 342 w 208409"/>
                      <a:gd name="connsiteY0" fmla="*/ 61353 h 209497"/>
                      <a:gd name="connsiteX1" fmla="*/ 22249 w 208409"/>
                      <a:gd name="connsiteY1" fmla="*/ 203276 h 209497"/>
                      <a:gd name="connsiteX2" fmla="*/ 32727 w 208409"/>
                      <a:gd name="connsiteY2" fmla="*/ 208991 h 209497"/>
                      <a:gd name="connsiteX3" fmla="*/ 103212 w 208409"/>
                      <a:gd name="connsiteY3" fmla="*/ 155651 h 209497"/>
                      <a:gd name="connsiteX4" fmla="*/ 204177 w 208409"/>
                      <a:gd name="connsiteY4" fmla="*/ 88976 h 209497"/>
                      <a:gd name="connsiteX5" fmla="*/ 207034 w 208409"/>
                      <a:gd name="connsiteY5" fmla="*/ 77546 h 209497"/>
                      <a:gd name="connsiteX6" fmla="*/ 124167 w 208409"/>
                      <a:gd name="connsiteY6" fmla="*/ 393 h 209497"/>
                      <a:gd name="connsiteX7" fmla="*/ 58444 w 208409"/>
                      <a:gd name="connsiteY7" fmla="*/ 28968 h 209497"/>
                      <a:gd name="connsiteX8" fmla="*/ 4152 w 208409"/>
                      <a:gd name="connsiteY8" fmla="*/ 52781 h 209497"/>
                      <a:gd name="connsiteX9" fmla="*/ 12724 w 208409"/>
                      <a:gd name="connsiteY9" fmla="*/ 67068 h 209497"/>
                      <a:gd name="connsiteX10" fmla="*/ 114642 w 208409"/>
                      <a:gd name="connsiteY10" fmla="*/ 23253 h 209497"/>
                      <a:gd name="connsiteX11" fmla="*/ 133692 w 208409"/>
                      <a:gd name="connsiteY11" fmla="*/ 15633 h 209497"/>
                      <a:gd name="connsiteX12" fmla="*/ 144169 w 208409"/>
                      <a:gd name="connsiteY12" fmla="*/ 27063 h 209497"/>
                      <a:gd name="connsiteX13" fmla="*/ 193699 w 208409"/>
                      <a:gd name="connsiteY13" fmla="*/ 87071 h 209497"/>
                      <a:gd name="connsiteX14" fmla="*/ 196557 w 208409"/>
                      <a:gd name="connsiteY14" fmla="*/ 75641 h 209497"/>
                      <a:gd name="connsiteX15" fmla="*/ 114642 w 208409"/>
                      <a:gd name="connsiteY15" fmla="*/ 125171 h 209497"/>
                      <a:gd name="connsiteX16" fmla="*/ 28917 w 208409"/>
                      <a:gd name="connsiteY16" fmla="*/ 193751 h 209497"/>
                      <a:gd name="connsiteX17" fmla="*/ 39394 w 208409"/>
                      <a:gd name="connsiteY17" fmla="*/ 199466 h 209497"/>
                      <a:gd name="connsiteX18" fmla="*/ 17487 w 208409"/>
                      <a:gd name="connsiteY18" fmla="*/ 57543 h 209497"/>
                      <a:gd name="connsiteX19" fmla="*/ 342 w 208409"/>
                      <a:gd name="connsiteY19" fmla="*/ 61353 h 209497"/>
                      <a:gd name="connsiteX20" fmla="*/ 342 w 208409"/>
                      <a:gd name="connsiteY20" fmla="*/ 61353 h 20949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208409" h="209497">
                        <a:moveTo>
                          <a:pt x="342" y="61353"/>
                        </a:moveTo>
                        <a:cubicBezTo>
                          <a:pt x="7009" y="108978"/>
                          <a:pt x="10819" y="156603"/>
                          <a:pt x="22249" y="203276"/>
                        </a:cubicBezTo>
                        <a:cubicBezTo>
                          <a:pt x="23202" y="207086"/>
                          <a:pt x="27964" y="210896"/>
                          <a:pt x="32727" y="208991"/>
                        </a:cubicBezTo>
                        <a:cubicBezTo>
                          <a:pt x="61302" y="198513"/>
                          <a:pt x="82257" y="176606"/>
                          <a:pt x="103212" y="155651"/>
                        </a:cubicBezTo>
                        <a:cubicBezTo>
                          <a:pt x="133692" y="128028"/>
                          <a:pt x="167982" y="107073"/>
                          <a:pt x="204177" y="88976"/>
                        </a:cubicBezTo>
                        <a:cubicBezTo>
                          <a:pt x="207987" y="87071"/>
                          <a:pt x="209892" y="81356"/>
                          <a:pt x="207034" y="77546"/>
                        </a:cubicBezTo>
                        <a:cubicBezTo>
                          <a:pt x="189889" y="52781"/>
                          <a:pt x="157504" y="-5322"/>
                          <a:pt x="124167" y="393"/>
                        </a:cubicBezTo>
                        <a:cubicBezTo>
                          <a:pt x="102259" y="4203"/>
                          <a:pt x="78447" y="20396"/>
                          <a:pt x="58444" y="28968"/>
                        </a:cubicBezTo>
                        <a:cubicBezTo>
                          <a:pt x="40347" y="36588"/>
                          <a:pt x="22249" y="44208"/>
                          <a:pt x="4152" y="52781"/>
                        </a:cubicBezTo>
                        <a:cubicBezTo>
                          <a:pt x="-5373" y="56591"/>
                          <a:pt x="3199" y="71831"/>
                          <a:pt x="12724" y="67068"/>
                        </a:cubicBezTo>
                        <a:cubicBezTo>
                          <a:pt x="47014" y="52781"/>
                          <a:pt x="80352" y="37541"/>
                          <a:pt x="114642" y="23253"/>
                        </a:cubicBezTo>
                        <a:cubicBezTo>
                          <a:pt x="119404" y="21348"/>
                          <a:pt x="127977" y="15633"/>
                          <a:pt x="133692" y="15633"/>
                        </a:cubicBezTo>
                        <a:cubicBezTo>
                          <a:pt x="133692" y="15633"/>
                          <a:pt x="136549" y="19443"/>
                          <a:pt x="144169" y="27063"/>
                        </a:cubicBezTo>
                        <a:cubicBezTo>
                          <a:pt x="162267" y="45161"/>
                          <a:pt x="178459" y="66116"/>
                          <a:pt x="193699" y="87071"/>
                        </a:cubicBezTo>
                        <a:cubicBezTo>
                          <a:pt x="194652" y="83261"/>
                          <a:pt x="195604" y="79451"/>
                          <a:pt x="196557" y="75641"/>
                        </a:cubicBezTo>
                        <a:cubicBezTo>
                          <a:pt x="167982" y="89928"/>
                          <a:pt x="140359" y="106121"/>
                          <a:pt x="114642" y="125171"/>
                        </a:cubicBezTo>
                        <a:cubicBezTo>
                          <a:pt x="86067" y="147078"/>
                          <a:pt x="63207" y="180416"/>
                          <a:pt x="28917" y="193751"/>
                        </a:cubicBezTo>
                        <a:cubicBezTo>
                          <a:pt x="32727" y="195656"/>
                          <a:pt x="35584" y="197561"/>
                          <a:pt x="39394" y="199466"/>
                        </a:cubicBezTo>
                        <a:cubicBezTo>
                          <a:pt x="27964" y="152793"/>
                          <a:pt x="24154" y="105168"/>
                          <a:pt x="17487" y="57543"/>
                        </a:cubicBezTo>
                        <a:cubicBezTo>
                          <a:pt x="15582" y="46113"/>
                          <a:pt x="-611" y="50876"/>
                          <a:pt x="342" y="61353"/>
                        </a:cubicBezTo>
                        <a:lnTo>
                          <a:pt x="342" y="61353"/>
                        </a:lnTo>
                        <a:close/>
                      </a:path>
                    </a:pathLst>
                  </a:custGeom>
                  <a:solidFill>
                    <a:srgbClr val="3B477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181" name="Graphic 6">
                <a:extLst>
                  <a:ext uri="{FF2B5EF4-FFF2-40B4-BE49-F238E27FC236}">
                    <a16:creationId xmlns:a16="http://schemas.microsoft.com/office/drawing/2014/main" id="{CBE7FE2E-2038-4022-8208-0B6B9BE0EA41}"/>
                  </a:ext>
                </a:extLst>
              </p:cNvPr>
              <p:cNvGrpSpPr/>
              <p:nvPr/>
            </p:nvGrpSpPr>
            <p:grpSpPr>
              <a:xfrm>
                <a:off x="1374185" y="5834659"/>
                <a:ext cx="911231" cy="891880"/>
                <a:chOff x="1374185" y="5834659"/>
                <a:chExt cx="911231" cy="891880"/>
              </a:xfrm>
            </p:grpSpPr>
            <p:grpSp>
              <p:nvGrpSpPr>
                <p:cNvPr id="194" name="Graphic 6">
                  <a:extLst>
                    <a:ext uri="{FF2B5EF4-FFF2-40B4-BE49-F238E27FC236}">
                      <a16:creationId xmlns:a16="http://schemas.microsoft.com/office/drawing/2014/main" id="{81AD3953-9250-4F75-822A-E5F0C6BF4A3C}"/>
                    </a:ext>
                  </a:extLst>
                </p:cNvPr>
                <p:cNvGrpSpPr/>
                <p:nvPr/>
              </p:nvGrpSpPr>
              <p:grpSpPr>
                <a:xfrm>
                  <a:off x="1374185" y="6494419"/>
                  <a:ext cx="339608" cy="225920"/>
                  <a:chOff x="1374185" y="6494419"/>
                  <a:chExt cx="339608" cy="225920"/>
                </a:xfrm>
              </p:grpSpPr>
              <p:sp>
                <p:nvSpPr>
                  <p:cNvPr id="200" name="Freeform: Shape 199">
                    <a:extLst>
                      <a:ext uri="{FF2B5EF4-FFF2-40B4-BE49-F238E27FC236}">
                        <a16:creationId xmlns:a16="http://schemas.microsoft.com/office/drawing/2014/main" id="{AD7F83E0-4527-4085-B174-CDC255148766}"/>
                      </a:ext>
                    </a:extLst>
                  </p:cNvPr>
                  <p:cNvSpPr/>
                  <p:nvPr/>
                </p:nvSpPr>
                <p:spPr>
                  <a:xfrm>
                    <a:off x="1383587" y="6504238"/>
                    <a:ext cx="323301" cy="207028"/>
                  </a:xfrm>
                  <a:custGeom>
                    <a:avLst/>
                    <a:gdLst>
                      <a:gd name="connsiteX0" fmla="*/ 300441 w 323301"/>
                      <a:gd name="connsiteY0" fmla="*/ 1974 h 207028"/>
                      <a:gd name="connsiteX1" fmla="*/ 11834 w 323301"/>
                      <a:gd name="connsiteY1" fmla="*/ 162946 h 207028"/>
                      <a:gd name="connsiteX2" fmla="*/ 323301 w 323301"/>
                      <a:gd name="connsiteY2" fmla="*/ 169614 h 20702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323301" h="207028">
                        <a:moveTo>
                          <a:pt x="300441" y="1974"/>
                        </a:moveTo>
                        <a:cubicBezTo>
                          <a:pt x="227099" y="-3741"/>
                          <a:pt x="-61509" y="-8504"/>
                          <a:pt x="11834" y="162946"/>
                        </a:cubicBezTo>
                        <a:cubicBezTo>
                          <a:pt x="50886" y="254386"/>
                          <a:pt x="237576" y="176281"/>
                          <a:pt x="323301" y="169614"/>
                        </a:cubicBezTo>
                      </a:path>
                    </a:pathLst>
                  </a:custGeom>
                  <a:solidFill>
                    <a:srgbClr val="FFFFF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01" name="Freeform: Shape 200">
                    <a:extLst>
                      <a:ext uri="{FF2B5EF4-FFF2-40B4-BE49-F238E27FC236}">
                        <a16:creationId xmlns:a16="http://schemas.microsoft.com/office/drawing/2014/main" id="{F4DABD59-3E9A-406C-8B7F-243C9DAEA892}"/>
                      </a:ext>
                    </a:extLst>
                  </p:cNvPr>
                  <p:cNvSpPr/>
                  <p:nvPr/>
                </p:nvSpPr>
                <p:spPr>
                  <a:xfrm>
                    <a:off x="1374185" y="6494419"/>
                    <a:ext cx="339608" cy="225920"/>
                  </a:xfrm>
                  <a:custGeom>
                    <a:avLst/>
                    <a:gdLst>
                      <a:gd name="connsiteX0" fmla="*/ 309843 w 339608"/>
                      <a:gd name="connsiteY0" fmla="*/ 3221 h 225920"/>
                      <a:gd name="connsiteX1" fmla="*/ 4090 w 339608"/>
                      <a:gd name="connsiteY1" fmla="*/ 97518 h 225920"/>
                      <a:gd name="connsiteX2" fmla="*/ 78385 w 339608"/>
                      <a:gd name="connsiteY2" fmla="*/ 222296 h 225920"/>
                      <a:gd name="connsiteX3" fmla="*/ 331750 w 339608"/>
                      <a:gd name="connsiteY3" fmla="*/ 188006 h 225920"/>
                      <a:gd name="connsiteX4" fmla="*/ 331750 w 339608"/>
                      <a:gd name="connsiteY4" fmla="*/ 170861 h 225920"/>
                      <a:gd name="connsiteX5" fmla="*/ 136488 w 339608"/>
                      <a:gd name="connsiteY5" fmla="*/ 207056 h 225920"/>
                      <a:gd name="connsiteX6" fmla="*/ 36475 w 339608"/>
                      <a:gd name="connsiteY6" fmla="*/ 182291 h 225920"/>
                      <a:gd name="connsiteX7" fmla="*/ 27903 w 339608"/>
                      <a:gd name="connsiteY7" fmla="*/ 85136 h 225920"/>
                      <a:gd name="connsiteX8" fmla="*/ 309843 w 339608"/>
                      <a:gd name="connsiteY8" fmla="*/ 19413 h 225920"/>
                      <a:gd name="connsiteX9" fmla="*/ 309843 w 339608"/>
                      <a:gd name="connsiteY9" fmla="*/ 3221 h 225920"/>
                      <a:gd name="connsiteX10" fmla="*/ 309843 w 339608"/>
                      <a:gd name="connsiteY10" fmla="*/ 3221 h 22592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39608" h="225920">
                        <a:moveTo>
                          <a:pt x="309843" y="3221"/>
                        </a:moveTo>
                        <a:cubicBezTo>
                          <a:pt x="224118" y="-3447"/>
                          <a:pt x="35523" y="-10114"/>
                          <a:pt x="4090" y="97518"/>
                        </a:cubicBezTo>
                        <a:cubicBezTo>
                          <a:pt x="-12102" y="153716"/>
                          <a:pt x="21235" y="211818"/>
                          <a:pt x="78385" y="222296"/>
                        </a:cubicBezTo>
                        <a:cubicBezTo>
                          <a:pt x="163158" y="238488"/>
                          <a:pt x="248883" y="195626"/>
                          <a:pt x="331750" y="188006"/>
                        </a:cubicBezTo>
                        <a:cubicBezTo>
                          <a:pt x="342228" y="187053"/>
                          <a:pt x="342228" y="169908"/>
                          <a:pt x="331750" y="170861"/>
                        </a:cubicBezTo>
                        <a:cubicBezTo>
                          <a:pt x="266028" y="176576"/>
                          <a:pt x="202210" y="201341"/>
                          <a:pt x="136488" y="207056"/>
                        </a:cubicBezTo>
                        <a:cubicBezTo>
                          <a:pt x="102198" y="209913"/>
                          <a:pt x="59335" y="210866"/>
                          <a:pt x="36475" y="182291"/>
                        </a:cubicBezTo>
                        <a:cubicBezTo>
                          <a:pt x="16473" y="156573"/>
                          <a:pt x="10758" y="113711"/>
                          <a:pt x="27903" y="85136"/>
                        </a:cubicBezTo>
                        <a:cubicBezTo>
                          <a:pt x="75528" y="5126"/>
                          <a:pt x="230785" y="12746"/>
                          <a:pt x="309843" y="19413"/>
                        </a:cubicBezTo>
                        <a:cubicBezTo>
                          <a:pt x="320320" y="21318"/>
                          <a:pt x="320320" y="4173"/>
                          <a:pt x="309843" y="3221"/>
                        </a:cubicBezTo>
                        <a:lnTo>
                          <a:pt x="309843" y="3221"/>
                        </a:lnTo>
                        <a:close/>
                      </a:path>
                    </a:pathLst>
                  </a:custGeom>
                  <a:solidFill>
                    <a:srgbClr val="3B477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95" name="Graphic 6">
                  <a:extLst>
                    <a:ext uri="{FF2B5EF4-FFF2-40B4-BE49-F238E27FC236}">
                      <a16:creationId xmlns:a16="http://schemas.microsoft.com/office/drawing/2014/main" id="{13958F96-EE9D-4D1B-8DDB-C5E603880E44}"/>
                    </a:ext>
                  </a:extLst>
                </p:cNvPr>
                <p:cNvGrpSpPr/>
                <p:nvPr/>
              </p:nvGrpSpPr>
              <p:grpSpPr>
                <a:xfrm>
                  <a:off x="1647833" y="5834659"/>
                  <a:ext cx="637583" cy="891880"/>
                  <a:chOff x="1647833" y="5834659"/>
                  <a:chExt cx="637583" cy="891880"/>
                </a:xfrm>
              </p:grpSpPr>
              <p:sp>
                <p:nvSpPr>
                  <p:cNvPr id="198" name="Freeform: Shape 197">
                    <a:extLst>
                      <a:ext uri="{FF2B5EF4-FFF2-40B4-BE49-F238E27FC236}">
                        <a16:creationId xmlns:a16="http://schemas.microsoft.com/office/drawing/2014/main" id="{C7421C69-FD60-4E51-91A5-DECC055DB0B8}"/>
                      </a:ext>
                    </a:extLst>
                  </p:cNvPr>
                  <p:cNvSpPr/>
                  <p:nvPr/>
                </p:nvSpPr>
                <p:spPr>
                  <a:xfrm>
                    <a:off x="1656405" y="5843272"/>
                    <a:ext cx="620077" cy="871689"/>
                  </a:xfrm>
                  <a:custGeom>
                    <a:avLst/>
                    <a:gdLst>
                      <a:gd name="connsiteX0" fmla="*/ 416243 w 620077"/>
                      <a:gd name="connsiteY0" fmla="*/ 560070 h 871689"/>
                      <a:gd name="connsiteX1" fmla="*/ 952 w 620077"/>
                      <a:gd name="connsiteY1" fmla="*/ 646747 h 871689"/>
                      <a:gd name="connsiteX2" fmla="*/ 0 w 620077"/>
                      <a:gd name="connsiteY2" fmla="*/ 855345 h 871689"/>
                      <a:gd name="connsiteX3" fmla="*/ 276225 w 620077"/>
                      <a:gd name="connsiteY3" fmla="*/ 871538 h 871689"/>
                      <a:gd name="connsiteX4" fmla="*/ 508635 w 620077"/>
                      <a:gd name="connsiteY4" fmla="*/ 841058 h 871689"/>
                      <a:gd name="connsiteX5" fmla="*/ 620078 w 620077"/>
                      <a:gd name="connsiteY5" fmla="*/ 566738 h 871689"/>
                      <a:gd name="connsiteX6" fmla="*/ 304800 w 620077"/>
                      <a:gd name="connsiteY6" fmla="*/ 0 h 87168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20077" h="871689">
                        <a:moveTo>
                          <a:pt x="416243" y="560070"/>
                        </a:moveTo>
                        <a:cubicBezTo>
                          <a:pt x="273368" y="578168"/>
                          <a:pt x="137160" y="583883"/>
                          <a:pt x="952" y="646747"/>
                        </a:cubicBezTo>
                        <a:cubicBezTo>
                          <a:pt x="1905" y="716280"/>
                          <a:pt x="2858" y="785813"/>
                          <a:pt x="0" y="855345"/>
                        </a:cubicBezTo>
                        <a:cubicBezTo>
                          <a:pt x="89535" y="874395"/>
                          <a:pt x="219075" y="871538"/>
                          <a:pt x="276225" y="871538"/>
                        </a:cubicBezTo>
                        <a:cubicBezTo>
                          <a:pt x="343853" y="871538"/>
                          <a:pt x="446723" y="871538"/>
                          <a:pt x="508635" y="841058"/>
                        </a:cubicBezTo>
                        <a:cubicBezTo>
                          <a:pt x="612457" y="792480"/>
                          <a:pt x="620078" y="670560"/>
                          <a:pt x="620078" y="566738"/>
                        </a:cubicBezTo>
                        <a:cubicBezTo>
                          <a:pt x="620078" y="414338"/>
                          <a:pt x="621030" y="26670"/>
                          <a:pt x="304800" y="0"/>
                        </a:cubicBezTo>
                      </a:path>
                    </a:pathLst>
                  </a:custGeom>
                  <a:solidFill>
                    <a:srgbClr val="A0D2B3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99" name="Freeform: Shape 198">
                    <a:extLst>
                      <a:ext uri="{FF2B5EF4-FFF2-40B4-BE49-F238E27FC236}">
                        <a16:creationId xmlns:a16="http://schemas.microsoft.com/office/drawing/2014/main" id="{26C31CBD-5E3F-417F-98DF-80B153B28098}"/>
                      </a:ext>
                    </a:extLst>
                  </p:cNvPr>
                  <p:cNvSpPr/>
                  <p:nvPr/>
                </p:nvSpPr>
                <p:spPr>
                  <a:xfrm>
                    <a:off x="1647833" y="5834659"/>
                    <a:ext cx="637583" cy="891880"/>
                  </a:xfrm>
                  <a:custGeom>
                    <a:avLst/>
                    <a:gdLst>
                      <a:gd name="connsiteX0" fmla="*/ 424815 w 637583"/>
                      <a:gd name="connsiteY0" fmla="*/ 560110 h 891880"/>
                      <a:gd name="connsiteX1" fmla="*/ 4763 w 637583"/>
                      <a:gd name="connsiteY1" fmla="*/ 647740 h 891880"/>
                      <a:gd name="connsiteX2" fmla="*/ 953 w 637583"/>
                      <a:gd name="connsiteY2" fmla="*/ 655360 h 891880"/>
                      <a:gd name="connsiteX3" fmla="*/ 0 w 637583"/>
                      <a:gd name="connsiteY3" fmla="*/ 863958 h 891880"/>
                      <a:gd name="connsiteX4" fmla="*/ 5715 w 637583"/>
                      <a:gd name="connsiteY4" fmla="*/ 871578 h 891880"/>
                      <a:gd name="connsiteX5" fmla="*/ 395288 w 637583"/>
                      <a:gd name="connsiteY5" fmla="*/ 884913 h 891880"/>
                      <a:gd name="connsiteX6" fmla="*/ 626745 w 637583"/>
                      <a:gd name="connsiteY6" fmla="*/ 699175 h 891880"/>
                      <a:gd name="connsiteX7" fmla="*/ 630555 w 637583"/>
                      <a:gd name="connsiteY7" fmla="*/ 422950 h 891880"/>
                      <a:gd name="connsiteX8" fmla="*/ 563880 w 637583"/>
                      <a:gd name="connsiteY8" fmla="*/ 165775 h 891880"/>
                      <a:gd name="connsiteX9" fmla="*/ 311468 w 637583"/>
                      <a:gd name="connsiteY9" fmla="*/ 40 h 891880"/>
                      <a:gd name="connsiteX10" fmla="*/ 311468 w 637583"/>
                      <a:gd name="connsiteY10" fmla="*/ 17185 h 891880"/>
                      <a:gd name="connsiteX11" fmla="*/ 618173 w 637583"/>
                      <a:gd name="connsiteY11" fmla="*/ 510580 h 891880"/>
                      <a:gd name="connsiteX12" fmla="*/ 511493 w 637583"/>
                      <a:gd name="connsiteY12" fmla="*/ 842050 h 891880"/>
                      <a:gd name="connsiteX13" fmla="*/ 283845 w 637583"/>
                      <a:gd name="connsiteY13" fmla="*/ 871578 h 891880"/>
                      <a:gd name="connsiteX14" fmla="*/ 76200 w 637583"/>
                      <a:gd name="connsiteY14" fmla="*/ 865863 h 891880"/>
                      <a:gd name="connsiteX15" fmla="*/ 16193 w 637583"/>
                      <a:gd name="connsiteY15" fmla="*/ 835383 h 891880"/>
                      <a:gd name="connsiteX16" fmla="*/ 17145 w 637583"/>
                      <a:gd name="connsiteY16" fmla="*/ 749658 h 891880"/>
                      <a:gd name="connsiteX17" fmla="*/ 16193 w 637583"/>
                      <a:gd name="connsiteY17" fmla="*/ 673458 h 891880"/>
                      <a:gd name="connsiteX18" fmla="*/ 108585 w 637583"/>
                      <a:gd name="connsiteY18" fmla="*/ 626785 h 891880"/>
                      <a:gd name="connsiteX19" fmla="*/ 423863 w 637583"/>
                      <a:gd name="connsiteY19" fmla="*/ 576303 h 891880"/>
                      <a:gd name="connsiteX20" fmla="*/ 424815 w 637583"/>
                      <a:gd name="connsiteY20" fmla="*/ 560110 h 891880"/>
                      <a:gd name="connsiteX21" fmla="*/ 424815 w 637583"/>
                      <a:gd name="connsiteY21" fmla="*/ 560110 h 8918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637583" h="891880">
                        <a:moveTo>
                          <a:pt x="424815" y="560110"/>
                        </a:moveTo>
                        <a:cubicBezTo>
                          <a:pt x="281940" y="577255"/>
                          <a:pt x="139065" y="588685"/>
                          <a:pt x="4763" y="647740"/>
                        </a:cubicBezTo>
                        <a:cubicBezTo>
                          <a:pt x="1905" y="648693"/>
                          <a:pt x="953" y="652503"/>
                          <a:pt x="953" y="655360"/>
                        </a:cubicBezTo>
                        <a:cubicBezTo>
                          <a:pt x="1905" y="724893"/>
                          <a:pt x="2858" y="794425"/>
                          <a:pt x="0" y="863958"/>
                        </a:cubicBezTo>
                        <a:cubicBezTo>
                          <a:pt x="0" y="867768"/>
                          <a:pt x="2858" y="871578"/>
                          <a:pt x="5715" y="871578"/>
                        </a:cubicBezTo>
                        <a:cubicBezTo>
                          <a:pt x="130493" y="896343"/>
                          <a:pt x="269558" y="895390"/>
                          <a:pt x="395288" y="884913"/>
                        </a:cubicBezTo>
                        <a:cubicBezTo>
                          <a:pt x="515303" y="875388"/>
                          <a:pt x="603885" y="823953"/>
                          <a:pt x="626745" y="699175"/>
                        </a:cubicBezTo>
                        <a:cubicBezTo>
                          <a:pt x="642938" y="610593"/>
                          <a:pt x="638175" y="512485"/>
                          <a:pt x="630555" y="422950"/>
                        </a:cubicBezTo>
                        <a:cubicBezTo>
                          <a:pt x="622935" y="334368"/>
                          <a:pt x="605790" y="243880"/>
                          <a:pt x="563880" y="165775"/>
                        </a:cubicBezTo>
                        <a:cubicBezTo>
                          <a:pt x="511493" y="67668"/>
                          <a:pt x="421958" y="10518"/>
                          <a:pt x="311468" y="40"/>
                        </a:cubicBezTo>
                        <a:cubicBezTo>
                          <a:pt x="300990" y="-912"/>
                          <a:pt x="300990" y="15280"/>
                          <a:pt x="311468" y="17185"/>
                        </a:cubicBezTo>
                        <a:cubicBezTo>
                          <a:pt x="561023" y="41950"/>
                          <a:pt x="613410" y="302935"/>
                          <a:pt x="618173" y="510580"/>
                        </a:cubicBezTo>
                        <a:cubicBezTo>
                          <a:pt x="621030" y="623928"/>
                          <a:pt x="632460" y="783948"/>
                          <a:pt x="511493" y="842050"/>
                        </a:cubicBezTo>
                        <a:cubicBezTo>
                          <a:pt x="442913" y="875388"/>
                          <a:pt x="358140" y="871578"/>
                          <a:pt x="283845" y="871578"/>
                        </a:cubicBezTo>
                        <a:cubicBezTo>
                          <a:pt x="214313" y="871578"/>
                          <a:pt x="145733" y="872530"/>
                          <a:pt x="76200" y="865863"/>
                        </a:cubicBezTo>
                        <a:cubicBezTo>
                          <a:pt x="45720" y="863005"/>
                          <a:pt x="20955" y="868720"/>
                          <a:pt x="16193" y="835383"/>
                        </a:cubicBezTo>
                        <a:cubicBezTo>
                          <a:pt x="12383" y="808713"/>
                          <a:pt x="17145" y="777280"/>
                          <a:pt x="17145" y="749658"/>
                        </a:cubicBezTo>
                        <a:cubicBezTo>
                          <a:pt x="17145" y="729655"/>
                          <a:pt x="9525" y="692508"/>
                          <a:pt x="16193" y="673458"/>
                        </a:cubicBezTo>
                        <a:cubicBezTo>
                          <a:pt x="27623" y="643930"/>
                          <a:pt x="81915" y="634405"/>
                          <a:pt x="108585" y="626785"/>
                        </a:cubicBezTo>
                        <a:cubicBezTo>
                          <a:pt x="211455" y="597258"/>
                          <a:pt x="318135" y="589638"/>
                          <a:pt x="423863" y="576303"/>
                        </a:cubicBezTo>
                        <a:cubicBezTo>
                          <a:pt x="435293" y="575350"/>
                          <a:pt x="435293" y="559158"/>
                          <a:pt x="424815" y="560110"/>
                        </a:cubicBezTo>
                        <a:lnTo>
                          <a:pt x="424815" y="560110"/>
                        </a:lnTo>
                        <a:close/>
                      </a:path>
                    </a:pathLst>
                  </a:custGeom>
                  <a:solidFill>
                    <a:srgbClr val="3B477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196" name="Freeform: Shape 195">
                  <a:extLst>
                    <a:ext uri="{FF2B5EF4-FFF2-40B4-BE49-F238E27FC236}">
                      <a16:creationId xmlns:a16="http://schemas.microsoft.com/office/drawing/2014/main" id="{4BD1F2AE-5489-4811-8C2B-2F2DF19873C2}"/>
                    </a:ext>
                  </a:extLst>
                </p:cNvPr>
                <p:cNvSpPr/>
                <p:nvPr/>
              </p:nvSpPr>
              <p:spPr>
                <a:xfrm>
                  <a:off x="1708753" y="6462159"/>
                  <a:ext cx="24848" cy="248042"/>
                </a:xfrm>
                <a:custGeom>
                  <a:avLst/>
                  <a:gdLst>
                    <a:gd name="connsiteX0" fmla="*/ 40 w 24848"/>
                    <a:gd name="connsiteY0" fmla="*/ 7858 h 248042"/>
                    <a:gd name="connsiteX1" fmla="*/ 8613 w 24848"/>
                    <a:gd name="connsiteY1" fmla="*/ 242173 h 248042"/>
                    <a:gd name="connsiteX2" fmla="*/ 24805 w 24848"/>
                    <a:gd name="connsiteY2" fmla="*/ 237411 h 248042"/>
                    <a:gd name="connsiteX3" fmla="*/ 17185 w 24848"/>
                    <a:gd name="connsiteY3" fmla="*/ 7858 h 248042"/>
                    <a:gd name="connsiteX4" fmla="*/ 40 w 24848"/>
                    <a:gd name="connsiteY4" fmla="*/ 7858 h 248042"/>
                    <a:gd name="connsiteX5" fmla="*/ 40 w 24848"/>
                    <a:gd name="connsiteY5" fmla="*/ 7858 h 2480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4848" h="248042">
                      <a:moveTo>
                        <a:pt x="40" y="7858"/>
                      </a:moveTo>
                      <a:cubicBezTo>
                        <a:pt x="6708" y="85963"/>
                        <a:pt x="-2817" y="164068"/>
                        <a:pt x="8613" y="242173"/>
                      </a:cubicBezTo>
                      <a:cubicBezTo>
                        <a:pt x="10518" y="252651"/>
                        <a:pt x="25758" y="247888"/>
                        <a:pt x="24805" y="237411"/>
                      </a:cubicBezTo>
                      <a:cubicBezTo>
                        <a:pt x="14328" y="161211"/>
                        <a:pt x="23853" y="84058"/>
                        <a:pt x="17185" y="7858"/>
                      </a:cubicBezTo>
                      <a:cubicBezTo>
                        <a:pt x="15280" y="-2619"/>
                        <a:pt x="-912" y="-2619"/>
                        <a:pt x="40" y="7858"/>
                      </a:cubicBezTo>
                      <a:lnTo>
                        <a:pt x="40" y="7858"/>
                      </a:lnTo>
                      <a:close/>
                    </a:path>
                  </a:pathLst>
                </a:custGeom>
                <a:solidFill>
                  <a:srgbClr val="3B477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97" name="Freeform: Shape 196">
                  <a:extLst>
                    <a:ext uri="{FF2B5EF4-FFF2-40B4-BE49-F238E27FC236}">
                      <a16:creationId xmlns:a16="http://schemas.microsoft.com/office/drawing/2014/main" id="{8DC6B356-8560-4809-A0D3-CD9089CF4D11}"/>
                    </a:ext>
                  </a:extLst>
                </p:cNvPr>
                <p:cNvSpPr/>
                <p:nvPr/>
              </p:nvSpPr>
              <p:spPr>
                <a:xfrm>
                  <a:off x="2059273" y="6210699"/>
                  <a:ext cx="20757" cy="198596"/>
                </a:xfrm>
                <a:custGeom>
                  <a:avLst/>
                  <a:gdLst>
                    <a:gd name="connsiteX0" fmla="*/ 40 w 20757"/>
                    <a:gd name="connsiteY0" fmla="*/ 7858 h 198596"/>
                    <a:gd name="connsiteX1" fmla="*/ 2898 w 20757"/>
                    <a:gd name="connsiteY1" fmla="*/ 190738 h 198596"/>
                    <a:gd name="connsiteX2" fmla="*/ 20043 w 20757"/>
                    <a:gd name="connsiteY2" fmla="*/ 190738 h 198596"/>
                    <a:gd name="connsiteX3" fmla="*/ 17185 w 20757"/>
                    <a:gd name="connsiteY3" fmla="*/ 7858 h 198596"/>
                    <a:gd name="connsiteX4" fmla="*/ 40 w 20757"/>
                    <a:gd name="connsiteY4" fmla="*/ 7858 h 198596"/>
                    <a:gd name="connsiteX5" fmla="*/ 40 w 20757"/>
                    <a:gd name="connsiteY5" fmla="*/ 7858 h 1985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0757" h="198596">
                      <a:moveTo>
                        <a:pt x="40" y="7858"/>
                      </a:moveTo>
                      <a:cubicBezTo>
                        <a:pt x="5755" y="68818"/>
                        <a:pt x="2898" y="129778"/>
                        <a:pt x="2898" y="190738"/>
                      </a:cubicBezTo>
                      <a:cubicBezTo>
                        <a:pt x="2898" y="201216"/>
                        <a:pt x="19090" y="201216"/>
                        <a:pt x="20043" y="190738"/>
                      </a:cubicBezTo>
                      <a:cubicBezTo>
                        <a:pt x="20043" y="129778"/>
                        <a:pt x="22900" y="68818"/>
                        <a:pt x="17185" y="7858"/>
                      </a:cubicBezTo>
                      <a:cubicBezTo>
                        <a:pt x="15280" y="-2619"/>
                        <a:pt x="-912" y="-2619"/>
                        <a:pt x="40" y="7858"/>
                      </a:cubicBezTo>
                      <a:lnTo>
                        <a:pt x="40" y="7858"/>
                      </a:lnTo>
                      <a:close/>
                    </a:path>
                  </a:pathLst>
                </a:custGeom>
                <a:solidFill>
                  <a:srgbClr val="3B477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82" name="Graphic 6">
                <a:extLst>
                  <a:ext uri="{FF2B5EF4-FFF2-40B4-BE49-F238E27FC236}">
                    <a16:creationId xmlns:a16="http://schemas.microsoft.com/office/drawing/2014/main" id="{E19D3AC9-F6B1-4DD0-B4AD-7CB201FC415B}"/>
                  </a:ext>
                </a:extLst>
              </p:cNvPr>
              <p:cNvGrpSpPr/>
              <p:nvPr/>
            </p:nvGrpSpPr>
            <p:grpSpPr>
              <a:xfrm>
                <a:off x="1180156" y="5674542"/>
                <a:ext cx="605500" cy="996000"/>
                <a:chOff x="1180156" y="5674542"/>
                <a:chExt cx="605500" cy="996000"/>
              </a:xfrm>
            </p:grpSpPr>
            <p:grpSp>
              <p:nvGrpSpPr>
                <p:cNvPr id="183" name="Graphic 6">
                  <a:extLst>
                    <a:ext uri="{FF2B5EF4-FFF2-40B4-BE49-F238E27FC236}">
                      <a16:creationId xmlns:a16="http://schemas.microsoft.com/office/drawing/2014/main" id="{0F1673DC-A276-4A95-BBCE-A55191F5C259}"/>
                    </a:ext>
                  </a:extLst>
                </p:cNvPr>
                <p:cNvGrpSpPr/>
                <p:nvPr/>
              </p:nvGrpSpPr>
              <p:grpSpPr>
                <a:xfrm>
                  <a:off x="1450409" y="5674542"/>
                  <a:ext cx="335246" cy="291757"/>
                  <a:chOff x="1450409" y="5674542"/>
                  <a:chExt cx="335246" cy="291757"/>
                </a:xfrm>
              </p:grpSpPr>
              <p:grpSp>
                <p:nvGrpSpPr>
                  <p:cNvPr id="189" name="Graphic 6">
                    <a:extLst>
                      <a:ext uri="{FF2B5EF4-FFF2-40B4-BE49-F238E27FC236}">
                        <a16:creationId xmlns:a16="http://schemas.microsoft.com/office/drawing/2014/main" id="{F916755E-6D76-4EFF-A6F8-F578BB5E8828}"/>
                      </a:ext>
                    </a:extLst>
                  </p:cNvPr>
                  <p:cNvGrpSpPr/>
                  <p:nvPr/>
                </p:nvGrpSpPr>
                <p:grpSpPr>
                  <a:xfrm>
                    <a:off x="1450409" y="5674542"/>
                    <a:ext cx="335246" cy="291757"/>
                    <a:chOff x="1450409" y="5674542"/>
                    <a:chExt cx="335246" cy="291757"/>
                  </a:xfrm>
                </p:grpSpPr>
                <p:sp>
                  <p:nvSpPr>
                    <p:cNvPr id="192" name="Freeform: Shape 191">
                      <a:extLst>
                        <a:ext uri="{FF2B5EF4-FFF2-40B4-BE49-F238E27FC236}">
                          <a16:creationId xmlns:a16="http://schemas.microsoft.com/office/drawing/2014/main" id="{120CDC9C-2571-4CD0-9710-0A656973DB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457333" y="5678638"/>
                      <a:ext cx="315468" cy="277981"/>
                    </a:xfrm>
                    <a:custGeom>
                      <a:avLst/>
                      <a:gdLst>
                        <a:gd name="connsiteX0" fmla="*/ 0 w 315468"/>
                        <a:gd name="connsiteY0" fmla="*/ 222736 h 277981"/>
                        <a:gd name="connsiteX1" fmla="*/ 46672 w 315468"/>
                        <a:gd name="connsiteY1" fmla="*/ 82719 h 277981"/>
                        <a:gd name="connsiteX2" fmla="*/ 145733 w 315468"/>
                        <a:gd name="connsiteY2" fmla="*/ 804 h 277981"/>
                        <a:gd name="connsiteX3" fmla="*/ 251460 w 315468"/>
                        <a:gd name="connsiteY3" fmla="*/ 15091 h 277981"/>
                        <a:gd name="connsiteX4" fmla="*/ 315278 w 315468"/>
                        <a:gd name="connsiteY4" fmla="*/ 67479 h 277981"/>
                        <a:gd name="connsiteX5" fmla="*/ 275272 w 315468"/>
                        <a:gd name="connsiteY5" fmla="*/ 77956 h 277981"/>
                        <a:gd name="connsiteX6" fmla="*/ 179070 w 315468"/>
                        <a:gd name="connsiteY6" fmla="*/ 68431 h 277981"/>
                        <a:gd name="connsiteX7" fmla="*/ 162878 w 315468"/>
                        <a:gd name="connsiteY7" fmla="*/ 227499 h 277981"/>
                        <a:gd name="connsiteX8" fmla="*/ 133350 w 315468"/>
                        <a:gd name="connsiteY8" fmla="*/ 277981 h 27798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315468" h="277981">
                          <a:moveTo>
                            <a:pt x="0" y="222736"/>
                          </a:moveTo>
                          <a:cubicBezTo>
                            <a:pt x="15240" y="175111"/>
                            <a:pt x="26670" y="124629"/>
                            <a:pt x="46672" y="82719"/>
                          </a:cubicBezTo>
                          <a:cubicBezTo>
                            <a:pt x="66675" y="40809"/>
                            <a:pt x="95250" y="9376"/>
                            <a:pt x="145733" y="804"/>
                          </a:cubicBezTo>
                          <a:cubicBezTo>
                            <a:pt x="170497" y="-2054"/>
                            <a:pt x="214312" y="2709"/>
                            <a:pt x="251460" y="15091"/>
                          </a:cubicBezTo>
                          <a:cubicBezTo>
                            <a:pt x="288608" y="26521"/>
                            <a:pt x="318135" y="44619"/>
                            <a:pt x="315278" y="67479"/>
                          </a:cubicBezTo>
                          <a:cubicBezTo>
                            <a:pt x="314325" y="77004"/>
                            <a:pt x="299085" y="78909"/>
                            <a:pt x="275272" y="77956"/>
                          </a:cubicBezTo>
                          <a:cubicBezTo>
                            <a:pt x="251460" y="77004"/>
                            <a:pt x="218122" y="72241"/>
                            <a:pt x="179070" y="68431"/>
                          </a:cubicBezTo>
                          <a:cubicBezTo>
                            <a:pt x="328612" y="79861"/>
                            <a:pt x="307658" y="239881"/>
                            <a:pt x="162878" y="227499"/>
                          </a:cubicBezTo>
                          <a:cubicBezTo>
                            <a:pt x="153352" y="237976"/>
                            <a:pt x="136208" y="253216"/>
                            <a:pt x="133350" y="277981"/>
                          </a:cubicBezTo>
                        </a:path>
                      </a:pathLst>
                    </a:custGeom>
                    <a:solidFill>
                      <a:srgbClr val="FFFFFF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93" name="Freeform: Shape 192">
                      <a:extLst>
                        <a:ext uri="{FF2B5EF4-FFF2-40B4-BE49-F238E27FC236}">
                          <a16:creationId xmlns:a16="http://schemas.microsoft.com/office/drawing/2014/main" id="{20B95701-683C-4DAD-9936-427F3F3E859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450409" y="5674542"/>
                      <a:ext cx="335246" cy="291757"/>
                    </a:xfrm>
                    <a:custGeom>
                      <a:avLst/>
                      <a:gdLst>
                        <a:gd name="connsiteX0" fmla="*/ 15497 w 335246"/>
                        <a:gd name="connsiteY0" fmla="*/ 229690 h 291757"/>
                        <a:gd name="connsiteX1" fmla="*/ 169802 w 335246"/>
                        <a:gd name="connsiteY1" fmla="*/ 13473 h 291757"/>
                        <a:gd name="connsiteX2" fmla="*/ 297437 w 335246"/>
                        <a:gd name="connsiteY2" fmla="*/ 60145 h 291757"/>
                        <a:gd name="connsiteX3" fmla="*/ 279339 w 335246"/>
                        <a:gd name="connsiteY3" fmla="*/ 74433 h 291757"/>
                        <a:gd name="connsiteX4" fmla="*/ 255527 w 335246"/>
                        <a:gd name="connsiteY4" fmla="*/ 72528 h 291757"/>
                        <a:gd name="connsiteX5" fmla="*/ 188852 w 335246"/>
                        <a:gd name="connsiteY5" fmla="*/ 64908 h 291757"/>
                        <a:gd name="connsiteX6" fmla="*/ 188852 w 335246"/>
                        <a:gd name="connsiteY6" fmla="*/ 82053 h 291757"/>
                        <a:gd name="connsiteX7" fmla="*/ 277434 w 335246"/>
                        <a:gd name="connsiteY7" fmla="*/ 128725 h 291757"/>
                        <a:gd name="connsiteX8" fmla="*/ 253622 w 335246"/>
                        <a:gd name="connsiteY8" fmla="*/ 206830 h 291757"/>
                        <a:gd name="connsiteX9" fmla="*/ 205997 w 335246"/>
                        <a:gd name="connsiteY9" fmla="*/ 223975 h 291757"/>
                        <a:gd name="connsiteX10" fmla="*/ 169802 w 335246"/>
                        <a:gd name="connsiteY10" fmla="*/ 225880 h 291757"/>
                        <a:gd name="connsiteX11" fmla="*/ 135512 w 335246"/>
                        <a:gd name="connsiteY11" fmla="*/ 281125 h 291757"/>
                        <a:gd name="connsiteX12" fmla="*/ 151704 w 335246"/>
                        <a:gd name="connsiteY12" fmla="*/ 285888 h 291757"/>
                        <a:gd name="connsiteX13" fmla="*/ 256479 w 335246"/>
                        <a:gd name="connsiteY13" fmla="*/ 225880 h 291757"/>
                        <a:gd name="connsiteX14" fmla="*/ 299342 w 335246"/>
                        <a:gd name="connsiteY14" fmla="*/ 166825 h 291757"/>
                        <a:gd name="connsiteX15" fmla="*/ 189804 w 335246"/>
                        <a:gd name="connsiteY15" fmla="*/ 65860 h 291757"/>
                        <a:gd name="connsiteX16" fmla="*/ 189804 w 335246"/>
                        <a:gd name="connsiteY16" fmla="*/ 83005 h 291757"/>
                        <a:gd name="connsiteX17" fmla="*/ 332679 w 335246"/>
                        <a:gd name="connsiteY17" fmla="*/ 78243 h 291757"/>
                        <a:gd name="connsiteX18" fmla="*/ 234572 w 335246"/>
                        <a:gd name="connsiteY18" fmla="*/ 6805 h 291757"/>
                        <a:gd name="connsiteX19" fmla="*/ 84077 w 335246"/>
                        <a:gd name="connsiteY19" fmla="*/ 35380 h 291757"/>
                        <a:gd name="connsiteX20" fmla="*/ 1209 w 335246"/>
                        <a:gd name="connsiteY20" fmla="*/ 227785 h 291757"/>
                        <a:gd name="connsiteX21" fmla="*/ 15497 w 335246"/>
                        <a:gd name="connsiteY21" fmla="*/ 229690 h 291757"/>
                        <a:gd name="connsiteX22" fmla="*/ 15497 w 335246"/>
                        <a:gd name="connsiteY22" fmla="*/ 229690 h 29175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</a:cxnLst>
                      <a:rect l="l" t="t" r="r" b="b"/>
                      <a:pathLst>
                        <a:path w="335246" h="291757">
                          <a:moveTo>
                            <a:pt x="15497" y="229690"/>
                          </a:moveTo>
                          <a:cubicBezTo>
                            <a:pt x="41214" y="147775"/>
                            <a:pt x="60264" y="16330"/>
                            <a:pt x="169802" y="13473"/>
                          </a:cubicBezTo>
                          <a:cubicBezTo>
                            <a:pt x="200282" y="12520"/>
                            <a:pt x="298389" y="22045"/>
                            <a:pt x="297437" y="60145"/>
                          </a:cubicBezTo>
                          <a:cubicBezTo>
                            <a:pt x="297437" y="83005"/>
                            <a:pt x="295532" y="71575"/>
                            <a:pt x="279339" y="74433"/>
                          </a:cubicBezTo>
                          <a:cubicBezTo>
                            <a:pt x="271719" y="75385"/>
                            <a:pt x="263147" y="73480"/>
                            <a:pt x="255527" y="72528"/>
                          </a:cubicBezTo>
                          <a:cubicBezTo>
                            <a:pt x="233619" y="70623"/>
                            <a:pt x="210759" y="67765"/>
                            <a:pt x="188852" y="64908"/>
                          </a:cubicBezTo>
                          <a:cubicBezTo>
                            <a:pt x="188852" y="70623"/>
                            <a:pt x="188852" y="76338"/>
                            <a:pt x="188852" y="82053"/>
                          </a:cubicBezTo>
                          <a:cubicBezTo>
                            <a:pt x="222189" y="85863"/>
                            <a:pt x="261242" y="96340"/>
                            <a:pt x="277434" y="128725"/>
                          </a:cubicBezTo>
                          <a:cubicBezTo>
                            <a:pt x="291722" y="157300"/>
                            <a:pt x="278387" y="188733"/>
                            <a:pt x="253622" y="206830"/>
                          </a:cubicBezTo>
                          <a:cubicBezTo>
                            <a:pt x="239334" y="217308"/>
                            <a:pt x="223142" y="222070"/>
                            <a:pt x="205997" y="223975"/>
                          </a:cubicBezTo>
                          <a:cubicBezTo>
                            <a:pt x="195519" y="224928"/>
                            <a:pt x="179327" y="222070"/>
                            <a:pt x="169802" y="225880"/>
                          </a:cubicBezTo>
                          <a:cubicBezTo>
                            <a:pt x="151704" y="233500"/>
                            <a:pt x="139322" y="263980"/>
                            <a:pt x="135512" y="281125"/>
                          </a:cubicBezTo>
                          <a:cubicBezTo>
                            <a:pt x="133607" y="291603"/>
                            <a:pt x="148847" y="296365"/>
                            <a:pt x="151704" y="285888"/>
                          </a:cubicBezTo>
                          <a:cubicBezTo>
                            <a:pt x="165039" y="226833"/>
                            <a:pt x="214569" y="250645"/>
                            <a:pt x="256479" y="225880"/>
                          </a:cubicBezTo>
                          <a:cubicBezTo>
                            <a:pt x="278387" y="213498"/>
                            <a:pt x="294579" y="192543"/>
                            <a:pt x="299342" y="166825"/>
                          </a:cubicBezTo>
                          <a:cubicBezTo>
                            <a:pt x="309819" y="102055"/>
                            <a:pt x="243144" y="71575"/>
                            <a:pt x="189804" y="65860"/>
                          </a:cubicBezTo>
                          <a:cubicBezTo>
                            <a:pt x="179327" y="64908"/>
                            <a:pt x="179327" y="81100"/>
                            <a:pt x="189804" y="83005"/>
                          </a:cubicBezTo>
                          <a:cubicBezTo>
                            <a:pt x="216474" y="85863"/>
                            <a:pt x="317439" y="113485"/>
                            <a:pt x="332679" y="78243"/>
                          </a:cubicBezTo>
                          <a:cubicBezTo>
                            <a:pt x="351729" y="35380"/>
                            <a:pt x="259337" y="11568"/>
                            <a:pt x="234572" y="6805"/>
                          </a:cubicBezTo>
                          <a:cubicBezTo>
                            <a:pt x="181232" y="-4625"/>
                            <a:pt x="125987" y="-5577"/>
                            <a:pt x="84077" y="35380"/>
                          </a:cubicBezTo>
                          <a:cubicBezTo>
                            <a:pt x="33594" y="84910"/>
                            <a:pt x="21212" y="163968"/>
                            <a:pt x="1209" y="227785"/>
                          </a:cubicBezTo>
                          <a:cubicBezTo>
                            <a:pt x="-4506" y="235405"/>
                            <a:pt x="11687" y="239215"/>
                            <a:pt x="15497" y="229690"/>
                          </a:cubicBezTo>
                          <a:lnTo>
                            <a:pt x="15497" y="229690"/>
                          </a:lnTo>
                          <a:close/>
                        </a:path>
                      </a:pathLst>
                    </a:custGeom>
                    <a:solidFill>
                      <a:srgbClr val="3B4772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190" name="Freeform: Shape 189">
                    <a:extLst>
                      <a:ext uri="{FF2B5EF4-FFF2-40B4-BE49-F238E27FC236}">
                        <a16:creationId xmlns:a16="http://schemas.microsoft.com/office/drawing/2014/main" id="{F4531A02-7497-41E7-9D73-34BD5EE8B01B}"/>
                      </a:ext>
                    </a:extLst>
                  </p:cNvPr>
                  <p:cNvSpPr/>
                  <p:nvPr/>
                </p:nvSpPr>
                <p:spPr>
                  <a:xfrm>
                    <a:off x="1637947" y="5794656"/>
                    <a:ext cx="104677" cy="62952"/>
                  </a:xfrm>
                  <a:custGeom>
                    <a:avLst/>
                    <a:gdLst>
                      <a:gd name="connsiteX0" fmla="*/ 7981 w 104677"/>
                      <a:gd name="connsiteY0" fmla="*/ 16231 h 62952"/>
                      <a:gd name="connsiteX1" fmla="*/ 90849 w 104677"/>
                      <a:gd name="connsiteY1" fmla="*/ 60046 h 62952"/>
                      <a:gd name="connsiteX2" fmla="*/ 102279 w 104677"/>
                      <a:gd name="connsiteY2" fmla="*/ 48616 h 62952"/>
                      <a:gd name="connsiteX3" fmla="*/ 7029 w 104677"/>
                      <a:gd name="connsiteY3" fmla="*/ 38 h 62952"/>
                      <a:gd name="connsiteX4" fmla="*/ 7981 w 104677"/>
                      <a:gd name="connsiteY4" fmla="*/ 16231 h 62952"/>
                      <a:gd name="connsiteX5" fmla="*/ 7981 w 104677"/>
                      <a:gd name="connsiteY5" fmla="*/ 16231 h 6295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04677" h="62952">
                        <a:moveTo>
                          <a:pt x="7981" y="16231"/>
                        </a:moveTo>
                        <a:cubicBezTo>
                          <a:pt x="41319" y="18136"/>
                          <a:pt x="68941" y="34328"/>
                          <a:pt x="90849" y="60046"/>
                        </a:cubicBezTo>
                        <a:cubicBezTo>
                          <a:pt x="97516" y="68618"/>
                          <a:pt x="109899" y="56236"/>
                          <a:pt x="102279" y="48616"/>
                        </a:cubicBezTo>
                        <a:cubicBezTo>
                          <a:pt x="77514" y="20041"/>
                          <a:pt x="45129" y="2896"/>
                          <a:pt x="7029" y="38"/>
                        </a:cubicBezTo>
                        <a:cubicBezTo>
                          <a:pt x="-2496" y="-914"/>
                          <a:pt x="-2496" y="16231"/>
                          <a:pt x="7981" y="16231"/>
                        </a:cubicBezTo>
                        <a:lnTo>
                          <a:pt x="7981" y="16231"/>
                        </a:lnTo>
                        <a:close/>
                      </a:path>
                    </a:pathLst>
                  </a:custGeom>
                  <a:solidFill>
                    <a:srgbClr val="3B477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91" name="Freeform: Shape 190">
                    <a:extLst>
                      <a:ext uri="{FF2B5EF4-FFF2-40B4-BE49-F238E27FC236}">
                        <a16:creationId xmlns:a16="http://schemas.microsoft.com/office/drawing/2014/main" id="{48D307F1-B3CF-4B74-8D06-3EF54BD4D4BE}"/>
                      </a:ext>
                    </a:extLst>
                  </p:cNvPr>
                  <p:cNvSpPr/>
                  <p:nvPr/>
                </p:nvSpPr>
                <p:spPr>
                  <a:xfrm>
                    <a:off x="1641011" y="5841030"/>
                    <a:ext cx="85620" cy="40713"/>
                  </a:xfrm>
                  <a:custGeom>
                    <a:avLst/>
                    <a:gdLst>
                      <a:gd name="connsiteX0" fmla="*/ 5870 w 85620"/>
                      <a:gd name="connsiteY0" fmla="*/ 16529 h 40713"/>
                      <a:gd name="connsiteX1" fmla="*/ 73497 w 85620"/>
                      <a:gd name="connsiteY1" fmla="*/ 39389 h 40713"/>
                      <a:gd name="connsiteX2" fmla="*/ 82070 w 85620"/>
                      <a:gd name="connsiteY2" fmla="*/ 25102 h 40713"/>
                      <a:gd name="connsiteX3" fmla="*/ 10632 w 85620"/>
                      <a:gd name="connsiteY3" fmla="*/ 337 h 40713"/>
                      <a:gd name="connsiteX4" fmla="*/ 5870 w 85620"/>
                      <a:gd name="connsiteY4" fmla="*/ 16529 h 40713"/>
                      <a:gd name="connsiteX5" fmla="*/ 5870 w 85620"/>
                      <a:gd name="connsiteY5" fmla="*/ 16529 h 4071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85620" h="40713">
                        <a:moveTo>
                          <a:pt x="5870" y="16529"/>
                        </a:moveTo>
                        <a:cubicBezTo>
                          <a:pt x="29682" y="22244"/>
                          <a:pt x="53495" y="25102"/>
                          <a:pt x="73497" y="39389"/>
                        </a:cubicBezTo>
                        <a:cubicBezTo>
                          <a:pt x="82070" y="45104"/>
                          <a:pt x="90642" y="30817"/>
                          <a:pt x="82070" y="25102"/>
                        </a:cubicBezTo>
                        <a:cubicBezTo>
                          <a:pt x="60162" y="9862"/>
                          <a:pt x="35397" y="6052"/>
                          <a:pt x="10632" y="337"/>
                        </a:cubicBezTo>
                        <a:cubicBezTo>
                          <a:pt x="155" y="-2521"/>
                          <a:pt x="-4608" y="13672"/>
                          <a:pt x="5870" y="16529"/>
                        </a:cubicBezTo>
                        <a:lnTo>
                          <a:pt x="5870" y="16529"/>
                        </a:lnTo>
                        <a:close/>
                      </a:path>
                    </a:pathLst>
                  </a:custGeom>
                  <a:solidFill>
                    <a:srgbClr val="3B477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84" name="Graphic 6">
                  <a:extLst>
                    <a:ext uri="{FF2B5EF4-FFF2-40B4-BE49-F238E27FC236}">
                      <a16:creationId xmlns:a16="http://schemas.microsoft.com/office/drawing/2014/main" id="{0CCB2378-C036-42C9-A7B0-9A55A40E4049}"/>
                    </a:ext>
                  </a:extLst>
                </p:cNvPr>
                <p:cNvGrpSpPr/>
                <p:nvPr/>
              </p:nvGrpSpPr>
              <p:grpSpPr>
                <a:xfrm>
                  <a:off x="1180156" y="5881124"/>
                  <a:ext cx="476593" cy="789417"/>
                  <a:chOff x="1180156" y="5881124"/>
                  <a:chExt cx="476593" cy="789417"/>
                </a:xfrm>
              </p:grpSpPr>
              <p:grpSp>
                <p:nvGrpSpPr>
                  <p:cNvPr id="185" name="Graphic 6">
                    <a:extLst>
                      <a:ext uri="{FF2B5EF4-FFF2-40B4-BE49-F238E27FC236}">
                        <a16:creationId xmlns:a16="http://schemas.microsoft.com/office/drawing/2014/main" id="{8C5423D6-80E4-4A0A-BF74-A944713FF15D}"/>
                      </a:ext>
                    </a:extLst>
                  </p:cNvPr>
                  <p:cNvGrpSpPr/>
                  <p:nvPr/>
                </p:nvGrpSpPr>
                <p:grpSpPr>
                  <a:xfrm>
                    <a:off x="1180156" y="5881124"/>
                    <a:ext cx="476593" cy="789417"/>
                    <a:chOff x="1180156" y="5881124"/>
                    <a:chExt cx="476593" cy="789417"/>
                  </a:xfrm>
                </p:grpSpPr>
                <p:sp>
                  <p:nvSpPr>
                    <p:cNvPr id="187" name="Freeform: Shape 186">
                      <a:extLst>
                        <a:ext uri="{FF2B5EF4-FFF2-40B4-BE49-F238E27FC236}">
                          <a16:creationId xmlns:a16="http://schemas.microsoft.com/office/drawing/2014/main" id="{98A639F8-1E32-4C2D-A4CD-AB66BB5F4FE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90052" y="5889945"/>
                      <a:ext cx="460638" cy="772236"/>
                    </a:xfrm>
                    <a:custGeom>
                      <a:avLst/>
                      <a:gdLst>
                        <a:gd name="connsiteX0" fmla="*/ 581 w 460638"/>
                        <a:gd name="connsiteY0" fmla="*/ 603885 h 772236"/>
                        <a:gd name="connsiteX1" fmla="*/ 181556 w 460638"/>
                        <a:gd name="connsiteY1" fmla="*/ 85725 h 772236"/>
                        <a:gd name="connsiteX2" fmla="*/ 231086 w 460638"/>
                        <a:gd name="connsiteY2" fmla="*/ 0 h 772236"/>
                        <a:gd name="connsiteX3" fmla="*/ 460638 w 460638"/>
                        <a:gd name="connsiteY3" fmla="*/ 80963 h 772236"/>
                        <a:gd name="connsiteX4" fmla="*/ 310143 w 460638"/>
                        <a:gd name="connsiteY4" fmla="*/ 639128 h 772236"/>
                        <a:gd name="connsiteX5" fmla="*/ 581 w 460638"/>
                        <a:gd name="connsiteY5" fmla="*/ 603885 h 77223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460638" h="772236">
                          <a:moveTo>
                            <a:pt x="581" y="603885"/>
                          </a:moveTo>
                          <a:cubicBezTo>
                            <a:pt x="24393" y="426720"/>
                            <a:pt x="82496" y="256223"/>
                            <a:pt x="181556" y="85725"/>
                          </a:cubicBezTo>
                          <a:cubicBezTo>
                            <a:pt x="225371" y="9525"/>
                            <a:pt x="231086" y="0"/>
                            <a:pt x="231086" y="0"/>
                          </a:cubicBezTo>
                          <a:cubicBezTo>
                            <a:pt x="301571" y="20955"/>
                            <a:pt x="372056" y="42863"/>
                            <a:pt x="460638" y="80963"/>
                          </a:cubicBezTo>
                          <a:cubicBezTo>
                            <a:pt x="460638" y="80963"/>
                            <a:pt x="368246" y="468630"/>
                            <a:pt x="310143" y="639128"/>
                          </a:cubicBezTo>
                          <a:cubicBezTo>
                            <a:pt x="239658" y="842010"/>
                            <a:pt x="-13707" y="799148"/>
                            <a:pt x="581" y="603885"/>
                          </a:cubicBezTo>
                        </a:path>
                      </a:pathLst>
                    </a:custGeom>
                    <a:solidFill>
                      <a:srgbClr val="A0D2B3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88" name="Freeform: Shape 187">
                      <a:extLst>
                        <a:ext uri="{FF2B5EF4-FFF2-40B4-BE49-F238E27FC236}">
                          <a16:creationId xmlns:a16="http://schemas.microsoft.com/office/drawing/2014/main" id="{193574B1-4297-47D8-8D22-5F82100EFD6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80156" y="5881124"/>
                      <a:ext cx="476593" cy="789417"/>
                    </a:xfrm>
                    <a:custGeom>
                      <a:avLst/>
                      <a:gdLst>
                        <a:gd name="connsiteX0" fmla="*/ 18097 w 476593"/>
                        <a:gd name="connsiteY0" fmla="*/ 614610 h 789417"/>
                        <a:gd name="connsiteX1" fmla="*/ 201930 w 476593"/>
                        <a:gd name="connsiteY1" fmla="*/ 90735 h 789417"/>
                        <a:gd name="connsiteX2" fmla="*/ 241935 w 476593"/>
                        <a:gd name="connsiteY2" fmla="*/ 22155 h 789417"/>
                        <a:gd name="connsiteX3" fmla="*/ 246698 w 476593"/>
                        <a:gd name="connsiteY3" fmla="*/ 13583 h 789417"/>
                        <a:gd name="connsiteX4" fmla="*/ 283845 w 476593"/>
                        <a:gd name="connsiteY4" fmla="*/ 30728 h 789417"/>
                        <a:gd name="connsiteX5" fmla="*/ 388620 w 476593"/>
                        <a:gd name="connsiteY5" fmla="*/ 65970 h 789417"/>
                        <a:gd name="connsiteX6" fmla="*/ 461010 w 476593"/>
                        <a:gd name="connsiteY6" fmla="*/ 87878 h 789417"/>
                        <a:gd name="connsiteX7" fmla="*/ 459105 w 476593"/>
                        <a:gd name="connsiteY7" fmla="*/ 94545 h 789417"/>
                        <a:gd name="connsiteX8" fmla="*/ 450533 w 476593"/>
                        <a:gd name="connsiteY8" fmla="*/ 131693 h 789417"/>
                        <a:gd name="connsiteX9" fmla="*/ 435293 w 476593"/>
                        <a:gd name="connsiteY9" fmla="*/ 194558 h 789417"/>
                        <a:gd name="connsiteX10" fmla="*/ 392430 w 476593"/>
                        <a:gd name="connsiteY10" fmla="*/ 360293 h 789417"/>
                        <a:gd name="connsiteX11" fmla="*/ 341948 w 476593"/>
                        <a:gd name="connsiteY11" fmla="*/ 545078 h 789417"/>
                        <a:gd name="connsiteX12" fmla="*/ 280987 w 476593"/>
                        <a:gd name="connsiteY12" fmla="*/ 704145 h 789417"/>
                        <a:gd name="connsiteX13" fmla="*/ 111442 w 476593"/>
                        <a:gd name="connsiteY13" fmla="*/ 766058 h 789417"/>
                        <a:gd name="connsiteX14" fmla="*/ 18097 w 476593"/>
                        <a:gd name="connsiteY14" fmla="*/ 612705 h 789417"/>
                        <a:gd name="connsiteX15" fmla="*/ 953 w 476593"/>
                        <a:gd name="connsiteY15" fmla="*/ 612705 h 789417"/>
                        <a:gd name="connsiteX16" fmla="*/ 132398 w 476593"/>
                        <a:gd name="connsiteY16" fmla="*/ 787965 h 789417"/>
                        <a:gd name="connsiteX17" fmla="*/ 325755 w 476593"/>
                        <a:gd name="connsiteY17" fmla="*/ 649853 h 789417"/>
                        <a:gd name="connsiteX18" fmla="*/ 476250 w 476593"/>
                        <a:gd name="connsiteY18" fmla="*/ 91688 h 789417"/>
                        <a:gd name="connsiteX19" fmla="*/ 472440 w 476593"/>
                        <a:gd name="connsiteY19" fmla="*/ 82163 h 789417"/>
                        <a:gd name="connsiteX20" fmla="*/ 240983 w 476593"/>
                        <a:gd name="connsiteY20" fmla="*/ 248 h 789417"/>
                        <a:gd name="connsiteX21" fmla="*/ 231458 w 476593"/>
                        <a:gd name="connsiteY21" fmla="*/ 4058 h 789417"/>
                        <a:gd name="connsiteX22" fmla="*/ 0 w 476593"/>
                        <a:gd name="connsiteY22" fmla="*/ 609848 h 789417"/>
                        <a:gd name="connsiteX23" fmla="*/ 18097 w 476593"/>
                        <a:gd name="connsiteY23" fmla="*/ 614610 h 789417"/>
                        <a:gd name="connsiteX24" fmla="*/ 18097 w 476593"/>
                        <a:gd name="connsiteY24" fmla="*/ 614610 h 7894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</a:cxnLst>
                      <a:rect l="l" t="t" r="r" b="b"/>
                      <a:pathLst>
                        <a:path w="476593" h="789417">
                          <a:moveTo>
                            <a:pt x="18097" y="614610"/>
                          </a:moveTo>
                          <a:cubicBezTo>
                            <a:pt x="44767" y="427920"/>
                            <a:pt x="108585" y="253613"/>
                            <a:pt x="201930" y="90735"/>
                          </a:cubicBezTo>
                          <a:cubicBezTo>
                            <a:pt x="213360" y="70733"/>
                            <a:pt x="224790" y="38348"/>
                            <a:pt x="241935" y="22155"/>
                          </a:cubicBezTo>
                          <a:cubicBezTo>
                            <a:pt x="242887" y="21203"/>
                            <a:pt x="245745" y="13583"/>
                            <a:pt x="246698" y="13583"/>
                          </a:cubicBezTo>
                          <a:cubicBezTo>
                            <a:pt x="242887" y="14535"/>
                            <a:pt x="281940" y="29775"/>
                            <a:pt x="283845" y="30728"/>
                          </a:cubicBezTo>
                          <a:cubicBezTo>
                            <a:pt x="319087" y="41205"/>
                            <a:pt x="354330" y="53588"/>
                            <a:pt x="388620" y="65970"/>
                          </a:cubicBezTo>
                          <a:cubicBezTo>
                            <a:pt x="395287" y="68828"/>
                            <a:pt x="461010" y="87878"/>
                            <a:pt x="461010" y="87878"/>
                          </a:cubicBezTo>
                          <a:cubicBezTo>
                            <a:pt x="461962" y="89783"/>
                            <a:pt x="459105" y="92640"/>
                            <a:pt x="459105" y="94545"/>
                          </a:cubicBezTo>
                          <a:cubicBezTo>
                            <a:pt x="461010" y="104070"/>
                            <a:pt x="452437" y="122168"/>
                            <a:pt x="450533" y="131693"/>
                          </a:cubicBezTo>
                          <a:cubicBezTo>
                            <a:pt x="445770" y="152648"/>
                            <a:pt x="440055" y="173603"/>
                            <a:pt x="435293" y="194558"/>
                          </a:cubicBezTo>
                          <a:cubicBezTo>
                            <a:pt x="421005" y="249803"/>
                            <a:pt x="407670" y="305048"/>
                            <a:pt x="392430" y="360293"/>
                          </a:cubicBezTo>
                          <a:cubicBezTo>
                            <a:pt x="376237" y="422205"/>
                            <a:pt x="359093" y="484118"/>
                            <a:pt x="341948" y="545078"/>
                          </a:cubicBezTo>
                          <a:cubicBezTo>
                            <a:pt x="326708" y="598418"/>
                            <a:pt x="313373" y="658425"/>
                            <a:pt x="280987" y="704145"/>
                          </a:cubicBezTo>
                          <a:cubicBezTo>
                            <a:pt x="242887" y="756533"/>
                            <a:pt x="175260" y="786060"/>
                            <a:pt x="111442" y="766058"/>
                          </a:cubicBezTo>
                          <a:cubicBezTo>
                            <a:pt x="43815" y="745103"/>
                            <a:pt x="15240" y="679380"/>
                            <a:pt x="18097" y="612705"/>
                          </a:cubicBezTo>
                          <a:cubicBezTo>
                            <a:pt x="19050" y="602228"/>
                            <a:pt x="1905" y="602228"/>
                            <a:pt x="953" y="612705"/>
                          </a:cubicBezTo>
                          <a:cubicBezTo>
                            <a:pt x="-2858" y="697478"/>
                            <a:pt x="43815" y="776535"/>
                            <a:pt x="132398" y="787965"/>
                          </a:cubicBezTo>
                          <a:cubicBezTo>
                            <a:pt x="224790" y="800348"/>
                            <a:pt x="296228" y="731768"/>
                            <a:pt x="325755" y="649853"/>
                          </a:cubicBezTo>
                          <a:cubicBezTo>
                            <a:pt x="391478" y="469830"/>
                            <a:pt x="432435" y="278378"/>
                            <a:pt x="476250" y="91688"/>
                          </a:cubicBezTo>
                          <a:cubicBezTo>
                            <a:pt x="477202" y="88830"/>
                            <a:pt x="476250" y="84068"/>
                            <a:pt x="472440" y="82163"/>
                          </a:cubicBezTo>
                          <a:cubicBezTo>
                            <a:pt x="397193" y="49778"/>
                            <a:pt x="320040" y="23108"/>
                            <a:pt x="240983" y="248"/>
                          </a:cubicBezTo>
                          <a:cubicBezTo>
                            <a:pt x="237173" y="-705"/>
                            <a:pt x="233362" y="1200"/>
                            <a:pt x="231458" y="4058"/>
                          </a:cubicBezTo>
                          <a:cubicBezTo>
                            <a:pt x="120967" y="196463"/>
                            <a:pt x="31432" y="386963"/>
                            <a:pt x="0" y="609848"/>
                          </a:cubicBezTo>
                          <a:cubicBezTo>
                            <a:pt x="953" y="621278"/>
                            <a:pt x="17145" y="626040"/>
                            <a:pt x="18097" y="614610"/>
                          </a:cubicBezTo>
                          <a:lnTo>
                            <a:pt x="18097" y="614610"/>
                          </a:lnTo>
                          <a:close/>
                        </a:path>
                      </a:pathLst>
                    </a:custGeom>
                    <a:solidFill>
                      <a:srgbClr val="3B4772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186" name="Freeform: Shape 185">
                    <a:extLst>
                      <a:ext uri="{FF2B5EF4-FFF2-40B4-BE49-F238E27FC236}">
                        <a16:creationId xmlns:a16="http://schemas.microsoft.com/office/drawing/2014/main" id="{656A2C32-4D38-4E91-876E-53153219833F}"/>
                      </a:ext>
                    </a:extLst>
                  </p:cNvPr>
                  <p:cNvSpPr/>
                  <p:nvPr/>
                </p:nvSpPr>
                <p:spPr>
                  <a:xfrm>
                    <a:off x="1382883" y="5939434"/>
                    <a:ext cx="257071" cy="91104"/>
                  </a:xfrm>
                  <a:custGeom>
                    <a:avLst/>
                    <a:gdLst>
                      <a:gd name="connsiteX0" fmla="*/ 5870 w 257071"/>
                      <a:gd name="connsiteY0" fmla="*/ 16233 h 91104"/>
                      <a:gd name="connsiteX1" fmla="*/ 126837 w 257071"/>
                      <a:gd name="connsiteY1" fmla="*/ 55285 h 91104"/>
                      <a:gd name="connsiteX2" fmla="*/ 246852 w 257071"/>
                      <a:gd name="connsiteY2" fmla="*/ 90528 h 91104"/>
                      <a:gd name="connsiteX3" fmla="*/ 251615 w 257071"/>
                      <a:gd name="connsiteY3" fmla="*/ 74335 h 91104"/>
                      <a:gd name="connsiteX4" fmla="*/ 131600 w 257071"/>
                      <a:gd name="connsiteY4" fmla="*/ 39093 h 91104"/>
                      <a:gd name="connsiteX5" fmla="*/ 10632 w 257071"/>
                      <a:gd name="connsiteY5" fmla="*/ 40 h 91104"/>
                      <a:gd name="connsiteX6" fmla="*/ 5870 w 257071"/>
                      <a:gd name="connsiteY6" fmla="*/ 16233 h 91104"/>
                      <a:gd name="connsiteX7" fmla="*/ 5870 w 257071"/>
                      <a:gd name="connsiteY7" fmla="*/ 16233 h 9110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57071" h="91104">
                        <a:moveTo>
                          <a:pt x="5870" y="16233"/>
                        </a:moveTo>
                        <a:cubicBezTo>
                          <a:pt x="48732" y="22900"/>
                          <a:pt x="86832" y="40998"/>
                          <a:pt x="126837" y="55285"/>
                        </a:cubicBezTo>
                        <a:cubicBezTo>
                          <a:pt x="165890" y="69573"/>
                          <a:pt x="207800" y="75288"/>
                          <a:pt x="246852" y="90528"/>
                        </a:cubicBezTo>
                        <a:cubicBezTo>
                          <a:pt x="257330" y="94338"/>
                          <a:pt x="261140" y="78145"/>
                          <a:pt x="251615" y="74335"/>
                        </a:cubicBezTo>
                        <a:cubicBezTo>
                          <a:pt x="212562" y="59095"/>
                          <a:pt x="170652" y="53380"/>
                          <a:pt x="131600" y="39093"/>
                        </a:cubicBezTo>
                        <a:cubicBezTo>
                          <a:pt x="90642" y="24805"/>
                          <a:pt x="53495" y="6708"/>
                          <a:pt x="10632" y="40"/>
                        </a:cubicBezTo>
                        <a:cubicBezTo>
                          <a:pt x="155" y="-912"/>
                          <a:pt x="-4608" y="15280"/>
                          <a:pt x="5870" y="16233"/>
                        </a:cubicBezTo>
                        <a:lnTo>
                          <a:pt x="5870" y="16233"/>
                        </a:lnTo>
                        <a:close/>
                      </a:path>
                    </a:pathLst>
                  </a:custGeom>
                  <a:solidFill>
                    <a:srgbClr val="3B477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</p:grp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7B18F3BF-091D-4B87-B60A-441D5B421D39}"/>
                </a:ext>
              </a:extLst>
            </p:cNvPr>
            <p:cNvSpPr/>
            <p:nvPr/>
          </p:nvSpPr>
          <p:spPr>
            <a:xfrm>
              <a:off x="1002752" y="6712905"/>
              <a:ext cx="1415891" cy="17145"/>
            </a:xfrm>
            <a:custGeom>
              <a:avLst/>
              <a:gdLst>
                <a:gd name="connsiteX0" fmla="*/ 7858 w 1415891"/>
                <a:gd name="connsiteY0" fmla="*/ 17145 h 17145"/>
                <a:gd name="connsiteX1" fmla="*/ 1408033 w 1415891"/>
                <a:gd name="connsiteY1" fmla="*/ 17145 h 17145"/>
                <a:gd name="connsiteX2" fmla="*/ 1408033 w 1415891"/>
                <a:gd name="connsiteY2" fmla="*/ 0 h 17145"/>
                <a:gd name="connsiteX3" fmla="*/ 7858 w 1415891"/>
                <a:gd name="connsiteY3" fmla="*/ 0 h 17145"/>
                <a:gd name="connsiteX4" fmla="*/ 7858 w 1415891"/>
                <a:gd name="connsiteY4" fmla="*/ 17145 h 17145"/>
                <a:gd name="connsiteX5" fmla="*/ 7858 w 1415891"/>
                <a:gd name="connsiteY5" fmla="*/ 17145 h 17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15891" h="17145">
                  <a:moveTo>
                    <a:pt x="7858" y="17145"/>
                  </a:moveTo>
                  <a:cubicBezTo>
                    <a:pt x="474583" y="17145"/>
                    <a:pt x="941308" y="17145"/>
                    <a:pt x="1408033" y="17145"/>
                  </a:cubicBezTo>
                  <a:cubicBezTo>
                    <a:pt x="1418511" y="17145"/>
                    <a:pt x="1418511" y="0"/>
                    <a:pt x="1408033" y="0"/>
                  </a:cubicBezTo>
                  <a:cubicBezTo>
                    <a:pt x="941308" y="0"/>
                    <a:pt x="474583" y="0"/>
                    <a:pt x="7858" y="0"/>
                  </a:cubicBezTo>
                  <a:cubicBezTo>
                    <a:pt x="-2619" y="0"/>
                    <a:pt x="-2619" y="17145"/>
                    <a:pt x="7858" y="17145"/>
                  </a:cubicBezTo>
                  <a:lnTo>
                    <a:pt x="7858" y="17145"/>
                  </a:lnTo>
                  <a:close/>
                </a:path>
              </a:pathLst>
            </a:custGeom>
            <a:solidFill>
              <a:srgbClr val="3B477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62" name="Graphic 6">
              <a:extLst>
                <a:ext uri="{FF2B5EF4-FFF2-40B4-BE49-F238E27FC236}">
                  <a16:creationId xmlns:a16="http://schemas.microsoft.com/office/drawing/2014/main" id="{BDC3C1E9-DA19-48F2-8BE2-C873D4CDF050}"/>
                </a:ext>
              </a:extLst>
            </p:cNvPr>
            <p:cNvGrpSpPr/>
            <p:nvPr/>
          </p:nvGrpSpPr>
          <p:grpSpPr>
            <a:xfrm>
              <a:off x="1012830" y="5099657"/>
              <a:ext cx="1548701" cy="781715"/>
              <a:chOff x="1012830" y="5099657"/>
              <a:chExt cx="1548701" cy="781715"/>
            </a:xfrm>
            <a:solidFill>
              <a:srgbClr val="3B4772"/>
            </a:solidFill>
          </p:grpSpPr>
          <p:grpSp>
            <p:nvGrpSpPr>
              <p:cNvPr id="163" name="Graphic 6">
                <a:extLst>
                  <a:ext uri="{FF2B5EF4-FFF2-40B4-BE49-F238E27FC236}">
                    <a16:creationId xmlns:a16="http://schemas.microsoft.com/office/drawing/2014/main" id="{0F1379B7-32BE-419D-B051-C9A097A0C231}"/>
                  </a:ext>
                </a:extLst>
              </p:cNvPr>
              <p:cNvGrpSpPr/>
              <p:nvPr/>
            </p:nvGrpSpPr>
            <p:grpSpPr>
              <a:xfrm>
                <a:off x="2239406" y="5099657"/>
                <a:ext cx="192492" cy="387380"/>
                <a:chOff x="2239406" y="5099657"/>
                <a:chExt cx="192492" cy="387380"/>
              </a:xfrm>
              <a:solidFill>
                <a:srgbClr val="3B4772"/>
              </a:solidFill>
            </p:grpSpPr>
            <p:sp>
              <p:nvSpPr>
                <p:cNvPr id="176" name="Freeform: Shape 175">
                  <a:extLst>
                    <a:ext uri="{FF2B5EF4-FFF2-40B4-BE49-F238E27FC236}">
                      <a16:creationId xmlns:a16="http://schemas.microsoft.com/office/drawing/2014/main" id="{145BAFB0-0BC2-4745-AF62-C442CDCBED4C}"/>
                    </a:ext>
                  </a:extLst>
                </p:cNvPr>
                <p:cNvSpPr/>
                <p:nvPr/>
              </p:nvSpPr>
              <p:spPr>
                <a:xfrm>
                  <a:off x="2239406" y="5099657"/>
                  <a:ext cx="192492" cy="319276"/>
                </a:xfrm>
                <a:custGeom>
                  <a:avLst/>
                  <a:gdLst>
                    <a:gd name="connsiteX0" fmla="*/ 19932 w 192492"/>
                    <a:gd name="connsiteY0" fmla="*/ 57815 h 319276"/>
                    <a:gd name="connsiteX1" fmla="*/ 121850 w 192492"/>
                    <a:gd name="connsiteY1" fmla="*/ 172115 h 319276"/>
                    <a:gd name="connsiteX2" fmla="*/ 42792 w 192492"/>
                    <a:gd name="connsiteY2" fmla="*/ 309276 h 319276"/>
                    <a:gd name="connsiteX3" fmla="*/ 63747 w 192492"/>
                    <a:gd name="connsiteY3" fmla="*/ 309276 h 319276"/>
                    <a:gd name="connsiteX4" fmla="*/ 100895 w 192492"/>
                    <a:gd name="connsiteY4" fmla="*/ 200690 h 319276"/>
                    <a:gd name="connsiteX5" fmla="*/ 158045 w 192492"/>
                    <a:gd name="connsiteY5" fmla="*/ 180688 h 319276"/>
                    <a:gd name="connsiteX6" fmla="*/ 188525 w 192492"/>
                    <a:gd name="connsiteY6" fmla="*/ 79723 h 319276"/>
                    <a:gd name="connsiteX7" fmla="*/ 1835 w 192492"/>
                    <a:gd name="connsiteY7" fmla="*/ 47338 h 319276"/>
                    <a:gd name="connsiteX8" fmla="*/ 19932 w 192492"/>
                    <a:gd name="connsiteY8" fmla="*/ 57815 h 319276"/>
                    <a:gd name="connsiteX9" fmla="*/ 19932 w 192492"/>
                    <a:gd name="connsiteY9" fmla="*/ 57815 h 3192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92492" h="319276">
                      <a:moveTo>
                        <a:pt x="19932" y="57815"/>
                      </a:moveTo>
                      <a:cubicBezTo>
                        <a:pt x="101847" y="-64105"/>
                        <a:pt x="246627" y="130205"/>
                        <a:pt x="121850" y="172115"/>
                      </a:cubicBezTo>
                      <a:cubicBezTo>
                        <a:pt x="57080" y="194023"/>
                        <a:pt x="36125" y="241648"/>
                        <a:pt x="42792" y="309276"/>
                      </a:cubicBezTo>
                      <a:cubicBezTo>
                        <a:pt x="43745" y="322610"/>
                        <a:pt x="64700" y="322610"/>
                        <a:pt x="63747" y="309276"/>
                      </a:cubicBezTo>
                      <a:cubicBezTo>
                        <a:pt x="59937" y="270223"/>
                        <a:pt x="60890" y="222598"/>
                        <a:pt x="100895" y="200690"/>
                      </a:cubicBezTo>
                      <a:cubicBezTo>
                        <a:pt x="118992" y="191165"/>
                        <a:pt x="140900" y="191165"/>
                        <a:pt x="158045" y="180688"/>
                      </a:cubicBezTo>
                      <a:cubicBezTo>
                        <a:pt x="191382" y="159733"/>
                        <a:pt x="198050" y="114965"/>
                        <a:pt x="188525" y="79723"/>
                      </a:cubicBezTo>
                      <a:cubicBezTo>
                        <a:pt x="164712" y="-10765"/>
                        <a:pt x="52317" y="-27910"/>
                        <a:pt x="1835" y="47338"/>
                      </a:cubicBezTo>
                      <a:cubicBezTo>
                        <a:pt x="-5785" y="58768"/>
                        <a:pt x="12312" y="69245"/>
                        <a:pt x="19932" y="57815"/>
                      </a:cubicBezTo>
                      <a:lnTo>
                        <a:pt x="19932" y="57815"/>
                      </a:lnTo>
                      <a:close/>
                    </a:path>
                  </a:pathLst>
                </a:custGeom>
                <a:solidFill>
                  <a:srgbClr val="3B477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7" name="Freeform: Shape 176">
                  <a:extLst>
                    <a:ext uri="{FF2B5EF4-FFF2-40B4-BE49-F238E27FC236}">
                      <a16:creationId xmlns:a16="http://schemas.microsoft.com/office/drawing/2014/main" id="{C8EC9C7E-6E09-4DBA-952D-F4B3DB3B88A8}"/>
                    </a:ext>
                  </a:extLst>
                </p:cNvPr>
                <p:cNvSpPr/>
                <p:nvPr/>
              </p:nvSpPr>
              <p:spPr>
                <a:xfrm>
                  <a:off x="2269815" y="5439412"/>
                  <a:ext cx="45720" cy="47625"/>
                </a:xfrm>
                <a:custGeom>
                  <a:avLst/>
                  <a:gdLst>
                    <a:gd name="connsiteX0" fmla="*/ 22860 w 45720"/>
                    <a:gd name="connsiteY0" fmla="*/ 47625 h 47625"/>
                    <a:gd name="connsiteX1" fmla="*/ 22860 w 45720"/>
                    <a:gd name="connsiteY1" fmla="*/ 0 h 47625"/>
                    <a:gd name="connsiteX2" fmla="*/ 22860 w 45720"/>
                    <a:gd name="connsiteY2" fmla="*/ 47625 h 47625"/>
                    <a:gd name="connsiteX3" fmla="*/ 22860 w 45720"/>
                    <a:gd name="connsiteY3" fmla="*/ 47625 h 47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5720" h="47625">
                      <a:moveTo>
                        <a:pt x="22860" y="47625"/>
                      </a:moveTo>
                      <a:cubicBezTo>
                        <a:pt x="53340" y="47625"/>
                        <a:pt x="53340" y="0"/>
                        <a:pt x="22860" y="0"/>
                      </a:cubicBezTo>
                      <a:cubicBezTo>
                        <a:pt x="-7620" y="0"/>
                        <a:pt x="-7620" y="47625"/>
                        <a:pt x="22860" y="47625"/>
                      </a:cubicBezTo>
                      <a:lnTo>
                        <a:pt x="22860" y="47625"/>
                      </a:lnTo>
                      <a:close/>
                    </a:path>
                  </a:pathLst>
                </a:custGeom>
                <a:solidFill>
                  <a:srgbClr val="3B477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64" name="Graphic 6">
                <a:extLst>
                  <a:ext uri="{FF2B5EF4-FFF2-40B4-BE49-F238E27FC236}">
                    <a16:creationId xmlns:a16="http://schemas.microsoft.com/office/drawing/2014/main" id="{C4C8BF5C-CF21-47E0-82C8-8AFFA28BA53D}"/>
                  </a:ext>
                </a:extLst>
              </p:cNvPr>
              <p:cNvGrpSpPr/>
              <p:nvPr/>
            </p:nvGrpSpPr>
            <p:grpSpPr>
              <a:xfrm>
                <a:off x="2409473" y="5417114"/>
                <a:ext cx="152058" cy="312810"/>
                <a:chOff x="2409473" y="5417114"/>
                <a:chExt cx="152058" cy="312810"/>
              </a:xfrm>
              <a:solidFill>
                <a:srgbClr val="3B4772"/>
              </a:solidFill>
            </p:grpSpPr>
            <p:sp>
              <p:nvSpPr>
                <p:cNvPr id="174" name="Freeform: Shape 173">
                  <a:extLst>
                    <a:ext uri="{FF2B5EF4-FFF2-40B4-BE49-F238E27FC236}">
                      <a16:creationId xmlns:a16="http://schemas.microsoft.com/office/drawing/2014/main" id="{1C671D33-5E8A-4ADA-8DA6-266A9D35396A}"/>
                    </a:ext>
                  </a:extLst>
                </p:cNvPr>
                <p:cNvSpPr/>
                <p:nvPr/>
              </p:nvSpPr>
              <p:spPr>
                <a:xfrm>
                  <a:off x="2409473" y="5417114"/>
                  <a:ext cx="152058" cy="256582"/>
                </a:xfrm>
                <a:custGeom>
                  <a:avLst/>
                  <a:gdLst>
                    <a:gd name="connsiteX0" fmla="*/ 31792 w 152058"/>
                    <a:gd name="connsiteY0" fmla="*/ 21345 h 256582"/>
                    <a:gd name="connsiteX1" fmla="*/ 110850 w 152058"/>
                    <a:gd name="connsiteY1" fmla="*/ 131835 h 256582"/>
                    <a:gd name="connsiteX2" fmla="*/ 40364 w 152058"/>
                    <a:gd name="connsiteY2" fmla="*/ 157553 h 256582"/>
                    <a:gd name="connsiteX3" fmla="*/ 3217 w 152058"/>
                    <a:gd name="connsiteY3" fmla="*/ 248993 h 256582"/>
                    <a:gd name="connsiteX4" fmla="*/ 23220 w 152058"/>
                    <a:gd name="connsiteY4" fmla="*/ 243278 h 256582"/>
                    <a:gd name="connsiteX5" fmla="*/ 45127 w 152058"/>
                    <a:gd name="connsiteY5" fmla="*/ 177555 h 256582"/>
                    <a:gd name="connsiteX6" fmla="*/ 86085 w 152058"/>
                    <a:gd name="connsiteY6" fmla="*/ 168983 h 256582"/>
                    <a:gd name="connsiteX7" fmla="*/ 145139 w 152058"/>
                    <a:gd name="connsiteY7" fmla="*/ 114690 h 256582"/>
                    <a:gd name="connsiteX8" fmla="*/ 25125 w 152058"/>
                    <a:gd name="connsiteY8" fmla="*/ 2295 h 256582"/>
                    <a:gd name="connsiteX9" fmla="*/ 31792 w 152058"/>
                    <a:gd name="connsiteY9" fmla="*/ 21345 h 256582"/>
                    <a:gd name="connsiteX10" fmla="*/ 31792 w 152058"/>
                    <a:gd name="connsiteY10" fmla="*/ 21345 h 2565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52058" h="256582">
                      <a:moveTo>
                        <a:pt x="31792" y="21345"/>
                      </a:moveTo>
                      <a:cubicBezTo>
                        <a:pt x="94657" y="8963"/>
                        <a:pt x="172762" y="68970"/>
                        <a:pt x="110850" y="131835"/>
                      </a:cubicBezTo>
                      <a:cubicBezTo>
                        <a:pt x="90847" y="151838"/>
                        <a:pt x="65130" y="149933"/>
                        <a:pt x="40364" y="157553"/>
                      </a:cubicBezTo>
                      <a:cubicBezTo>
                        <a:pt x="-3450" y="170888"/>
                        <a:pt x="-3450" y="208988"/>
                        <a:pt x="3217" y="248993"/>
                      </a:cubicBezTo>
                      <a:cubicBezTo>
                        <a:pt x="5122" y="262328"/>
                        <a:pt x="26077" y="256613"/>
                        <a:pt x="23220" y="243278"/>
                      </a:cubicBezTo>
                      <a:cubicBezTo>
                        <a:pt x="18457" y="214703"/>
                        <a:pt x="14647" y="189938"/>
                        <a:pt x="45127" y="177555"/>
                      </a:cubicBezTo>
                      <a:cubicBezTo>
                        <a:pt x="58462" y="172793"/>
                        <a:pt x="72750" y="172793"/>
                        <a:pt x="86085" y="168983"/>
                      </a:cubicBezTo>
                      <a:cubicBezTo>
                        <a:pt x="113707" y="160410"/>
                        <a:pt x="133710" y="141360"/>
                        <a:pt x="145139" y="114690"/>
                      </a:cubicBezTo>
                      <a:cubicBezTo>
                        <a:pt x="176572" y="34680"/>
                        <a:pt x="94657" y="-11040"/>
                        <a:pt x="25125" y="2295"/>
                      </a:cubicBezTo>
                      <a:cubicBezTo>
                        <a:pt x="13695" y="3248"/>
                        <a:pt x="18457" y="24203"/>
                        <a:pt x="31792" y="21345"/>
                      </a:cubicBezTo>
                      <a:lnTo>
                        <a:pt x="31792" y="21345"/>
                      </a:lnTo>
                      <a:close/>
                    </a:path>
                  </a:pathLst>
                </a:custGeom>
                <a:solidFill>
                  <a:srgbClr val="3B477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5" name="Freeform: Shape 174">
                  <a:extLst>
                    <a:ext uri="{FF2B5EF4-FFF2-40B4-BE49-F238E27FC236}">
                      <a16:creationId xmlns:a16="http://schemas.microsoft.com/office/drawing/2014/main" id="{04DD2F2E-7116-4F93-BA47-CB84D71A7476}"/>
                    </a:ext>
                  </a:extLst>
                </p:cNvPr>
                <p:cNvSpPr/>
                <p:nvPr/>
              </p:nvSpPr>
              <p:spPr>
                <a:xfrm>
                  <a:off x="2411738" y="5693730"/>
                  <a:ext cx="34290" cy="36194"/>
                </a:xfrm>
                <a:custGeom>
                  <a:avLst/>
                  <a:gdLst>
                    <a:gd name="connsiteX0" fmla="*/ 17145 w 34290"/>
                    <a:gd name="connsiteY0" fmla="*/ 36195 h 36194"/>
                    <a:gd name="connsiteX1" fmla="*/ 17145 w 34290"/>
                    <a:gd name="connsiteY1" fmla="*/ 0 h 36194"/>
                    <a:gd name="connsiteX2" fmla="*/ 17145 w 34290"/>
                    <a:gd name="connsiteY2" fmla="*/ 36195 h 36194"/>
                    <a:gd name="connsiteX3" fmla="*/ 17145 w 34290"/>
                    <a:gd name="connsiteY3" fmla="*/ 36195 h 361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290" h="36194">
                      <a:moveTo>
                        <a:pt x="17145" y="36195"/>
                      </a:moveTo>
                      <a:cubicBezTo>
                        <a:pt x="40005" y="36195"/>
                        <a:pt x="40005" y="0"/>
                        <a:pt x="17145" y="0"/>
                      </a:cubicBezTo>
                      <a:cubicBezTo>
                        <a:pt x="-5715" y="0"/>
                        <a:pt x="-5715" y="36195"/>
                        <a:pt x="17145" y="36195"/>
                      </a:cubicBezTo>
                      <a:lnTo>
                        <a:pt x="17145" y="36195"/>
                      </a:lnTo>
                      <a:close/>
                    </a:path>
                  </a:pathLst>
                </a:custGeom>
                <a:solidFill>
                  <a:srgbClr val="3B477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65" name="Graphic 6">
                <a:extLst>
                  <a:ext uri="{FF2B5EF4-FFF2-40B4-BE49-F238E27FC236}">
                    <a16:creationId xmlns:a16="http://schemas.microsoft.com/office/drawing/2014/main" id="{80936C7E-DC4A-410E-8D41-47CF1BDC00BF}"/>
                  </a:ext>
                </a:extLst>
              </p:cNvPr>
              <p:cNvGrpSpPr/>
              <p:nvPr/>
            </p:nvGrpSpPr>
            <p:grpSpPr>
              <a:xfrm>
                <a:off x="2117874" y="5549419"/>
                <a:ext cx="131873" cy="286233"/>
                <a:chOff x="2117874" y="5549419"/>
                <a:chExt cx="131873" cy="286233"/>
              </a:xfrm>
              <a:solidFill>
                <a:srgbClr val="3B4772"/>
              </a:solidFill>
            </p:grpSpPr>
            <p:sp>
              <p:nvSpPr>
                <p:cNvPr id="172" name="Freeform: Shape 171">
                  <a:extLst>
                    <a:ext uri="{FF2B5EF4-FFF2-40B4-BE49-F238E27FC236}">
                      <a16:creationId xmlns:a16="http://schemas.microsoft.com/office/drawing/2014/main" id="{CD45358A-EAF0-41FA-BEAC-332C122F8929}"/>
                    </a:ext>
                  </a:extLst>
                </p:cNvPr>
                <p:cNvSpPr/>
                <p:nvPr/>
              </p:nvSpPr>
              <p:spPr>
                <a:xfrm>
                  <a:off x="2117874" y="5549419"/>
                  <a:ext cx="131873" cy="224290"/>
                </a:xfrm>
                <a:custGeom>
                  <a:avLst/>
                  <a:gdLst>
                    <a:gd name="connsiteX0" fmla="*/ 15734 w 131873"/>
                    <a:gd name="connsiteY0" fmla="*/ 27153 h 224290"/>
                    <a:gd name="connsiteX1" fmla="*/ 109079 w 131873"/>
                    <a:gd name="connsiteY1" fmla="*/ 62396 h 224290"/>
                    <a:gd name="connsiteX2" fmla="*/ 74789 w 131873"/>
                    <a:gd name="connsiteY2" fmla="*/ 130976 h 224290"/>
                    <a:gd name="connsiteX3" fmla="*/ 43357 w 131873"/>
                    <a:gd name="connsiteY3" fmla="*/ 216701 h 224290"/>
                    <a:gd name="connsiteX4" fmla="*/ 63359 w 131873"/>
                    <a:gd name="connsiteY4" fmla="*/ 210986 h 224290"/>
                    <a:gd name="connsiteX5" fmla="*/ 107174 w 131873"/>
                    <a:gd name="connsiteY5" fmla="*/ 132881 h 224290"/>
                    <a:gd name="connsiteX6" fmla="*/ 130987 w 131873"/>
                    <a:gd name="connsiteY6" fmla="*/ 60491 h 224290"/>
                    <a:gd name="connsiteX7" fmla="*/ 6209 w 131873"/>
                    <a:gd name="connsiteY7" fmla="*/ 9056 h 224290"/>
                    <a:gd name="connsiteX8" fmla="*/ 15734 w 131873"/>
                    <a:gd name="connsiteY8" fmla="*/ 27153 h 224290"/>
                    <a:gd name="connsiteX9" fmla="*/ 15734 w 131873"/>
                    <a:gd name="connsiteY9" fmla="*/ 27153 h 2242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31873" h="224290">
                      <a:moveTo>
                        <a:pt x="15734" y="27153"/>
                      </a:moveTo>
                      <a:cubicBezTo>
                        <a:pt x="50977" y="11913"/>
                        <a:pt x="99554" y="19533"/>
                        <a:pt x="109079" y="62396"/>
                      </a:cubicBezTo>
                      <a:cubicBezTo>
                        <a:pt x="115747" y="93828"/>
                        <a:pt x="96697" y="113831"/>
                        <a:pt x="74789" y="130976"/>
                      </a:cubicBezTo>
                      <a:cubicBezTo>
                        <a:pt x="45262" y="154788"/>
                        <a:pt x="36689" y="177648"/>
                        <a:pt x="43357" y="216701"/>
                      </a:cubicBezTo>
                      <a:cubicBezTo>
                        <a:pt x="45262" y="230036"/>
                        <a:pt x="66217" y="224321"/>
                        <a:pt x="63359" y="210986"/>
                      </a:cubicBezTo>
                      <a:cubicBezTo>
                        <a:pt x="55739" y="166218"/>
                        <a:pt x="80504" y="158598"/>
                        <a:pt x="107174" y="132881"/>
                      </a:cubicBezTo>
                      <a:cubicBezTo>
                        <a:pt x="126224" y="113831"/>
                        <a:pt x="134797" y="87161"/>
                        <a:pt x="130987" y="60491"/>
                      </a:cubicBezTo>
                      <a:cubicBezTo>
                        <a:pt x="121462" y="483"/>
                        <a:pt x="53834" y="-10947"/>
                        <a:pt x="6209" y="9056"/>
                      </a:cubicBezTo>
                      <a:cubicBezTo>
                        <a:pt x="-7126" y="13818"/>
                        <a:pt x="3352" y="31916"/>
                        <a:pt x="15734" y="27153"/>
                      </a:cubicBezTo>
                      <a:lnTo>
                        <a:pt x="15734" y="27153"/>
                      </a:lnTo>
                      <a:close/>
                    </a:path>
                  </a:pathLst>
                </a:custGeom>
                <a:solidFill>
                  <a:srgbClr val="3B477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3" name="Freeform: Shape 172">
                  <a:extLst>
                    <a:ext uri="{FF2B5EF4-FFF2-40B4-BE49-F238E27FC236}">
                      <a16:creationId xmlns:a16="http://schemas.microsoft.com/office/drawing/2014/main" id="{B70F4E73-8EEB-4D83-91A2-60DF8E9963CD}"/>
                    </a:ext>
                  </a:extLst>
                </p:cNvPr>
                <p:cNvSpPr/>
                <p:nvPr/>
              </p:nvSpPr>
              <p:spPr>
                <a:xfrm>
                  <a:off x="2153610" y="5799457"/>
                  <a:ext cx="34290" cy="36194"/>
                </a:xfrm>
                <a:custGeom>
                  <a:avLst/>
                  <a:gdLst>
                    <a:gd name="connsiteX0" fmla="*/ 17145 w 34290"/>
                    <a:gd name="connsiteY0" fmla="*/ 36195 h 36194"/>
                    <a:gd name="connsiteX1" fmla="*/ 17145 w 34290"/>
                    <a:gd name="connsiteY1" fmla="*/ 0 h 36194"/>
                    <a:gd name="connsiteX2" fmla="*/ 17145 w 34290"/>
                    <a:gd name="connsiteY2" fmla="*/ 36195 h 36194"/>
                    <a:gd name="connsiteX3" fmla="*/ 17145 w 34290"/>
                    <a:gd name="connsiteY3" fmla="*/ 36195 h 361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290" h="36194">
                      <a:moveTo>
                        <a:pt x="17145" y="36195"/>
                      </a:moveTo>
                      <a:cubicBezTo>
                        <a:pt x="40005" y="36195"/>
                        <a:pt x="40005" y="0"/>
                        <a:pt x="17145" y="0"/>
                      </a:cubicBezTo>
                      <a:cubicBezTo>
                        <a:pt x="-5715" y="0"/>
                        <a:pt x="-5715" y="36195"/>
                        <a:pt x="17145" y="36195"/>
                      </a:cubicBezTo>
                      <a:lnTo>
                        <a:pt x="17145" y="36195"/>
                      </a:lnTo>
                      <a:close/>
                    </a:path>
                  </a:pathLst>
                </a:custGeom>
                <a:solidFill>
                  <a:srgbClr val="3B477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66" name="Graphic 6">
                <a:extLst>
                  <a:ext uri="{FF2B5EF4-FFF2-40B4-BE49-F238E27FC236}">
                    <a16:creationId xmlns:a16="http://schemas.microsoft.com/office/drawing/2014/main" id="{AD11E25A-753D-4911-A18B-153754E49487}"/>
                  </a:ext>
                </a:extLst>
              </p:cNvPr>
              <p:cNvGrpSpPr/>
              <p:nvPr/>
            </p:nvGrpSpPr>
            <p:grpSpPr>
              <a:xfrm>
                <a:off x="1012830" y="5211852"/>
                <a:ext cx="160997" cy="366625"/>
                <a:chOff x="1012830" y="5211852"/>
                <a:chExt cx="160997" cy="366625"/>
              </a:xfrm>
              <a:solidFill>
                <a:srgbClr val="3B4772"/>
              </a:solidFill>
            </p:grpSpPr>
            <p:sp>
              <p:nvSpPr>
                <p:cNvPr id="170" name="Freeform: Shape 169">
                  <a:extLst>
                    <a:ext uri="{FF2B5EF4-FFF2-40B4-BE49-F238E27FC236}">
                      <a16:creationId xmlns:a16="http://schemas.microsoft.com/office/drawing/2014/main" id="{B39C2243-AAEE-46A0-B412-70283E9038EC}"/>
                    </a:ext>
                  </a:extLst>
                </p:cNvPr>
                <p:cNvSpPr/>
                <p:nvPr/>
              </p:nvSpPr>
              <p:spPr>
                <a:xfrm>
                  <a:off x="1012830" y="5211852"/>
                  <a:ext cx="160997" cy="302777"/>
                </a:xfrm>
                <a:custGeom>
                  <a:avLst/>
                  <a:gdLst>
                    <a:gd name="connsiteX0" fmla="*/ 16831 w 160997"/>
                    <a:gd name="connsiteY0" fmla="*/ 26583 h 302777"/>
                    <a:gd name="connsiteX1" fmla="*/ 129226 w 160997"/>
                    <a:gd name="connsiteY1" fmla="*/ 141835 h 302777"/>
                    <a:gd name="connsiteX2" fmla="*/ 46358 w 160997"/>
                    <a:gd name="connsiteY2" fmla="*/ 186603 h 302777"/>
                    <a:gd name="connsiteX3" fmla="*/ 6353 w 160997"/>
                    <a:gd name="connsiteY3" fmla="*/ 295188 h 302777"/>
                    <a:gd name="connsiteX4" fmla="*/ 26356 w 160997"/>
                    <a:gd name="connsiteY4" fmla="*/ 289473 h 302777"/>
                    <a:gd name="connsiteX5" fmla="*/ 37786 w 160997"/>
                    <a:gd name="connsiteY5" fmla="*/ 212320 h 302777"/>
                    <a:gd name="connsiteX6" fmla="*/ 85411 w 160997"/>
                    <a:gd name="connsiteY6" fmla="*/ 199938 h 302777"/>
                    <a:gd name="connsiteX7" fmla="*/ 155896 w 160997"/>
                    <a:gd name="connsiteY7" fmla="*/ 137073 h 302777"/>
                    <a:gd name="connsiteX8" fmla="*/ 6353 w 160997"/>
                    <a:gd name="connsiteY8" fmla="*/ 9438 h 302777"/>
                    <a:gd name="connsiteX9" fmla="*/ 16831 w 160997"/>
                    <a:gd name="connsiteY9" fmla="*/ 26583 h 302777"/>
                    <a:gd name="connsiteX10" fmla="*/ 16831 w 160997"/>
                    <a:gd name="connsiteY10" fmla="*/ 26583 h 3027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60997" h="302777">
                      <a:moveTo>
                        <a:pt x="16831" y="26583"/>
                      </a:moveTo>
                      <a:cubicBezTo>
                        <a:pt x="87316" y="-4850"/>
                        <a:pt x="169231" y="71350"/>
                        <a:pt x="129226" y="141835"/>
                      </a:cubicBezTo>
                      <a:cubicBezTo>
                        <a:pt x="110176" y="175173"/>
                        <a:pt x="79696" y="177078"/>
                        <a:pt x="46358" y="186603"/>
                      </a:cubicBezTo>
                      <a:cubicBezTo>
                        <a:pt x="-7934" y="201843"/>
                        <a:pt x="-4124" y="247563"/>
                        <a:pt x="6353" y="295188"/>
                      </a:cubicBezTo>
                      <a:cubicBezTo>
                        <a:pt x="9211" y="308523"/>
                        <a:pt x="29213" y="302808"/>
                        <a:pt x="26356" y="289473"/>
                      </a:cubicBezTo>
                      <a:cubicBezTo>
                        <a:pt x="21593" y="264708"/>
                        <a:pt x="11116" y="228513"/>
                        <a:pt x="37786" y="212320"/>
                      </a:cubicBezTo>
                      <a:cubicBezTo>
                        <a:pt x="51121" y="203748"/>
                        <a:pt x="71123" y="203748"/>
                        <a:pt x="85411" y="199938"/>
                      </a:cubicBezTo>
                      <a:cubicBezTo>
                        <a:pt x="117796" y="190413"/>
                        <a:pt x="145418" y="169458"/>
                        <a:pt x="155896" y="137073"/>
                      </a:cubicBezTo>
                      <a:cubicBezTo>
                        <a:pt x="184471" y="46585"/>
                        <a:pt x="87316" y="-26757"/>
                        <a:pt x="6353" y="9438"/>
                      </a:cubicBezTo>
                      <a:cubicBezTo>
                        <a:pt x="-6029" y="14200"/>
                        <a:pt x="4448" y="32298"/>
                        <a:pt x="16831" y="26583"/>
                      </a:cubicBezTo>
                      <a:lnTo>
                        <a:pt x="16831" y="26583"/>
                      </a:lnTo>
                      <a:close/>
                    </a:path>
                  </a:pathLst>
                </a:custGeom>
                <a:solidFill>
                  <a:srgbClr val="3B477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1" name="Freeform: Shape 170">
                  <a:extLst>
                    <a:ext uri="{FF2B5EF4-FFF2-40B4-BE49-F238E27FC236}">
                      <a16:creationId xmlns:a16="http://schemas.microsoft.com/office/drawing/2014/main" id="{F1271155-58E0-43D0-A994-105F3E9C6507}"/>
                    </a:ext>
                  </a:extLst>
                </p:cNvPr>
                <p:cNvSpPr/>
                <p:nvPr/>
              </p:nvSpPr>
              <p:spPr>
                <a:xfrm>
                  <a:off x="1019183" y="5542282"/>
                  <a:ext cx="34290" cy="36194"/>
                </a:xfrm>
                <a:custGeom>
                  <a:avLst/>
                  <a:gdLst>
                    <a:gd name="connsiteX0" fmla="*/ 17145 w 34290"/>
                    <a:gd name="connsiteY0" fmla="*/ 36195 h 36194"/>
                    <a:gd name="connsiteX1" fmla="*/ 17145 w 34290"/>
                    <a:gd name="connsiteY1" fmla="*/ 0 h 36194"/>
                    <a:gd name="connsiteX2" fmla="*/ 17145 w 34290"/>
                    <a:gd name="connsiteY2" fmla="*/ 36195 h 36194"/>
                    <a:gd name="connsiteX3" fmla="*/ 17145 w 34290"/>
                    <a:gd name="connsiteY3" fmla="*/ 36195 h 361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290" h="36194">
                      <a:moveTo>
                        <a:pt x="17145" y="36195"/>
                      </a:moveTo>
                      <a:cubicBezTo>
                        <a:pt x="40005" y="36195"/>
                        <a:pt x="40005" y="0"/>
                        <a:pt x="17145" y="0"/>
                      </a:cubicBezTo>
                      <a:cubicBezTo>
                        <a:pt x="-5715" y="952"/>
                        <a:pt x="-5715" y="36195"/>
                        <a:pt x="17145" y="36195"/>
                      </a:cubicBezTo>
                      <a:lnTo>
                        <a:pt x="17145" y="36195"/>
                      </a:lnTo>
                      <a:close/>
                    </a:path>
                  </a:pathLst>
                </a:custGeom>
                <a:solidFill>
                  <a:srgbClr val="3B477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67" name="Graphic 6">
                <a:extLst>
                  <a:ext uri="{FF2B5EF4-FFF2-40B4-BE49-F238E27FC236}">
                    <a16:creationId xmlns:a16="http://schemas.microsoft.com/office/drawing/2014/main" id="{713ABA65-3CCB-4207-958C-3CAC02745F6A}"/>
                  </a:ext>
                </a:extLst>
              </p:cNvPr>
              <p:cNvGrpSpPr/>
              <p:nvPr/>
            </p:nvGrpSpPr>
            <p:grpSpPr>
              <a:xfrm>
                <a:off x="1145268" y="5602711"/>
                <a:ext cx="135249" cy="278661"/>
                <a:chOff x="1145268" y="5602711"/>
                <a:chExt cx="135249" cy="278661"/>
              </a:xfrm>
              <a:solidFill>
                <a:srgbClr val="3B4772"/>
              </a:solidFill>
            </p:grpSpPr>
            <p:sp>
              <p:nvSpPr>
                <p:cNvPr id="168" name="Freeform: Shape 167">
                  <a:extLst>
                    <a:ext uri="{FF2B5EF4-FFF2-40B4-BE49-F238E27FC236}">
                      <a16:creationId xmlns:a16="http://schemas.microsoft.com/office/drawing/2014/main" id="{5BF4FA60-CE5B-4B71-B7C8-2C7D28ACC718}"/>
                    </a:ext>
                  </a:extLst>
                </p:cNvPr>
                <p:cNvSpPr/>
                <p:nvPr/>
              </p:nvSpPr>
              <p:spPr>
                <a:xfrm>
                  <a:off x="1145268" y="5602711"/>
                  <a:ext cx="135249" cy="211509"/>
                </a:xfrm>
                <a:custGeom>
                  <a:avLst/>
                  <a:gdLst>
                    <a:gd name="connsiteX0" fmla="*/ 15838 w 135249"/>
                    <a:gd name="connsiteY0" fmla="*/ 28154 h 211509"/>
                    <a:gd name="connsiteX1" fmla="*/ 111088 w 135249"/>
                    <a:gd name="connsiteY1" fmla="*/ 42441 h 211509"/>
                    <a:gd name="connsiteX2" fmla="*/ 70130 w 135249"/>
                    <a:gd name="connsiteY2" fmla="*/ 112926 h 211509"/>
                    <a:gd name="connsiteX3" fmla="*/ 18695 w 135249"/>
                    <a:gd name="connsiteY3" fmla="*/ 201509 h 211509"/>
                    <a:gd name="connsiteX4" fmla="*/ 39650 w 135249"/>
                    <a:gd name="connsiteY4" fmla="*/ 201509 h 211509"/>
                    <a:gd name="connsiteX5" fmla="*/ 57748 w 135249"/>
                    <a:gd name="connsiteY5" fmla="*/ 139596 h 211509"/>
                    <a:gd name="connsiteX6" fmla="*/ 90133 w 135249"/>
                    <a:gd name="connsiteY6" fmla="*/ 128166 h 211509"/>
                    <a:gd name="connsiteX7" fmla="*/ 134900 w 135249"/>
                    <a:gd name="connsiteY7" fmla="*/ 65301 h 211509"/>
                    <a:gd name="connsiteX8" fmla="*/ 5360 w 135249"/>
                    <a:gd name="connsiteY8" fmla="*/ 10056 h 211509"/>
                    <a:gd name="connsiteX9" fmla="*/ 15838 w 135249"/>
                    <a:gd name="connsiteY9" fmla="*/ 28154 h 211509"/>
                    <a:gd name="connsiteX10" fmla="*/ 15838 w 135249"/>
                    <a:gd name="connsiteY10" fmla="*/ 28154 h 2115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35249" h="211509">
                      <a:moveTo>
                        <a:pt x="15838" y="28154"/>
                      </a:moveTo>
                      <a:cubicBezTo>
                        <a:pt x="42508" y="15771"/>
                        <a:pt x="93943" y="11961"/>
                        <a:pt x="111088" y="42441"/>
                      </a:cubicBezTo>
                      <a:cubicBezTo>
                        <a:pt x="128233" y="73874"/>
                        <a:pt x="96800" y="103401"/>
                        <a:pt x="70130" y="112926"/>
                      </a:cubicBezTo>
                      <a:cubicBezTo>
                        <a:pt x="25363" y="129119"/>
                        <a:pt x="14885" y="153884"/>
                        <a:pt x="18695" y="201509"/>
                      </a:cubicBezTo>
                      <a:cubicBezTo>
                        <a:pt x="19648" y="214844"/>
                        <a:pt x="40603" y="214844"/>
                        <a:pt x="39650" y="201509"/>
                      </a:cubicBezTo>
                      <a:cubicBezTo>
                        <a:pt x="37745" y="178649"/>
                        <a:pt x="34888" y="152931"/>
                        <a:pt x="57748" y="139596"/>
                      </a:cubicBezTo>
                      <a:cubicBezTo>
                        <a:pt x="67273" y="133881"/>
                        <a:pt x="79655" y="132929"/>
                        <a:pt x="90133" y="128166"/>
                      </a:cubicBezTo>
                      <a:cubicBezTo>
                        <a:pt x="115850" y="116736"/>
                        <a:pt x="132043" y="92924"/>
                        <a:pt x="134900" y="65301"/>
                      </a:cubicBezTo>
                      <a:cubicBezTo>
                        <a:pt x="141568" y="-4231"/>
                        <a:pt x="51080" y="-9946"/>
                        <a:pt x="5360" y="10056"/>
                      </a:cubicBezTo>
                      <a:cubicBezTo>
                        <a:pt x="-7022" y="15771"/>
                        <a:pt x="4408" y="33869"/>
                        <a:pt x="15838" y="28154"/>
                      </a:cubicBezTo>
                      <a:lnTo>
                        <a:pt x="15838" y="28154"/>
                      </a:lnTo>
                      <a:close/>
                    </a:path>
                  </a:pathLst>
                </a:custGeom>
                <a:solidFill>
                  <a:srgbClr val="3B477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9" name="Freeform: Shape 168">
                  <a:extLst>
                    <a:ext uri="{FF2B5EF4-FFF2-40B4-BE49-F238E27FC236}">
                      <a16:creationId xmlns:a16="http://schemas.microsoft.com/office/drawing/2014/main" id="{4D81E5F6-9D7E-4B91-B8C2-3047263A161C}"/>
                    </a:ext>
                  </a:extLst>
                </p:cNvPr>
                <p:cNvSpPr/>
                <p:nvPr/>
              </p:nvSpPr>
              <p:spPr>
                <a:xfrm>
                  <a:off x="1163249" y="5845177"/>
                  <a:ext cx="35004" cy="36195"/>
                </a:xfrm>
                <a:custGeom>
                  <a:avLst/>
                  <a:gdLst>
                    <a:gd name="connsiteX0" fmla="*/ 17859 w 35004"/>
                    <a:gd name="connsiteY0" fmla="*/ 36195 h 36195"/>
                    <a:gd name="connsiteX1" fmla="*/ 17859 w 35004"/>
                    <a:gd name="connsiteY1" fmla="*/ 0 h 36195"/>
                    <a:gd name="connsiteX2" fmla="*/ 17859 w 35004"/>
                    <a:gd name="connsiteY2" fmla="*/ 36195 h 36195"/>
                    <a:gd name="connsiteX3" fmla="*/ 17859 w 35004"/>
                    <a:gd name="connsiteY3" fmla="*/ 36195 h 361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5004" h="36195">
                      <a:moveTo>
                        <a:pt x="17859" y="36195"/>
                      </a:moveTo>
                      <a:cubicBezTo>
                        <a:pt x="40719" y="36195"/>
                        <a:pt x="40719" y="0"/>
                        <a:pt x="17859" y="0"/>
                      </a:cubicBezTo>
                      <a:cubicBezTo>
                        <a:pt x="-5953" y="953"/>
                        <a:pt x="-5953" y="36195"/>
                        <a:pt x="17859" y="36195"/>
                      </a:cubicBezTo>
                      <a:lnTo>
                        <a:pt x="17859" y="36195"/>
                      </a:lnTo>
                      <a:close/>
                    </a:path>
                  </a:pathLst>
                </a:custGeom>
                <a:solidFill>
                  <a:srgbClr val="3B477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9AFF0BFA-7DFA-414B-9FDD-87DF4128D67D}"/>
              </a:ext>
            </a:extLst>
          </p:cNvPr>
          <p:cNvGrpSpPr/>
          <p:nvPr/>
        </p:nvGrpSpPr>
        <p:grpSpPr>
          <a:xfrm>
            <a:off x="917918" y="440741"/>
            <a:ext cx="5031039" cy="4625343"/>
            <a:chOff x="917918" y="440741"/>
            <a:chExt cx="5031039" cy="4625343"/>
          </a:xfrm>
        </p:grpSpPr>
        <p:pic>
          <p:nvPicPr>
            <p:cNvPr id="112" name="Picture 8" descr="Giá 1 thùng nước suối Aquafina 500ml bao nhiêu tại TpHCM ?">
              <a:extLst>
                <a:ext uri="{FF2B5EF4-FFF2-40B4-BE49-F238E27FC236}">
                  <a16:creationId xmlns:a16="http://schemas.microsoft.com/office/drawing/2014/main" id="{FD3D4E00-2E74-40A1-BF4A-79562CFF5F8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3589" b="17126"/>
            <a:stretch/>
          </p:blipFill>
          <p:spPr bwMode="auto">
            <a:xfrm>
              <a:off x="917918" y="1489732"/>
              <a:ext cx="5031039" cy="35763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6C7B40DF-4E3C-47AD-909A-19ADF506698F}"/>
                </a:ext>
              </a:extLst>
            </p:cNvPr>
            <p:cNvGrpSpPr/>
            <p:nvPr/>
          </p:nvGrpSpPr>
          <p:grpSpPr>
            <a:xfrm>
              <a:off x="2034085" y="440741"/>
              <a:ext cx="2852018" cy="556115"/>
              <a:chOff x="6234832" y="5309543"/>
              <a:chExt cx="3968773" cy="773871"/>
            </a:xfrm>
          </p:grpSpPr>
          <p:grpSp>
            <p:nvGrpSpPr>
              <p:cNvPr id="118" name="Group 117">
                <a:extLst>
                  <a:ext uri="{FF2B5EF4-FFF2-40B4-BE49-F238E27FC236}">
                    <a16:creationId xmlns:a16="http://schemas.microsoft.com/office/drawing/2014/main" id="{C4CAF398-3FC6-42B6-A9A6-4CA60644BE60}"/>
                  </a:ext>
                </a:extLst>
              </p:cNvPr>
              <p:cNvGrpSpPr/>
              <p:nvPr/>
            </p:nvGrpSpPr>
            <p:grpSpPr>
              <a:xfrm>
                <a:off x="6234832" y="5309543"/>
                <a:ext cx="3968773" cy="773871"/>
                <a:chOff x="2021619" y="2578929"/>
                <a:chExt cx="2559915" cy="1650751"/>
              </a:xfrm>
            </p:grpSpPr>
            <p:sp>
              <p:nvSpPr>
                <p:cNvPr id="120" name="Google Shape;236;p5">
                  <a:extLst>
                    <a:ext uri="{FF2B5EF4-FFF2-40B4-BE49-F238E27FC236}">
                      <a16:creationId xmlns:a16="http://schemas.microsoft.com/office/drawing/2014/main" id="{24859BC8-4B20-474D-9DD4-A0C1C8F4748A}"/>
                    </a:ext>
                  </a:extLst>
                </p:cNvPr>
                <p:cNvSpPr/>
                <p:nvPr/>
              </p:nvSpPr>
              <p:spPr>
                <a:xfrm>
                  <a:off x="2071351" y="2654582"/>
                  <a:ext cx="2510183" cy="1575098"/>
                </a:xfrm>
                <a:prstGeom prst="rect">
                  <a:avLst/>
                </a:prstGeom>
                <a:solidFill>
                  <a:srgbClr val="CFAFD4"/>
                </a:solidFill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r>
                    <a:rPr kumimoji="0" lang="en" sz="105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rPr>
                    <a:t> 0</a:t>
                  </a:r>
                  <a:endParaRPr kumimoji="0" sz="105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1" name="Google Shape;237;p5">
                  <a:extLst>
                    <a:ext uri="{FF2B5EF4-FFF2-40B4-BE49-F238E27FC236}">
                      <a16:creationId xmlns:a16="http://schemas.microsoft.com/office/drawing/2014/main" id="{CB611E65-D3ED-4B66-BCB6-EAEDE21D928C}"/>
                    </a:ext>
                  </a:extLst>
                </p:cNvPr>
                <p:cNvSpPr/>
                <p:nvPr/>
              </p:nvSpPr>
              <p:spPr>
                <a:xfrm>
                  <a:off x="2021619" y="2578929"/>
                  <a:ext cx="2510183" cy="1575098"/>
                </a:xfrm>
                <a:prstGeom prst="rect">
                  <a:avLst/>
                </a:prstGeom>
                <a:solidFill>
                  <a:srgbClr val="FCCFB8"/>
                </a:solidFill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r>
                    <a:rPr kumimoji="0" lang="en" sz="105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rPr>
                    <a:t> </a:t>
                  </a:r>
                  <a:endParaRPr kumimoji="0" sz="105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19" name="TextBox 118">
                <a:extLst>
                  <a:ext uri="{FF2B5EF4-FFF2-40B4-BE49-F238E27FC236}">
                    <a16:creationId xmlns:a16="http://schemas.microsoft.com/office/drawing/2014/main" id="{D21497A5-D126-42B8-8E5E-BADA6F2B1372}"/>
                  </a:ext>
                </a:extLst>
              </p:cNvPr>
              <p:cNvSpPr txBox="1"/>
              <p:nvPr/>
            </p:nvSpPr>
            <p:spPr>
              <a:xfrm>
                <a:off x="6401871" y="5435821"/>
                <a:ext cx="3711795" cy="5567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dirty="0" err="1"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Nước</a:t>
                </a:r>
                <a:r>
                  <a:rPr lang="en-US" sz="2000" dirty="0"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 </a:t>
                </a:r>
                <a:r>
                  <a:rPr lang="en-US" sz="2000" dirty="0" err="1"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suối</a:t>
                </a:r>
                <a:endParaRPr lang="en-US" sz="2000" dirty="0">
                  <a:latin typeface="#9Slide03 Arima Madurai Black" panose="00000A00000000000000" pitchFamily="2" charset="0"/>
                  <a:cs typeface="#9Slide03 Arima Madurai Black" panose="00000A00000000000000" pitchFamily="2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49249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B9EB138-CA05-4FF8-841B-5913A49A2DE1}"/>
              </a:ext>
            </a:extLst>
          </p:cNvPr>
          <p:cNvSpPr txBox="1"/>
          <p:nvPr/>
        </p:nvSpPr>
        <p:spPr>
          <a:xfrm>
            <a:off x="765925" y="215900"/>
            <a:ext cx="60573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#9Slide03 BoosterNextFYBlack" panose="02000A03000000020004" pitchFamily="2" charset="0"/>
              </a:rPr>
              <a:t>I. HỖN HỢP, CHẤT TINH KHIẾT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6EBB4FE-063C-4716-8051-7C07958BB23B}"/>
              </a:ext>
            </a:extLst>
          </p:cNvPr>
          <p:cNvSpPr txBox="1"/>
          <p:nvPr/>
        </p:nvSpPr>
        <p:spPr>
          <a:xfrm>
            <a:off x="769598" y="774586"/>
            <a:ext cx="58788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#9Slide03 BoosterNextFYBlack" panose="02000A03000000020004" pitchFamily="2" charset="0"/>
              </a:rPr>
              <a:t>3. CHẤT TINH KHIẾT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BCCD14A-A274-4D66-8473-F90EF450BF3B}"/>
              </a:ext>
            </a:extLst>
          </p:cNvPr>
          <p:cNvSpPr txBox="1"/>
          <p:nvPr/>
        </p:nvSpPr>
        <p:spPr>
          <a:xfrm>
            <a:off x="853939" y="1333812"/>
            <a:ext cx="52420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Hầu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hết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các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loại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nước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biển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, </a:t>
            </a:r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sông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, </a:t>
            </a:r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hồ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, </a:t>
            </a:r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suối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,… </a:t>
            </a:r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kể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cả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nước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máy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sinh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hoạt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đều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có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lẫn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một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số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chất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khác</a:t>
            </a:r>
            <a:r>
              <a:rPr lang="en-US" sz="2400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.</a:t>
            </a:r>
            <a:endParaRPr lang="en-US" sz="2400" b="1" dirty="0">
              <a:latin typeface="#9Slide03 Arima Madurai ExtraLi" panose="00000300000000000000" pitchFamily="2" charset="0"/>
              <a:cs typeface="#9Slide03 Arima Madurai ExtraLi" panose="00000300000000000000" pitchFamily="2" charset="0"/>
            </a:endParaRPr>
          </a:p>
        </p:txBody>
      </p: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2210DAEE-F13F-4F5A-B6FA-0472C28CA8A3}"/>
              </a:ext>
            </a:extLst>
          </p:cNvPr>
          <p:cNvGrpSpPr/>
          <p:nvPr/>
        </p:nvGrpSpPr>
        <p:grpSpPr>
          <a:xfrm>
            <a:off x="765924" y="3429000"/>
            <a:ext cx="10587875" cy="3310024"/>
            <a:chOff x="2021619" y="2578929"/>
            <a:chExt cx="2559915" cy="1650751"/>
          </a:xfrm>
        </p:grpSpPr>
        <p:sp>
          <p:nvSpPr>
            <p:cNvPr id="133" name="Google Shape;236;p5">
              <a:extLst>
                <a:ext uri="{FF2B5EF4-FFF2-40B4-BE49-F238E27FC236}">
                  <a16:creationId xmlns:a16="http://schemas.microsoft.com/office/drawing/2014/main" id="{5A881CAD-EF7E-4E4B-9362-3F32A6D8BA74}"/>
                </a:ext>
              </a:extLst>
            </p:cNvPr>
            <p:cNvSpPr/>
            <p:nvPr/>
          </p:nvSpPr>
          <p:spPr>
            <a:xfrm>
              <a:off x="2071351" y="2654582"/>
              <a:ext cx="2510183" cy="1575098"/>
            </a:xfrm>
            <a:prstGeom prst="rect">
              <a:avLst/>
            </a:prstGeom>
            <a:solidFill>
              <a:srgbClr val="CFAFD4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 0</a:t>
              </a: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4" name="Google Shape;237;p5">
              <a:extLst>
                <a:ext uri="{FF2B5EF4-FFF2-40B4-BE49-F238E27FC236}">
                  <a16:creationId xmlns:a16="http://schemas.microsoft.com/office/drawing/2014/main" id="{2E357DE3-6944-4C5C-9EFC-A29AF33A353C}"/>
                </a:ext>
              </a:extLst>
            </p:cNvPr>
            <p:cNvSpPr/>
            <p:nvPr/>
          </p:nvSpPr>
          <p:spPr>
            <a:xfrm>
              <a:off x="2021619" y="2578929"/>
              <a:ext cx="2510183" cy="1575098"/>
            </a:xfrm>
            <a:prstGeom prst="rect">
              <a:avLst/>
            </a:prstGeom>
            <a:solidFill>
              <a:srgbClr val="FCCFB8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 </a:t>
              </a: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6" name="Graphic 3">
            <a:extLst>
              <a:ext uri="{FF2B5EF4-FFF2-40B4-BE49-F238E27FC236}">
                <a16:creationId xmlns:a16="http://schemas.microsoft.com/office/drawing/2014/main" id="{31B956D6-8A77-4157-8300-619C688EA40D}"/>
              </a:ext>
            </a:extLst>
          </p:cNvPr>
          <p:cNvGrpSpPr/>
          <p:nvPr/>
        </p:nvGrpSpPr>
        <p:grpSpPr>
          <a:xfrm>
            <a:off x="7646369" y="2534141"/>
            <a:ext cx="2073396" cy="3522344"/>
            <a:chOff x="8279662" y="674214"/>
            <a:chExt cx="2073396" cy="3522344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B2722CA1-5212-4C14-88BB-A215711A81C8}"/>
                </a:ext>
              </a:extLst>
            </p:cNvPr>
            <p:cNvSpPr/>
            <p:nvPr/>
          </p:nvSpPr>
          <p:spPr>
            <a:xfrm>
              <a:off x="8279662" y="674214"/>
              <a:ext cx="2073396" cy="3522344"/>
            </a:xfrm>
            <a:custGeom>
              <a:avLst/>
              <a:gdLst>
                <a:gd name="connsiteX0" fmla="*/ 1909863 w 2073396"/>
                <a:gd name="connsiteY0" fmla="*/ 2025968 h 3522344"/>
                <a:gd name="connsiteX1" fmla="*/ 1558391 w 2073396"/>
                <a:gd name="connsiteY1" fmla="*/ 1434465 h 3522344"/>
                <a:gd name="connsiteX2" fmla="*/ 1037373 w 2073396"/>
                <a:gd name="connsiteY2" fmla="*/ 0 h 3522344"/>
                <a:gd name="connsiteX3" fmla="*/ 514450 w 2073396"/>
                <a:gd name="connsiteY3" fmla="*/ 1434465 h 3522344"/>
                <a:gd name="connsiteX4" fmla="*/ 162978 w 2073396"/>
                <a:gd name="connsiteY4" fmla="*/ 2025968 h 3522344"/>
                <a:gd name="connsiteX5" fmla="*/ 2958 w 2073396"/>
                <a:gd name="connsiteY5" fmla="*/ 2686050 h 3522344"/>
                <a:gd name="connsiteX6" fmla="*/ 1036421 w 2073396"/>
                <a:gd name="connsiteY6" fmla="*/ 3522345 h 3522344"/>
                <a:gd name="connsiteX7" fmla="*/ 1761273 w 2073396"/>
                <a:gd name="connsiteY7" fmla="*/ 3267075 h 3522344"/>
                <a:gd name="connsiteX8" fmla="*/ 2069883 w 2073396"/>
                <a:gd name="connsiteY8" fmla="*/ 2685098 h 3522344"/>
                <a:gd name="connsiteX9" fmla="*/ 1909863 w 2073396"/>
                <a:gd name="connsiteY9" fmla="*/ 2025968 h 3522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73396" h="3522344">
                  <a:moveTo>
                    <a:pt x="1909863" y="2025968"/>
                  </a:moveTo>
                  <a:cubicBezTo>
                    <a:pt x="1805088" y="1822133"/>
                    <a:pt x="1670785" y="1634490"/>
                    <a:pt x="1558391" y="1434465"/>
                  </a:cubicBezTo>
                  <a:cubicBezTo>
                    <a:pt x="1310741" y="987743"/>
                    <a:pt x="1165961" y="494348"/>
                    <a:pt x="1037373" y="0"/>
                  </a:cubicBezTo>
                  <a:cubicBezTo>
                    <a:pt x="907833" y="494348"/>
                    <a:pt x="764005" y="987743"/>
                    <a:pt x="514450" y="1434465"/>
                  </a:cubicBezTo>
                  <a:cubicBezTo>
                    <a:pt x="403008" y="1634490"/>
                    <a:pt x="267753" y="1822133"/>
                    <a:pt x="162978" y="2025968"/>
                  </a:cubicBezTo>
                  <a:cubicBezTo>
                    <a:pt x="59155" y="2229803"/>
                    <a:pt x="-16092" y="2457450"/>
                    <a:pt x="2958" y="2686050"/>
                  </a:cubicBezTo>
                  <a:cubicBezTo>
                    <a:pt x="45820" y="3190875"/>
                    <a:pt x="553503" y="3522345"/>
                    <a:pt x="1036421" y="3522345"/>
                  </a:cubicBezTo>
                  <a:cubicBezTo>
                    <a:pt x="1286928" y="3522345"/>
                    <a:pt x="1566010" y="3425190"/>
                    <a:pt x="1761273" y="3267075"/>
                  </a:cubicBezTo>
                  <a:cubicBezTo>
                    <a:pt x="1936533" y="3125153"/>
                    <a:pt x="2050833" y="2909888"/>
                    <a:pt x="2069883" y="2685098"/>
                  </a:cubicBezTo>
                  <a:cubicBezTo>
                    <a:pt x="2090838" y="2457450"/>
                    <a:pt x="2015591" y="2229803"/>
                    <a:pt x="1909863" y="2025968"/>
                  </a:cubicBezTo>
                  <a:close/>
                </a:path>
              </a:pathLst>
            </a:custGeom>
            <a:solidFill>
              <a:srgbClr val="79C4E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E6CBF345-27BD-4BC5-9420-D4A740AC03FA}"/>
                </a:ext>
              </a:extLst>
            </p:cNvPr>
            <p:cNvSpPr/>
            <p:nvPr/>
          </p:nvSpPr>
          <p:spPr>
            <a:xfrm>
              <a:off x="8416922" y="1577184"/>
              <a:ext cx="681990" cy="1322070"/>
            </a:xfrm>
            <a:custGeom>
              <a:avLst/>
              <a:gdLst>
                <a:gd name="connsiteX0" fmla="*/ 681990 w 681990"/>
                <a:gd name="connsiteY0" fmla="*/ 0 h 1322070"/>
                <a:gd name="connsiteX1" fmla="*/ 426720 w 681990"/>
                <a:gd name="connsiteY1" fmla="*/ 557213 h 1322070"/>
                <a:gd name="connsiteX2" fmla="*/ 274320 w 681990"/>
                <a:gd name="connsiteY2" fmla="*/ 809625 h 1322070"/>
                <a:gd name="connsiteX3" fmla="*/ 81915 w 681990"/>
                <a:gd name="connsiteY3" fmla="*/ 1137285 h 1322070"/>
                <a:gd name="connsiteX4" fmla="*/ 0 w 681990"/>
                <a:gd name="connsiteY4" fmla="*/ 1322070 h 1322070"/>
                <a:gd name="connsiteX5" fmla="*/ 414338 w 681990"/>
                <a:gd name="connsiteY5" fmla="*/ 661988 h 1322070"/>
                <a:gd name="connsiteX6" fmla="*/ 681990 w 681990"/>
                <a:gd name="connsiteY6" fmla="*/ 0 h 1322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1990" h="1322070">
                  <a:moveTo>
                    <a:pt x="681990" y="0"/>
                  </a:moveTo>
                  <a:cubicBezTo>
                    <a:pt x="610553" y="189547"/>
                    <a:pt x="527685" y="377190"/>
                    <a:pt x="426720" y="557213"/>
                  </a:cubicBezTo>
                  <a:cubicBezTo>
                    <a:pt x="379095" y="642938"/>
                    <a:pt x="325755" y="727710"/>
                    <a:pt x="274320" y="809625"/>
                  </a:cubicBezTo>
                  <a:cubicBezTo>
                    <a:pt x="207645" y="915352"/>
                    <a:pt x="140018" y="1024890"/>
                    <a:pt x="81915" y="1137285"/>
                  </a:cubicBezTo>
                  <a:cubicBezTo>
                    <a:pt x="49530" y="1201102"/>
                    <a:pt x="21908" y="1262063"/>
                    <a:pt x="0" y="1322070"/>
                  </a:cubicBezTo>
                  <a:cubicBezTo>
                    <a:pt x="194310" y="964883"/>
                    <a:pt x="295275" y="856297"/>
                    <a:pt x="414338" y="661988"/>
                  </a:cubicBezTo>
                  <a:cubicBezTo>
                    <a:pt x="601028" y="360045"/>
                    <a:pt x="654368" y="241935"/>
                    <a:pt x="681990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640D1B52-4394-4CBF-8DDD-916EF92DA425}"/>
                </a:ext>
              </a:extLst>
            </p:cNvPr>
            <p:cNvSpPr/>
            <p:nvPr/>
          </p:nvSpPr>
          <p:spPr>
            <a:xfrm>
              <a:off x="9361802" y="3540286"/>
              <a:ext cx="892492" cy="593979"/>
            </a:xfrm>
            <a:custGeom>
              <a:avLst/>
              <a:gdLst>
                <a:gd name="connsiteX0" fmla="*/ 892493 w 892492"/>
                <a:gd name="connsiteY0" fmla="*/ 0 h 593979"/>
                <a:gd name="connsiteX1" fmla="*/ 0 w 892492"/>
                <a:gd name="connsiteY1" fmla="*/ 591503 h 593979"/>
                <a:gd name="connsiteX2" fmla="*/ 525780 w 892492"/>
                <a:gd name="connsiteY2" fmla="*/ 443865 h 593979"/>
                <a:gd name="connsiteX3" fmla="*/ 892493 w 892492"/>
                <a:gd name="connsiteY3" fmla="*/ 0 h 5939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92492" h="593979">
                  <a:moveTo>
                    <a:pt x="892493" y="0"/>
                  </a:moveTo>
                  <a:cubicBezTo>
                    <a:pt x="736282" y="281940"/>
                    <a:pt x="335280" y="550545"/>
                    <a:pt x="0" y="591503"/>
                  </a:cubicBezTo>
                  <a:cubicBezTo>
                    <a:pt x="180023" y="608647"/>
                    <a:pt x="377190" y="534353"/>
                    <a:pt x="525780" y="443865"/>
                  </a:cubicBezTo>
                  <a:cubicBezTo>
                    <a:pt x="674370" y="353378"/>
                    <a:pt x="842010" y="193358"/>
                    <a:pt x="892493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673BD647-BECA-41B9-89B5-1DF3F5CF10A3}"/>
                </a:ext>
              </a:extLst>
            </p:cNvPr>
            <p:cNvSpPr/>
            <p:nvPr/>
          </p:nvSpPr>
          <p:spPr>
            <a:xfrm>
              <a:off x="10265725" y="3139283"/>
              <a:ext cx="52104" cy="336232"/>
            </a:xfrm>
            <a:custGeom>
              <a:avLst/>
              <a:gdLst>
                <a:gd name="connsiteX0" fmla="*/ 0 w 52104"/>
                <a:gd name="connsiteY0" fmla="*/ 336233 h 336232"/>
                <a:gd name="connsiteX1" fmla="*/ 25717 w 52104"/>
                <a:gd name="connsiteY1" fmla="*/ 0 h 336232"/>
                <a:gd name="connsiteX2" fmla="*/ 48578 w 52104"/>
                <a:gd name="connsiteY2" fmla="*/ 181928 h 336232"/>
                <a:gd name="connsiteX3" fmla="*/ 0 w 52104"/>
                <a:gd name="connsiteY3" fmla="*/ 336233 h 336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104" h="336232">
                  <a:moveTo>
                    <a:pt x="0" y="336233"/>
                  </a:moveTo>
                  <a:cubicBezTo>
                    <a:pt x="20003" y="243840"/>
                    <a:pt x="36195" y="112395"/>
                    <a:pt x="25717" y="0"/>
                  </a:cubicBezTo>
                  <a:cubicBezTo>
                    <a:pt x="47625" y="61913"/>
                    <a:pt x="58103" y="123825"/>
                    <a:pt x="48578" y="181928"/>
                  </a:cubicBezTo>
                  <a:cubicBezTo>
                    <a:pt x="39053" y="240030"/>
                    <a:pt x="33338" y="266700"/>
                    <a:pt x="0" y="33623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A184FD41-2118-4053-8E12-A706856FDE7B}"/>
              </a:ext>
            </a:extLst>
          </p:cNvPr>
          <p:cNvSpPr txBox="1"/>
          <p:nvPr/>
        </p:nvSpPr>
        <p:spPr>
          <a:xfrm>
            <a:off x="7861191" y="4910878"/>
            <a:ext cx="815214" cy="408623"/>
          </a:xfrm>
          <a:prstGeom prst="roundRect">
            <a:avLst/>
          </a:prstGeom>
          <a:solidFill>
            <a:schemeClr val="accent2">
              <a:lumMod val="60000"/>
              <a:lumOff val="40000"/>
              <a:alpha val="90000"/>
            </a:schemeClr>
          </a:solidFill>
          <a:effectLst>
            <a:softEdge rad="114300"/>
          </a:effectLst>
        </p:spPr>
        <p:txBody>
          <a:bodyPr wrap="square" rtlCol="0">
            <a:spAutoFit/>
          </a:bodyPr>
          <a:lstStyle/>
          <a:p>
            <a:r>
              <a:rPr lang="en-US" dirty="0"/>
              <a:t>Mg</a:t>
            </a:r>
            <a:r>
              <a:rPr lang="en-US" baseline="30000" dirty="0"/>
              <a:t>2+</a:t>
            </a:r>
            <a:endParaRPr lang="en-US" dirty="0"/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75C0E3F8-AD28-40CE-8D6B-F50E3C9A78B3}"/>
              </a:ext>
            </a:extLst>
          </p:cNvPr>
          <p:cNvSpPr txBox="1"/>
          <p:nvPr/>
        </p:nvSpPr>
        <p:spPr>
          <a:xfrm>
            <a:off x="8160859" y="4259137"/>
            <a:ext cx="815214" cy="408623"/>
          </a:xfrm>
          <a:prstGeom prst="roundRect">
            <a:avLst/>
          </a:prstGeom>
          <a:solidFill>
            <a:schemeClr val="accent2">
              <a:lumMod val="60000"/>
              <a:lumOff val="40000"/>
              <a:alpha val="90000"/>
            </a:schemeClr>
          </a:solidFill>
          <a:effectLst>
            <a:softEdge rad="114300"/>
          </a:effectLst>
        </p:spPr>
        <p:txBody>
          <a:bodyPr wrap="square" rtlCol="0">
            <a:spAutoFit/>
          </a:bodyPr>
          <a:lstStyle/>
          <a:p>
            <a:r>
              <a:rPr lang="en-US" dirty="0"/>
              <a:t>Ca</a:t>
            </a:r>
            <a:r>
              <a:rPr lang="en-US" baseline="30000" dirty="0"/>
              <a:t>2+</a:t>
            </a:r>
            <a:endParaRPr lang="en-US" dirty="0"/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28F4CCE3-3D60-494E-A600-0530493CF7B6}"/>
              </a:ext>
            </a:extLst>
          </p:cNvPr>
          <p:cNvSpPr txBox="1"/>
          <p:nvPr/>
        </p:nvSpPr>
        <p:spPr>
          <a:xfrm>
            <a:off x="8882097" y="4686208"/>
            <a:ext cx="715105" cy="408623"/>
          </a:xfrm>
          <a:prstGeom prst="roundRect">
            <a:avLst/>
          </a:prstGeom>
          <a:solidFill>
            <a:schemeClr val="accent2">
              <a:lumMod val="60000"/>
              <a:lumOff val="40000"/>
              <a:alpha val="90000"/>
            </a:schemeClr>
          </a:solidFill>
          <a:effectLst>
            <a:softEdge rad="114300"/>
          </a:effectLst>
        </p:spPr>
        <p:txBody>
          <a:bodyPr wrap="square" rtlCol="0">
            <a:spAutoFit/>
          </a:bodyPr>
          <a:lstStyle/>
          <a:p>
            <a:r>
              <a:rPr lang="en-US" dirty="0"/>
              <a:t>Na</a:t>
            </a:r>
            <a:r>
              <a:rPr lang="en-US" baseline="30000" dirty="0"/>
              <a:t>+</a:t>
            </a:r>
            <a:endParaRPr lang="en-US" dirty="0"/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DF440C4D-48F2-409C-A392-BD8A139C17D9}"/>
              </a:ext>
            </a:extLst>
          </p:cNvPr>
          <p:cNvSpPr txBox="1"/>
          <p:nvPr/>
        </p:nvSpPr>
        <p:spPr>
          <a:xfrm>
            <a:off x="8275460" y="5576053"/>
            <a:ext cx="815214" cy="408623"/>
          </a:xfrm>
          <a:prstGeom prst="roundRect">
            <a:avLst/>
          </a:prstGeom>
          <a:solidFill>
            <a:schemeClr val="accent2">
              <a:lumMod val="60000"/>
              <a:lumOff val="40000"/>
              <a:alpha val="90000"/>
            </a:schemeClr>
          </a:solidFill>
          <a:effectLst>
            <a:softEdge rad="114300"/>
          </a:effectLst>
        </p:spPr>
        <p:txBody>
          <a:bodyPr wrap="square" rtlCol="0">
            <a:spAutoFit/>
          </a:bodyPr>
          <a:lstStyle/>
          <a:p>
            <a:r>
              <a:rPr lang="en-US" dirty="0"/>
              <a:t>Cl</a:t>
            </a:r>
            <a:r>
              <a:rPr lang="en-US" baseline="30000" dirty="0"/>
              <a:t>-</a:t>
            </a:r>
            <a:endParaRPr lang="en-US" dirty="0"/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86786AAC-33F2-4629-8FF2-AD246B377EA3}"/>
              </a:ext>
            </a:extLst>
          </p:cNvPr>
          <p:cNvSpPr txBox="1"/>
          <p:nvPr/>
        </p:nvSpPr>
        <p:spPr>
          <a:xfrm>
            <a:off x="8855169" y="5335442"/>
            <a:ext cx="815214" cy="408623"/>
          </a:xfrm>
          <a:prstGeom prst="roundRect">
            <a:avLst/>
          </a:prstGeom>
          <a:solidFill>
            <a:schemeClr val="accent2">
              <a:lumMod val="60000"/>
              <a:lumOff val="40000"/>
              <a:alpha val="90000"/>
            </a:schemeClr>
          </a:solidFill>
          <a:effectLst>
            <a:softEdge rad="114300"/>
          </a:effectLst>
        </p:spPr>
        <p:txBody>
          <a:bodyPr wrap="square" rtlCol="0">
            <a:spAutoFit/>
          </a:bodyPr>
          <a:lstStyle/>
          <a:p>
            <a:r>
              <a:rPr lang="en-US" dirty="0"/>
              <a:t>Mg</a:t>
            </a:r>
            <a:r>
              <a:rPr lang="en-US" baseline="30000" dirty="0"/>
              <a:t>2+</a:t>
            </a:r>
            <a:endParaRPr lang="en-US" dirty="0"/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CCC0798B-ED49-4CC2-B84F-20784DB12093}"/>
              </a:ext>
            </a:extLst>
          </p:cNvPr>
          <p:cNvSpPr txBox="1"/>
          <p:nvPr/>
        </p:nvSpPr>
        <p:spPr>
          <a:xfrm>
            <a:off x="8603022" y="5043049"/>
            <a:ext cx="815214" cy="408623"/>
          </a:xfrm>
          <a:prstGeom prst="roundRect">
            <a:avLst/>
          </a:prstGeom>
          <a:solidFill>
            <a:schemeClr val="accent2">
              <a:lumMod val="60000"/>
              <a:lumOff val="40000"/>
              <a:alpha val="90000"/>
            </a:schemeClr>
          </a:solidFill>
          <a:effectLst>
            <a:softEdge rad="114300"/>
          </a:effectLst>
        </p:spPr>
        <p:txBody>
          <a:bodyPr wrap="square" rtlCol="0">
            <a:spAutoFit/>
          </a:bodyPr>
          <a:lstStyle/>
          <a:p>
            <a:r>
              <a:rPr lang="en-US" dirty="0"/>
              <a:t>Ca</a:t>
            </a:r>
            <a:r>
              <a:rPr lang="en-US" baseline="30000" dirty="0"/>
              <a:t>2+</a:t>
            </a:r>
            <a:endParaRPr lang="en-US" dirty="0"/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60F18F6B-1C79-4DA2-AE45-6FA8BE8B5E6E}"/>
              </a:ext>
            </a:extLst>
          </p:cNvPr>
          <p:cNvSpPr txBox="1"/>
          <p:nvPr/>
        </p:nvSpPr>
        <p:spPr>
          <a:xfrm>
            <a:off x="7798968" y="5320017"/>
            <a:ext cx="715105" cy="408623"/>
          </a:xfrm>
          <a:prstGeom prst="roundRect">
            <a:avLst/>
          </a:prstGeom>
          <a:solidFill>
            <a:schemeClr val="accent2">
              <a:lumMod val="60000"/>
              <a:lumOff val="40000"/>
              <a:alpha val="90000"/>
            </a:schemeClr>
          </a:solidFill>
          <a:effectLst>
            <a:softEdge rad="114300"/>
          </a:effectLst>
        </p:spPr>
        <p:txBody>
          <a:bodyPr wrap="square" rtlCol="0">
            <a:spAutoFit/>
          </a:bodyPr>
          <a:lstStyle/>
          <a:p>
            <a:r>
              <a:rPr lang="en-US" dirty="0"/>
              <a:t>Na</a:t>
            </a:r>
            <a:r>
              <a:rPr lang="en-US" baseline="30000" dirty="0"/>
              <a:t>+</a:t>
            </a:r>
            <a:endParaRPr lang="en-US" dirty="0"/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BC257696-555E-4257-9179-9958767C9AD1}"/>
              </a:ext>
            </a:extLst>
          </p:cNvPr>
          <p:cNvSpPr txBox="1"/>
          <p:nvPr/>
        </p:nvSpPr>
        <p:spPr>
          <a:xfrm>
            <a:off x="8195272" y="4573317"/>
            <a:ext cx="815214" cy="408623"/>
          </a:xfrm>
          <a:prstGeom prst="roundRect">
            <a:avLst/>
          </a:prstGeom>
          <a:solidFill>
            <a:schemeClr val="accent2">
              <a:lumMod val="60000"/>
              <a:lumOff val="40000"/>
              <a:alpha val="90000"/>
            </a:schemeClr>
          </a:solidFill>
          <a:effectLst>
            <a:softEdge rad="114300"/>
          </a:effectLst>
        </p:spPr>
        <p:txBody>
          <a:bodyPr wrap="square" rtlCol="0">
            <a:spAutoFit/>
          </a:bodyPr>
          <a:lstStyle/>
          <a:p>
            <a:r>
              <a:rPr lang="en-US" dirty="0"/>
              <a:t>Cl</a:t>
            </a:r>
            <a:r>
              <a:rPr lang="en-US" baseline="30000" dirty="0"/>
              <a:t>-</a:t>
            </a:r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EE9917F6-9DE3-4E16-B908-6A61CB885AB5}"/>
              </a:ext>
            </a:extLst>
          </p:cNvPr>
          <p:cNvSpPr/>
          <p:nvPr/>
        </p:nvSpPr>
        <p:spPr>
          <a:xfrm>
            <a:off x="5765800" y="2167168"/>
            <a:ext cx="2565400" cy="1744432"/>
          </a:xfrm>
          <a:custGeom>
            <a:avLst/>
            <a:gdLst>
              <a:gd name="connsiteX0" fmla="*/ 0 w 2565400"/>
              <a:gd name="connsiteY0" fmla="*/ 4532 h 1744432"/>
              <a:gd name="connsiteX1" fmla="*/ 1320800 w 2565400"/>
              <a:gd name="connsiteY1" fmla="*/ 144232 h 1744432"/>
              <a:gd name="connsiteX2" fmla="*/ 2171700 w 2565400"/>
              <a:gd name="connsiteY2" fmla="*/ 957032 h 1744432"/>
              <a:gd name="connsiteX3" fmla="*/ 2565400 w 2565400"/>
              <a:gd name="connsiteY3" fmla="*/ 1744432 h 1744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65400" h="1744432">
                <a:moveTo>
                  <a:pt x="0" y="4532"/>
                </a:moveTo>
                <a:cubicBezTo>
                  <a:pt x="479425" y="-4993"/>
                  <a:pt x="958850" y="-14518"/>
                  <a:pt x="1320800" y="144232"/>
                </a:cubicBezTo>
                <a:cubicBezTo>
                  <a:pt x="1682750" y="302982"/>
                  <a:pt x="1964267" y="690332"/>
                  <a:pt x="2171700" y="957032"/>
                </a:cubicBezTo>
                <a:cubicBezTo>
                  <a:pt x="2379133" y="1223732"/>
                  <a:pt x="2472266" y="1484082"/>
                  <a:pt x="2565400" y="1744432"/>
                </a:cubicBezTo>
              </a:path>
            </a:pathLst>
          </a:custGeom>
          <a:noFill/>
          <a:ln w="47625" cap="rnd">
            <a:prstDash val="sysDash"/>
            <a:tailEnd type="arrow" w="med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7E2549CD-FB07-484B-970D-B2E982B9ACF3}"/>
              </a:ext>
            </a:extLst>
          </p:cNvPr>
          <p:cNvSpPr txBox="1"/>
          <p:nvPr/>
        </p:nvSpPr>
        <p:spPr>
          <a:xfrm>
            <a:off x="874961" y="2534141"/>
            <a:ext cx="52420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Chất</a:t>
            </a:r>
            <a:r>
              <a:rPr lang="en-US" sz="24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4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không</a:t>
            </a:r>
            <a:r>
              <a:rPr lang="en-US" sz="24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4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lẫn</a:t>
            </a:r>
            <a:r>
              <a:rPr lang="en-US" sz="24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4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chất</a:t>
            </a:r>
            <a:r>
              <a:rPr lang="en-US" sz="24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4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khác</a:t>
            </a:r>
            <a:r>
              <a:rPr lang="en-US" sz="24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4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được</a:t>
            </a:r>
            <a:r>
              <a:rPr lang="en-US" sz="24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4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gọi</a:t>
            </a:r>
            <a:r>
              <a:rPr lang="en-US" sz="24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4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là</a:t>
            </a:r>
            <a:r>
              <a:rPr lang="en-US" sz="24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4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chất</a:t>
            </a:r>
            <a:r>
              <a:rPr lang="en-US" sz="24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4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tinh</a:t>
            </a:r>
            <a:r>
              <a:rPr lang="en-US" sz="24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4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khiết</a:t>
            </a:r>
            <a:r>
              <a:rPr lang="en-US" sz="24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.</a:t>
            </a:r>
            <a:endParaRPr lang="en-US" sz="2400" b="1" dirty="0"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pic>
        <p:nvPicPr>
          <p:cNvPr id="4098" name="Picture 2" descr="Vàng SJC 99,99 » Công ty cổ phần Vàng Bạc Đá quí SJC Cần Thơ">
            <a:extLst>
              <a:ext uri="{FF2B5EF4-FFF2-40B4-BE49-F238E27FC236}">
                <a16:creationId xmlns:a16="http://schemas.microsoft.com/office/drawing/2014/main" id="{392F002B-7524-4BE8-A9B1-EE886AA06D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605" t="5937" r="28506" b="5588"/>
          <a:stretch/>
        </p:blipFill>
        <p:spPr bwMode="auto">
          <a:xfrm>
            <a:off x="1410444" y="3536415"/>
            <a:ext cx="1855418" cy="2925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39A8AC1-6BF9-4E38-8AC1-C31E1AA855B8}"/>
              </a:ext>
            </a:extLst>
          </p:cNvPr>
          <p:cNvSpPr txBox="1"/>
          <p:nvPr/>
        </p:nvSpPr>
        <p:spPr>
          <a:xfrm>
            <a:off x="3157407" y="3891214"/>
            <a:ext cx="3098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spc="-50" dirty="0">
                <a:solidFill>
                  <a:schemeClr val="tx2">
                    <a:lumMod val="95000"/>
                  </a:schemeClr>
                </a:solidFill>
                <a:latin typeface="#9Slide07 SVNBrandon Printed Sh" panose="02000000000000000000" pitchFamily="2" charset="0"/>
                <a:ea typeface="+mj-ea"/>
                <a:cs typeface="+mj-cs"/>
              </a:rPr>
              <a:t>99,99</a:t>
            </a: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273CC80D-3DF7-4BB8-B0A0-9B231B76C5FB}"/>
              </a:ext>
            </a:extLst>
          </p:cNvPr>
          <p:cNvSpPr txBox="1"/>
          <p:nvPr/>
        </p:nvSpPr>
        <p:spPr>
          <a:xfrm>
            <a:off x="3265863" y="4960265"/>
            <a:ext cx="37321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Vàng</a:t>
            </a:r>
            <a:r>
              <a:rPr lang="en-US" sz="2400" b="1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b="1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với</a:t>
            </a:r>
            <a:r>
              <a:rPr lang="en-US" sz="2400" b="1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b="1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độ</a:t>
            </a:r>
            <a:r>
              <a:rPr lang="en-US" sz="2400" b="1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b="1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tinh</a:t>
            </a:r>
            <a:r>
              <a:rPr lang="en-US" sz="2400" b="1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b="1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khiết</a:t>
            </a:r>
            <a:r>
              <a:rPr lang="en-US" sz="2400" b="1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b="1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cao</a:t>
            </a:r>
            <a:r>
              <a:rPr lang="en-US" sz="2400" b="1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b="1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đến</a:t>
            </a:r>
            <a:r>
              <a:rPr lang="en-US" sz="2400" b="1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99,99%, </a:t>
            </a:r>
            <a:r>
              <a:rPr lang="en-US" sz="2400" b="1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còn</a:t>
            </a:r>
            <a:r>
              <a:rPr lang="en-US" sz="2400" b="1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0,01% </a:t>
            </a:r>
            <a:r>
              <a:rPr lang="en-US" sz="2400" b="1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là</a:t>
            </a:r>
            <a:r>
              <a:rPr lang="en-US" sz="2400" b="1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b="1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chất</a:t>
            </a:r>
            <a:r>
              <a:rPr lang="en-US" sz="2400" b="1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 </a:t>
            </a:r>
            <a:r>
              <a:rPr lang="en-US" sz="2400" b="1" dirty="0" err="1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khác</a:t>
            </a:r>
            <a:r>
              <a:rPr lang="en-US" sz="2400" b="1" dirty="0">
                <a:latin typeface="#9Slide03 Arima Madurai ExtraLi" panose="00000300000000000000" pitchFamily="2" charset="0"/>
                <a:cs typeface="#9Slide03 Arima Madurai ExtraLi" panose="00000300000000000000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51722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7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47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47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1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1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47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10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1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47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 animBg="1"/>
      <p:bldP spid="11" grpId="1" animBg="1"/>
      <p:bldP spid="120" grpId="0" animBg="1"/>
      <p:bldP spid="120" grpId="1" animBg="1"/>
      <p:bldP spid="121" grpId="0" animBg="1"/>
      <p:bldP spid="121" grpId="1" animBg="1"/>
      <p:bldP spid="122" grpId="0" animBg="1"/>
      <p:bldP spid="122" grpId="1" animBg="1"/>
      <p:bldP spid="123" grpId="0" animBg="1"/>
      <p:bldP spid="123" grpId="1" animBg="1"/>
      <p:bldP spid="124" grpId="0" animBg="1"/>
      <p:bldP spid="124" grpId="1" animBg="1"/>
      <p:bldP spid="125" grpId="0" animBg="1"/>
      <p:bldP spid="125" grpId="1" animBg="1"/>
      <p:bldP spid="126" grpId="0" animBg="1"/>
      <p:bldP spid="126" grpId="1" animBg="1"/>
      <p:bldP spid="12" grpId="0" animBg="1"/>
      <p:bldP spid="135" grpId="0"/>
      <p:bldP spid="13" grpId="0"/>
      <p:bldP spid="13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B9EB138-CA05-4FF8-841B-5913A49A2DE1}"/>
              </a:ext>
            </a:extLst>
          </p:cNvPr>
          <p:cNvSpPr txBox="1"/>
          <p:nvPr/>
        </p:nvSpPr>
        <p:spPr>
          <a:xfrm>
            <a:off x="765925" y="215900"/>
            <a:ext cx="60573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#9Slide03 BoosterNextFYBlack" panose="02000A03000000020004" pitchFamily="2" charset="0"/>
              </a:rPr>
              <a:t>I. HỖN HỢP, CHẤT TINH KHIẾT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6EBB4FE-063C-4716-8051-7C07958BB23B}"/>
              </a:ext>
            </a:extLst>
          </p:cNvPr>
          <p:cNvSpPr txBox="1"/>
          <p:nvPr/>
        </p:nvSpPr>
        <p:spPr>
          <a:xfrm>
            <a:off x="769598" y="774586"/>
            <a:ext cx="58788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#9Slide03 BoosterNextFYBlack" panose="02000A03000000020004" pitchFamily="2" charset="0"/>
              </a:rPr>
              <a:t>3. CHẤT TINH KHIẾT</a:t>
            </a:r>
          </a:p>
        </p:txBody>
      </p:sp>
      <p:sp>
        <p:nvSpPr>
          <p:cNvPr id="133" name="Google Shape;236;p5">
            <a:extLst>
              <a:ext uri="{FF2B5EF4-FFF2-40B4-BE49-F238E27FC236}">
                <a16:creationId xmlns:a16="http://schemas.microsoft.com/office/drawing/2014/main" id="{5A881CAD-EF7E-4E4B-9362-3F32A6D8BA74}"/>
              </a:ext>
            </a:extLst>
          </p:cNvPr>
          <p:cNvSpPr/>
          <p:nvPr/>
        </p:nvSpPr>
        <p:spPr>
          <a:xfrm>
            <a:off x="1028777" y="2390068"/>
            <a:ext cx="10382182" cy="4348956"/>
          </a:xfrm>
          <a:prstGeom prst="rect">
            <a:avLst/>
          </a:prstGeom>
          <a:solidFill>
            <a:srgbClr val="CFAFD4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0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34" name="Google Shape;237;p5">
            <a:extLst>
              <a:ext uri="{FF2B5EF4-FFF2-40B4-BE49-F238E27FC236}">
                <a16:creationId xmlns:a16="http://schemas.microsoft.com/office/drawing/2014/main" id="{2E357DE3-6944-4C5C-9EFC-A29AF33A353C}"/>
              </a:ext>
            </a:extLst>
          </p:cNvPr>
          <p:cNvSpPr/>
          <p:nvPr/>
        </p:nvSpPr>
        <p:spPr>
          <a:xfrm>
            <a:off x="823084" y="2181185"/>
            <a:ext cx="10382182" cy="4348956"/>
          </a:xfrm>
          <a:prstGeom prst="rect">
            <a:avLst/>
          </a:prstGeom>
          <a:solidFill>
            <a:srgbClr val="FCCFB8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7E2549CD-FB07-484B-970D-B2E982B9ACF3}"/>
              </a:ext>
            </a:extLst>
          </p:cNvPr>
          <p:cNvSpPr txBox="1"/>
          <p:nvPr/>
        </p:nvSpPr>
        <p:spPr>
          <a:xfrm>
            <a:off x="874961" y="1350188"/>
            <a:ext cx="52420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Chất</a:t>
            </a:r>
            <a:r>
              <a:rPr lang="en-US" sz="24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4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không</a:t>
            </a:r>
            <a:r>
              <a:rPr lang="en-US" sz="24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4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lẫn</a:t>
            </a:r>
            <a:r>
              <a:rPr lang="en-US" sz="24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4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chất</a:t>
            </a:r>
            <a:r>
              <a:rPr lang="en-US" sz="24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4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khác</a:t>
            </a:r>
            <a:r>
              <a:rPr lang="en-US" sz="24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4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được</a:t>
            </a:r>
            <a:r>
              <a:rPr lang="en-US" sz="24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4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gọi</a:t>
            </a:r>
            <a:r>
              <a:rPr lang="en-US" sz="24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4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là</a:t>
            </a:r>
            <a:r>
              <a:rPr lang="en-US" sz="24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4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chất</a:t>
            </a:r>
            <a:r>
              <a:rPr lang="en-US" sz="24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4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tinh</a:t>
            </a:r>
            <a:r>
              <a:rPr lang="en-US" sz="24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4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khiết</a:t>
            </a:r>
            <a:r>
              <a:rPr lang="en-US" sz="24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.</a:t>
            </a:r>
            <a:endParaRPr lang="en-US" sz="2400" b="1" dirty="0"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CA144CE-F628-4383-9325-E020FC4658A5}"/>
              </a:ext>
            </a:extLst>
          </p:cNvPr>
          <p:cNvGrpSpPr/>
          <p:nvPr/>
        </p:nvGrpSpPr>
        <p:grpSpPr>
          <a:xfrm>
            <a:off x="1043894" y="2207885"/>
            <a:ext cx="7641773" cy="2071951"/>
            <a:chOff x="1043894" y="2207885"/>
            <a:chExt cx="7641773" cy="2071951"/>
          </a:xfrm>
        </p:grpSpPr>
        <p:grpSp>
          <p:nvGrpSpPr>
            <p:cNvPr id="85" name="Group 84">
              <a:extLst>
                <a:ext uri="{FF2B5EF4-FFF2-40B4-BE49-F238E27FC236}">
                  <a16:creationId xmlns:a16="http://schemas.microsoft.com/office/drawing/2014/main" id="{A5581782-742E-4A97-B8ED-1C49F23CD5E5}"/>
                </a:ext>
              </a:extLst>
            </p:cNvPr>
            <p:cNvGrpSpPr/>
            <p:nvPr/>
          </p:nvGrpSpPr>
          <p:grpSpPr>
            <a:xfrm>
              <a:off x="4537897" y="2974276"/>
              <a:ext cx="289199" cy="468110"/>
              <a:chOff x="5413280" y="2318240"/>
              <a:chExt cx="1130395" cy="506839"/>
            </a:xfrm>
          </p:grpSpPr>
          <p:cxnSp>
            <p:nvCxnSpPr>
              <p:cNvPr id="86" name="Straight Connector 85">
                <a:extLst>
                  <a:ext uri="{FF2B5EF4-FFF2-40B4-BE49-F238E27FC236}">
                    <a16:creationId xmlns:a16="http://schemas.microsoft.com/office/drawing/2014/main" id="{5A74A7E9-73F9-4E05-8D74-08808EE3A0B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413280" y="2559050"/>
                <a:ext cx="1130395" cy="0"/>
              </a:xfrm>
              <a:prstGeom prst="line">
                <a:avLst/>
              </a:prstGeom>
              <a:noFill/>
              <a:ln w="19050" cap="sq" cmpd="sng" algn="ctr">
                <a:solidFill>
                  <a:sysClr val="window" lastClr="FFFFFF"/>
                </a:solidFill>
                <a:prstDash val="solid"/>
                <a:bevel/>
              </a:ln>
              <a:effectLst/>
            </p:spPr>
          </p:cxnSp>
          <p:cxnSp>
            <p:nvCxnSpPr>
              <p:cNvPr id="87" name="Straight Connector 86">
                <a:extLst>
                  <a:ext uri="{FF2B5EF4-FFF2-40B4-BE49-F238E27FC236}">
                    <a16:creationId xmlns:a16="http://schemas.microsoft.com/office/drawing/2014/main" id="{2DAAB197-3393-4C48-9C48-5448F42B0EC9}"/>
                  </a:ext>
                </a:extLst>
              </p:cNvPr>
              <p:cNvCxnSpPr/>
              <p:nvPr/>
            </p:nvCxnSpPr>
            <p:spPr>
              <a:xfrm>
                <a:off x="6543675" y="2318240"/>
                <a:ext cx="0" cy="506839"/>
              </a:xfrm>
              <a:prstGeom prst="line">
                <a:avLst/>
              </a:prstGeom>
              <a:noFill/>
              <a:ln w="19050" cap="sq" cmpd="sng" algn="ctr">
                <a:solidFill>
                  <a:sysClr val="window" lastClr="FFFFFF"/>
                </a:solidFill>
                <a:prstDash val="solid"/>
                <a:bevel/>
              </a:ln>
              <a:effectLst/>
            </p:spPr>
          </p:cxnSp>
        </p:grpSp>
        <p:grpSp>
          <p:nvGrpSpPr>
            <p:cNvPr id="88" name="Group 87">
              <a:extLst>
                <a:ext uri="{FF2B5EF4-FFF2-40B4-BE49-F238E27FC236}">
                  <a16:creationId xmlns:a16="http://schemas.microsoft.com/office/drawing/2014/main" id="{A7167084-64CA-48A7-A59E-5F16C7253287}"/>
                </a:ext>
              </a:extLst>
            </p:cNvPr>
            <p:cNvGrpSpPr/>
            <p:nvPr/>
          </p:nvGrpSpPr>
          <p:grpSpPr>
            <a:xfrm>
              <a:off x="1043894" y="2207885"/>
              <a:ext cx="3482936" cy="2071951"/>
              <a:chOff x="1525042" y="1002172"/>
              <a:chExt cx="4212616" cy="2506027"/>
            </a:xfrm>
          </p:grpSpPr>
          <p:grpSp>
            <p:nvGrpSpPr>
              <p:cNvPr id="89" name="Graphic 3">
                <a:extLst>
                  <a:ext uri="{FF2B5EF4-FFF2-40B4-BE49-F238E27FC236}">
                    <a16:creationId xmlns:a16="http://schemas.microsoft.com/office/drawing/2014/main" id="{6C5900A4-3628-4C4C-9C11-C561EBA9D8AA}"/>
                  </a:ext>
                </a:extLst>
              </p:cNvPr>
              <p:cNvGrpSpPr/>
              <p:nvPr/>
            </p:nvGrpSpPr>
            <p:grpSpPr>
              <a:xfrm>
                <a:off x="1525042" y="1933717"/>
                <a:ext cx="4212616" cy="534352"/>
                <a:chOff x="1525042" y="1933717"/>
                <a:chExt cx="4212616" cy="534352"/>
              </a:xfrm>
              <a:solidFill>
                <a:srgbClr val="2A1E54"/>
              </a:solidFill>
            </p:grpSpPr>
            <p:sp>
              <p:nvSpPr>
                <p:cNvPr id="96" name="Freeform: Shape 95">
                  <a:extLst>
                    <a:ext uri="{FF2B5EF4-FFF2-40B4-BE49-F238E27FC236}">
                      <a16:creationId xmlns:a16="http://schemas.microsoft.com/office/drawing/2014/main" id="{F7228395-392E-40F6-8980-D77058AB53EE}"/>
                    </a:ext>
                  </a:extLst>
                </p:cNvPr>
                <p:cNvSpPr/>
                <p:nvPr/>
              </p:nvSpPr>
              <p:spPr>
                <a:xfrm>
                  <a:off x="5585258" y="1933717"/>
                  <a:ext cx="152400" cy="534352"/>
                </a:xfrm>
                <a:custGeom>
                  <a:avLst/>
                  <a:gdLst>
                    <a:gd name="connsiteX0" fmla="*/ 76200 w 152400"/>
                    <a:gd name="connsiteY0" fmla="*/ 0 h 534352"/>
                    <a:gd name="connsiteX1" fmla="*/ 76200 w 152400"/>
                    <a:gd name="connsiteY1" fmla="*/ 76200 h 534352"/>
                    <a:gd name="connsiteX2" fmla="*/ 0 w 152400"/>
                    <a:gd name="connsiteY2" fmla="*/ 152400 h 534352"/>
                    <a:gd name="connsiteX3" fmla="*/ 0 w 152400"/>
                    <a:gd name="connsiteY3" fmla="*/ 381000 h 534352"/>
                    <a:gd name="connsiteX4" fmla="*/ 76200 w 152400"/>
                    <a:gd name="connsiteY4" fmla="*/ 457200 h 534352"/>
                    <a:gd name="connsiteX5" fmla="*/ 76200 w 152400"/>
                    <a:gd name="connsiteY5" fmla="*/ 534352 h 534352"/>
                    <a:gd name="connsiteX6" fmla="*/ 152400 w 152400"/>
                    <a:gd name="connsiteY6" fmla="*/ 534352 h 534352"/>
                    <a:gd name="connsiteX7" fmla="*/ 152400 w 152400"/>
                    <a:gd name="connsiteY7" fmla="*/ 0 h 5343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52400" h="534352">
                      <a:moveTo>
                        <a:pt x="76200" y="0"/>
                      </a:moveTo>
                      <a:lnTo>
                        <a:pt x="76200" y="76200"/>
                      </a:lnTo>
                      <a:lnTo>
                        <a:pt x="0" y="152400"/>
                      </a:lnTo>
                      <a:lnTo>
                        <a:pt x="0" y="381000"/>
                      </a:lnTo>
                      <a:lnTo>
                        <a:pt x="76200" y="457200"/>
                      </a:lnTo>
                      <a:lnTo>
                        <a:pt x="76200" y="534352"/>
                      </a:lnTo>
                      <a:lnTo>
                        <a:pt x="152400" y="534352"/>
                      </a:lnTo>
                      <a:lnTo>
                        <a:pt x="152400" y="0"/>
                      </a:lnTo>
                      <a:close/>
                    </a:path>
                  </a:pathLst>
                </a:custGeom>
                <a:solidFill>
                  <a:srgbClr val="FFC000">
                    <a:lumMod val="60000"/>
                    <a:lumOff val="40000"/>
                  </a:srgb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</a:endParaRPr>
                </a:p>
              </p:txBody>
            </p:sp>
            <p:sp>
              <p:nvSpPr>
                <p:cNvPr id="97" name="Freeform: Shape 96">
                  <a:extLst>
                    <a:ext uri="{FF2B5EF4-FFF2-40B4-BE49-F238E27FC236}">
                      <a16:creationId xmlns:a16="http://schemas.microsoft.com/office/drawing/2014/main" id="{F316E738-7AE0-4F06-A49E-9764F9663C04}"/>
                    </a:ext>
                  </a:extLst>
                </p:cNvPr>
                <p:cNvSpPr/>
                <p:nvPr/>
              </p:nvSpPr>
              <p:spPr>
                <a:xfrm>
                  <a:off x="1525042" y="1933717"/>
                  <a:ext cx="130492" cy="534352"/>
                </a:xfrm>
                <a:custGeom>
                  <a:avLst/>
                  <a:gdLst>
                    <a:gd name="connsiteX0" fmla="*/ 130493 w 130492"/>
                    <a:gd name="connsiteY0" fmla="*/ 381000 h 534352"/>
                    <a:gd name="connsiteX1" fmla="*/ 130493 w 130492"/>
                    <a:gd name="connsiteY1" fmla="*/ 152400 h 534352"/>
                    <a:gd name="connsiteX2" fmla="*/ 64770 w 130492"/>
                    <a:gd name="connsiteY2" fmla="*/ 76200 h 534352"/>
                    <a:gd name="connsiteX3" fmla="*/ 64770 w 130492"/>
                    <a:gd name="connsiteY3" fmla="*/ 0 h 534352"/>
                    <a:gd name="connsiteX4" fmla="*/ 0 w 130492"/>
                    <a:gd name="connsiteY4" fmla="*/ 0 h 534352"/>
                    <a:gd name="connsiteX5" fmla="*/ 0 w 130492"/>
                    <a:gd name="connsiteY5" fmla="*/ 534352 h 534352"/>
                    <a:gd name="connsiteX6" fmla="*/ 64770 w 130492"/>
                    <a:gd name="connsiteY6" fmla="*/ 534352 h 534352"/>
                    <a:gd name="connsiteX7" fmla="*/ 64770 w 130492"/>
                    <a:gd name="connsiteY7" fmla="*/ 457200 h 5343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30492" h="534352">
                      <a:moveTo>
                        <a:pt x="130493" y="381000"/>
                      </a:moveTo>
                      <a:lnTo>
                        <a:pt x="130493" y="152400"/>
                      </a:lnTo>
                      <a:lnTo>
                        <a:pt x="64770" y="76200"/>
                      </a:lnTo>
                      <a:lnTo>
                        <a:pt x="64770" y="0"/>
                      </a:lnTo>
                      <a:lnTo>
                        <a:pt x="0" y="0"/>
                      </a:lnTo>
                      <a:lnTo>
                        <a:pt x="0" y="534352"/>
                      </a:lnTo>
                      <a:lnTo>
                        <a:pt x="64770" y="534352"/>
                      </a:lnTo>
                      <a:lnTo>
                        <a:pt x="64770" y="457200"/>
                      </a:lnTo>
                      <a:close/>
                    </a:path>
                  </a:pathLst>
                </a:custGeom>
                <a:solidFill>
                  <a:srgbClr val="FFC000">
                    <a:lumMod val="60000"/>
                    <a:lumOff val="40000"/>
                  </a:srgb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</a:endParaRPr>
                </a:p>
              </p:txBody>
            </p:sp>
          </p:grp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4D75B9C2-CAF0-404C-8539-7DC3DB5D953C}"/>
                  </a:ext>
                </a:extLst>
              </p:cNvPr>
              <p:cNvSpPr/>
              <p:nvPr/>
            </p:nvSpPr>
            <p:spPr>
              <a:xfrm>
                <a:off x="1806982" y="1132664"/>
                <a:ext cx="3693831" cy="2175510"/>
              </a:xfrm>
              <a:custGeom>
                <a:avLst/>
                <a:gdLst>
                  <a:gd name="connsiteX0" fmla="*/ 3908108 w 4286250"/>
                  <a:gd name="connsiteY0" fmla="*/ 0 h 2175510"/>
                  <a:gd name="connsiteX1" fmla="*/ 0 w 4286250"/>
                  <a:gd name="connsiteY1" fmla="*/ 0 h 2175510"/>
                  <a:gd name="connsiteX2" fmla="*/ 0 w 4286250"/>
                  <a:gd name="connsiteY2" fmla="*/ 1787843 h 2175510"/>
                  <a:gd name="connsiteX3" fmla="*/ 386715 w 4286250"/>
                  <a:gd name="connsiteY3" fmla="*/ 2174558 h 2175510"/>
                  <a:gd name="connsiteX4" fmla="*/ 824865 w 4286250"/>
                  <a:gd name="connsiteY4" fmla="*/ 2174558 h 2175510"/>
                  <a:gd name="connsiteX5" fmla="*/ 822008 w 4286250"/>
                  <a:gd name="connsiteY5" fmla="*/ 2144078 h 2175510"/>
                  <a:gd name="connsiteX6" fmla="*/ 822960 w 4286250"/>
                  <a:gd name="connsiteY6" fmla="*/ 2122170 h 2175510"/>
                  <a:gd name="connsiteX7" fmla="*/ 408623 w 4286250"/>
                  <a:gd name="connsiteY7" fmla="*/ 2122170 h 2175510"/>
                  <a:gd name="connsiteX8" fmla="*/ 51435 w 4286250"/>
                  <a:gd name="connsiteY8" fmla="*/ 1766888 h 2175510"/>
                  <a:gd name="connsiteX9" fmla="*/ 51435 w 4286250"/>
                  <a:gd name="connsiteY9" fmla="*/ 52388 h 2175510"/>
                  <a:gd name="connsiteX10" fmla="*/ 3886200 w 4286250"/>
                  <a:gd name="connsiteY10" fmla="*/ 52388 h 2175510"/>
                  <a:gd name="connsiteX11" fmla="*/ 4233863 w 4286250"/>
                  <a:gd name="connsiteY11" fmla="*/ 400050 h 2175510"/>
                  <a:gd name="connsiteX12" fmla="*/ 4233863 w 4286250"/>
                  <a:gd name="connsiteY12" fmla="*/ 2123123 h 2175510"/>
                  <a:gd name="connsiteX13" fmla="*/ 1178243 w 4286250"/>
                  <a:gd name="connsiteY13" fmla="*/ 2123123 h 2175510"/>
                  <a:gd name="connsiteX14" fmla="*/ 1179195 w 4286250"/>
                  <a:gd name="connsiteY14" fmla="*/ 2145030 h 2175510"/>
                  <a:gd name="connsiteX15" fmla="*/ 1176338 w 4286250"/>
                  <a:gd name="connsiteY15" fmla="*/ 2175510 h 2175510"/>
                  <a:gd name="connsiteX16" fmla="*/ 4286250 w 4286250"/>
                  <a:gd name="connsiteY16" fmla="*/ 2175510 h 2175510"/>
                  <a:gd name="connsiteX17" fmla="*/ 4286250 w 4286250"/>
                  <a:gd name="connsiteY17" fmla="*/ 378143 h 2175510"/>
                  <a:gd name="connsiteX18" fmla="*/ 3908108 w 4286250"/>
                  <a:gd name="connsiteY18" fmla="*/ 0 h 2175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4286250" h="2175510">
                    <a:moveTo>
                      <a:pt x="3908108" y="0"/>
                    </a:moveTo>
                    <a:lnTo>
                      <a:pt x="0" y="0"/>
                    </a:lnTo>
                    <a:lnTo>
                      <a:pt x="0" y="1787843"/>
                    </a:lnTo>
                    <a:lnTo>
                      <a:pt x="386715" y="2174558"/>
                    </a:lnTo>
                    <a:lnTo>
                      <a:pt x="824865" y="2174558"/>
                    </a:lnTo>
                    <a:cubicBezTo>
                      <a:pt x="822960" y="2165033"/>
                      <a:pt x="822008" y="2154555"/>
                      <a:pt x="822008" y="2144078"/>
                    </a:cubicBezTo>
                    <a:cubicBezTo>
                      <a:pt x="822008" y="2136458"/>
                      <a:pt x="822960" y="2129790"/>
                      <a:pt x="822960" y="2122170"/>
                    </a:cubicBezTo>
                    <a:lnTo>
                      <a:pt x="408623" y="2122170"/>
                    </a:lnTo>
                    <a:lnTo>
                      <a:pt x="51435" y="1766888"/>
                    </a:lnTo>
                    <a:lnTo>
                      <a:pt x="51435" y="52388"/>
                    </a:lnTo>
                    <a:lnTo>
                      <a:pt x="3886200" y="52388"/>
                    </a:lnTo>
                    <a:lnTo>
                      <a:pt x="4233863" y="400050"/>
                    </a:lnTo>
                    <a:lnTo>
                      <a:pt x="4233863" y="2123123"/>
                    </a:lnTo>
                    <a:lnTo>
                      <a:pt x="1178243" y="2123123"/>
                    </a:lnTo>
                    <a:cubicBezTo>
                      <a:pt x="1179195" y="2129790"/>
                      <a:pt x="1179195" y="2137410"/>
                      <a:pt x="1179195" y="2145030"/>
                    </a:cubicBezTo>
                    <a:cubicBezTo>
                      <a:pt x="1179195" y="2155508"/>
                      <a:pt x="1178243" y="2165985"/>
                      <a:pt x="1176338" y="2175510"/>
                    </a:cubicBezTo>
                    <a:lnTo>
                      <a:pt x="4286250" y="2175510"/>
                    </a:lnTo>
                    <a:lnTo>
                      <a:pt x="4286250" y="378143"/>
                    </a:lnTo>
                    <a:lnTo>
                      <a:pt x="3908108" y="0"/>
                    </a:lnTo>
                    <a:close/>
                  </a:path>
                </a:pathLst>
              </a:custGeom>
              <a:solidFill>
                <a:srgbClr val="7F5C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  <p:grpSp>
            <p:nvGrpSpPr>
              <p:cNvPr id="91" name="Graphic 3">
                <a:extLst>
                  <a:ext uri="{FF2B5EF4-FFF2-40B4-BE49-F238E27FC236}">
                    <a16:creationId xmlns:a16="http://schemas.microsoft.com/office/drawing/2014/main" id="{7D69098B-EC29-4E83-A8FC-EA2E4144DF4C}"/>
                  </a:ext>
                </a:extLst>
              </p:cNvPr>
              <p:cNvGrpSpPr/>
              <p:nvPr/>
            </p:nvGrpSpPr>
            <p:grpSpPr>
              <a:xfrm>
                <a:off x="2577554" y="3046237"/>
                <a:ext cx="461009" cy="461962"/>
                <a:chOff x="2577554" y="3046237"/>
                <a:chExt cx="461009" cy="461962"/>
              </a:xfrm>
            </p:grpSpPr>
            <p:sp>
              <p:nvSpPr>
                <p:cNvPr id="94" name="Freeform: Shape 93">
                  <a:extLst>
                    <a:ext uri="{FF2B5EF4-FFF2-40B4-BE49-F238E27FC236}">
                      <a16:creationId xmlns:a16="http://schemas.microsoft.com/office/drawing/2014/main" id="{3272B4B0-862E-4536-9C32-3C9EF8607BCF}"/>
                    </a:ext>
                  </a:extLst>
                </p:cNvPr>
                <p:cNvSpPr/>
                <p:nvPr/>
              </p:nvSpPr>
              <p:spPr>
                <a:xfrm>
                  <a:off x="2603271" y="3072906"/>
                  <a:ext cx="409575" cy="409575"/>
                </a:xfrm>
                <a:custGeom>
                  <a:avLst/>
                  <a:gdLst>
                    <a:gd name="connsiteX0" fmla="*/ 408623 w 409575"/>
                    <a:gd name="connsiteY0" fmla="*/ 182880 h 409575"/>
                    <a:gd name="connsiteX1" fmla="*/ 204788 w 409575"/>
                    <a:gd name="connsiteY1" fmla="*/ 0 h 409575"/>
                    <a:gd name="connsiteX2" fmla="*/ 953 w 409575"/>
                    <a:gd name="connsiteY2" fmla="*/ 182880 h 409575"/>
                    <a:gd name="connsiteX3" fmla="*/ 0 w 409575"/>
                    <a:gd name="connsiteY3" fmla="*/ 204788 h 409575"/>
                    <a:gd name="connsiteX4" fmla="*/ 1905 w 409575"/>
                    <a:gd name="connsiteY4" fmla="*/ 235268 h 409575"/>
                    <a:gd name="connsiteX5" fmla="*/ 204788 w 409575"/>
                    <a:gd name="connsiteY5" fmla="*/ 409575 h 409575"/>
                    <a:gd name="connsiteX6" fmla="*/ 407670 w 409575"/>
                    <a:gd name="connsiteY6" fmla="*/ 235268 h 409575"/>
                    <a:gd name="connsiteX7" fmla="*/ 409575 w 409575"/>
                    <a:gd name="connsiteY7" fmla="*/ 204788 h 409575"/>
                    <a:gd name="connsiteX8" fmla="*/ 408623 w 409575"/>
                    <a:gd name="connsiteY8" fmla="*/ 182880 h 409575"/>
                    <a:gd name="connsiteX9" fmla="*/ 204788 w 409575"/>
                    <a:gd name="connsiteY9" fmla="*/ 382905 h 409575"/>
                    <a:gd name="connsiteX10" fmla="*/ 28575 w 409575"/>
                    <a:gd name="connsiteY10" fmla="*/ 234315 h 409575"/>
                    <a:gd name="connsiteX11" fmla="*/ 25718 w 409575"/>
                    <a:gd name="connsiteY11" fmla="*/ 203835 h 409575"/>
                    <a:gd name="connsiteX12" fmla="*/ 26670 w 409575"/>
                    <a:gd name="connsiteY12" fmla="*/ 181928 h 409575"/>
                    <a:gd name="connsiteX13" fmla="*/ 203835 w 409575"/>
                    <a:gd name="connsiteY13" fmla="*/ 24765 h 409575"/>
                    <a:gd name="connsiteX14" fmla="*/ 381000 w 409575"/>
                    <a:gd name="connsiteY14" fmla="*/ 181928 h 409575"/>
                    <a:gd name="connsiteX15" fmla="*/ 381953 w 409575"/>
                    <a:gd name="connsiteY15" fmla="*/ 203835 h 409575"/>
                    <a:gd name="connsiteX16" fmla="*/ 379095 w 409575"/>
                    <a:gd name="connsiteY16" fmla="*/ 234315 h 409575"/>
                    <a:gd name="connsiteX17" fmla="*/ 204788 w 409575"/>
                    <a:gd name="connsiteY17" fmla="*/ 382905 h 4095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409575" h="409575">
                      <a:moveTo>
                        <a:pt x="408623" y="182880"/>
                      </a:moveTo>
                      <a:cubicBezTo>
                        <a:pt x="398145" y="80010"/>
                        <a:pt x="310515" y="0"/>
                        <a:pt x="204788" y="0"/>
                      </a:cubicBezTo>
                      <a:cubicBezTo>
                        <a:pt x="99060" y="0"/>
                        <a:pt x="11430" y="80010"/>
                        <a:pt x="953" y="182880"/>
                      </a:cubicBezTo>
                      <a:cubicBezTo>
                        <a:pt x="0" y="189548"/>
                        <a:pt x="0" y="197168"/>
                        <a:pt x="0" y="204788"/>
                      </a:cubicBezTo>
                      <a:cubicBezTo>
                        <a:pt x="0" y="215265"/>
                        <a:pt x="953" y="224790"/>
                        <a:pt x="1905" y="235268"/>
                      </a:cubicBezTo>
                      <a:cubicBezTo>
                        <a:pt x="16193" y="334328"/>
                        <a:pt x="101918" y="409575"/>
                        <a:pt x="204788" y="409575"/>
                      </a:cubicBezTo>
                      <a:cubicBezTo>
                        <a:pt x="307658" y="409575"/>
                        <a:pt x="392430" y="334328"/>
                        <a:pt x="407670" y="235268"/>
                      </a:cubicBezTo>
                      <a:cubicBezTo>
                        <a:pt x="409575" y="224790"/>
                        <a:pt x="409575" y="215265"/>
                        <a:pt x="409575" y="204788"/>
                      </a:cubicBezTo>
                      <a:cubicBezTo>
                        <a:pt x="409575" y="197168"/>
                        <a:pt x="409575" y="189548"/>
                        <a:pt x="408623" y="182880"/>
                      </a:cubicBezTo>
                      <a:close/>
                      <a:moveTo>
                        <a:pt x="204788" y="382905"/>
                      </a:moveTo>
                      <a:cubicBezTo>
                        <a:pt x="116205" y="382905"/>
                        <a:pt x="42863" y="319088"/>
                        <a:pt x="28575" y="234315"/>
                      </a:cubicBezTo>
                      <a:cubicBezTo>
                        <a:pt x="26670" y="224790"/>
                        <a:pt x="25718" y="214313"/>
                        <a:pt x="25718" y="203835"/>
                      </a:cubicBezTo>
                      <a:cubicBezTo>
                        <a:pt x="25718" y="196215"/>
                        <a:pt x="26670" y="189548"/>
                        <a:pt x="26670" y="181928"/>
                      </a:cubicBezTo>
                      <a:cubicBezTo>
                        <a:pt x="37148" y="93345"/>
                        <a:pt x="112395" y="24765"/>
                        <a:pt x="203835" y="24765"/>
                      </a:cubicBezTo>
                      <a:cubicBezTo>
                        <a:pt x="295275" y="24765"/>
                        <a:pt x="370523" y="93345"/>
                        <a:pt x="381000" y="181928"/>
                      </a:cubicBezTo>
                      <a:cubicBezTo>
                        <a:pt x="381953" y="188595"/>
                        <a:pt x="381953" y="196215"/>
                        <a:pt x="381953" y="203835"/>
                      </a:cubicBezTo>
                      <a:cubicBezTo>
                        <a:pt x="381953" y="214313"/>
                        <a:pt x="381000" y="224790"/>
                        <a:pt x="379095" y="234315"/>
                      </a:cubicBezTo>
                      <a:cubicBezTo>
                        <a:pt x="366713" y="319088"/>
                        <a:pt x="292417" y="382905"/>
                        <a:pt x="204788" y="38290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</a:endParaRPr>
                </a:p>
              </p:txBody>
            </p:sp>
            <p:sp>
              <p:nvSpPr>
                <p:cNvPr id="95" name="Freeform: Shape 94">
                  <a:extLst>
                    <a:ext uri="{FF2B5EF4-FFF2-40B4-BE49-F238E27FC236}">
                      <a16:creationId xmlns:a16="http://schemas.microsoft.com/office/drawing/2014/main" id="{9B62C5A9-0813-4926-B309-A147B7D1C5CE}"/>
                    </a:ext>
                  </a:extLst>
                </p:cNvPr>
                <p:cNvSpPr/>
                <p:nvPr/>
              </p:nvSpPr>
              <p:spPr>
                <a:xfrm>
                  <a:off x="2577554" y="3046237"/>
                  <a:ext cx="461009" cy="461962"/>
                </a:xfrm>
                <a:custGeom>
                  <a:avLst/>
                  <a:gdLst>
                    <a:gd name="connsiteX0" fmla="*/ 460058 w 461009"/>
                    <a:gd name="connsiteY0" fmla="*/ 209550 h 461962"/>
                    <a:gd name="connsiteX1" fmla="*/ 230505 w 461009"/>
                    <a:gd name="connsiteY1" fmla="*/ 0 h 461962"/>
                    <a:gd name="connsiteX2" fmla="*/ 952 w 461009"/>
                    <a:gd name="connsiteY2" fmla="*/ 209550 h 461962"/>
                    <a:gd name="connsiteX3" fmla="*/ 0 w 461009"/>
                    <a:gd name="connsiteY3" fmla="*/ 231457 h 461962"/>
                    <a:gd name="connsiteX4" fmla="*/ 1905 w 461009"/>
                    <a:gd name="connsiteY4" fmla="*/ 261938 h 461962"/>
                    <a:gd name="connsiteX5" fmla="*/ 230505 w 461009"/>
                    <a:gd name="connsiteY5" fmla="*/ 461963 h 461962"/>
                    <a:gd name="connsiteX6" fmla="*/ 459105 w 461009"/>
                    <a:gd name="connsiteY6" fmla="*/ 261938 h 461962"/>
                    <a:gd name="connsiteX7" fmla="*/ 461010 w 461009"/>
                    <a:gd name="connsiteY7" fmla="*/ 231457 h 461962"/>
                    <a:gd name="connsiteX8" fmla="*/ 460058 w 461009"/>
                    <a:gd name="connsiteY8" fmla="*/ 209550 h 461962"/>
                    <a:gd name="connsiteX9" fmla="*/ 409575 w 461009"/>
                    <a:gd name="connsiteY9" fmla="*/ 231457 h 461962"/>
                    <a:gd name="connsiteX10" fmla="*/ 406717 w 461009"/>
                    <a:gd name="connsiteY10" fmla="*/ 261938 h 461962"/>
                    <a:gd name="connsiteX11" fmla="*/ 230505 w 461009"/>
                    <a:gd name="connsiteY11" fmla="*/ 410528 h 461962"/>
                    <a:gd name="connsiteX12" fmla="*/ 54292 w 461009"/>
                    <a:gd name="connsiteY12" fmla="*/ 261938 h 461962"/>
                    <a:gd name="connsiteX13" fmla="*/ 51435 w 461009"/>
                    <a:gd name="connsiteY13" fmla="*/ 231457 h 461962"/>
                    <a:gd name="connsiteX14" fmla="*/ 52388 w 461009"/>
                    <a:gd name="connsiteY14" fmla="*/ 209550 h 461962"/>
                    <a:gd name="connsiteX15" fmla="*/ 229553 w 461009"/>
                    <a:gd name="connsiteY15" fmla="*/ 52388 h 461962"/>
                    <a:gd name="connsiteX16" fmla="*/ 406717 w 461009"/>
                    <a:gd name="connsiteY16" fmla="*/ 209550 h 461962"/>
                    <a:gd name="connsiteX17" fmla="*/ 409575 w 461009"/>
                    <a:gd name="connsiteY17" fmla="*/ 231457 h 4619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461009" h="461962">
                      <a:moveTo>
                        <a:pt x="460058" y="209550"/>
                      </a:moveTo>
                      <a:cubicBezTo>
                        <a:pt x="449580" y="92392"/>
                        <a:pt x="350520" y="0"/>
                        <a:pt x="230505" y="0"/>
                      </a:cubicBezTo>
                      <a:cubicBezTo>
                        <a:pt x="110490" y="0"/>
                        <a:pt x="11430" y="92392"/>
                        <a:pt x="952" y="209550"/>
                      </a:cubicBezTo>
                      <a:cubicBezTo>
                        <a:pt x="0" y="216217"/>
                        <a:pt x="0" y="223838"/>
                        <a:pt x="0" y="231457"/>
                      </a:cubicBezTo>
                      <a:cubicBezTo>
                        <a:pt x="0" y="241935"/>
                        <a:pt x="952" y="252413"/>
                        <a:pt x="1905" y="261938"/>
                      </a:cubicBezTo>
                      <a:cubicBezTo>
                        <a:pt x="17145" y="375285"/>
                        <a:pt x="113348" y="461963"/>
                        <a:pt x="230505" y="461963"/>
                      </a:cubicBezTo>
                      <a:cubicBezTo>
                        <a:pt x="347663" y="461963"/>
                        <a:pt x="443865" y="374332"/>
                        <a:pt x="459105" y="261938"/>
                      </a:cubicBezTo>
                      <a:cubicBezTo>
                        <a:pt x="460058" y="252413"/>
                        <a:pt x="461010" y="241935"/>
                        <a:pt x="461010" y="231457"/>
                      </a:cubicBezTo>
                      <a:cubicBezTo>
                        <a:pt x="461010" y="223838"/>
                        <a:pt x="461010" y="216217"/>
                        <a:pt x="460058" y="209550"/>
                      </a:cubicBezTo>
                      <a:close/>
                      <a:moveTo>
                        <a:pt x="409575" y="231457"/>
                      </a:moveTo>
                      <a:cubicBezTo>
                        <a:pt x="409575" y="241935"/>
                        <a:pt x="408622" y="252413"/>
                        <a:pt x="406717" y="261938"/>
                      </a:cubicBezTo>
                      <a:cubicBezTo>
                        <a:pt x="392430" y="345757"/>
                        <a:pt x="319088" y="410528"/>
                        <a:pt x="230505" y="410528"/>
                      </a:cubicBezTo>
                      <a:cubicBezTo>
                        <a:pt x="141923" y="410528"/>
                        <a:pt x="68580" y="346710"/>
                        <a:pt x="54292" y="261938"/>
                      </a:cubicBezTo>
                      <a:cubicBezTo>
                        <a:pt x="52388" y="252413"/>
                        <a:pt x="51435" y="241935"/>
                        <a:pt x="51435" y="231457"/>
                      </a:cubicBezTo>
                      <a:cubicBezTo>
                        <a:pt x="51435" y="223838"/>
                        <a:pt x="52388" y="217170"/>
                        <a:pt x="52388" y="209550"/>
                      </a:cubicBezTo>
                      <a:cubicBezTo>
                        <a:pt x="62865" y="120967"/>
                        <a:pt x="138113" y="52388"/>
                        <a:pt x="229553" y="52388"/>
                      </a:cubicBezTo>
                      <a:cubicBezTo>
                        <a:pt x="320992" y="52388"/>
                        <a:pt x="396240" y="120967"/>
                        <a:pt x="406717" y="209550"/>
                      </a:cubicBezTo>
                      <a:cubicBezTo>
                        <a:pt x="408622" y="216217"/>
                        <a:pt x="409575" y="223838"/>
                        <a:pt x="409575" y="231457"/>
                      </a:cubicBezTo>
                      <a:close/>
                    </a:path>
                  </a:pathLst>
                </a:custGeom>
                <a:solidFill>
                  <a:srgbClr val="7F5C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</a:endParaRPr>
                </a:p>
              </p:txBody>
            </p:sp>
          </p:grpSp>
          <p:sp>
            <p:nvSpPr>
              <p:cNvPr id="92" name="Freeform: Shape 91">
                <a:extLst>
                  <a:ext uri="{FF2B5EF4-FFF2-40B4-BE49-F238E27FC236}">
                    <a16:creationId xmlns:a16="http://schemas.microsoft.com/office/drawing/2014/main" id="{26D26C0E-4727-410F-9373-9723828AC7F4}"/>
                  </a:ext>
                </a:extLst>
              </p:cNvPr>
              <p:cNvSpPr/>
              <p:nvPr/>
            </p:nvSpPr>
            <p:spPr>
              <a:xfrm>
                <a:off x="3432931" y="1002172"/>
                <a:ext cx="1523047" cy="156210"/>
              </a:xfrm>
              <a:custGeom>
                <a:avLst/>
                <a:gdLst>
                  <a:gd name="connsiteX0" fmla="*/ 0 w 1523047"/>
                  <a:gd name="connsiteY0" fmla="*/ 0 h 156210"/>
                  <a:gd name="connsiteX1" fmla="*/ 1523047 w 1523047"/>
                  <a:gd name="connsiteY1" fmla="*/ 0 h 156210"/>
                  <a:gd name="connsiteX2" fmla="*/ 1523047 w 1523047"/>
                  <a:gd name="connsiteY2" fmla="*/ 156210 h 156210"/>
                  <a:gd name="connsiteX3" fmla="*/ 0 w 1523047"/>
                  <a:gd name="connsiteY3" fmla="*/ 156210 h 1562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23047" h="156210">
                    <a:moveTo>
                      <a:pt x="0" y="0"/>
                    </a:moveTo>
                    <a:lnTo>
                      <a:pt x="1523047" y="0"/>
                    </a:lnTo>
                    <a:lnTo>
                      <a:pt x="1523047" y="156210"/>
                    </a:lnTo>
                    <a:lnTo>
                      <a:pt x="0" y="156210"/>
                    </a:lnTo>
                    <a:close/>
                  </a:path>
                </a:pathLst>
              </a:custGeom>
              <a:solidFill>
                <a:srgbClr val="7F5C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id="{060752A8-2423-4EBE-80BC-1CE9B32DE696}"/>
                  </a:ext>
                </a:extLst>
              </p:cNvPr>
              <p:cNvSpPr/>
              <p:nvPr/>
            </p:nvSpPr>
            <p:spPr>
              <a:xfrm>
                <a:off x="2718524" y="3187206"/>
                <a:ext cx="179070" cy="180022"/>
              </a:xfrm>
              <a:custGeom>
                <a:avLst/>
                <a:gdLst>
                  <a:gd name="connsiteX0" fmla="*/ 179070 w 179070"/>
                  <a:gd name="connsiteY0" fmla="*/ 90488 h 180022"/>
                  <a:gd name="connsiteX1" fmla="*/ 173355 w 179070"/>
                  <a:gd name="connsiteY1" fmla="*/ 120968 h 180022"/>
                  <a:gd name="connsiteX2" fmla="*/ 89535 w 179070"/>
                  <a:gd name="connsiteY2" fmla="*/ 180023 h 180022"/>
                  <a:gd name="connsiteX3" fmla="*/ 5715 w 179070"/>
                  <a:gd name="connsiteY3" fmla="*/ 120968 h 180022"/>
                  <a:gd name="connsiteX4" fmla="*/ 0 w 179070"/>
                  <a:gd name="connsiteY4" fmla="*/ 90488 h 180022"/>
                  <a:gd name="connsiteX5" fmla="*/ 2857 w 179070"/>
                  <a:gd name="connsiteY5" fmla="*/ 68580 h 180022"/>
                  <a:gd name="connsiteX6" fmla="*/ 89535 w 179070"/>
                  <a:gd name="connsiteY6" fmla="*/ 0 h 180022"/>
                  <a:gd name="connsiteX7" fmla="*/ 176213 w 179070"/>
                  <a:gd name="connsiteY7" fmla="*/ 68580 h 180022"/>
                  <a:gd name="connsiteX8" fmla="*/ 179070 w 179070"/>
                  <a:gd name="connsiteY8" fmla="*/ 90488 h 180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9070" h="180022">
                    <a:moveTo>
                      <a:pt x="179070" y="90488"/>
                    </a:moveTo>
                    <a:cubicBezTo>
                      <a:pt x="179070" y="100965"/>
                      <a:pt x="177165" y="111443"/>
                      <a:pt x="173355" y="120968"/>
                    </a:cubicBezTo>
                    <a:cubicBezTo>
                      <a:pt x="160972" y="155258"/>
                      <a:pt x="127635" y="180023"/>
                      <a:pt x="89535" y="180023"/>
                    </a:cubicBezTo>
                    <a:cubicBezTo>
                      <a:pt x="50483" y="180023"/>
                      <a:pt x="18097" y="155258"/>
                      <a:pt x="5715" y="120968"/>
                    </a:cubicBezTo>
                    <a:cubicBezTo>
                      <a:pt x="1905" y="111443"/>
                      <a:pt x="0" y="100965"/>
                      <a:pt x="0" y="90488"/>
                    </a:cubicBezTo>
                    <a:cubicBezTo>
                      <a:pt x="0" y="82868"/>
                      <a:pt x="952" y="76200"/>
                      <a:pt x="2857" y="68580"/>
                    </a:cubicBezTo>
                    <a:cubicBezTo>
                      <a:pt x="12382" y="29528"/>
                      <a:pt x="47625" y="0"/>
                      <a:pt x="89535" y="0"/>
                    </a:cubicBezTo>
                    <a:cubicBezTo>
                      <a:pt x="131445" y="0"/>
                      <a:pt x="166688" y="29528"/>
                      <a:pt x="176213" y="68580"/>
                    </a:cubicBezTo>
                    <a:cubicBezTo>
                      <a:pt x="178117" y="75248"/>
                      <a:pt x="179070" y="82868"/>
                      <a:pt x="179070" y="90488"/>
                    </a:cubicBezTo>
                    <a:close/>
                  </a:path>
                </a:pathLst>
              </a:custGeom>
              <a:solidFill>
                <a:srgbClr val="2A1E5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</p:grpSp>
        <p:pic>
          <p:nvPicPr>
            <p:cNvPr id="98" name="Picture 97" descr="A picture containing drinking water, beverage, bottle&#10;&#10;Description automatically generated">
              <a:extLst>
                <a:ext uri="{FF2B5EF4-FFF2-40B4-BE49-F238E27FC236}">
                  <a16:creationId xmlns:a16="http://schemas.microsoft.com/office/drawing/2014/main" id="{D0B8D3DC-4D90-4CFE-824D-E5DDF4939BF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625" b="91458" l="10000" r="90000">
                          <a14:foregroundMark x1="24219" y1="9167" x2="34219" y2="7083"/>
                          <a14:foregroundMark x1="34219" y1="7083" x2="43438" y2="9167"/>
                          <a14:foregroundMark x1="43438" y1="9167" x2="50156" y2="8750"/>
                          <a14:foregroundMark x1="50156" y1="8750" x2="59844" y2="4167"/>
                          <a14:foregroundMark x1="68125" y1="625" x2="63125" y2="1458"/>
                          <a14:foregroundMark x1="50156" y1="89375" x2="52500" y2="90000"/>
                          <a14:foregroundMark x1="69375" y1="90208" x2="74063" y2="9145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84769" y="2434748"/>
              <a:ext cx="2067722" cy="1550792"/>
            </a:xfrm>
            <a:prstGeom prst="rect">
              <a:avLst/>
            </a:prstGeom>
          </p:spPr>
        </p:pic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206A60F3-E1C9-4453-A846-75366AAE8F1A}"/>
                </a:ext>
              </a:extLst>
            </p:cNvPr>
            <p:cNvSpPr txBox="1"/>
            <p:nvPr/>
          </p:nvSpPr>
          <p:spPr>
            <a:xfrm>
              <a:off x="3016220" y="3012163"/>
              <a:ext cx="134153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err="1">
                  <a:solidFill>
                    <a:sysClr val="windowText" lastClr="000000"/>
                  </a:solidFill>
                  <a:latin typeface="#9Slide07 SVNHemi Head" panose="02040603050506020204" pitchFamily="18" charset="0"/>
                </a:rPr>
                <a:t>Nước</a:t>
              </a:r>
              <a:r>
                <a:rPr lang="en-US" sz="2000" b="1" dirty="0">
                  <a:solidFill>
                    <a:sysClr val="windowText" lastClr="000000"/>
                  </a:solidFill>
                  <a:latin typeface="#9Slide07 SVNHemi Head" panose="02040603050506020204" pitchFamily="18" charset="0"/>
                </a:rPr>
                <a:t> </a:t>
              </a:r>
              <a:r>
                <a:rPr lang="en-US" sz="2000" b="1" dirty="0" err="1">
                  <a:solidFill>
                    <a:sysClr val="windowText" lastClr="000000"/>
                  </a:solidFill>
                  <a:latin typeface="#9Slide07 SVNHemi Head" panose="02040603050506020204" pitchFamily="18" charset="0"/>
                </a:rPr>
                <a:t>cất</a:t>
              </a:r>
              <a:endParaRPr lang="en-US" sz="2000" b="1" dirty="0">
                <a:solidFill>
                  <a:sysClr val="windowText" lastClr="000000"/>
                </a:solidFill>
                <a:latin typeface="#9Slide07 SVNHemi Head" panose="02040603050506020204" pitchFamily="18" charset="0"/>
              </a:endParaRPr>
            </a:p>
          </p:txBody>
        </p:sp>
        <p:pic>
          <p:nvPicPr>
            <p:cNvPr id="113" name="Picture 112" descr="A picture containing diagram&#10;&#10;Description automatically generated">
              <a:extLst>
                <a:ext uri="{FF2B5EF4-FFF2-40B4-BE49-F238E27FC236}">
                  <a16:creationId xmlns:a16="http://schemas.microsoft.com/office/drawing/2014/main" id="{FCB54F4B-64DA-48A8-BC0F-6123D55CCC6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50391" b="82813" l="65016" r="88978">
                          <a14:foregroundMark x1="65704" y1="52792" x2="67572" y2="72461"/>
                          <a14:foregroundMark x1="67572" y1="72461" x2="67252" y2="76367"/>
                          <a14:foregroundMark x1="67572" y1="79883" x2="75399" y2="82813"/>
                          <a14:foregroundMark x1="75399" y1="82813" x2="83706" y2="80859"/>
                          <a14:foregroundMark x1="83706" y1="80859" x2="88498" y2="72852"/>
                          <a14:foregroundMark x1="88498" y1="72852" x2="87540" y2="57422"/>
                          <a14:foregroundMark x1="69164" y1="50868" x2="78275" y2="51367"/>
                          <a14:foregroundMark x1="83067" y1="50391" x2="86741" y2="51953"/>
                          <a14:foregroundMark x1="86901" y1="50977" x2="88179" y2="51953"/>
                          <a14:backgroundMark x1="66613" y1="50000" x2="64377" y2="50586"/>
                          <a14:backgroundMark x1="68530" y1="49805" x2="66933" y2="5019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2717" t="47729" r="7735" b="14377"/>
            <a:stretch/>
          </p:blipFill>
          <p:spPr>
            <a:xfrm>
              <a:off x="4763418" y="2359691"/>
              <a:ext cx="1627264" cy="1706784"/>
            </a:xfrm>
            <a:prstGeom prst="rect">
              <a:avLst/>
            </a:prstGeom>
          </p:spPr>
        </p:pic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4D205F95-FEBC-44C1-9702-72D1887ED2D9}"/>
                </a:ext>
              </a:extLst>
            </p:cNvPr>
            <p:cNvGrpSpPr/>
            <p:nvPr/>
          </p:nvGrpSpPr>
          <p:grpSpPr>
            <a:xfrm flipH="1">
              <a:off x="6304570" y="2953440"/>
              <a:ext cx="299579" cy="468110"/>
              <a:chOff x="5413280" y="2318240"/>
              <a:chExt cx="1130395" cy="506839"/>
            </a:xfrm>
          </p:grpSpPr>
          <p:cxnSp>
            <p:nvCxnSpPr>
              <p:cNvPr id="115" name="Straight Connector 114">
                <a:extLst>
                  <a:ext uri="{FF2B5EF4-FFF2-40B4-BE49-F238E27FC236}">
                    <a16:creationId xmlns:a16="http://schemas.microsoft.com/office/drawing/2014/main" id="{39AED8D9-F99A-47B3-BA29-6C85A31DA1A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413280" y="2559050"/>
                <a:ext cx="1130395" cy="0"/>
              </a:xfrm>
              <a:prstGeom prst="line">
                <a:avLst/>
              </a:prstGeom>
              <a:noFill/>
              <a:ln w="19050" cap="sq" cmpd="sng" algn="ctr">
                <a:solidFill>
                  <a:sysClr val="window" lastClr="FFFFFF"/>
                </a:solidFill>
                <a:prstDash val="solid"/>
                <a:bevel/>
              </a:ln>
              <a:effectLst/>
            </p:spPr>
          </p:cxnSp>
          <p:cxnSp>
            <p:nvCxnSpPr>
              <p:cNvPr id="116" name="Straight Connector 115">
                <a:extLst>
                  <a:ext uri="{FF2B5EF4-FFF2-40B4-BE49-F238E27FC236}">
                    <a16:creationId xmlns:a16="http://schemas.microsoft.com/office/drawing/2014/main" id="{42A5FC9F-9786-45FE-BB0F-6EB5A37E4E13}"/>
                  </a:ext>
                </a:extLst>
              </p:cNvPr>
              <p:cNvCxnSpPr/>
              <p:nvPr/>
            </p:nvCxnSpPr>
            <p:spPr>
              <a:xfrm>
                <a:off x="6543675" y="2318240"/>
                <a:ext cx="0" cy="506839"/>
              </a:xfrm>
              <a:prstGeom prst="line">
                <a:avLst/>
              </a:prstGeom>
              <a:noFill/>
              <a:ln w="19050" cap="sq" cmpd="sng" algn="ctr">
                <a:solidFill>
                  <a:sysClr val="window" lastClr="FFFFFF"/>
                </a:solidFill>
                <a:prstDash val="solid"/>
                <a:bevel/>
              </a:ln>
              <a:effectLst/>
            </p:spPr>
          </p:cxnSp>
        </p:grpSp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F3F8A5BB-AA1D-450B-AFFA-9612E984E4B7}"/>
                </a:ext>
              </a:extLst>
            </p:cNvPr>
            <p:cNvSpPr txBox="1"/>
            <p:nvPr/>
          </p:nvSpPr>
          <p:spPr>
            <a:xfrm>
              <a:off x="6604149" y="3012164"/>
              <a:ext cx="2081518" cy="369332"/>
            </a:xfrm>
            <a:prstGeom prst="rect">
              <a:avLst/>
            </a:prstGeom>
            <a:solidFill>
              <a:srgbClr val="70AD47">
                <a:lumMod val="40000"/>
                <a:lumOff val="60000"/>
                <a:alpha val="32000"/>
              </a:srgbClr>
            </a:solidFill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b="1">
                  <a:solidFill>
                    <a:schemeClr val="bg1"/>
                  </a:solidFill>
                  <a:latin typeface="#9Slide03 BoosterNextFYThin" panose="02000203000000020004" pitchFamily="2" charset="0"/>
                </a:defRPr>
              </a:lvl1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#9Slide03 BoosterNextFYThin" panose="02000203000000020004" pitchFamily="2" charset="0"/>
                </a:rPr>
                <a:t>Nước</a:t>
              </a:r>
              <a:r>
                <a:rPr kumimoji="0" lang="en-US" sz="1800" b="1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#9Slide03 BoosterNextFYThin" panose="02000203000000020004" pitchFamily="2" charset="0"/>
                </a:rPr>
                <a:t> ở </a:t>
              </a:r>
              <a:r>
                <a:rPr kumimoji="0" lang="en-US" sz="1800" b="1" i="0" u="none" strike="noStrike" kern="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#9Slide03 BoosterNextFYThin" panose="02000203000000020004" pitchFamily="2" charset="0"/>
                </a:rPr>
                <a:t>thể</a:t>
              </a:r>
              <a:r>
                <a:rPr kumimoji="0" lang="en-US" sz="1800" b="1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#9Slide03 BoosterNextFYThin" panose="02000203000000020004" pitchFamily="2" charset="0"/>
                </a:rPr>
                <a:t> </a:t>
              </a:r>
              <a:r>
                <a:rPr kumimoji="0" lang="en-US" sz="1800" b="1" i="0" u="none" strike="noStrike" kern="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#9Slide03 BoosterNextFYThin" panose="02000203000000020004" pitchFamily="2" charset="0"/>
                </a:rPr>
                <a:t>lỏng</a:t>
              </a:r>
              <a:endPara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#9Slide03 BoosterNextFYThin" panose="02000203000000020004" pitchFamily="2" charset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66A6621E-C185-4F42-85B5-AE71CB716101}"/>
              </a:ext>
            </a:extLst>
          </p:cNvPr>
          <p:cNvGrpSpPr/>
          <p:nvPr/>
        </p:nvGrpSpPr>
        <p:grpSpPr>
          <a:xfrm>
            <a:off x="1098420" y="4366012"/>
            <a:ext cx="7401080" cy="2098630"/>
            <a:chOff x="1098420" y="4366012"/>
            <a:chExt cx="7401080" cy="2098630"/>
          </a:xfrm>
        </p:grpSpPr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BCF7448D-218A-4128-B190-B0A1D5320131}"/>
                </a:ext>
              </a:extLst>
            </p:cNvPr>
            <p:cNvGrpSpPr/>
            <p:nvPr/>
          </p:nvGrpSpPr>
          <p:grpSpPr>
            <a:xfrm>
              <a:off x="1098420" y="4366012"/>
              <a:ext cx="3358593" cy="2098630"/>
              <a:chOff x="6732945" y="1457347"/>
              <a:chExt cx="3636463" cy="2272258"/>
            </a:xfrm>
          </p:grpSpPr>
          <p:pic>
            <p:nvPicPr>
              <p:cNvPr id="101" name="Picture 100" descr="Graphical user interface&#10;&#10;Description automatically generated">
                <a:extLst>
                  <a:ext uri="{FF2B5EF4-FFF2-40B4-BE49-F238E27FC236}">
                    <a16:creationId xmlns:a16="http://schemas.microsoft.com/office/drawing/2014/main" id="{C5B09507-E48A-48C8-935A-FE8D5ACC27C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377659" y="1717400"/>
                <a:ext cx="1396067" cy="1683832"/>
              </a:xfrm>
              <a:prstGeom prst="rect">
                <a:avLst/>
              </a:prstGeom>
            </p:spPr>
          </p:pic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0B8C2A01-2ED4-4610-865E-9C85B61FBC44}"/>
                  </a:ext>
                </a:extLst>
              </p:cNvPr>
              <p:cNvSpPr txBox="1"/>
              <p:nvPr/>
            </p:nvSpPr>
            <p:spPr>
              <a:xfrm>
                <a:off x="8766339" y="2359261"/>
                <a:ext cx="1452525" cy="4332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1" i="0" u="none" strike="noStrike" kern="0" cap="none" spc="0" normalizeH="0" baseline="0" noProof="0" dirty="0" err="1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#9Slide07 SVNHemi Head" panose="02040603050506020204" pitchFamily="18" charset="0"/>
                  </a:rPr>
                  <a:t>Muối</a:t>
                </a:r>
                <a:r>
                  <a:rPr kumimoji="0" lang="en-US" sz="2000" b="1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#9Slide07 SVNHemi Head" panose="02040603050506020204" pitchFamily="18" charset="0"/>
                  </a:rPr>
                  <a:t> </a:t>
                </a:r>
                <a:r>
                  <a:rPr kumimoji="0" lang="en-US" sz="2000" b="1" i="0" u="none" strike="noStrike" kern="0" cap="none" spc="0" normalizeH="0" baseline="0" noProof="0" dirty="0" err="1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#9Slide07 SVNHemi Head" panose="02040603050506020204" pitchFamily="18" charset="0"/>
                  </a:rPr>
                  <a:t>ăn</a:t>
                </a:r>
                <a:endParaRPr kumimoji="0" 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#9Slide07 SVNHemi Head" panose="02040603050506020204" pitchFamily="18" charset="0"/>
                </a:endParaRPr>
              </a:p>
            </p:txBody>
          </p:sp>
          <p:grpSp>
            <p:nvGrpSpPr>
              <p:cNvPr id="103" name="Group 102">
                <a:extLst>
                  <a:ext uri="{FF2B5EF4-FFF2-40B4-BE49-F238E27FC236}">
                    <a16:creationId xmlns:a16="http://schemas.microsoft.com/office/drawing/2014/main" id="{5B568539-7361-4358-A383-14609E691376}"/>
                  </a:ext>
                </a:extLst>
              </p:cNvPr>
              <p:cNvGrpSpPr/>
              <p:nvPr/>
            </p:nvGrpSpPr>
            <p:grpSpPr>
              <a:xfrm>
                <a:off x="6732945" y="1457347"/>
                <a:ext cx="3636463" cy="2272258"/>
                <a:chOff x="1525042" y="969904"/>
                <a:chExt cx="4062221" cy="2538295"/>
              </a:xfrm>
            </p:grpSpPr>
            <p:grpSp>
              <p:nvGrpSpPr>
                <p:cNvPr id="104" name="Graphic 3">
                  <a:extLst>
                    <a:ext uri="{FF2B5EF4-FFF2-40B4-BE49-F238E27FC236}">
                      <a16:creationId xmlns:a16="http://schemas.microsoft.com/office/drawing/2014/main" id="{935F9124-AFDF-4FEB-9A39-7B6C672FECAC}"/>
                    </a:ext>
                  </a:extLst>
                </p:cNvPr>
                <p:cNvGrpSpPr/>
                <p:nvPr/>
              </p:nvGrpSpPr>
              <p:grpSpPr>
                <a:xfrm>
                  <a:off x="1525042" y="1933717"/>
                  <a:ext cx="4062221" cy="534352"/>
                  <a:chOff x="1525042" y="1933717"/>
                  <a:chExt cx="4062221" cy="534352"/>
                </a:xfrm>
                <a:solidFill>
                  <a:srgbClr val="2A1E54"/>
                </a:solidFill>
              </p:grpSpPr>
              <p:sp>
                <p:nvSpPr>
                  <p:cNvPr id="111" name="Freeform: Shape 110">
                    <a:extLst>
                      <a:ext uri="{FF2B5EF4-FFF2-40B4-BE49-F238E27FC236}">
                        <a16:creationId xmlns:a16="http://schemas.microsoft.com/office/drawing/2014/main" id="{A5B07D62-CE85-4535-A7B3-29FCD389F407}"/>
                      </a:ext>
                    </a:extLst>
                  </p:cNvPr>
                  <p:cNvSpPr/>
                  <p:nvPr/>
                </p:nvSpPr>
                <p:spPr>
                  <a:xfrm>
                    <a:off x="5434863" y="1933717"/>
                    <a:ext cx="152400" cy="534352"/>
                  </a:xfrm>
                  <a:custGeom>
                    <a:avLst/>
                    <a:gdLst>
                      <a:gd name="connsiteX0" fmla="*/ 76200 w 152400"/>
                      <a:gd name="connsiteY0" fmla="*/ 0 h 534352"/>
                      <a:gd name="connsiteX1" fmla="*/ 76200 w 152400"/>
                      <a:gd name="connsiteY1" fmla="*/ 76200 h 534352"/>
                      <a:gd name="connsiteX2" fmla="*/ 0 w 152400"/>
                      <a:gd name="connsiteY2" fmla="*/ 152400 h 534352"/>
                      <a:gd name="connsiteX3" fmla="*/ 0 w 152400"/>
                      <a:gd name="connsiteY3" fmla="*/ 381000 h 534352"/>
                      <a:gd name="connsiteX4" fmla="*/ 76200 w 152400"/>
                      <a:gd name="connsiteY4" fmla="*/ 457200 h 534352"/>
                      <a:gd name="connsiteX5" fmla="*/ 76200 w 152400"/>
                      <a:gd name="connsiteY5" fmla="*/ 534352 h 534352"/>
                      <a:gd name="connsiteX6" fmla="*/ 152400 w 152400"/>
                      <a:gd name="connsiteY6" fmla="*/ 534352 h 534352"/>
                      <a:gd name="connsiteX7" fmla="*/ 152400 w 152400"/>
                      <a:gd name="connsiteY7" fmla="*/ 0 h 53435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52400" h="534352">
                        <a:moveTo>
                          <a:pt x="76200" y="0"/>
                        </a:moveTo>
                        <a:lnTo>
                          <a:pt x="76200" y="76200"/>
                        </a:lnTo>
                        <a:lnTo>
                          <a:pt x="0" y="152400"/>
                        </a:lnTo>
                        <a:lnTo>
                          <a:pt x="0" y="381000"/>
                        </a:lnTo>
                        <a:lnTo>
                          <a:pt x="76200" y="457200"/>
                        </a:lnTo>
                        <a:lnTo>
                          <a:pt x="76200" y="534352"/>
                        </a:lnTo>
                        <a:lnTo>
                          <a:pt x="152400" y="534352"/>
                        </a:lnTo>
                        <a:lnTo>
                          <a:pt x="152400" y="0"/>
                        </a:lnTo>
                        <a:close/>
                      </a:path>
                    </a:pathLst>
                  </a:custGeom>
                  <a:solidFill>
                    <a:srgbClr val="FFC000">
                      <a:lumMod val="60000"/>
                      <a:lumOff val="40000"/>
                    </a:srgbClr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</a:endParaRPr>
                  </a:p>
                </p:txBody>
              </p:sp>
              <p:sp>
                <p:nvSpPr>
                  <p:cNvPr id="112" name="Freeform: Shape 111">
                    <a:extLst>
                      <a:ext uri="{FF2B5EF4-FFF2-40B4-BE49-F238E27FC236}">
                        <a16:creationId xmlns:a16="http://schemas.microsoft.com/office/drawing/2014/main" id="{1140895F-D310-44ED-9AC5-8A4128365EB9}"/>
                      </a:ext>
                    </a:extLst>
                  </p:cNvPr>
                  <p:cNvSpPr/>
                  <p:nvPr/>
                </p:nvSpPr>
                <p:spPr>
                  <a:xfrm>
                    <a:off x="1525042" y="1933717"/>
                    <a:ext cx="130492" cy="534352"/>
                  </a:xfrm>
                  <a:custGeom>
                    <a:avLst/>
                    <a:gdLst>
                      <a:gd name="connsiteX0" fmla="*/ 130493 w 130492"/>
                      <a:gd name="connsiteY0" fmla="*/ 381000 h 534352"/>
                      <a:gd name="connsiteX1" fmla="*/ 130493 w 130492"/>
                      <a:gd name="connsiteY1" fmla="*/ 152400 h 534352"/>
                      <a:gd name="connsiteX2" fmla="*/ 64770 w 130492"/>
                      <a:gd name="connsiteY2" fmla="*/ 76200 h 534352"/>
                      <a:gd name="connsiteX3" fmla="*/ 64770 w 130492"/>
                      <a:gd name="connsiteY3" fmla="*/ 0 h 534352"/>
                      <a:gd name="connsiteX4" fmla="*/ 0 w 130492"/>
                      <a:gd name="connsiteY4" fmla="*/ 0 h 534352"/>
                      <a:gd name="connsiteX5" fmla="*/ 0 w 130492"/>
                      <a:gd name="connsiteY5" fmla="*/ 534352 h 534352"/>
                      <a:gd name="connsiteX6" fmla="*/ 64770 w 130492"/>
                      <a:gd name="connsiteY6" fmla="*/ 534352 h 534352"/>
                      <a:gd name="connsiteX7" fmla="*/ 64770 w 130492"/>
                      <a:gd name="connsiteY7" fmla="*/ 457200 h 53435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30492" h="534352">
                        <a:moveTo>
                          <a:pt x="130493" y="381000"/>
                        </a:moveTo>
                        <a:lnTo>
                          <a:pt x="130493" y="152400"/>
                        </a:lnTo>
                        <a:lnTo>
                          <a:pt x="64770" y="76200"/>
                        </a:lnTo>
                        <a:lnTo>
                          <a:pt x="64770" y="0"/>
                        </a:lnTo>
                        <a:lnTo>
                          <a:pt x="0" y="0"/>
                        </a:lnTo>
                        <a:lnTo>
                          <a:pt x="0" y="534352"/>
                        </a:lnTo>
                        <a:lnTo>
                          <a:pt x="64770" y="534352"/>
                        </a:lnTo>
                        <a:lnTo>
                          <a:pt x="64770" y="457200"/>
                        </a:lnTo>
                        <a:close/>
                      </a:path>
                    </a:pathLst>
                  </a:custGeom>
                  <a:solidFill>
                    <a:srgbClr val="FFC000">
                      <a:lumMod val="60000"/>
                      <a:lumOff val="40000"/>
                    </a:srgbClr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</a:endParaRPr>
                  </a:p>
                </p:txBody>
              </p:sp>
            </p:grpSp>
            <p:sp>
              <p:nvSpPr>
                <p:cNvPr id="105" name="Freeform: Shape 104">
                  <a:extLst>
                    <a:ext uri="{FF2B5EF4-FFF2-40B4-BE49-F238E27FC236}">
                      <a16:creationId xmlns:a16="http://schemas.microsoft.com/office/drawing/2014/main" id="{15B3DFD7-E9CE-459B-BF1C-E3893B816A95}"/>
                    </a:ext>
                  </a:extLst>
                </p:cNvPr>
                <p:cNvSpPr/>
                <p:nvPr/>
              </p:nvSpPr>
              <p:spPr>
                <a:xfrm>
                  <a:off x="1806983" y="1132664"/>
                  <a:ext cx="3521280" cy="2175510"/>
                </a:xfrm>
                <a:custGeom>
                  <a:avLst/>
                  <a:gdLst>
                    <a:gd name="connsiteX0" fmla="*/ 3908108 w 4286250"/>
                    <a:gd name="connsiteY0" fmla="*/ 0 h 2175510"/>
                    <a:gd name="connsiteX1" fmla="*/ 0 w 4286250"/>
                    <a:gd name="connsiteY1" fmla="*/ 0 h 2175510"/>
                    <a:gd name="connsiteX2" fmla="*/ 0 w 4286250"/>
                    <a:gd name="connsiteY2" fmla="*/ 1787843 h 2175510"/>
                    <a:gd name="connsiteX3" fmla="*/ 386715 w 4286250"/>
                    <a:gd name="connsiteY3" fmla="*/ 2174558 h 2175510"/>
                    <a:gd name="connsiteX4" fmla="*/ 824865 w 4286250"/>
                    <a:gd name="connsiteY4" fmla="*/ 2174558 h 2175510"/>
                    <a:gd name="connsiteX5" fmla="*/ 822008 w 4286250"/>
                    <a:gd name="connsiteY5" fmla="*/ 2144078 h 2175510"/>
                    <a:gd name="connsiteX6" fmla="*/ 822960 w 4286250"/>
                    <a:gd name="connsiteY6" fmla="*/ 2122170 h 2175510"/>
                    <a:gd name="connsiteX7" fmla="*/ 408623 w 4286250"/>
                    <a:gd name="connsiteY7" fmla="*/ 2122170 h 2175510"/>
                    <a:gd name="connsiteX8" fmla="*/ 51435 w 4286250"/>
                    <a:gd name="connsiteY8" fmla="*/ 1766888 h 2175510"/>
                    <a:gd name="connsiteX9" fmla="*/ 51435 w 4286250"/>
                    <a:gd name="connsiteY9" fmla="*/ 52388 h 2175510"/>
                    <a:gd name="connsiteX10" fmla="*/ 3886200 w 4286250"/>
                    <a:gd name="connsiteY10" fmla="*/ 52388 h 2175510"/>
                    <a:gd name="connsiteX11" fmla="*/ 4233863 w 4286250"/>
                    <a:gd name="connsiteY11" fmla="*/ 400050 h 2175510"/>
                    <a:gd name="connsiteX12" fmla="*/ 4233863 w 4286250"/>
                    <a:gd name="connsiteY12" fmla="*/ 2123123 h 2175510"/>
                    <a:gd name="connsiteX13" fmla="*/ 1178243 w 4286250"/>
                    <a:gd name="connsiteY13" fmla="*/ 2123123 h 2175510"/>
                    <a:gd name="connsiteX14" fmla="*/ 1179195 w 4286250"/>
                    <a:gd name="connsiteY14" fmla="*/ 2145030 h 2175510"/>
                    <a:gd name="connsiteX15" fmla="*/ 1176338 w 4286250"/>
                    <a:gd name="connsiteY15" fmla="*/ 2175510 h 2175510"/>
                    <a:gd name="connsiteX16" fmla="*/ 4286250 w 4286250"/>
                    <a:gd name="connsiteY16" fmla="*/ 2175510 h 2175510"/>
                    <a:gd name="connsiteX17" fmla="*/ 4286250 w 4286250"/>
                    <a:gd name="connsiteY17" fmla="*/ 378143 h 2175510"/>
                    <a:gd name="connsiteX18" fmla="*/ 3908108 w 4286250"/>
                    <a:gd name="connsiteY18" fmla="*/ 0 h 2175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4286250" h="2175510">
                      <a:moveTo>
                        <a:pt x="3908108" y="0"/>
                      </a:moveTo>
                      <a:lnTo>
                        <a:pt x="0" y="0"/>
                      </a:lnTo>
                      <a:lnTo>
                        <a:pt x="0" y="1787843"/>
                      </a:lnTo>
                      <a:lnTo>
                        <a:pt x="386715" y="2174558"/>
                      </a:lnTo>
                      <a:lnTo>
                        <a:pt x="824865" y="2174558"/>
                      </a:lnTo>
                      <a:cubicBezTo>
                        <a:pt x="822960" y="2165033"/>
                        <a:pt x="822008" y="2154555"/>
                        <a:pt x="822008" y="2144078"/>
                      </a:cubicBezTo>
                      <a:cubicBezTo>
                        <a:pt x="822008" y="2136458"/>
                        <a:pt x="822960" y="2129790"/>
                        <a:pt x="822960" y="2122170"/>
                      </a:cubicBezTo>
                      <a:lnTo>
                        <a:pt x="408623" y="2122170"/>
                      </a:lnTo>
                      <a:lnTo>
                        <a:pt x="51435" y="1766888"/>
                      </a:lnTo>
                      <a:lnTo>
                        <a:pt x="51435" y="52388"/>
                      </a:lnTo>
                      <a:lnTo>
                        <a:pt x="3886200" y="52388"/>
                      </a:lnTo>
                      <a:lnTo>
                        <a:pt x="4233863" y="400050"/>
                      </a:lnTo>
                      <a:lnTo>
                        <a:pt x="4233863" y="2123123"/>
                      </a:lnTo>
                      <a:lnTo>
                        <a:pt x="1178243" y="2123123"/>
                      </a:lnTo>
                      <a:cubicBezTo>
                        <a:pt x="1179195" y="2129790"/>
                        <a:pt x="1179195" y="2137410"/>
                        <a:pt x="1179195" y="2145030"/>
                      </a:cubicBezTo>
                      <a:cubicBezTo>
                        <a:pt x="1179195" y="2155508"/>
                        <a:pt x="1178243" y="2165985"/>
                        <a:pt x="1176338" y="2175510"/>
                      </a:cubicBezTo>
                      <a:lnTo>
                        <a:pt x="4286250" y="2175510"/>
                      </a:lnTo>
                      <a:lnTo>
                        <a:pt x="4286250" y="378143"/>
                      </a:lnTo>
                      <a:lnTo>
                        <a:pt x="3908108" y="0"/>
                      </a:lnTo>
                      <a:close/>
                    </a:path>
                  </a:pathLst>
                </a:custGeom>
                <a:solidFill>
                  <a:srgbClr val="7F5C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</a:endParaRPr>
                </a:p>
              </p:txBody>
            </p:sp>
            <p:grpSp>
              <p:nvGrpSpPr>
                <p:cNvPr id="106" name="Graphic 3">
                  <a:extLst>
                    <a:ext uri="{FF2B5EF4-FFF2-40B4-BE49-F238E27FC236}">
                      <a16:creationId xmlns:a16="http://schemas.microsoft.com/office/drawing/2014/main" id="{FF008F56-A957-436A-AC22-6FF33DA44D0D}"/>
                    </a:ext>
                  </a:extLst>
                </p:cNvPr>
                <p:cNvGrpSpPr/>
                <p:nvPr/>
              </p:nvGrpSpPr>
              <p:grpSpPr>
                <a:xfrm>
                  <a:off x="2577554" y="3046237"/>
                  <a:ext cx="461009" cy="461962"/>
                  <a:chOff x="2577554" y="3046237"/>
                  <a:chExt cx="461009" cy="461962"/>
                </a:xfrm>
              </p:grpSpPr>
              <p:sp>
                <p:nvSpPr>
                  <p:cNvPr id="109" name="Freeform: Shape 108">
                    <a:extLst>
                      <a:ext uri="{FF2B5EF4-FFF2-40B4-BE49-F238E27FC236}">
                        <a16:creationId xmlns:a16="http://schemas.microsoft.com/office/drawing/2014/main" id="{A4FB96AB-6CE4-4CA6-AC28-C58C8460518A}"/>
                      </a:ext>
                    </a:extLst>
                  </p:cNvPr>
                  <p:cNvSpPr/>
                  <p:nvPr/>
                </p:nvSpPr>
                <p:spPr>
                  <a:xfrm>
                    <a:off x="2603271" y="3072906"/>
                    <a:ext cx="409575" cy="409575"/>
                  </a:xfrm>
                  <a:custGeom>
                    <a:avLst/>
                    <a:gdLst>
                      <a:gd name="connsiteX0" fmla="*/ 408623 w 409575"/>
                      <a:gd name="connsiteY0" fmla="*/ 182880 h 409575"/>
                      <a:gd name="connsiteX1" fmla="*/ 204788 w 409575"/>
                      <a:gd name="connsiteY1" fmla="*/ 0 h 409575"/>
                      <a:gd name="connsiteX2" fmla="*/ 953 w 409575"/>
                      <a:gd name="connsiteY2" fmla="*/ 182880 h 409575"/>
                      <a:gd name="connsiteX3" fmla="*/ 0 w 409575"/>
                      <a:gd name="connsiteY3" fmla="*/ 204788 h 409575"/>
                      <a:gd name="connsiteX4" fmla="*/ 1905 w 409575"/>
                      <a:gd name="connsiteY4" fmla="*/ 235268 h 409575"/>
                      <a:gd name="connsiteX5" fmla="*/ 204788 w 409575"/>
                      <a:gd name="connsiteY5" fmla="*/ 409575 h 409575"/>
                      <a:gd name="connsiteX6" fmla="*/ 407670 w 409575"/>
                      <a:gd name="connsiteY6" fmla="*/ 235268 h 409575"/>
                      <a:gd name="connsiteX7" fmla="*/ 409575 w 409575"/>
                      <a:gd name="connsiteY7" fmla="*/ 204788 h 409575"/>
                      <a:gd name="connsiteX8" fmla="*/ 408623 w 409575"/>
                      <a:gd name="connsiteY8" fmla="*/ 182880 h 409575"/>
                      <a:gd name="connsiteX9" fmla="*/ 204788 w 409575"/>
                      <a:gd name="connsiteY9" fmla="*/ 382905 h 409575"/>
                      <a:gd name="connsiteX10" fmla="*/ 28575 w 409575"/>
                      <a:gd name="connsiteY10" fmla="*/ 234315 h 409575"/>
                      <a:gd name="connsiteX11" fmla="*/ 25718 w 409575"/>
                      <a:gd name="connsiteY11" fmla="*/ 203835 h 409575"/>
                      <a:gd name="connsiteX12" fmla="*/ 26670 w 409575"/>
                      <a:gd name="connsiteY12" fmla="*/ 181928 h 409575"/>
                      <a:gd name="connsiteX13" fmla="*/ 203835 w 409575"/>
                      <a:gd name="connsiteY13" fmla="*/ 24765 h 409575"/>
                      <a:gd name="connsiteX14" fmla="*/ 381000 w 409575"/>
                      <a:gd name="connsiteY14" fmla="*/ 181928 h 409575"/>
                      <a:gd name="connsiteX15" fmla="*/ 381953 w 409575"/>
                      <a:gd name="connsiteY15" fmla="*/ 203835 h 409575"/>
                      <a:gd name="connsiteX16" fmla="*/ 379095 w 409575"/>
                      <a:gd name="connsiteY16" fmla="*/ 234315 h 409575"/>
                      <a:gd name="connsiteX17" fmla="*/ 204788 w 409575"/>
                      <a:gd name="connsiteY17" fmla="*/ 382905 h 4095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409575" h="409575">
                        <a:moveTo>
                          <a:pt x="408623" y="182880"/>
                        </a:moveTo>
                        <a:cubicBezTo>
                          <a:pt x="398145" y="80010"/>
                          <a:pt x="310515" y="0"/>
                          <a:pt x="204788" y="0"/>
                        </a:cubicBezTo>
                        <a:cubicBezTo>
                          <a:pt x="99060" y="0"/>
                          <a:pt x="11430" y="80010"/>
                          <a:pt x="953" y="182880"/>
                        </a:cubicBezTo>
                        <a:cubicBezTo>
                          <a:pt x="0" y="189548"/>
                          <a:pt x="0" y="197168"/>
                          <a:pt x="0" y="204788"/>
                        </a:cubicBezTo>
                        <a:cubicBezTo>
                          <a:pt x="0" y="215265"/>
                          <a:pt x="953" y="224790"/>
                          <a:pt x="1905" y="235268"/>
                        </a:cubicBezTo>
                        <a:cubicBezTo>
                          <a:pt x="16193" y="334328"/>
                          <a:pt x="101918" y="409575"/>
                          <a:pt x="204788" y="409575"/>
                        </a:cubicBezTo>
                        <a:cubicBezTo>
                          <a:pt x="307658" y="409575"/>
                          <a:pt x="392430" y="334328"/>
                          <a:pt x="407670" y="235268"/>
                        </a:cubicBezTo>
                        <a:cubicBezTo>
                          <a:pt x="409575" y="224790"/>
                          <a:pt x="409575" y="215265"/>
                          <a:pt x="409575" y="204788"/>
                        </a:cubicBezTo>
                        <a:cubicBezTo>
                          <a:pt x="409575" y="197168"/>
                          <a:pt x="409575" y="189548"/>
                          <a:pt x="408623" y="182880"/>
                        </a:cubicBezTo>
                        <a:close/>
                        <a:moveTo>
                          <a:pt x="204788" y="382905"/>
                        </a:moveTo>
                        <a:cubicBezTo>
                          <a:pt x="116205" y="382905"/>
                          <a:pt x="42863" y="319088"/>
                          <a:pt x="28575" y="234315"/>
                        </a:cubicBezTo>
                        <a:cubicBezTo>
                          <a:pt x="26670" y="224790"/>
                          <a:pt x="25718" y="214313"/>
                          <a:pt x="25718" y="203835"/>
                        </a:cubicBezTo>
                        <a:cubicBezTo>
                          <a:pt x="25718" y="196215"/>
                          <a:pt x="26670" y="189548"/>
                          <a:pt x="26670" y="181928"/>
                        </a:cubicBezTo>
                        <a:cubicBezTo>
                          <a:pt x="37148" y="93345"/>
                          <a:pt x="112395" y="24765"/>
                          <a:pt x="203835" y="24765"/>
                        </a:cubicBezTo>
                        <a:cubicBezTo>
                          <a:pt x="295275" y="24765"/>
                          <a:pt x="370523" y="93345"/>
                          <a:pt x="381000" y="181928"/>
                        </a:cubicBezTo>
                        <a:cubicBezTo>
                          <a:pt x="381953" y="188595"/>
                          <a:pt x="381953" y="196215"/>
                          <a:pt x="381953" y="203835"/>
                        </a:cubicBezTo>
                        <a:cubicBezTo>
                          <a:pt x="381953" y="214313"/>
                          <a:pt x="381000" y="224790"/>
                          <a:pt x="379095" y="234315"/>
                        </a:cubicBezTo>
                        <a:cubicBezTo>
                          <a:pt x="366713" y="319088"/>
                          <a:pt x="292417" y="382905"/>
                          <a:pt x="204788" y="382905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</a:endParaRPr>
                  </a:p>
                </p:txBody>
              </p:sp>
              <p:sp>
                <p:nvSpPr>
                  <p:cNvPr id="110" name="Freeform: Shape 109">
                    <a:extLst>
                      <a:ext uri="{FF2B5EF4-FFF2-40B4-BE49-F238E27FC236}">
                        <a16:creationId xmlns:a16="http://schemas.microsoft.com/office/drawing/2014/main" id="{AEE2979E-C260-4799-895B-1DABBB3DBB37}"/>
                      </a:ext>
                    </a:extLst>
                  </p:cNvPr>
                  <p:cNvSpPr/>
                  <p:nvPr/>
                </p:nvSpPr>
                <p:spPr>
                  <a:xfrm>
                    <a:off x="2577554" y="3046237"/>
                    <a:ext cx="461009" cy="461962"/>
                  </a:xfrm>
                  <a:custGeom>
                    <a:avLst/>
                    <a:gdLst>
                      <a:gd name="connsiteX0" fmla="*/ 460058 w 461009"/>
                      <a:gd name="connsiteY0" fmla="*/ 209550 h 461962"/>
                      <a:gd name="connsiteX1" fmla="*/ 230505 w 461009"/>
                      <a:gd name="connsiteY1" fmla="*/ 0 h 461962"/>
                      <a:gd name="connsiteX2" fmla="*/ 952 w 461009"/>
                      <a:gd name="connsiteY2" fmla="*/ 209550 h 461962"/>
                      <a:gd name="connsiteX3" fmla="*/ 0 w 461009"/>
                      <a:gd name="connsiteY3" fmla="*/ 231457 h 461962"/>
                      <a:gd name="connsiteX4" fmla="*/ 1905 w 461009"/>
                      <a:gd name="connsiteY4" fmla="*/ 261938 h 461962"/>
                      <a:gd name="connsiteX5" fmla="*/ 230505 w 461009"/>
                      <a:gd name="connsiteY5" fmla="*/ 461963 h 461962"/>
                      <a:gd name="connsiteX6" fmla="*/ 459105 w 461009"/>
                      <a:gd name="connsiteY6" fmla="*/ 261938 h 461962"/>
                      <a:gd name="connsiteX7" fmla="*/ 461010 w 461009"/>
                      <a:gd name="connsiteY7" fmla="*/ 231457 h 461962"/>
                      <a:gd name="connsiteX8" fmla="*/ 460058 w 461009"/>
                      <a:gd name="connsiteY8" fmla="*/ 209550 h 461962"/>
                      <a:gd name="connsiteX9" fmla="*/ 409575 w 461009"/>
                      <a:gd name="connsiteY9" fmla="*/ 231457 h 461962"/>
                      <a:gd name="connsiteX10" fmla="*/ 406717 w 461009"/>
                      <a:gd name="connsiteY10" fmla="*/ 261938 h 461962"/>
                      <a:gd name="connsiteX11" fmla="*/ 230505 w 461009"/>
                      <a:gd name="connsiteY11" fmla="*/ 410528 h 461962"/>
                      <a:gd name="connsiteX12" fmla="*/ 54292 w 461009"/>
                      <a:gd name="connsiteY12" fmla="*/ 261938 h 461962"/>
                      <a:gd name="connsiteX13" fmla="*/ 51435 w 461009"/>
                      <a:gd name="connsiteY13" fmla="*/ 231457 h 461962"/>
                      <a:gd name="connsiteX14" fmla="*/ 52388 w 461009"/>
                      <a:gd name="connsiteY14" fmla="*/ 209550 h 461962"/>
                      <a:gd name="connsiteX15" fmla="*/ 229553 w 461009"/>
                      <a:gd name="connsiteY15" fmla="*/ 52388 h 461962"/>
                      <a:gd name="connsiteX16" fmla="*/ 406717 w 461009"/>
                      <a:gd name="connsiteY16" fmla="*/ 209550 h 461962"/>
                      <a:gd name="connsiteX17" fmla="*/ 409575 w 461009"/>
                      <a:gd name="connsiteY17" fmla="*/ 231457 h 4619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461009" h="461962">
                        <a:moveTo>
                          <a:pt x="460058" y="209550"/>
                        </a:moveTo>
                        <a:cubicBezTo>
                          <a:pt x="449580" y="92392"/>
                          <a:pt x="350520" y="0"/>
                          <a:pt x="230505" y="0"/>
                        </a:cubicBezTo>
                        <a:cubicBezTo>
                          <a:pt x="110490" y="0"/>
                          <a:pt x="11430" y="92392"/>
                          <a:pt x="952" y="209550"/>
                        </a:cubicBezTo>
                        <a:cubicBezTo>
                          <a:pt x="0" y="216217"/>
                          <a:pt x="0" y="223838"/>
                          <a:pt x="0" y="231457"/>
                        </a:cubicBezTo>
                        <a:cubicBezTo>
                          <a:pt x="0" y="241935"/>
                          <a:pt x="952" y="252413"/>
                          <a:pt x="1905" y="261938"/>
                        </a:cubicBezTo>
                        <a:cubicBezTo>
                          <a:pt x="17145" y="375285"/>
                          <a:pt x="113348" y="461963"/>
                          <a:pt x="230505" y="461963"/>
                        </a:cubicBezTo>
                        <a:cubicBezTo>
                          <a:pt x="347663" y="461963"/>
                          <a:pt x="443865" y="374332"/>
                          <a:pt x="459105" y="261938"/>
                        </a:cubicBezTo>
                        <a:cubicBezTo>
                          <a:pt x="460058" y="252413"/>
                          <a:pt x="461010" y="241935"/>
                          <a:pt x="461010" y="231457"/>
                        </a:cubicBezTo>
                        <a:cubicBezTo>
                          <a:pt x="461010" y="223838"/>
                          <a:pt x="461010" y="216217"/>
                          <a:pt x="460058" y="209550"/>
                        </a:cubicBezTo>
                        <a:close/>
                        <a:moveTo>
                          <a:pt x="409575" y="231457"/>
                        </a:moveTo>
                        <a:cubicBezTo>
                          <a:pt x="409575" y="241935"/>
                          <a:pt x="408622" y="252413"/>
                          <a:pt x="406717" y="261938"/>
                        </a:cubicBezTo>
                        <a:cubicBezTo>
                          <a:pt x="392430" y="345757"/>
                          <a:pt x="319088" y="410528"/>
                          <a:pt x="230505" y="410528"/>
                        </a:cubicBezTo>
                        <a:cubicBezTo>
                          <a:pt x="141923" y="410528"/>
                          <a:pt x="68580" y="346710"/>
                          <a:pt x="54292" y="261938"/>
                        </a:cubicBezTo>
                        <a:cubicBezTo>
                          <a:pt x="52388" y="252413"/>
                          <a:pt x="51435" y="241935"/>
                          <a:pt x="51435" y="231457"/>
                        </a:cubicBezTo>
                        <a:cubicBezTo>
                          <a:pt x="51435" y="223838"/>
                          <a:pt x="52388" y="217170"/>
                          <a:pt x="52388" y="209550"/>
                        </a:cubicBezTo>
                        <a:cubicBezTo>
                          <a:pt x="62865" y="120967"/>
                          <a:pt x="138113" y="52388"/>
                          <a:pt x="229553" y="52388"/>
                        </a:cubicBezTo>
                        <a:cubicBezTo>
                          <a:pt x="320992" y="52388"/>
                          <a:pt x="396240" y="120967"/>
                          <a:pt x="406717" y="209550"/>
                        </a:cubicBezTo>
                        <a:cubicBezTo>
                          <a:pt x="408622" y="216217"/>
                          <a:pt x="409575" y="223838"/>
                          <a:pt x="409575" y="231457"/>
                        </a:cubicBezTo>
                        <a:close/>
                      </a:path>
                    </a:pathLst>
                  </a:custGeom>
                  <a:solidFill>
                    <a:srgbClr val="7F5CF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</a:endParaRPr>
                  </a:p>
                </p:txBody>
              </p:sp>
            </p:grpSp>
            <p:sp>
              <p:nvSpPr>
                <p:cNvPr id="107" name="Freeform: Shape 106">
                  <a:extLst>
                    <a:ext uri="{FF2B5EF4-FFF2-40B4-BE49-F238E27FC236}">
                      <a16:creationId xmlns:a16="http://schemas.microsoft.com/office/drawing/2014/main" id="{D400BB02-DFD1-4754-96E5-2A826F209B27}"/>
                    </a:ext>
                  </a:extLst>
                </p:cNvPr>
                <p:cNvSpPr/>
                <p:nvPr/>
              </p:nvSpPr>
              <p:spPr>
                <a:xfrm>
                  <a:off x="3317282" y="969904"/>
                  <a:ext cx="1523047" cy="156210"/>
                </a:xfrm>
                <a:custGeom>
                  <a:avLst/>
                  <a:gdLst>
                    <a:gd name="connsiteX0" fmla="*/ 0 w 1523047"/>
                    <a:gd name="connsiteY0" fmla="*/ 0 h 156210"/>
                    <a:gd name="connsiteX1" fmla="*/ 1523047 w 1523047"/>
                    <a:gd name="connsiteY1" fmla="*/ 0 h 156210"/>
                    <a:gd name="connsiteX2" fmla="*/ 1523047 w 1523047"/>
                    <a:gd name="connsiteY2" fmla="*/ 156210 h 156210"/>
                    <a:gd name="connsiteX3" fmla="*/ 0 w 1523047"/>
                    <a:gd name="connsiteY3" fmla="*/ 156210 h 1562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523047" h="156210">
                      <a:moveTo>
                        <a:pt x="0" y="0"/>
                      </a:moveTo>
                      <a:lnTo>
                        <a:pt x="1523047" y="0"/>
                      </a:lnTo>
                      <a:lnTo>
                        <a:pt x="1523047" y="156210"/>
                      </a:lnTo>
                      <a:lnTo>
                        <a:pt x="0" y="156210"/>
                      </a:lnTo>
                      <a:close/>
                    </a:path>
                  </a:pathLst>
                </a:custGeom>
                <a:solidFill>
                  <a:srgbClr val="7F5C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</a:endParaRPr>
                </a:p>
              </p:txBody>
            </p:sp>
            <p:sp>
              <p:nvSpPr>
                <p:cNvPr id="108" name="Freeform: Shape 107">
                  <a:extLst>
                    <a:ext uri="{FF2B5EF4-FFF2-40B4-BE49-F238E27FC236}">
                      <a16:creationId xmlns:a16="http://schemas.microsoft.com/office/drawing/2014/main" id="{C29A3E26-917C-495E-8EE3-D28C69DA3A97}"/>
                    </a:ext>
                  </a:extLst>
                </p:cNvPr>
                <p:cNvSpPr/>
                <p:nvPr/>
              </p:nvSpPr>
              <p:spPr>
                <a:xfrm>
                  <a:off x="2718524" y="3187206"/>
                  <a:ext cx="179070" cy="180022"/>
                </a:xfrm>
                <a:custGeom>
                  <a:avLst/>
                  <a:gdLst>
                    <a:gd name="connsiteX0" fmla="*/ 179070 w 179070"/>
                    <a:gd name="connsiteY0" fmla="*/ 90488 h 180022"/>
                    <a:gd name="connsiteX1" fmla="*/ 173355 w 179070"/>
                    <a:gd name="connsiteY1" fmla="*/ 120968 h 180022"/>
                    <a:gd name="connsiteX2" fmla="*/ 89535 w 179070"/>
                    <a:gd name="connsiteY2" fmla="*/ 180023 h 180022"/>
                    <a:gd name="connsiteX3" fmla="*/ 5715 w 179070"/>
                    <a:gd name="connsiteY3" fmla="*/ 120968 h 180022"/>
                    <a:gd name="connsiteX4" fmla="*/ 0 w 179070"/>
                    <a:gd name="connsiteY4" fmla="*/ 90488 h 180022"/>
                    <a:gd name="connsiteX5" fmla="*/ 2857 w 179070"/>
                    <a:gd name="connsiteY5" fmla="*/ 68580 h 180022"/>
                    <a:gd name="connsiteX6" fmla="*/ 89535 w 179070"/>
                    <a:gd name="connsiteY6" fmla="*/ 0 h 180022"/>
                    <a:gd name="connsiteX7" fmla="*/ 176213 w 179070"/>
                    <a:gd name="connsiteY7" fmla="*/ 68580 h 180022"/>
                    <a:gd name="connsiteX8" fmla="*/ 179070 w 179070"/>
                    <a:gd name="connsiteY8" fmla="*/ 90488 h 1800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79070" h="180022">
                      <a:moveTo>
                        <a:pt x="179070" y="90488"/>
                      </a:moveTo>
                      <a:cubicBezTo>
                        <a:pt x="179070" y="100965"/>
                        <a:pt x="177165" y="111443"/>
                        <a:pt x="173355" y="120968"/>
                      </a:cubicBezTo>
                      <a:cubicBezTo>
                        <a:pt x="160972" y="155258"/>
                        <a:pt x="127635" y="180023"/>
                        <a:pt x="89535" y="180023"/>
                      </a:cubicBezTo>
                      <a:cubicBezTo>
                        <a:pt x="50483" y="180023"/>
                        <a:pt x="18097" y="155258"/>
                        <a:pt x="5715" y="120968"/>
                      </a:cubicBezTo>
                      <a:cubicBezTo>
                        <a:pt x="1905" y="111443"/>
                        <a:pt x="0" y="100965"/>
                        <a:pt x="0" y="90488"/>
                      </a:cubicBezTo>
                      <a:cubicBezTo>
                        <a:pt x="0" y="82868"/>
                        <a:pt x="952" y="76200"/>
                        <a:pt x="2857" y="68580"/>
                      </a:cubicBezTo>
                      <a:cubicBezTo>
                        <a:pt x="12382" y="29528"/>
                        <a:pt x="47625" y="0"/>
                        <a:pt x="89535" y="0"/>
                      </a:cubicBezTo>
                      <a:cubicBezTo>
                        <a:pt x="131445" y="0"/>
                        <a:pt x="166688" y="29528"/>
                        <a:pt x="176213" y="68580"/>
                      </a:cubicBezTo>
                      <a:cubicBezTo>
                        <a:pt x="178117" y="75248"/>
                        <a:pt x="179070" y="82868"/>
                        <a:pt x="179070" y="90488"/>
                      </a:cubicBezTo>
                      <a:close/>
                    </a:path>
                  </a:pathLst>
                </a:custGeom>
                <a:solidFill>
                  <a:srgbClr val="2A1E5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</a:endParaRPr>
                </a:p>
              </p:txBody>
            </p:sp>
          </p:grpSp>
        </p:grpSp>
        <p:pic>
          <p:nvPicPr>
            <p:cNvPr id="118" name="Picture 117" descr="A picture containing cup, coffee, indoor, black&#10;&#10;Description automatically generated">
              <a:extLst>
                <a:ext uri="{FF2B5EF4-FFF2-40B4-BE49-F238E27FC236}">
                  <a16:creationId xmlns:a16="http://schemas.microsoft.com/office/drawing/2014/main" id="{280FD372-8585-488A-A500-2FD0641831B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9167" b="92500" l="8611" r="93056">
                          <a14:foregroundMark x1="44722" y1="11389" x2="53889" y2="12222"/>
                          <a14:foregroundMark x1="53889" y1="12222" x2="54722" y2="11944"/>
                          <a14:foregroundMark x1="44444" y1="9722" x2="60833" y2="11944"/>
                          <a14:foregroundMark x1="90833" y1="43056" x2="93611" y2="52500"/>
                          <a14:foregroundMark x1="55278" y1="92500" x2="42778" y2="90278"/>
                          <a14:foregroundMark x1="8611" y1="46389" x2="10000" y2="5333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23540" y="4488964"/>
              <a:ext cx="1762578" cy="1762578"/>
            </a:xfrm>
            <a:prstGeom prst="rect">
              <a:avLst/>
            </a:prstGeom>
          </p:spPr>
        </p:pic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399BEF48-43C3-4B88-B1E0-2F1834310B9C}"/>
                </a:ext>
              </a:extLst>
            </p:cNvPr>
            <p:cNvGrpSpPr/>
            <p:nvPr/>
          </p:nvGrpSpPr>
          <p:grpSpPr>
            <a:xfrm>
              <a:off x="4442002" y="5163834"/>
              <a:ext cx="336069" cy="468110"/>
              <a:chOff x="5413280" y="2318240"/>
              <a:chExt cx="1130395" cy="506839"/>
            </a:xfrm>
          </p:grpSpPr>
          <p:cxnSp>
            <p:nvCxnSpPr>
              <p:cNvPr id="127" name="Straight Connector 126">
                <a:extLst>
                  <a:ext uri="{FF2B5EF4-FFF2-40B4-BE49-F238E27FC236}">
                    <a16:creationId xmlns:a16="http://schemas.microsoft.com/office/drawing/2014/main" id="{E1F640B3-B382-4CDB-AE36-F2DD93CAC52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413280" y="2559050"/>
                <a:ext cx="1130395" cy="0"/>
              </a:xfrm>
              <a:prstGeom prst="line">
                <a:avLst/>
              </a:prstGeom>
              <a:noFill/>
              <a:ln w="19050" cap="sq" cmpd="sng" algn="ctr">
                <a:solidFill>
                  <a:sysClr val="window" lastClr="FFFFFF"/>
                </a:solidFill>
                <a:prstDash val="solid"/>
                <a:bevel/>
              </a:ln>
              <a:effectLst/>
            </p:spPr>
          </p:cxnSp>
          <p:cxnSp>
            <p:nvCxnSpPr>
              <p:cNvPr id="128" name="Straight Connector 127">
                <a:extLst>
                  <a:ext uri="{FF2B5EF4-FFF2-40B4-BE49-F238E27FC236}">
                    <a16:creationId xmlns:a16="http://schemas.microsoft.com/office/drawing/2014/main" id="{0039E994-3F80-4D56-9AB4-87A6540EC352}"/>
                  </a:ext>
                </a:extLst>
              </p:cNvPr>
              <p:cNvCxnSpPr/>
              <p:nvPr/>
            </p:nvCxnSpPr>
            <p:spPr>
              <a:xfrm>
                <a:off x="6543675" y="2318240"/>
                <a:ext cx="0" cy="506839"/>
              </a:xfrm>
              <a:prstGeom prst="line">
                <a:avLst/>
              </a:prstGeom>
              <a:noFill/>
              <a:ln w="19050" cap="sq" cmpd="sng" algn="ctr">
                <a:solidFill>
                  <a:sysClr val="window" lastClr="FFFFFF"/>
                </a:solidFill>
                <a:prstDash val="solid"/>
                <a:bevel/>
              </a:ln>
              <a:effectLst/>
            </p:spPr>
          </p:cxn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CF8CF903-E2D1-4F98-8898-61BFD1117B58}"/>
                </a:ext>
              </a:extLst>
            </p:cNvPr>
            <p:cNvGrpSpPr/>
            <p:nvPr/>
          </p:nvGrpSpPr>
          <p:grpSpPr>
            <a:xfrm>
              <a:off x="6446094" y="5153368"/>
              <a:ext cx="2053406" cy="468110"/>
              <a:chOff x="8345067" y="2295680"/>
              <a:chExt cx="2223293" cy="506839"/>
            </a:xfrm>
          </p:grpSpPr>
          <p:grpSp>
            <p:nvGrpSpPr>
              <p:cNvPr id="130" name="Group 129">
                <a:extLst>
                  <a:ext uri="{FF2B5EF4-FFF2-40B4-BE49-F238E27FC236}">
                    <a16:creationId xmlns:a16="http://schemas.microsoft.com/office/drawing/2014/main" id="{ACE8B1F4-D9AE-487F-A04B-B7BA468FBF87}"/>
                  </a:ext>
                </a:extLst>
              </p:cNvPr>
              <p:cNvGrpSpPr/>
              <p:nvPr/>
            </p:nvGrpSpPr>
            <p:grpSpPr>
              <a:xfrm flipH="1">
                <a:off x="8345067" y="2295680"/>
                <a:ext cx="233159" cy="506839"/>
                <a:chOff x="6125493" y="2318240"/>
                <a:chExt cx="418182" cy="506839"/>
              </a:xfrm>
            </p:grpSpPr>
            <p:cxnSp>
              <p:nvCxnSpPr>
                <p:cNvPr id="136" name="Straight Connector 135">
                  <a:extLst>
                    <a:ext uri="{FF2B5EF4-FFF2-40B4-BE49-F238E27FC236}">
                      <a16:creationId xmlns:a16="http://schemas.microsoft.com/office/drawing/2014/main" id="{71A9E78A-152D-46DE-87A3-B3CFB81DD86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125493" y="2559050"/>
                  <a:ext cx="418182" cy="0"/>
                </a:xfrm>
                <a:prstGeom prst="line">
                  <a:avLst/>
                </a:prstGeom>
                <a:noFill/>
                <a:ln w="19050" cap="sq" cmpd="sng" algn="ctr">
                  <a:solidFill>
                    <a:sysClr val="window" lastClr="FFFFFF"/>
                  </a:solidFill>
                  <a:prstDash val="solid"/>
                  <a:bevel/>
                </a:ln>
                <a:effectLst/>
              </p:spPr>
            </p:cxnSp>
            <p:cxnSp>
              <p:nvCxnSpPr>
                <p:cNvPr id="138" name="Straight Connector 137">
                  <a:extLst>
                    <a:ext uri="{FF2B5EF4-FFF2-40B4-BE49-F238E27FC236}">
                      <a16:creationId xmlns:a16="http://schemas.microsoft.com/office/drawing/2014/main" id="{5494033B-D739-4867-B3F1-83E722826A81}"/>
                    </a:ext>
                  </a:extLst>
                </p:cNvPr>
                <p:cNvCxnSpPr/>
                <p:nvPr/>
              </p:nvCxnSpPr>
              <p:spPr>
                <a:xfrm>
                  <a:off x="6543675" y="2318240"/>
                  <a:ext cx="0" cy="506839"/>
                </a:xfrm>
                <a:prstGeom prst="line">
                  <a:avLst/>
                </a:prstGeom>
                <a:noFill/>
                <a:ln w="19050" cap="sq" cmpd="sng" algn="ctr">
                  <a:solidFill>
                    <a:sysClr val="window" lastClr="FFFFFF"/>
                  </a:solidFill>
                  <a:prstDash val="solid"/>
                  <a:bevel/>
                </a:ln>
                <a:effectLst/>
              </p:spPr>
            </p:cxnSp>
          </p:grpSp>
          <p:sp>
            <p:nvSpPr>
              <p:cNvPr id="131" name="TextBox 130">
                <a:extLst>
                  <a:ext uri="{FF2B5EF4-FFF2-40B4-BE49-F238E27FC236}">
                    <a16:creationId xmlns:a16="http://schemas.microsoft.com/office/drawing/2014/main" id="{5F0300A0-1E9C-476A-B997-3C853E4603B4}"/>
                  </a:ext>
                </a:extLst>
              </p:cNvPr>
              <p:cNvSpPr txBox="1"/>
              <p:nvPr/>
            </p:nvSpPr>
            <p:spPr>
              <a:xfrm>
                <a:off x="8499152" y="2339232"/>
                <a:ext cx="2069208" cy="400452"/>
              </a:xfrm>
              <a:prstGeom prst="rect">
                <a:avLst/>
              </a:prstGeom>
              <a:solidFill>
                <a:srgbClr val="70AD47">
                  <a:lumMod val="40000"/>
                  <a:lumOff val="60000"/>
                  <a:alpha val="32000"/>
                </a:srgbClr>
              </a:solidFill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1" i="0" u="none" strike="noStrike" kern="0" cap="none" spc="0" normalizeH="0" baseline="0" noProof="0" dirty="0" err="1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#9Slide03 BoosterNextFYThin" panose="02000203000000020004" pitchFamily="2" charset="0"/>
                  </a:rPr>
                  <a:t>Muối</a:t>
                </a:r>
                <a:r>
                  <a:rPr kumimoji="0" lang="en-US" sz="1800" b="1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#9Slide03 BoosterNextFYThin" panose="02000203000000020004" pitchFamily="2" charset="0"/>
                  </a:rPr>
                  <a:t> ở </a:t>
                </a:r>
                <a:r>
                  <a:rPr kumimoji="0" lang="en-US" sz="1800" b="1" i="0" u="none" strike="noStrike" kern="0" cap="none" spc="0" normalizeH="0" baseline="0" noProof="0" dirty="0" err="1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#9Slide03 BoosterNextFYThin" panose="02000203000000020004" pitchFamily="2" charset="0"/>
                  </a:rPr>
                  <a:t>dạng</a:t>
                </a:r>
                <a:r>
                  <a:rPr kumimoji="0" lang="en-US" sz="1800" b="1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#9Slide03 BoosterNextFYThin" panose="02000203000000020004" pitchFamily="2" charset="0"/>
                  </a:rPr>
                  <a:t> </a:t>
                </a:r>
                <a:r>
                  <a:rPr kumimoji="0" lang="en-US" sz="1800" b="1" i="0" u="none" strike="noStrike" kern="0" cap="none" spc="0" normalizeH="0" baseline="0" noProof="0" dirty="0" err="1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#9Slide03 BoosterNextFYThin" panose="02000203000000020004" pitchFamily="2" charset="0"/>
                  </a:rPr>
                  <a:t>rắn</a:t>
                </a:r>
                <a:endParaRPr kumimoji="0" lang="en-US" sz="1800" b="1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#9Slide03 BoosterNextFYThin" panose="02000203000000020004" pitchFamily="2" charset="0"/>
                </a:endParaRPr>
              </a:p>
            </p:txBody>
          </p:sp>
        </p:grpSp>
      </p:grpSp>
      <p:grpSp>
        <p:nvGrpSpPr>
          <p:cNvPr id="139" name="Group 138">
            <a:extLst>
              <a:ext uri="{FF2B5EF4-FFF2-40B4-BE49-F238E27FC236}">
                <a16:creationId xmlns:a16="http://schemas.microsoft.com/office/drawing/2014/main" id="{FA3C419B-CCFB-4A49-9AFE-192C5DFD68DF}"/>
              </a:ext>
            </a:extLst>
          </p:cNvPr>
          <p:cNvGrpSpPr/>
          <p:nvPr/>
        </p:nvGrpSpPr>
        <p:grpSpPr>
          <a:xfrm>
            <a:off x="8574383" y="3438021"/>
            <a:ext cx="2415350" cy="3301004"/>
            <a:chOff x="8881497" y="2820352"/>
            <a:chExt cx="2615182" cy="3574110"/>
          </a:xfrm>
        </p:grpSpPr>
        <p:pic>
          <p:nvPicPr>
            <p:cNvPr id="140" name="Picture 139" descr="A picture containing text, wall, indoor, blue&#10;&#10;Description automatically generated">
              <a:extLst>
                <a:ext uri="{FF2B5EF4-FFF2-40B4-BE49-F238E27FC236}">
                  <a16:creationId xmlns:a16="http://schemas.microsoft.com/office/drawing/2014/main" id="{D513328A-1C34-4719-9064-9EC27A69D40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10000" b="90000" l="10000" r="90000">
                          <a14:foregroundMark x1="41992" y1="66602" x2="41406" y2="68652"/>
                          <a14:foregroundMark x1="32520" y1="18750" x2="32715" y2="20313"/>
                          <a14:foregroundMark x1="32617" y1="21777" x2="32324" y2="24121"/>
                          <a14:foregroundMark x1="32813" y1="25195" x2="32324" y2="28027"/>
                          <a14:foregroundMark x1="33301" y1="16211" x2="32520" y2="16113"/>
                          <a14:foregroundMark x1="32129" y1="16602" x2="32129" y2="17676"/>
                          <a14:foregroundMark x1="37793" y1="21973" x2="39063" y2="25586"/>
                          <a14:backgroundMark x1="74121" y1="19336" x2="73633" y2="46289"/>
                          <a14:backgroundMark x1="73633" y1="46289" x2="67188" y2="73145"/>
                          <a14:backgroundMark x1="57813" y1="21484" x2="70020" y2="65137"/>
                          <a14:backgroundMark x1="70020" y1="65137" x2="70020" y2="68848"/>
                          <a14:backgroundMark x1="65918" y1="23730" x2="71973" y2="51563"/>
                          <a14:backgroundMark x1="71973" y1="51563" x2="71973" y2="51563"/>
                          <a14:backgroundMark x1="69141" y1="28711" x2="68652" y2="84082"/>
                          <a14:backgroundMark x1="72559" y1="40137" x2="70996" y2="70508"/>
                          <a14:backgroundMark x1="70996" y1="70508" x2="78223" y2="67578"/>
                          <a14:backgroundMark x1="78223" y1="67578" x2="64453" y2="49609"/>
                          <a14:backgroundMark x1="64453" y1="49609" x2="62695" y2="40723"/>
                          <a14:backgroundMark x1="62695" y1="40723" x2="64063" y2="31152"/>
                          <a14:backgroundMark x1="64063" y1="31152" x2="71484" y2="26758"/>
                          <a14:backgroundMark x1="71484" y1="26758" x2="70605" y2="46289"/>
                          <a14:backgroundMark x1="70605" y1="46289" x2="75488" y2="56738"/>
                          <a14:backgroundMark x1="74023" y1="54785" x2="73535" y2="62402"/>
                          <a14:backgroundMark x1="73535" y1="62402" x2="73926" y2="53809"/>
                          <a14:backgroundMark x1="73926" y1="53809" x2="64453" y2="35645"/>
                          <a14:backgroundMark x1="64453" y1="35645" x2="67480" y2="27637"/>
                          <a14:backgroundMark x1="67480" y1="27637" x2="71289" y2="23340"/>
                          <a14:backgroundMark x1="70508" y1="24023" x2="66309" y2="32031"/>
                          <a14:backgroundMark x1="66309" y1="32031" x2="63672" y2="44824"/>
                          <a14:backgroundMark x1="72363" y1="29590" x2="63867" y2="49219"/>
                          <a14:backgroundMark x1="73633" y1="55176" x2="72559" y2="62109"/>
                          <a14:backgroundMark x1="72559" y1="62109" x2="73145" y2="66309"/>
                          <a14:backgroundMark x1="22754" y1="19824" x2="26074" y2="81738"/>
                          <a14:backgroundMark x1="27246" y1="20703" x2="28809" y2="52246"/>
                          <a14:backgroundMark x1="42773" y1="33984" x2="42773" y2="33984"/>
                          <a14:backgroundMark x1="37109" y1="27344" x2="37109" y2="27344"/>
                          <a14:backgroundMark x1="42188" y1="80664" x2="42188" y2="80664"/>
                          <a14:backgroundMark x1="42480" y1="69336" x2="42480" y2="6933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432" t="15369" r="41037" b="35011"/>
            <a:stretch/>
          </p:blipFill>
          <p:spPr>
            <a:xfrm>
              <a:off x="9395728" y="3775872"/>
              <a:ext cx="1505640" cy="2618590"/>
            </a:xfrm>
            <a:prstGeom prst="rect">
              <a:avLst/>
            </a:prstGeom>
          </p:spPr>
        </p:pic>
        <p:grpSp>
          <p:nvGrpSpPr>
            <p:cNvPr id="141" name="Group 140">
              <a:extLst>
                <a:ext uri="{FF2B5EF4-FFF2-40B4-BE49-F238E27FC236}">
                  <a16:creationId xmlns:a16="http://schemas.microsoft.com/office/drawing/2014/main" id="{C4B87B3E-D358-4C6B-8301-CAB03324914D}"/>
                </a:ext>
              </a:extLst>
            </p:cNvPr>
            <p:cNvGrpSpPr/>
            <p:nvPr/>
          </p:nvGrpSpPr>
          <p:grpSpPr>
            <a:xfrm>
              <a:off x="8881497" y="2820352"/>
              <a:ext cx="2615182" cy="3557108"/>
              <a:chOff x="8490541" y="6253503"/>
              <a:chExt cx="570086" cy="2037507"/>
            </a:xfrm>
          </p:grpSpPr>
          <p:sp>
            <p:nvSpPr>
              <p:cNvPr id="144" name="Freeform: Shape 143">
                <a:extLst>
                  <a:ext uri="{FF2B5EF4-FFF2-40B4-BE49-F238E27FC236}">
                    <a16:creationId xmlns:a16="http://schemas.microsoft.com/office/drawing/2014/main" id="{AB0E94C8-7485-4DF4-A7FE-8627B9244DD1}"/>
                  </a:ext>
                </a:extLst>
              </p:cNvPr>
              <p:cNvSpPr/>
              <p:nvPr/>
            </p:nvSpPr>
            <p:spPr>
              <a:xfrm rot="5400000">
                <a:off x="7917189" y="6877117"/>
                <a:ext cx="1702426" cy="503190"/>
              </a:xfrm>
              <a:custGeom>
                <a:avLst/>
                <a:gdLst>
                  <a:gd name="connsiteX0" fmla="*/ 0 w 1283969"/>
                  <a:gd name="connsiteY0" fmla="*/ 55245 h 346709"/>
                  <a:gd name="connsiteX1" fmla="*/ 55245 w 1283969"/>
                  <a:gd name="connsiteY1" fmla="*/ 0 h 346709"/>
                  <a:gd name="connsiteX2" fmla="*/ 430530 w 1283969"/>
                  <a:gd name="connsiteY2" fmla="*/ 0 h 346709"/>
                  <a:gd name="connsiteX3" fmla="*/ 481013 w 1283969"/>
                  <a:gd name="connsiteY3" fmla="*/ 50483 h 346709"/>
                  <a:gd name="connsiteX4" fmla="*/ 1023938 w 1283969"/>
                  <a:gd name="connsiteY4" fmla="*/ 50483 h 346709"/>
                  <a:gd name="connsiteX5" fmla="*/ 1052513 w 1283969"/>
                  <a:gd name="connsiteY5" fmla="*/ 79058 h 346709"/>
                  <a:gd name="connsiteX6" fmla="*/ 1283970 w 1283969"/>
                  <a:gd name="connsiteY6" fmla="*/ 79058 h 346709"/>
                  <a:gd name="connsiteX7" fmla="*/ 1283970 w 1283969"/>
                  <a:gd name="connsiteY7" fmla="*/ 302895 h 346709"/>
                  <a:gd name="connsiteX8" fmla="*/ 1203008 w 1283969"/>
                  <a:gd name="connsiteY8" fmla="*/ 302895 h 346709"/>
                  <a:gd name="connsiteX9" fmla="*/ 1159193 w 1283969"/>
                  <a:gd name="connsiteY9" fmla="*/ 346710 h 346709"/>
                  <a:gd name="connsiteX10" fmla="*/ 58103 w 1283969"/>
                  <a:gd name="connsiteY10" fmla="*/ 346710 h 346709"/>
                  <a:gd name="connsiteX11" fmla="*/ 0 w 1283969"/>
                  <a:gd name="connsiteY11" fmla="*/ 289560 h 3467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83969" h="346709">
                    <a:moveTo>
                      <a:pt x="0" y="55245"/>
                    </a:moveTo>
                    <a:lnTo>
                      <a:pt x="55245" y="0"/>
                    </a:lnTo>
                    <a:lnTo>
                      <a:pt x="430530" y="0"/>
                    </a:lnTo>
                    <a:lnTo>
                      <a:pt x="481013" y="50483"/>
                    </a:lnTo>
                    <a:lnTo>
                      <a:pt x="1023938" y="50483"/>
                    </a:lnTo>
                    <a:lnTo>
                      <a:pt x="1052513" y="79058"/>
                    </a:lnTo>
                    <a:lnTo>
                      <a:pt x="1283970" y="79058"/>
                    </a:lnTo>
                    <a:lnTo>
                      <a:pt x="1283970" y="302895"/>
                    </a:lnTo>
                    <a:lnTo>
                      <a:pt x="1203008" y="302895"/>
                    </a:lnTo>
                    <a:lnTo>
                      <a:pt x="1159193" y="346710"/>
                    </a:lnTo>
                    <a:lnTo>
                      <a:pt x="58103" y="346710"/>
                    </a:lnTo>
                    <a:lnTo>
                      <a:pt x="0" y="289560"/>
                    </a:lnTo>
                    <a:close/>
                  </a:path>
                </a:pathLst>
              </a:custGeom>
              <a:no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grpSp>
            <p:nvGrpSpPr>
              <p:cNvPr id="145" name="Graphic 388">
                <a:extLst>
                  <a:ext uri="{FF2B5EF4-FFF2-40B4-BE49-F238E27FC236}">
                    <a16:creationId xmlns:a16="http://schemas.microsoft.com/office/drawing/2014/main" id="{C0DFC1AD-634C-49E1-87E7-1FDAFF4EB2E9}"/>
                  </a:ext>
                </a:extLst>
              </p:cNvPr>
              <p:cNvGrpSpPr/>
              <p:nvPr/>
            </p:nvGrpSpPr>
            <p:grpSpPr>
              <a:xfrm rot="5400000">
                <a:off x="8794113" y="7155790"/>
                <a:ext cx="455916" cy="45618"/>
                <a:chOff x="2240074" y="1494807"/>
                <a:chExt cx="343852" cy="31432"/>
              </a:xfrm>
              <a:solidFill>
                <a:srgbClr val="09DCF5"/>
              </a:solidFill>
            </p:grpSpPr>
            <p:sp>
              <p:nvSpPr>
                <p:cNvPr id="151" name="Freeform: Shape 150">
                  <a:extLst>
                    <a:ext uri="{FF2B5EF4-FFF2-40B4-BE49-F238E27FC236}">
                      <a16:creationId xmlns:a16="http://schemas.microsoft.com/office/drawing/2014/main" id="{40EEB35F-887D-4CA8-95DF-B1BF69766124}"/>
                    </a:ext>
                  </a:extLst>
                </p:cNvPr>
                <p:cNvSpPr/>
                <p:nvPr/>
              </p:nvSpPr>
              <p:spPr>
                <a:xfrm>
                  <a:off x="2240074" y="1494807"/>
                  <a:ext cx="76200" cy="31432"/>
                </a:xfrm>
                <a:custGeom>
                  <a:avLst/>
                  <a:gdLst>
                    <a:gd name="connsiteX0" fmla="*/ 31432 w 76200"/>
                    <a:gd name="connsiteY0" fmla="*/ 0 h 31432"/>
                    <a:gd name="connsiteX1" fmla="*/ 0 w 76200"/>
                    <a:gd name="connsiteY1" fmla="*/ 31433 h 31432"/>
                    <a:gd name="connsiteX2" fmla="*/ 44768 w 76200"/>
                    <a:gd name="connsiteY2" fmla="*/ 31433 h 31432"/>
                    <a:gd name="connsiteX3" fmla="*/ 76200 w 76200"/>
                    <a:gd name="connsiteY3" fmla="*/ 0 h 314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6200" h="31432">
                      <a:moveTo>
                        <a:pt x="31432" y="0"/>
                      </a:moveTo>
                      <a:lnTo>
                        <a:pt x="0" y="31433"/>
                      </a:lnTo>
                      <a:lnTo>
                        <a:pt x="44768" y="31433"/>
                      </a:lnTo>
                      <a:lnTo>
                        <a:pt x="7620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prstClr val="black"/>
                    </a:solidFill>
                    <a:latin typeface="Calibri" panose="020F0502020204030204"/>
                  </a:endParaRPr>
                </a:p>
              </p:txBody>
            </p:sp>
            <p:sp>
              <p:nvSpPr>
                <p:cNvPr id="152" name="Freeform: Shape 151">
                  <a:extLst>
                    <a:ext uri="{FF2B5EF4-FFF2-40B4-BE49-F238E27FC236}">
                      <a16:creationId xmlns:a16="http://schemas.microsoft.com/office/drawing/2014/main" id="{9C9ABA4F-FFB9-4B5A-9F34-D736A0A252F2}"/>
                    </a:ext>
                  </a:extLst>
                </p:cNvPr>
                <p:cNvSpPr/>
                <p:nvPr/>
              </p:nvSpPr>
              <p:spPr>
                <a:xfrm>
                  <a:off x="2329608" y="1494807"/>
                  <a:ext cx="76200" cy="31432"/>
                </a:xfrm>
                <a:custGeom>
                  <a:avLst/>
                  <a:gdLst>
                    <a:gd name="connsiteX0" fmla="*/ 31433 w 76200"/>
                    <a:gd name="connsiteY0" fmla="*/ 0 h 31432"/>
                    <a:gd name="connsiteX1" fmla="*/ 0 w 76200"/>
                    <a:gd name="connsiteY1" fmla="*/ 31433 h 31432"/>
                    <a:gd name="connsiteX2" fmla="*/ 44768 w 76200"/>
                    <a:gd name="connsiteY2" fmla="*/ 31433 h 31432"/>
                    <a:gd name="connsiteX3" fmla="*/ 76200 w 76200"/>
                    <a:gd name="connsiteY3" fmla="*/ 0 h 314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6200" h="31432">
                      <a:moveTo>
                        <a:pt x="31433" y="0"/>
                      </a:moveTo>
                      <a:lnTo>
                        <a:pt x="0" y="31433"/>
                      </a:lnTo>
                      <a:lnTo>
                        <a:pt x="44768" y="31433"/>
                      </a:lnTo>
                      <a:lnTo>
                        <a:pt x="7620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prstClr val="black"/>
                    </a:solidFill>
                    <a:latin typeface="Calibri" panose="020F0502020204030204"/>
                  </a:endParaRPr>
                </a:p>
              </p:txBody>
            </p:sp>
            <p:sp>
              <p:nvSpPr>
                <p:cNvPr id="153" name="Freeform: Shape 152">
                  <a:extLst>
                    <a:ext uri="{FF2B5EF4-FFF2-40B4-BE49-F238E27FC236}">
                      <a16:creationId xmlns:a16="http://schemas.microsoft.com/office/drawing/2014/main" id="{5E34EA7A-E424-4A41-8E3B-2A6428CB61C3}"/>
                    </a:ext>
                  </a:extLst>
                </p:cNvPr>
                <p:cNvSpPr/>
                <p:nvPr/>
              </p:nvSpPr>
              <p:spPr>
                <a:xfrm>
                  <a:off x="2507726" y="1494807"/>
                  <a:ext cx="76200" cy="31432"/>
                </a:xfrm>
                <a:custGeom>
                  <a:avLst/>
                  <a:gdLst>
                    <a:gd name="connsiteX0" fmla="*/ 31432 w 76200"/>
                    <a:gd name="connsiteY0" fmla="*/ 0 h 31432"/>
                    <a:gd name="connsiteX1" fmla="*/ 0 w 76200"/>
                    <a:gd name="connsiteY1" fmla="*/ 31433 h 31432"/>
                    <a:gd name="connsiteX2" fmla="*/ 44767 w 76200"/>
                    <a:gd name="connsiteY2" fmla="*/ 31433 h 31432"/>
                    <a:gd name="connsiteX3" fmla="*/ 76200 w 76200"/>
                    <a:gd name="connsiteY3" fmla="*/ 0 h 314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6200" h="31432">
                      <a:moveTo>
                        <a:pt x="31432" y="0"/>
                      </a:moveTo>
                      <a:lnTo>
                        <a:pt x="0" y="31433"/>
                      </a:lnTo>
                      <a:lnTo>
                        <a:pt x="44767" y="31433"/>
                      </a:lnTo>
                      <a:lnTo>
                        <a:pt x="7620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prstClr val="black"/>
                    </a:solidFill>
                    <a:latin typeface="Calibri" panose="020F0502020204030204"/>
                  </a:endParaRPr>
                </a:p>
              </p:txBody>
            </p:sp>
            <p:sp>
              <p:nvSpPr>
                <p:cNvPr id="154" name="Freeform: Shape 153">
                  <a:extLst>
                    <a:ext uri="{FF2B5EF4-FFF2-40B4-BE49-F238E27FC236}">
                      <a16:creationId xmlns:a16="http://schemas.microsoft.com/office/drawing/2014/main" id="{44FFACE1-11F8-4496-B28F-94744F843179}"/>
                    </a:ext>
                  </a:extLst>
                </p:cNvPr>
                <p:cNvSpPr/>
                <p:nvPr/>
              </p:nvSpPr>
              <p:spPr>
                <a:xfrm>
                  <a:off x="2419144" y="1494807"/>
                  <a:ext cx="76200" cy="31432"/>
                </a:xfrm>
                <a:custGeom>
                  <a:avLst/>
                  <a:gdLst>
                    <a:gd name="connsiteX0" fmla="*/ 31433 w 76200"/>
                    <a:gd name="connsiteY0" fmla="*/ 0 h 31432"/>
                    <a:gd name="connsiteX1" fmla="*/ 0 w 76200"/>
                    <a:gd name="connsiteY1" fmla="*/ 31433 h 31432"/>
                    <a:gd name="connsiteX2" fmla="*/ 43815 w 76200"/>
                    <a:gd name="connsiteY2" fmla="*/ 31433 h 31432"/>
                    <a:gd name="connsiteX3" fmla="*/ 76200 w 76200"/>
                    <a:gd name="connsiteY3" fmla="*/ 0 h 314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6200" h="31432">
                      <a:moveTo>
                        <a:pt x="31433" y="0"/>
                      </a:moveTo>
                      <a:lnTo>
                        <a:pt x="0" y="31433"/>
                      </a:lnTo>
                      <a:lnTo>
                        <a:pt x="43815" y="31433"/>
                      </a:lnTo>
                      <a:lnTo>
                        <a:pt x="7620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prstClr val="black"/>
                    </a:solidFill>
                    <a:latin typeface="Calibri" panose="020F0502020204030204"/>
                  </a:endParaRPr>
                </a:p>
              </p:txBody>
            </p:sp>
          </p:grpSp>
          <p:sp>
            <p:nvSpPr>
              <p:cNvPr id="146" name="Freeform: Shape 145">
                <a:extLst>
                  <a:ext uri="{FF2B5EF4-FFF2-40B4-BE49-F238E27FC236}">
                    <a16:creationId xmlns:a16="http://schemas.microsoft.com/office/drawing/2014/main" id="{2B1C18F8-0F1C-4053-B9B9-85358144D5A2}"/>
                  </a:ext>
                </a:extLst>
              </p:cNvPr>
              <p:cNvSpPr/>
              <p:nvPr/>
            </p:nvSpPr>
            <p:spPr>
              <a:xfrm rot="5400000">
                <a:off x="7794181" y="7024565"/>
                <a:ext cx="2015875" cy="517016"/>
              </a:xfrm>
              <a:custGeom>
                <a:avLst/>
                <a:gdLst>
                  <a:gd name="connsiteX0" fmla="*/ 0 w 2015875"/>
                  <a:gd name="connsiteY0" fmla="*/ 84327 h 517016"/>
                  <a:gd name="connsiteX1" fmla="*/ 77040 w 2015875"/>
                  <a:gd name="connsiteY1" fmla="*/ 0 h 517016"/>
                  <a:gd name="connsiteX2" fmla="*/ 579685 w 2015875"/>
                  <a:gd name="connsiteY2" fmla="*/ 0 h 517016"/>
                  <a:gd name="connsiteX3" fmla="*/ 646620 w 2015875"/>
                  <a:gd name="connsiteY3" fmla="*/ 73268 h 517016"/>
                  <a:gd name="connsiteX4" fmla="*/ 1366489 w 2015875"/>
                  <a:gd name="connsiteY4" fmla="*/ 73268 h 517016"/>
                  <a:gd name="connsiteX5" fmla="*/ 1404376 w 2015875"/>
                  <a:gd name="connsiteY5" fmla="*/ 114740 h 517016"/>
                  <a:gd name="connsiteX6" fmla="*/ 2015875 w 2015875"/>
                  <a:gd name="connsiteY6" fmla="*/ 118192 h 517016"/>
                  <a:gd name="connsiteX7" fmla="*/ 2015875 w 2015875"/>
                  <a:gd name="connsiteY7" fmla="*/ 136893 h 517016"/>
                  <a:gd name="connsiteX8" fmla="*/ 1399325 w 2015875"/>
                  <a:gd name="connsiteY8" fmla="*/ 127180 h 517016"/>
                  <a:gd name="connsiteX9" fmla="*/ 1361437 w 2015875"/>
                  <a:gd name="connsiteY9" fmla="*/ 85709 h 517016"/>
                  <a:gd name="connsiteX10" fmla="*/ 641568 w 2015875"/>
                  <a:gd name="connsiteY10" fmla="*/ 85709 h 517016"/>
                  <a:gd name="connsiteX11" fmla="*/ 574633 w 2015875"/>
                  <a:gd name="connsiteY11" fmla="*/ 12442 h 517016"/>
                  <a:gd name="connsiteX12" fmla="*/ 82091 w 2015875"/>
                  <a:gd name="connsiteY12" fmla="*/ 12442 h 517016"/>
                  <a:gd name="connsiteX13" fmla="*/ 11367 w 2015875"/>
                  <a:gd name="connsiteY13" fmla="*/ 89856 h 517016"/>
                  <a:gd name="connsiteX14" fmla="*/ 12630 w 2015875"/>
                  <a:gd name="connsiteY14" fmla="*/ 424396 h 517016"/>
                  <a:gd name="connsiteX15" fmla="*/ 85879 w 2015875"/>
                  <a:gd name="connsiteY15" fmla="*/ 504575 h 517016"/>
                  <a:gd name="connsiteX16" fmla="*/ 1540773 w 2015875"/>
                  <a:gd name="connsiteY16" fmla="*/ 504575 h 517016"/>
                  <a:gd name="connsiteX17" fmla="*/ 1598867 w 2015875"/>
                  <a:gd name="connsiteY17" fmla="*/ 440985 h 517016"/>
                  <a:gd name="connsiteX18" fmla="*/ 2005903 w 2015875"/>
                  <a:gd name="connsiteY18" fmla="*/ 429826 h 517016"/>
                  <a:gd name="connsiteX19" fmla="*/ 2015875 w 2015875"/>
                  <a:gd name="connsiteY19" fmla="*/ 412808 h 517016"/>
                  <a:gd name="connsiteX20" fmla="*/ 2015875 w 2015875"/>
                  <a:gd name="connsiteY20" fmla="*/ 442190 h 517016"/>
                  <a:gd name="connsiteX21" fmla="*/ 1605183 w 2015875"/>
                  <a:gd name="connsiteY21" fmla="*/ 453426 h 517016"/>
                  <a:gd name="connsiteX22" fmla="*/ 1545824 w 2015875"/>
                  <a:gd name="connsiteY22" fmla="*/ 517016 h 517016"/>
                  <a:gd name="connsiteX23" fmla="*/ 80828 w 2015875"/>
                  <a:gd name="connsiteY23" fmla="*/ 517016 h 517016"/>
                  <a:gd name="connsiteX24" fmla="*/ 1264 w 2015875"/>
                  <a:gd name="connsiteY24" fmla="*/ 429926 h 517016"/>
                  <a:gd name="connsiteX25" fmla="*/ 1264 w 2015875"/>
                  <a:gd name="connsiteY25" fmla="*/ 427161 h 517016"/>
                  <a:gd name="connsiteX26" fmla="*/ 0 w 2015875"/>
                  <a:gd name="connsiteY26" fmla="*/ 84327 h 517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2015875" h="517016">
                    <a:moveTo>
                      <a:pt x="0" y="84327"/>
                    </a:moveTo>
                    <a:lnTo>
                      <a:pt x="77040" y="0"/>
                    </a:lnTo>
                    <a:lnTo>
                      <a:pt x="579685" y="0"/>
                    </a:lnTo>
                    <a:lnTo>
                      <a:pt x="646620" y="73268"/>
                    </a:lnTo>
                    <a:lnTo>
                      <a:pt x="1366489" y="73268"/>
                    </a:lnTo>
                    <a:lnTo>
                      <a:pt x="1404376" y="114740"/>
                    </a:lnTo>
                    <a:lnTo>
                      <a:pt x="2015875" y="118192"/>
                    </a:lnTo>
                    <a:lnTo>
                      <a:pt x="2015875" y="136893"/>
                    </a:lnTo>
                    <a:lnTo>
                      <a:pt x="1399325" y="127180"/>
                    </a:lnTo>
                    <a:lnTo>
                      <a:pt x="1361437" y="85709"/>
                    </a:lnTo>
                    <a:lnTo>
                      <a:pt x="641568" y="85709"/>
                    </a:lnTo>
                    <a:lnTo>
                      <a:pt x="574633" y="12442"/>
                    </a:lnTo>
                    <a:lnTo>
                      <a:pt x="82091" y="12442"/>
                    </a:lnTo>
                    <a:lnTo>
                      <a:pt x="11367" y="89856"/>
                    </a:lnTo>
                    <a:cubicBezTo>
                      <a:pt x="11788" y="201370"/>
                      <a:pt x="12209" y="312883"/>
                      <a:pt x="12630" y="424396"/>
                    </a:cubicBezTo>
                    <a:lnTo>
                      <a:pt x="85879" y="504575"/>
                    </a:lnTo>
                    <a:lnTo>
                      <a:pt x="1540773" y="504575"/>
                    </a:lnTo>
                    <a:lnTo>
                      <a:pt x="1598867" y="440985"/>
                    </a:lnTo>
                    <a:lnTo>
                      <a:pt x="2005903" y="429826"/>
                    </a:lnTo>
                    <a:lnTo>
                      <a:pt x="2015875" y="412808"/>
                    </a:lnTo>
                    <a:lnTo>
                      <a:pt x="2015875" y="442190"/>
                    </a:lnTo>
                    <a:lnTo>
                      <a:pt x="1605183" y="453426"/>
                    </a:lnTo>
                    <a:lnTo>
                      <a:pt x="1545824" y="517016"/>
                    </a:lnTo>
                    <a:lnTo>
                      <a:pt x="80828" y="517016"/>
                    </a:lnTo>
                    <a:lnTo>
                      <a:pt x="1264" y="429926"/>
                    </a:lnTo>
                    <a:lnTo>
                      <a:pt x="1264" y="427161"/>
                    </a:lnTo>
                    <a:cubicBezTo>
                      <a:pt x="842" y="312883"/>
                      <a:pt x="422" y="198605"/>
                      <a:pt x="0" y="84327"/>
                    </a:cubicBezTo>
                    <a:close/>
                  </a:path>
                </a:pathLst>
              </a:custGeom>
              <a:solidFill>
                <a:srgbClr val="09DCF5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47" name="Freeform: Shape 146">
                <a:extLst>
                  <a:ext uri="{FF2B5EF4-FFF2-40B4-BE49-F238E27FC236}">
                    <a16:creationId xmlns:a16="http://schemas.microsoft.com/office/drawing/2014/main" id="{97E33455-022F-4012-A457-0C01FA06DBCC}"/>
                  </a:ext>
                </a:extLst>
              </p:cNvPr>
              <p:cNvSpPr/>
              <p:nvPr/>
            </p:nvSpPr>
            <p:spPr>
              <a:xfrm rot="5400000">
                <a:off x="8726803" y="7681201"/>
                <a:ext cx="538006" cy="59442"/>
              </a:xfrm>
              <a:custGeom>
                <a:avLst/>
                <a:gdLst>
                  <a:gd name="connsiteX0" fmla="*/ 405765 w 405764"/>
                  <a:gd name="connsiteY0" fmla="*/ 40958 h 40957"/>
                  <a:gd name="connsiteX1" fmla="*/ 202883 w 405764"/>
                  <a:gd name="connsiteY1" fmla="*/ 40958 h 40957"/>
                  <a:gd name="connsiteX2" fmla="*/ 170498 w 405764"/>
                  <a:gd name="connsiteY2" fmla="*/ 8573 h 40957"/>
                  <a:gd name="connsiteX3" fmla="*/ 0 w 405764"/>
                  <a:gd name="connsiteY3" fmla="*/ 8573 h 40957"/>
                  <a:gd name="connsiteX4" fmla="*/ 0 w 405764"/>
                  <a:gd name="connsiteY4" fmla="*/ 0 h 40957"/>
                  <a:gd name="connsiteX5" fmla="*/ 173355 w 405764"/>
                  <a:gd name="connsiteY5" fmla="*/ 0 h 40957"/>
                  <a:gd name="connsiteX6" fmla="*/ 206693 w 405764"/>
                  <a:gd name="connsiteY6" fmla="*/ 32385 h 40957"/>
                  <a:gd name="connsiteX7" fmla="*/ 405765 w 405764"/>
                  <a:gd name="connsiteY7" fmla="*/ 32385 h 409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05764" h="40957">
                    <a:moveTo>
                      <a:pt x="405765" y="40958"/>
                    </a:moveTo>
                    <a:lnTo>
                      <a:pt x="202883" y="40958"/>
                    </a:lnTo>
                    <a:lnTo>
                      <a:pt x="170498" y="8573"/>
                    </a:lnTo>
                    <a:lnTo>
                      <a:pt x="0" y="8573"/>
                    </a:lnTo>
                    <a:lnTo>
                      <a:pt x="0" y="0"/>
                    </a:lnTo>
                    <a:lnTo>
                      <a:pt x="173355" y="0"/>
                    </a:lnTo>
                    <a:lnTo>
                      <a:pt x="206693" y="32385"/>
                    </a:lnTo>
                    <a:lnTo>
                      <a:pt x="405765" y="32385"/>
                    </a:lnTo>
                    <a:close/>
                  </a:path>
                </a:pathLst>
              </a:custGeom>
              <a:solidFill>
                <a:srgbClr val="09DCF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48" name="Freeform: Shape 147">
                <a:extLst>
                  <a:ext uri="{FF2B5EF4-FFF2-40B4-BE49-F238E27FC236}">
                    <a16:creationId xmlns:a16="http://schemas.microsoft.com/office/drawing/2014/main" id="{007286A8-3D89-40D5-A3D4-BD665AE8EA4E}"/>
                  </a:ext>
                </a:extLst>
              </p:cNvPr>
              <p:cNvSpPr/>
              <p:nvPr/>
            </p:nvSpPr>
            <p:spPr>
              <a:xfrm rot="5400000">
                <a:off x="8447473" y="6304149"/>
                <a:ext cx="214698" cy="128562"/>
              </a:xfrm>
              <a:custGeom>
                <a:avLst/>
                <a:gdLst>
                  <a:gd name="connsiteX0" fmla="*/ 161925 w 161925"/>
                  <a:gd name="connsiteY0" fmla="*/ 88583 h 88582"/>
                  <a:gd name="connsiteX1" fmla="*/ 63818 w 161925"/>
                  <a:gd name="connsiteY1" fmla="*/ 88583 h 88582"/>
                  <a:gd name="connsiteX2" fmla="*/ 0 w 161925"/>
                  <a:gd name="connsiteY2" fmla="*/ 25717 h 88582"/>
                  <a:gd name="connsiteX3" fmla="*/ 25718 w 161925"/>
                  <a:gd name="connsiteY3" fmla="*/ 0 h 88582"/>
                  <a:gd name="connsiteX4" fmla="*/ 78105 w 161925"/>
                  <a:gd name="connsiteY4" fmla="*/ 53340 h 88582"/>
                  <a:gd name="connsiteX5" fmla="*/ 161925 w 161925"/>
                  <a:gd name="connsiteY5" fmla="*/ 53340 h 885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1925" h="88582">
                    <a:moveTo>
                      <a:pt x="161925" y="88583"/>
                    </a:moveTo>
                    <a:lnTo>
                      <a:pt x="63818" y="88583"/>
                    </a:lnTo>
                    <a:lnTo>
                      <a:pt x="0" y="25717"/>
                    </a:lnTo>
                    <a:lnTo>
                      <a:pt x="25718" y="0"/>
                    </a:lnTo>
                    <a:lnTo>
                      <a:pt x="78105" y="53340"/>
                    </a:lnTo>
                    <a:lnTo>
                      <a:pt x="161925" y="53340"/>
                    </a:lnTo>
                    <a:close/>
                  </a:path>
                </a:pathLst>
              </a:custGeom>
              <a:solidFill>
                <a:srgbClr val="09DCF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49" name="Freeform: Shape 148">
                <a:extLst>
                  <a:ext uri="{FF2B5EF4-FFF2-40B4-BE49-F238E27FC236}">
                    <a16:creationId xmlns:a16="http://schemas.microsoft.com/office/drawing/2014/main" id="{C19DE133-F452-4F50-B7BB-DFC1EF3A601D}"/>
                  </a:ext>
                </a:extLst>
              </p:cNvPr>
              <p:cNvSpPr/>
              <p:nvPr/>
            </p:nvSpPr>
            <p:spPr>
              <a:xfrm rot="5400000">
                <a:off x="8147562" y="7520946"/>
                <a:ext cx="800697" cy="114738"/>
              </a:xfrm>
              <a:custGeom>
                <a:avLst/>
                <a:gdLst>
                  <a:gd name="connsiteX0" fmla="*/ 487680 w 603885"/>
                  <a:gd name="connsiteY0" fmla="*/ 79058 h 79057"/>
                  <a:gd name="connsiteX1" fmla="*/ 0 w 603885"/>
                  <a:gd name="connsiteY1" fmla="*/ 79058 h 79057"/>
                  <a:gd name="connsiteX2" fmla="*/ 0 w 603885"/>
                  <a:gd name="connsiteY2" fmla="*/ 43815 h 79057"/>
                  <a:gd name="connsiteX3" fmla="*/ 473393 w 603885"/>
                  <a:gd name="connsiteY3" fmla="*/ 43815 h 79057"/>
                  <a:gd name="connsiteX4" fmla="*/ 517208 w 603885"/>
                  <a:gd name="connsiteY4" fmla="*/ 0 h 79057"/>
                  <a:gd name="connsiteX5" fmla="*/ 603885 w 603885"/>
                  <a:gd name="connsiteY5" fmla="*/ 0 h 79057"/>
                  <a:gd name="connsiteX6" fmla="*/ 603885 w 603885"/>
                  <a:gd name="connsiteY6" fmla="*/ 35242 h 79057"/>
                  <a:gd name="connsiteX7" fmla="*/ 531495 w 603885"/>
                  <a:gd name="connsiteY7" fmla="*/ 35242 h 79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03885" h="79057">
                    <a:moveTo>
                      <a:pt x="487680" y="79058"/>
                    </a:moveTo>
                    <a:lnTo>
                      <a:pt x="0" y="79058"/>
                    </a:lnTo>
                    <a:lnTo>
                      <a:pt x="0" y="43815"/>
                    </a:lnTo>
                    <a:lnTo>
                      <a:pt x="473393" y="43815"/>
                    </a:lnTo>
                    <a:lnTo>
                      <a:pt x="517208" y="0"/>
                    </a:lnTo>
                    <a:lnTo>
                      <a:pt x="603885" y="0"/>
                    </a:lnTo>
                    <a:lnTo>
                      <a:pt x="603885" y="35242"/>
                    </a:lnTo>
                    <a:lnTo>
                      <a:pt x="531495" y="35242"/>
                    </a:lnTo>
                    <a:close/>
                  </a:path>
                </a:pathLst>
              </a:custGeom>
              <a:solidFill>
                <a:srgbClr val="09DCF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50" name="Freeform: Shape 149">
                <a:extLst>
                  <a:ext uri="{FF2B5EF4-FFF2-40B4-BE49-F238E27FC236}">
                    <a16:creationId xmlns:a16="http://schemas.microsoft.com/office/drawing/2014/main" id="{63172096-A587-465C-B844-E04D87F62611}"/>
                  </a:ext>
                </a:extLst>
              </p:cNvPr>
              <p:cNvSpPr/>
              <p:nvPr/>
            </p:nvSpPr>
            <p:spPr>
              <a:xfrm rot="5400000">
                <a:off x="8647928" y="6450008"/>
                <a:ext cx="594839" cy="201830"/>
              </a:xfrm>
              <a:custGeom>
                <a:avLst/>
                <a:gdLst>
                  <a:gd name="connsiteX0" fmla="*/ 0 w 448627"/>
                  <a:gd name="connsiteY0" fmla="*/ 139065 h 139065"/>
                  <a:gd name="connsiteX1" fmla="*/ 0 w 448627"/>
                  <a:gd name="connsiteY1" fmla="*/ 65723 h 139065"/>
                  <a:gd name="connsiteX2" fmla="*/ 65723 w 448627"/>
                  <a:gd name="connsiteY2" fmla="*/ 0 h 139065"/>
                  <a:gd name="connsiteX3" fmla="*/ 448628 w 448627"/>
                  <a:gd name="connsiteY3" fmla="*/ 0 h 139065"/>
                  <a:gd name="connsiteX4" fmla="*/ 448628 w 448627"/>
                  <a:gd name="connsiteY4" fmla="*/ 35243 h 139065"/>
                  <a:gd name="connsiteX5" fmla="*/ 80010 w 448627"/>
                  <a:gd name="connsiteY5" fmla="*/ 35243 h 139065"/>
                  <a:gd name="connsiteX6" fmla="*/ 35243 w 448627"/>
                  <a:gd name="connsiteY6" fmla="*/ 80010 h 139065"/>
                  <a:gd name="connsiteX7" fmla="*/ 35243 w 448627"/>
                  <a:gd name="connsiteY7" fmla="*/ 139065 h 1390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48627" h="139065">
                    <a:moveTo>
                      <a:pt x="0" y="139065"/>
                    </a:moveTo>
                    <a:lnTo>
                      <a:pt x="0" y="65723"/>
                    </a:lnTo>
                    <a:lnTo>
                      <a:pt x="65723" y="0"/>
                    </a:lnTo>
                    <a:lnTo>
                      <a:pt x="448628" y="0"/>
                    </a:lnTo>
                    <a:lnTo>
                      <a:pt x="448628" y="35243"/>
                    </a:lnTo>
                    <a:lnTo>
                      <a:pt x="80010" y="35243"/>
                    </a:lnTo>
                    <a:lnTo>
                      <a:pt x="35243" y="80010"/>
                    </a:lnTo>
                    <a:lnTo>
                      <a:pt x="35243" y="139065"/>
                    </a:lnTo>
                    <a:close/>
                  </a:path>
                </a:pathLst>
              </a:custGeom>
              <a:solidFill>
                <a:srgbClr val="09DCF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</p:grpSp>
        <p:sp>
          <p:nvSpPr>
            <p:cNvPr id="142" name="TextBox 141">
              <a:extLst>
                <a:ext uri="{FF2B5EF4-FFF2-40B4-BE49-F238E27FC236}">
                  <a16:creationId xmlns:a16="http://schemas.microsoft.com/office/drawing/2014/main" id="{9C8F0F50-D41B-4D38-82C3-EDECFC0FF426}"/>
                </a:ext>
              </a:extLst>
            </p:cNvPr>
            <p:cNvSpPr txBox="1"/>
            <p:nvPr/>
          </p:nvSpPr>
          <p:spPr>
            <a:xfrm>
              <a:off x="9467367" y="2975948"/>
              <a:ext cx="1452524" cy="4332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err="1">
                  <a:solidFill>
                    <a:sysClr val="windowText" lastClr="000000"/>
                  </a:solidFill>
                  <a:latin typeface="#9Slide07 SVNHemi Head" panose="02040603050506020204" pitchFamily="18" charset="0"/>
                </a:rPr>
                <a:t>Khí</a:t>
              </a:r>
              <a:r>
                <a:rPr lang="en-US" sz="2000" b="1" dirty="0">
                  <a:solidFill>
                    <a:sysClr val="windowText" lastClr="000000"/>
                  </a:solidFill>
                  <a:latin typeface="#9Slide07 SVNHemi Head" panose="02040603050506020204" pitchFamily="18" charset="0"/>
                </a:rPr>
                <a:t> </a:t>
              </a:r>
              <a:r>
                <a:rPr lang="en-US" sz="2000" b="1" dirty="0" err="1">
                  <a:solidFill>
                    <a:sysClr val="windowText" lastClr="000000"/>
                  </a:solidFill>
                  <a:latin typeface="#9Slide07 SVNHemi Head" panose="02040603050506020204" pitchFamily="18" charset="0"/>
                </a:rPr>
                <a:t>oxi</a:t>
              </a:r>
              <a:endParaRPr lang="en-US" sz="2000" b="1" dirty="0">
                <a:solidFill>
                  <a:sysClr val="windowText" lastClr="000000"/>
                </a:solidFill>
                <a:latin typeface="#9Slide07 SVNHemi Head" panose="02040603050506020204" pitchFamily="18" charset="0"/>
              </a:endParaRPr>
            </a:p>
          </p:txBody>
        </p:sp>
        <p:sp>
          <p:nvSpPr>
            <p:cNvPr id="143" name="TextBox 142">
              <a:extLst>
                <a:ext uri="{FF2B5EF4-FFF2-40B4-BE49-F238E27FC236}">
                  <a16:creationId xmlns:a16="http://schemas.microsoft.com/office/drawing/2014/main" id="{64E484E5-A069-48DC-83F2-2E52268EE990}"/>
                </a:ext>
              </a:extLst>
            </p:cNvPr>
            <p:cNvSpPr txBox="1"/>
            <p:nvPr/>
          </p:nvSpPr>
          <p:spPr>
            <a:xfrm>
              <a:off x="9222783" y="3380418"/>
              <a:ext cx="1908405" cy="399888"/>
            </a:xfrm>
            <a:prstGeom prst="rect">
              <a:avLst/>
            </a:prstGeom>
            <a:solidFill>
              <a:srgbClr val="FFFF99">
                <a:alpha val="53000"/>
              </a:srgb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err="1">
                  <a:solidFill>
                    <a:sysClr val="windowText" lastClr="000000"/>
                  </a:solidFill>
                  <a:latin typeface="#9Slide03 BoosterNextFYThin" panose="02000203000000020004" pitchFamily="2" charset="0"/>
                </a:rPr>
                <a:t>Khí</a:t>
              </a:r>
              <a:r>
                <a:rPr lang="en-US" b="1" dirty="0">
                  <a:solidFill>
                    <a:sysClr val="windowText" lastClr="000000"/>
                  </a:solidFill>
                  <a:latin typeface="#9Slide03 BoosterNextFYThin" panose="02000203000000020004" pitchFamily="2" charset="0"/>
                </a:rPr>
                <a:t> </a:t>
              </a:r>
              <a:r>
                <a:rPr lang="en-US" b="1" dirty="0" err="1">
                  <a:solidFill>
                    <a:sysClr val="windowText" lastClr="000000"/>
                  </a:solidFill>
                  <a:latin typeface="#9Slide03 BoosterNextFYThin" panose="02000203000000020004" pitchFamily="2" charset="0"/>
                </a:rPr>
                <a:t>oxi</a:t>
              </a:r>
              <a:r>
                <a:rPr lang="en-US" b="1" dirty="0">
                  <a:solidFill>
                    <a:sysClr val="windowText" lastClr="000000"/>
                  </a:solidFill>
                  <a:latin typeface="#9Slide03 BoosterNextFYThin" panose="02000203000000020004" pitchFamily="2" charset="0"/>
                </a:rPr>
                <a:t> </a:t>
              </a:r>
              <a:r>
                <a:rPr lang="en-US" b="1" dirty="0" err="1">
                  <a:solidFill>
                    <a:sysClr val="windowText" lastClr="000000"/>
                  </a:solidFill>
                  <a:latin typeface="#9Slide03 BoosterNextFYThin" panose="02000203000000020004" pitchFamily="2" charset="0"/>
                </a:rPr>
                <a:t>dạng</a:t>
              </a:r>
              <a:r>
                <a:rPr lang="en-US" b="1" dirty="0">
                  <a:solidFill>
                    <a:sysClr val="windowText" lastClr="000000"/>
                  </a:solidFill>
                  <a:latin typeface="#9Slide03 BoosterNextFYThin" panose="02000203000000020004" pitchFamily="2" charset="0"/>
                </a:rPr>
                <a:t> </a:t>
              </a:r>
              <a:r>
                <a:rPr lang="en-US" b="1" dirty="0" err="1">
                  <a:solidFill>
                    <a:sysClr val="windowText" lastClr="000000"/>
                  </a:solidFill>
                  <a:latin typeface="#9Slide03 BoosterNextFYThin" panose="02000203000000020004" pitchFamily="2" charset="0"/>
                </a:rPr>
                <a:t>khí</a:t>
              </a:r>
              <a:endParaRPr lang="en-US" b="1" dirty="0">
                <a:solidFill>
                  <a:sysClr val="windowText" lastClr="000000"/>
                </a:solidFill>
                <a:latin typeface="#9Slide03 BoosterNextFYThin" panose="02000203000000020004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58327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2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" grpId="0"/>
    </p:bldLst>
  </p:timing>
</p:sld>
</file>

<file path=ppt/theme/theme1.xml><?xml version="1.0" encoding="utf-8"?>
<a:theme xmlns:a="http://schemas.openxmlformats.org/drawingml/2006/main" name="PrismaticVTI">
  <a:themeElements>
    <a:clrScheme name="AnalogousFromLightSeedLeftStep">
      <a:dk1>
        <a:srgbClr val="000000"/>
      </a:dk1>
      <a:lt1>
        <a:srgbClr val="FFFFFF"/>
      </a:lt1>
      <a:dk2>
        <a:srgbClr val="302441"/>
      </a:dk2>
      <a:lt2>
        <a:srgbClr val="E5E8E2"/>
      </a:lt2>
      <a:accent1>
        <a:srgbClr val="A991CB"/>
      </a:accent1>
      <a:accent2>
        <a:srgbClr val="7979C0"/>
      </a:accent2>
      <a:accent3>
        <a:srgbClr val="8CA6C9"/>
      </a:accent3>
      <a:accent4>
        <a:srgbClr val="73ABB7"/>
      </a:accent4>
      <a:accent5>
        <a:srgbClr val="7CAEA2"/>
      </a:accent5>
      <a:accent6>
        <a:srgbClr val="6FB185"/>
      </a:accent6>
      <a:hlink>
        <a:srgbClr val="738A54"/>
      </a:hlink>
      <a:folHlink>
        <a:srgbClr val="7F7F7F"/>
      </a:folHlink>
    </a:clrScheme>
    <a:fontScheme name="Custom 166">
      <a:majorFont>
        <a:latin typeface="Aharoni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ismaticVTI" id="{DA44D624-A564-4DE8-8446-0CD5C485C979}" vid="{8B2B1550-B69C-4156-BAEC-B2E559F94BD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672</TotalTime>
  <Words>1857</Words>
  <Application>Microsoft Office PowerPoint</Application>
  <PresentationFormat>Widescreen</PresentationFormat>
  <Paragraphs>262</Paragraphs>
  <Slides>25</Slides>
  <Notes>16</Notes>
  <HiddenSlides>0</HiddenSlides>
  <MMClips>1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40" baseType="lpstr">
      <vt:lpstr>#9Slide03 AllRoundGothic</vt:lpstr>
      <vt:lpstr>#9Slide03 Arima Madurai Black</vt:lpstr>
      <vt:lpstr>#9Slide03 Arima Madurai ExtraLi</vt:lpstr>
      <vt:lpstr>#9Slide03 Arima Madurai Medium</vt:lpstr>
      <vt:lpstr>#9Slide03 BoosterNextFYBlack</vt:lpstr>
      <vt:lpstr>#9Slide03 BoosterNextFYThin</vt:lpstr>
      <vt:lpstr>#9Slide03 Reso</vt:lpstr>
      <vt:lpstr>#9Slide07 SVNBrandon Printed Sh</vt:lpstr>
      <vt:lpstr>#9Slide07 SVNHemi Head</vt:lpstr>
      <vt:lpstr>Aharoni</vt:lpstr>
      <vt:lpstr>Arial</vt:lpstr>
      <vt:lpstr>Avenir Next LT Pro</vt:lpstr>
      <vt:lpstr>Bebas Neue</vt:lpstr>
      <vt:lpstr>Calibri</vt:lpstr>
      <vt:lpstr>PrismaticVTI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Van Trung Hai</dc:creator>
  <cp:lastModifiedBy>thusinhcodo@gmail.com</cp:lastModifiedBy>
  <cp:revision>37</cp:revision>
  <dcterms:created xsi:type="dcterms:W3CDTF">2021-06-21T13:51:47Z</dcterms:created>
  <dcterms:modified xsi:type="dcterms:W3CDTF">2022-11-09T03:30:43Z</dcterms:modified>
</cp:coreProperties>
</file>