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sldIdLst>
    <p:sldId id="265" r:id="rId2"/>
    <p:sldId id="266" r:id="rId3"/>
    <p:sldId id="258" r:id="rId4"/>
    <p:sldId id="260" r:id="rId5"/>
    <p:sldId id="261" r:id="rId6"/>
    <p:sldId id="262" r:id="rId7"/>
    <p:sldId id="263" r:id="rId8"/>
    <p:sldId id="264" r:id="rId9"/>
    <p:sldId id="268" r:id="rId10"/>
    <p:sldId id="269" r:id="rId11"/>
    <p:sldId id="270" r:id="rId12"/>
    <p:sldId id="293" r:id="rId13"/>
    <p:sldId id="294" r:id="rId14"/>
    <p:sldId id="295" r:id="rId15"/>
    <p:sldId id="296" r:id="rId16"/>
    <p:sldId id="298" r:id="rId17"/>
    <p:sldId id="292" r:id="rId18"/>
    <p:sldId id="297" r:id="rId19"/>
    <p:sldId id="299" r:id="rId20"/>
    <p:sldId id="271" r:id="rId21"/>
    <p:sldId id="272" r:id="rId22"/>
    <p:sldId id="273" r:id="rId23"/>
    <p:sldId id="300" r:id="rId24"/>
    <p:sldId id="274" r:id="rId25"/>
    <p:sldId id="302" r:id="rId26"/>
    <p:sldId id="301" r:id="rId27"/>
    <p:sldId id="303" r:id="rId28"/>
    <p:sldId id="275" r:id="rId29"/>
    <p:sldId id="305" r:id="rId30"/>
    <p:sldId id="282" r:id="rId31"/>
    <p:sldId id="304" r:id="rId32"/>
    <p:sldId id="284" r:id="rId33"/>
    <p:sldId id="285" r:id="rId34"/>
    <p:sldId id="286" r:id="rId35"/>
  </p:sldIdLst>
  <p:sldSz cx="12192000" cy="6858000"/>
  <p:notesSz cx="6858000" cy="9144000"/>
  <p:embeddedFontLst>
    <p:embeddedFont>
      <p:font typeface=".VnTime" panose="020B7200000000000000" pitchFamily="34" charset="0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libri Light" panose="020F0302020204030204" pitchFamily="34" charset="0"/>
      <p:regular r:id="rId45"/>
      <p:italic r:id="rId4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  <a:srgbClr val="CFD5EA"/>
    <a:srgbClr val="01434E"/>
    <a:srgbClr val="7D4C18"/>
    <a:srgbClr val="6E3D0C"/>
    <a:srgbClr val="FF0066"/>
    <a:srgbClr val="FF00FF"/>
    <a:srgbClr val="FF99FF"/>
    <a:srgbClr val="FF66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93DFAF-4787-44BC-871C-145CE4C8CDA1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1B14A2-06CF-4D8D-B27A-E163FEE794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77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Dựa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bảng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hãy</a:t>
            </a:r>
            <a:r>
              <a:rPr lang="en-US" baseline="0" dirty="0" smtClean="0"/>
              <a:t>  </a:t>
            </a:r>
            <a:r>
              <a:rPr lang="en-US" baseline="0" dirty="0" err="1" smtClean="0"/>
              <a:t>rút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xét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loài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mỗi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ngành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thực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vật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78931-32B2-48AD-A2F1-03EFCCFD4B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974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7" name="Google Shape;2277;g4c6f126ef7_1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8" name="Google Shape;2278;g4c6f126ef7_1_202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2234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78931-32B2-48AD-A2F1-03EFCCFD4B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856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78931-32B2-48AD-A2F1-03EFCCFD4BA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172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78931-32B2-48AD-A2F1-03EFCCFD4BA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61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78931-32B2-48AD-A2F1-03EFCCFD4BA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165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78931-32B2-48AD-A2F1-03EFCCFD4BA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86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4c68a97855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4c68a97855_1_80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10452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4c68a97855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4c68a97855_1_80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7673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7" name="Google Shape;2277;g4c6f126ef7_1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8" name="Google Shape;2278;g4c6f126ef7_1_202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675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167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455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251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BIG TITLE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title"/>
          </p:nvPr>
        </p:nvSpPr>
        <p:spPr>
          <a:xfrm>
            <a:off x="1592200" y="2238800"/>
            <a:ext cx="9007600" cy="2380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rgbClr val="DD7E6B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rgbClr val="DD7E6B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rgbClr val="DD7E6B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rgbClr val="DD7E6B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rgbClr val="DD7E6B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rgbClr val="DD7E6B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rgbClr val="DD7E6B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rgbClr val="DD7E6B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8000">
                <a:solidFill>
                  <a:srgbClr val="DD7E6B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/>
          <p:nvPr/>
        </p:nvSpPr>
        <p:spPr>
          <a:xfrm rot="10800000" flipH="1">
            <a:off x="3101750" y="1161694"/>
            <a:ext cx="5988367" cy="4725372"/>
          </a:xfrm>
          <a:custGeom>
            <a:avLst/>
            <a:gdLst/>
            <a:ahLst/>
            <a:cxnLst/>
            <a:rect l="l" t="t" r="r" b="b"/>
            <a:pathLst>
              <a:path w="90191" h="71169" extrusionOk="0">
                <a:moveTo>
                  <a:pt x="51262" y="4765"/>
                </a:moveTo>
                <a:cubicBezTo>
                  <a:pt x="51543" y="4765"/>
                  <a:pt x="51822" y="4770"/>
                  <a:pt x="52107" y="4781"/>
                </a:cubicBezTo>
                <a:cubicBezTo>
                  <a:pt x="53975" y="4833"/>
                  <a:pt x="54987" y="5361"/>
                  <a:pt x="55432" y="6154"/>
                </a:cubicBezTo>
                <a:cubicBezTo>
                  <a:pt x="51794" y="7210"/>
                  <a:pt x="48217" y="9267"/>
                  <a:pt x="46121" y="10663"/>
                </a:cubicBezTo>
                <a:cubicBezTo>
                  <a:pt x="46025" y="10731"/>
                  <a:pt x="45925" y="10799"/>
                  <a:pt x="45825" y="10863"/>
                </a:cubicBezTo>
                <a:cubicBezTo>
                  <a:pt x="45553" y="10363"/>
                  <a:pt x="45052" y="9947"/>
                  <a:pt x="44389" y="9719"/>
                </a:cubicBezTo>
                <a:cubicBezTo>
                  <a:pt x="46153" y="8262"/>
                  <a:pt x="44493" y="6181"/>
                  <a:pt x="42360" y="6181"/>
                </a:cubicBezTo>
                <a:cubicBezTo>
                  <a:pt x="42252" y="6181"/>
                  <a:pt x="42140" y="6190"/>
                  <a:pt x="42032" y="6198"/>
                </a:cubicBezTo>
                <a:cubicBezTo>
                  <a:pt x="44973" y="5302"/>
                  <a:pt x="48058" y="4765"/>
                  <a:pt x="51262" y="4765"/>
                </a:cubicBezTo>
                <a:close/>
                <a:moveTo>
                  <a:pt x="53559" y="12371"/>
                </a:moveTo>
                <a:lnTo>
                  <a:pt x="53559" y="12371"/>
                </a:lnTo>
                <a:cubicBezTo>
                  <a:pt x="53323" y="12716"/>
                  <a:pt x="53087" y="13044"/>
                  <a:pt x="52859" y="13348"/>
                </a:cubicBezTo>
                <a:cubicBezTo>
                  <a:pt x="52583" y="13296"/>
                  <a:pt x="52315" y="13252"/>
                  <a:pt x="52038" y="13216"/>
                </a:cubicBezTo>
                <a:cubicBezTo>
                  <a:pt x="52551" y="12916"/>
                  <a:pt x="53059" y="12632"/>
                  <a:pt x="53559" y="12371"/>
                </a:cubicBezTo>
                <a:close/>
                <a:moveTo>
                  <a:pt x="60457" y="10499"/>
                </a:moveTo>
                <a:cubicBezTo>
                  <a:pt x="60693" y="10607"/>
                  <a:pt x="60869" y="10772"/>
                  <a:pt x="60978" y="10999"/>
                </a:cubicBezTo>
                <a:cubicBezTo>
                  <a:pt x="61593" y="12308"/>
                  <a:pt x="60645" y="13856"/>
                  <a:pt x="59453" y="15213"/>
                </a:cubicBezTo>
                <a:cubicBezTo>
                  <a:pt x="58601" y="15592"/>
                  <a:pt x="57772" y="16017"/>
                  <a:pt x="56965" y="16465"/>
                </a:cubicBezTo>
                <a:cubicBezTo>
                  <a:pt x="57004" y="16417"/>
                  <a:pt x="57044" y="16369"/>
                  <a:pt x="57080" y="16325"/>
                </a:cubicBezTo>
                <a:cubicBezTo>
                  <a:pt x="58365" y="14737"/>
                  <a:pt x="59685" y="12648"/>
                  <a:pt x="60457" y="10499"/>
                </a:cubicBezTo>
                <a:close/>
                <a:moveTo>
                  <a:pt x="48430" y="17945"/>
                </a:moveTo>
                <a:lnTo>
                  <a:pt x="48430" y="17945"/>
                </a:lnTo>
                <a:cubicBezTo>
                  <a:pt x="47685" y="18670"/>
                  <a:pt x="46889" y="19346"/>
                  <a:pt x="46041" y="19985"/>
                </a:cubicBezTo>
                <a:cubicBezTo>
                  <a:pt x="45949" y="19542"/>
                  <a:pt x="45721" y="19121"/>
                  <a:pt x="45397" y="18766"/>
                </a:cubicBezTo>
                <a:cubicBezTo>
                  <a:pt x="46389" y="18382"/>
                  <a:pt x="47405" y="18098"/>
                  <a:pt x="48430" y="17945"/>
                </a:cubicBezTo>
                <a:close/>
                <a:moveTo>
                  <a:pt x="14204" y="18897"/>
                </a:moveTo>
                <a:lnTo>
                  <a:pt x="14204" y="18897"/>
                </a:lnTo>
                <a:cubicBezTo>
                  <a:pt x="11908" y="21130"/>
                  <a:pt x="9710" y="23439"/>
                  <a:pt x="7582" y="25787"/>
                </a:cubicBezTo>
                <a:cubicBezTo>
                  <a:pt x="8911" y="23163"/>
                  <a:pt x="11455" y="20874"/>
                  <a:pt x="14204" y="18897"/>
                </a:cubicBezTo>
                <a:close/>
                <a:moveTo>
                  <a:pt x="35198" y="24947"/>
                </a:moveTo>
                <a:cubicBezTo>
                  <a:pt x="35198" y="25015"/>
                  <a:pt x="35202" y="25084"/>
                  <a:pt x="35206" y="25152"/>
                </a:cubicBezTo>
                <a:cubicBezTo>
                  <a:pt x="34670" y="25728"/>
                  <a:pt x="34138" y="26304"/>
                  <a:pt x="33606" y="26880"/>
                </a:cubicBezTo>
                <a:cubicBezTo>
                  <a:pt x="32177" y="27564"/>
                  <a:pt x="30768" y="28253"/>
                  <a:pt x="29412" y="28960"/>
                </a:cubicBezTo>
                <a:cubicBezTo>
                  <a:pt x="31313" y="27600"/>
                  <a:pt x="33257" y="26275"/>
                  <a:pt x="35198" y="24947"/>
                </a:cubicBezTo>
                <a:close/>
                <a:moveTo>
                  <a:pt x="82050" y="30753"/>
                </a:moveTo>
                <a:cubicBezTo>
                  <a:pt x="83182" y="32002"/>
                  <a:pt x="81618" y="35483"/>
                  <a:pt x="80535" y="37715"/>
                </a:cubicBezTo>
                <a:cubicBezTo>
                  <a:pt x="80363" y="37691"/>
                  <a:pt x="80191" y="37683"/>
                  <a:pt x="80015" y="37679"/>
                </a:cubicBezTo>
                <a:cubicBezTo>
                  <a:pt x="80631" y="36171"/>
                  <a:pt x="81051" y="34635"/>
                  <a:pt x="81103" y="33122"/>
                </a:cubicBezTo>
                <a:cubicBezTo>
                  <a:pt x="81243" y="32969"/>
                  <a:pt x="81383" y="32829"/>
                  <a:pt x="81519" y="32677"/>
                </a:cubicBezTo>
                <a:cubicBezTo>
                  <a:pt x="81984" y="32162"/>
                  <a:pt x="82100" y="31625"/>
                  <a:pt x="81995" y="31133"/>
                </a:cubicBezTo>
                <a:cubicBezTo>
                  <a:pt x="82113" y="30996"/>
                  <a:pt x="82150" y="30866"/>
                  <a:pt x="82050" y="30753"/>
                </a:cubicBezTo>
                <a:close/>
                <a:moveTo>
                  <a:pt x="24039" y="37231"/>
                </a:moveTo>
                <a:lnTo>
                  <a:pt x="24039" y="37231"/>
                </a:lnTo>
                <a:cubicBezTo>
                  <a:pt x="21838" y="39604"/>
                  <a:pt x="19629" y="41972"/>
                  <a:pt x="17396" y="44321"/>
                </a:cubicBezTo>
                <a:cubicBezTo>
                  <a:pt x="17372" y="44333"/>
                  <a:pt x="17353" y="44341"/>
                  <a:pt x="17329" y="44353"/>
                </a:cubicBezTo>
                <a:lnTo>
                  <a:pt x="17329" y="44353"/>
                </a:lnTo>
                <a:cubicBezTo>
                  <a:pt x="18181" y="43385"/>
                  <a:pt x="19001" y="42448"/>
                  <a:pt x="19730" y="41552"/>
                </a:cubicBezTo>
                <a:cubicBezTo>
                  <a:pt x="20634" y="40444"/>
                  <a:pt x="21462" y="39287"/>
                  <a:pt x="22262" y="38116"/>
                </a:cubicBezTo>
                <a:cubicBezTo>
                  <a:pt x="22866" y="37823"/>
                  <a:pt x="23459" y="37527"/>
                  <a:pt x="24039" y="37231"/>
                </a:cubicBezTo>
                <a:close/>
                <a:moveTo>
                  <a:pt x="47909" y="45757"/>
                </a:moveTo>
                <a:lnTo>
                  <a:pt x="47909" y="45757"/>
                </a:lnTo>
                <a:cubicBezTo>
                  <a:pt x="47757" y="46286"/>
                  <a:pt x="47613" y="46818"/>
                  <a:pt x="47486" y="47350"/>
                </a:cubicBezTo>
                <a:cubicBezTo>
                  <a:pt x="45705" y="49346"/>
                  <a:pt x="43813" y="51271"/>
                  <a:pt x="41816" y="53144"/>
                </a:cubicBezTo>
                <a:cubicBezTo>
                  <a:pt x="41844" y="52991"/>
                  <a:pt x="41868" y="52843"/>
                  <a:pt x="41896" y="52695"/>
                </a:cubicBezTo>
                <a:cubicBezTo>
                  <a:pt x="41988" y="52195"/>
                  <a:pt x="42108" y="51703"/>
                  <a:pt x="42228" y="51207"/>
                </a:cubicBezTo>
                <a:cubicBezTo>
                  <a:pt x="42801" y="50491"/>
                  <a:pt x="43377" y="49778"/>
                  <a:pt x="43961" y="49067"/>
                </a:cubicBezTo>
                <a:cubicBezTo>
                  <a:pt x="45292" y="47974"/>
                  <a:pt x="46609" y="46873"/>
                  <a:pt x="47909" y="45757"/>
                </a:cubicBezTo>
                <a:close/>
                <a:moveTo>
                  <a:pt x="42628" y="36615"/>
                </a:moveTo>
                <a:lnTo>
                  <a:pt x="42628" y="36615"/>
                </a:lnTo>
                <a:cubicBezTo>
                  <a:pt x="42092" y="37539"/>
                  <a:pt x="41576" y="38483"/>
                  <a:pt x="41072" y="39440"/>
                </a:cubicBezTo>
                <a:cubicBezTo>
                  <a:pt x="38243" y="42389"/>
                  <a:pt x="35550" y="45409"/>
                  <a:pt x="33054" y="48386"/>
                </a:cubicBezTo>
                <a:cubicBezTo>
                  <a:pt x="32457" y="49094"/>
                  <a:pt x="31549" y="50295"/>
                  <a:pt x="30624" y="51719"/>
                </a:cubicBezTo>
                <a:cubicBezTo>
                  <a:pt x="29200" y="52808"/>
                  <a:pt x="27560" y="53999"/>
                  <a:pt x="25708" y="54564"/>
                </a:cubicBezTo>
                <a:cubicBezTo>
                  <a:pt x="25887" y="53667"/>
                  <a:pt x="26260" y="52788"/>
                  <a:pt x="26727" y="51927"/>
                </a:cubicBezTo>
                <a:cubicBezTo>
                  <a:pt x="30284" y="47514"/>
                  <a:pt x="34550" y="43436"/>
                  <a:pt x="38747" y="39324"/>
                </a:cubicBezTo>
                <a:cubicBezTo>
                  <a:pt x="40083" y="38479"/>
                  <a:pt x="41372" y="37571"/>
                  <a:pt x="42628" y="36615"/>
                </a:cubicBezTo>
                <a:close/>
                <a:moveTo>
                  <a:pt x="64182" y="53560"/>
                </a:moveTo>
                <a:lnTo>
                  <a:pt x="64182" y="53560"/>
                </a:lnTo>
                <a:cubicBezTo>
                  <a:pt x="63086" y="55377"/>
                  <a:pt x="61750" y="57681"/>
                  <a:pt x="60065" y="59650"/>
                </a:cubicBezTo>
                <a:cubicBezTo>
                  <a:pt x="60278" y="58717"/>
                  <a:pt x="60553" y="57777"/>
                  <a:pt x="60885" y="56836"/>
                </a:cubicBezTo>
                <a:cubicBezTo>
                  <a:pt x="60954" y="56708"/>
                  <a:pt x="61026" y="56581"/>
                  <a:pt x="61098" y="56452"/>
                </a:cubicBezTo>
                <a:cubicBezTo>
                  <a:pt x="62141" y="55504"/>
                  <a:pt x="63170" y="54536"/>
                  <a:pt x="64182" y="53560"/>
                </a:cubicBezTo>
                <a:close/>
                <a:moveTo>
                  <a:pt x="72865" y="51691"/>
                </a:moveTo>
                <a:cubicBezTo>
                  <a:pt x="71520" y="53840"/>
                  <a:pt x="70128" y="55876"/>
                  <a:pt x="68499" y="57901"/>
                </a:cubicBezTo>
                <a:cubicBezTo>
                  <a:pt x="67219" y="59497"/>
                  <a:pt x="65931" y="61085"/>
                  <a:pt x="64518" y="62598"/>
                </a:cubicBezTo>
                <a:cubicBezTo>
                  <a:pt x="65811" y="61118"/>
                  <a:pt x="66939" y="59521"/>
                  <a:pt x="67971" y="58012"/>
                </a:cubicBezTo>
                <a:cubicBezTo>
                  <a:pt x="69323" y="56044"/>
                  <a:pt x="70560" y="54020"/>
                  <a:pt x="71768" y="51983"/>
                </a:cubicBezTo>
                <a:cubicBezTo>
                  <a:pt x="72148" y="51903"/>
                  <a:pt x="72509" y="51803"/>
                  <a:pt x="72865" y="51691"/>
                </a:cubicBezTo>
                <a:close/>
                <a:moveTo>
                  <a:pt x="40544" y="62790"/>
                </a:moveTo>
                <a:lnTo>
                  <a:pt x="40544" y="62790"/>
                </a:lnTo>
                <a:cubicBezTo>
                  <a:pt x="40515" y="63059"/>
                  <a:pt x="40544" y="63323"/>
                  <a:pt x="40616" y="63578"/>
                </a:cubicBezTo>
                <a:cubicBezTo>
                  <a:pt x="39656" y="63839"/>
                  <a:pt x="38687" y="64010"/>
                  <a:pt x="37715" y="64067"/>
                </a:cubicBezTo>
                <a:cubicBezTo>
                  <a:pt x="38675" y="63694"/>
                  <a:pt x="39619" y="63266"/>
                  <a:pt x="40544" y="62790"/>
                </a:cubicBezTo>
                <a:close/>
                <a:moveTo>
                  <a:pt x="50186" y="0"/>
                </a:moveTo>
                <a:cubicBezTo>
                  <a:pt x="45685" y="0"/>
                  <a:pt x="40923" y="1348"/>
                  <a:pt x="36618" y="3181"/>
                </a:cubicBezTo>
                <a:cubicBezTo>
                  <a:pt x="36178" y="2361"/>
                  <a:pt x="35154" y="1729"/>
                  <a:pt x="34077" y="1729"/>
                </a:cubicBezTo>
                <a:cubicBezTo>
                  <a:pt x="33826" y="1729"/>
                  <a:pt x="33573" y="1764"/>
                  <a:pt x="33325" y="1836"/>
                </a:cubicBezTo>
                <a:cubicBezTo>
                  <a:pt x="27968" y="3409"/>
                  <a:pt x="24286" y="7651"/>
                  <a:pt x="21090" y="11575"/>
                </a:cubicBezTo>
                <a:cubicBezTo>
                  <a:pt x="19313" y="12495"/>
                  <a:pt x="17597" y="13472"/>
                  <a:pt x="15956" y="14456"/>
                </a:cubicBezTo>
                <a:cubicBezTo>
                  <a:pt x="10915" y="17477"/>
                  <a:pt x="5053" y="21594"/>
                  <a:pt x="3577" y="26860"/>
                </a:cubicBezTo>
                <a:cubicBezTo>
                  <a:pt x="3376" y="27580"/>
                  <a:pt x="3833" y="28441"/>
                  <a:pt x="4774" y="28609"/>
                </a:cubicBezTo>
                <a:cubicBezTo>
                  <a:pt x="4861" y="28624"/>
                  <a:pt x="4953" y="28628"/>
                  <a:pt x="5042" y="28640"/>
                </a:cubicBezTo>
                <a:cubicBezTo>
                  <a:pt x="3733" y="30133"/>
                  <a:pt x="2445" y="31629"/>
                  <a:pt x="1168" y="33126"/>
                </a:cubicBezTo>
                <a:cubicBezTo>
                  <a:pt x="0" y="34490"/>
                  <a:pt x="1320" y="36059"/>
                  <a:pt x="2937" y="36459"/>
                </a:cubicBezTo>
                <a:cubicBezTo>
                  <a:pt x="2625" y="37339"/>
                  <a:pt x="2429" y="38247"/>
                  <a:pt x="2373" y="39191"/>
                </a:cubicBezTo>
                <a:cubicBezTo>
                  <a:pt x="2329" y="39955"/>
                  <a:pt x="2933" y="40904"/>
                  <a:pt x="3789" y="41236"/>
                </a:cubicBezTo>
                <a:cubicBezTo>
                  <a:pt x="4061" y="41340"/>
                  <a:pt x="4342" y="41436"/>
                  <a:pt x="4621" y="41520"/>
                </a:cubicBezTo>
                <a:cubicBezTo>
                  <a:pt x="2949" y="44141"/>
                  <a:pt x="1600" y="46878"/>
                  <a:pt x="848" y="49826"/>
                </a:cubicBezTo>
                <a:cubicBezTo>
                  <a:pt x="484" y="51263"/>
                  <a:pt x="1876" y="52795"/>
                  <a:pt x="3544" y="52795"/>
                </a:cubicBezTo>
                <a:cubicBezTo>
                  <a:pt x="3813" y="52795"/>
                  <a:pt x="4089" y="52755"/>
                  <a:pt x="4366" y="52668"/>
                </a:cubicBezTo>
                <a:lnTo>
                  <a:pt x="4366" y="52668"/>
                </a:lnTo>
                <a:cubicBezTo>
                  <a:pt x="2809" y="55332"/>
                  <a:pt x="1720" y="58105"/>
                  <a:pt x="1568" y="60982"/>
                </a:cubicBezTo>
                <a:cubicBezTo>
                  <a:pt x="1496" y="62334"/>
                  <a:pt x="3016" y="63318"/>
                  <a:pt x="4497" y="63318"/>
                </a:cubicBezTo>
                <a:cubicBezTo>
                  <a:pt x="5182" y="63318"/>
                  <a:pt x="5858" y="63107"/>
                  <a:pt x="6370" y="62630"/>
                </a:cubicBezTo>
                <a:cubicBezTo>
                  <a:pt x="7862" y="61229"/>
                  <a:pt x="9330" y="59809"/>
                  <a:pt x="10791" y="58381"/>
                </a:cubicBezTo>
                <a:cubicBezTo>
                  <a:pt x="10867" y="59585"/>
                  <a:pt x="12395" y="60505"/>
                  <a:pt x="13856" y="60505"/>
                </a:cubicBezTo>
                <a:cubicBezTo>
                  <a:pt x="14344" y="60505"/>
                  <a:pt x="14824" y="60406"/>
                  <a:pt x="15241" y="60173"/>
                </a:cubicBezTo>
                <a:lnTo>
                  <a:pt x="15241" y="60173"/>
                </a:lnTo>
                <a:cubicBezTo>
                  <a:pt x="14912" y="60926"/>
                  <a:pt x="14604" y="61682"/>
                  <a:pt x="14332" y="62459"/>
                </a:cubicBezTo>
                <a:cubicBezTo>
                  <a:pt x="13856" y="63827"/>
                  <a:pt x="15272" y="65527"/>
                  <a:pt x="17001" y="65527"/>
                </a:cubicBezTo>
                <a:cubicBezTo>
                  <a:pt x="17281" y="65527"/>
                  <a:pt x="17573" y="65483"/>
                  <a:pt x="17861" y="65383"/>
                </a:cubicBezTo>
                <a:cubicBezTo>
                  <a:pt x="21290" y="64215"/>
                  <a:pt x="24371" y="62654"/>
                  <a:pt x="27228" y="60858"/>
                </a:cubicBezTo>
                <a:lnTo>
                  <a:pt x="27228" y="60858"/>
                </a:lnTo>
                <a:cubicBezTo>
                  <a:pt x="27076" y="61590"/>
                  <a:pt x="26960" y="62334"/>
                  <a:pt x="26919" y="63090"/>
                </a:cubicBezTo>
                <a:cubicBezTo>
                  <a:pt x="26847" y="64455"/>
                  <a:pt x="28296" y="65427"/>
                  <a:pt x="29820" y="65495"/>
                </a:cubicBezTo>
                <a:lnTo>
                  <a:pt x="29893" y="65495"/>
                </a:lnTo>
                <a:cubicBezTo>
                  <a:pt x="30513" y="66884"/>
                  <a:pt x="31729" y="68028"/>
                  <a:pt x="33778" y="68612"/>
                </a:cubicBezTo>
                <a:cubicBezTo>
                  <a:pt x="34958" y="68948"/>
                  <a:pt x="36158" y="69096"/>
                  <a:pt x="37355" y="69096"/>
                </a:cubicBezTo>
                <a:cubicBezTo>
                  <a:pt x="41888" y="69096"/>
                  <a:pt x="46441" y="66952"/>
                  <a:pt x="50262" y="64627"/>
                </a:cubicBezTo>
                <a:cubicBezTo>
                  <a:pt x="51059" y="64315"/>
                  <a:pt x="51822" y="63938"/>
                  <a:pt x="52543" y="63506"/>
                </a:cubicBezTo>
                <a:lnTo>
                  <a:pt x="52543" y="63506"/>
                </a:lnTo>
                <a:cubicBezTo>
                  <a:pt x="52419" y="64287"/>
                  <a:pt x="52339" y="65087"/>
                  <a:pt x="52311" y="65903"/>
                </a:cubicBezTo>
                <a:cubicBezTo>
                  <a:pt x="52271" y="67120"/>
                  <a:pt x="53479" y="68160"/>
                  <a:pt x="54871" y="68328"/>
                </a:cubicBezTo>
                <a:cubicBezTo>
                  <a:pt x="55900" y="69912"/>
                  <a:pt x="57833" y="71168"/>
                  <a:pt x="59977" y="71168"/>
                </a:cubicBezTo>
                <a:cubicBezTo>
                  <a:pt x="60169" y="71168"/>
                  <a:pt x="60365" y="71157"/>
                  <a:pt x="60561" y="71137"/>
                </a:cubicBezTo>
                <a:cubicBezTo>
                  <a:pt x="64062" y="70760"/>
                  <a:pt x="66615" y="68263"/>
                  <a:pt x="68712" y="66123"/>
                </a:cubicBezTo>
                <a:cubicBezTo>
                  <a:pt x="72237" y="62526"/>
                  <a:pt x="75282" y="58629"/>
                  <a:pt x="77870" y="54536"/>
                </a:cubicBezTo>
                <a:cubicBezTo>
                  <a:pt x="81003" y="49582"/>
                  <a:pt x="83964" y="44525"/>
                  <a:pt x="86285" y="39268"/>
                </a:cubicBezTo>
                <a:cubicBezTo>
                  <a:pt x="87789" y="35867"/>
                  <a:pt x="90190" y="30217"/>
                  <a:pt x="86388" y="27232"/>
                </a:cubicBezTo>
                <a:cubicBezTo>
                  <a:pt x="85184" y="26288"/>
                  <a:pt x="83904" y="25900"/>
                  <a:pt x="82615" y="25900"/>
                </a:cubicBezTo>
                <a:cubicBezTo>
                  <a:pt x="81579" y="25900"/>
                  <a:pt x="80539" y="26151"/>
                  <a:pt x="79539" y="26568"/>
                </a:cubicBezTo>
                <a:cubicBezTo>
                  <a:pt x="80971" y="24576"/>
                  <a:pt x="82451" y="22611"/>
                  <a:pt x="84048" y="20722"/>
                </a:cubicBezTo>
                <a:cubicBezTo>
                  <a:pt x="85533" y="18962"/>
                  <a:pt x="83504" y="17185"/>
                  <a:pt x="81419" y="17185"/>
                </a:cubicBezTo>
                <a:cubicBezTo>
                  <a:pt x="80743" y="17185"/>
                  <a:pt x="80063" y="17374"/>
                  <a:pt x="79495" y="17806"/>
                </a:cubicBezTo>
                <a:cubicBezTo>
                  <a:pt x="78102" y="18870"/>
                  <a:pt x="76818" y="19990"/>
                  <a:pt x="75602" y="21150"/>
                </a:cubicBezTo>
                <a:cubicBezTo>
                  <a:pt x="75057" y="20338"/>
                  <a:pt x="74061" y="19946"/>
                  <a:pt x="72948" y="19946"/>
                </a:cubicBezTo>
                <a:cubicBezTo>
                  <a:pt x="72732" y="19946"/>
                  <a:pt x="72512" y="19961"/>
                  <a:pt x="72292" y="19990"/>
                </a:cubicBezTo>
                <a:cubicBezTo>
                  <a:pt x="72213" y="20002"/>
                  <a:pt x="72132" y="20018"/>
                  <a:pt x="72052" y="20030"/>
                </a:cubicBezTo>
                <a:cubicBezTo>
                  <a:pt x="72252" y="19346"/>
                  <a:pt x="72364" y="18654"/>
                  <a:pt x="72348" y="17957"/>
                </a:cubicBezTo>
                <a:cubicBezTo>
                  <a:pt x="72292" y="15797"/>
                  <a:pt x="70576" y="14421"/>
                  <a:pt x="68416" y="13852"/>
                </a:cubicBezTo>
                <a:cubicBezTo>
                  <a:pt x="68023" y="13400"/>
                  <a:pt x="67447" y="13080"/>
                  <a:pt x="66735" y="13008"/>
                </a:cubicBezTo>
                <a:cubicBezTo>
                  <a:pt x="67147" y="11043"/>
                  <a:pt x="66675" y="9079"/>
                  <a:pt x="64738" y="7267"/>
                </a:cubicBezTo>
                <a:cubicBezTo>
                  <a:pt x="63678" y="6270"/>
                  <a:pt x="62385" y="5742"/>
                  <a:pt x="60974" y="5553"/>
                </a:cubicBezTo>
                <a:cubicBezTo>
                  <a:pt x="60561" y="3749"/>
                  <a:pt x="59312" y="2177"/>
                  <a:pt x="56773" y="1169"/>
                </a:cubicBezTo>
                <a:cubicBezTo>
                  <a:pt x="54708" y="353"/>
                  <a:pt x="52479" y="0"/>
                  <a:pt x="50186" y="0"/>
                </a:cubicBezTo>
                <a:close/>
              </a:path>
            </a:pathLst>
          </a:custGeom>
          <a:solidFill>
            <a:srgbClr val="FFFFFF">
              <a:alpha val="803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4782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</p:nvPr>
        </p:nvSpPr>
        <p:spPr>
          <a:xfrm flipH="1">
            <a:off x="3619133" y="2046800"/>
            <a:ext cx="4953600" cy="13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 i="0">
                <a:solidFill>
                  <a:srgbClr val="F9CB9C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300"/>
              <a:buNone/>
              <a:defRPr sz="4400"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subTitle" idx="1"/>
          </p:nvPr>
        </p:nvSpPr>
        <p:spPr>
          <a:xfrm flipH="1">
            <a:off x="3462800" y="3671600"/>
            <a:ext cx="5266400" cy="113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692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3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06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18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863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740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09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888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30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t>13/7/2022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2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10" Type="http://schemas.openxmlformats.org/officeDocument/2006/relationships/image" Target="../media/image35.png"/><Relationship Id="rId4" Type="http://schemas.openxmlformats.org/officeDocument/2006/relationships/notesSlide" Target="../notesSlides/notesSlide2.xml"/><Relationship Id="rId9" Type="http://schemas.openxmlformats.org/officeDocument/2006/relationships/slide" Target="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5.png"/><Relationship Id="rId4" Type="http://schemas.openxmlformats.org/officeDocument/2006/relationships/notesSlide" Target="../notesSlides/notes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18" Type="http://schemas.openxmlformats.org/officeDocument/2006/relationships/image" Target="../media/image20.gif"/><Relationship Id="rId3" Type="http://schemas.openxmlformats.org/officeDocument/2006/relationships/image" Target="../media/image9.png"/><Relationship Id="rId21" Type="http://schemas.openxmlformats.org/officeDocument/2006/relationships/image" Target="../media/image23.gif"/><Relationship Id="rId7" Type="http://schemas.openxmlformats.org/officeDocument/2006/relationships/image" Target="../media/image13.png"/><Relationship Id="rId12" Type="http://schemas.openxmlformats.org/officeDocument/2006/relationships/slide" Target="slide5.xml"/><Relationship Id="rId17" Type="http://schemas.openxmlformats.org/officeDocument/2006/relationships/image" Target="../media/image19.png"/><Relationship Id="rId25" Type="http://schemas.openxmlformats.org/officeDocument/2006/relationships/image" Target="../media/image26.png"/><Relationship Id="rId2" Type="http://schemas.openxmlformats.org/officeDocument/2006/relationships/audio" Target="../media/audio1.wav"/><Relationship Id="rId16" Type="http://schemas.openxmlformats.org/officeDocument/2006/relationships/slide" Target="slide7.xml"/><Relationship Id="rId20" Type="http://schemas.openxmlformats.org/officeDocument/2006/relationships/image" Target="../media/image2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24" Type="http://schemas.openxmlformats.org/officeDocument/2006/relationships/image" Target="../media/image25.png"/><Relationship Id="rId5" Type="http://schemas.openxmlformats.org/officeDocument/2006/relationships/image" Target="../media/image11.png"/><Relationship Id="rId15" Type="http://schemas.openxmlformats.org/officeDocument/2006/relationships/image" Target="../media/image18.png"/><Relationship Id="rId23" Type="http://schemas.openxmlformats.org/officeDocument/2006/relationships/image" Target="../media/image24.png"/><Relationship Id="rId10" Type="http://schemas.openxmlformats.org/officeDocument/2006/relationships/slide" Target="slide4.xml"/><Relationship Id="rId19" Type="http://schemas.openxmlformats.org/officeDocument/2006/relationships/image" Target="../media/image21.gif"/><Relationship Id="rId4" Type="http://schemas.openxmlformats.org/officeDocument/2006/relationships/image" Target="../media/image10.jpg"/><Relationship Id="rId9" Type="http://schemas.openxmlformats.org/officeDocument/2006/relationships/image" Target="../media/image15.png"/><Relationship Id="rId14" Type="http://schemas.openxmlformats.org/officeDocument/2006/relationships/slide" Target="slide6.xml"/><Relationship Id="rId22" Type="http://schemas.openxmlformats.org/officeDocument/2006/relationships/slide" Target="slide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4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2" descr="Gio ho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907" y="4530732"/>
            <a:ext cx="2441575" cy="150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4" descr="Fireworks-02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075" y="725488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5" descr="Fireworks-02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325439"/>
            <a:ext cx="2565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6" descr="BOOK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5300663"/>
            <a:ext cx="5181600" cy="12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7" descr="Fireworks-02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100" y="3338513"/>
            <a:ext cx="1828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icture 8" descr="Fireworks-02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3467100"/>
            <a:ext cx="2565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" name="Rectangle 10"/>
          <p:cNvSpPr>
            <a:spLocks noChangeArrowheads="1"/>
          </p:cNvSpPr>
          <p:nvPr/>
        </p:nvSpPr>
        <p:spPr bwMode="auto">
          <a:xfrm>
            <a:off x="4821237" y="5410202"/>
            <a:ext cx="29511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TRƯỜNG THCS </a:t>
            </a:r>
            <a:r>
              <a:rPr lang="en-US" altLang="en-US" sz="2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Cẩm</a:t>
            </a:r>
            <a:r>
              <a:rPr lang="en-US" altLang="en-US" sz="20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endParaRPr lang="en-US" altLang="en-US" sz="20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5" name="Picture 12" descr="hoa hong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1"/>
            <a:ext cx="757239" cy="134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" name="Picture 13" descr="hoa hong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9589" y="2"/>
            <a:ext cx="91122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6" descr="Gio ho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51465"/>
            <a:ext cx="2574925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8" name="WordArt 18"/>
          <p:cNvSpPr>
            <a:spLocks noChangeArrowheads="1" noChangeShapeType="1" noTextEdit="1"/>
          </p:cNvSpPr>
          <p:nvPr/>
        </p:nvSpPr>
        <p:spPr bwMode="auto">
          <a:xfrm>
            <a:off x="3429002" y="4495800"/>
            <a:ext cx="5402263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 dirty="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 viên thực hiện: </a:t>
            </a:r>
            <a:r>
              <a:rPr lang="en-US" sz="3600" kern="10" dirty="0" err="1" smtClean="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Khuất</a:t>
            </a:r>
            <a:r>
              <a:rPr lang="en-US" sz="3600" kern="10" dirty="0" smtClean="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600" kern="10" dirty="0" smtClean="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 smtClean="0">
                <a:ln w="9525">
                  <a:solidFill>
                    <a:srgbClr val="00008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endParaRPr lang="en-US" sz="3600" kern="10" dirty="0">
              <a:ln w="9525">
                <a:solidFill>
                  <a:srgbClr val="000080"/>
                </a:solidFill>
                <a:round/>
                <a:headEnd/>
                <a:tailEnd/>
              </a:ln>
              <a:solidFill>
                <a:srgbClr val="00B0F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9" name="Picture 19" descr="nature%20(19)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752601"/>
            <a:ext cx="2159000" cy="176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0" name="Group 20"/>
          <p:cNvGrpSpPr>
            <a:grpSpLocks/>
          </p:cNvGrpSpPr>
          <p:nvPr/>
        </p:nvGrpSpPr>
        <p:grpSpPr bwMode="auto">
          <a:xfrm>
            <a:off x="2208214" y="188914"/>
            <a:ext cx="7704137" cy="287337"/>
            <a:chOff x="1020" y="1667"/>
            <a:chExt cx="4263" cy="131"/>
          </a:xfrm>
        </p:grpSpPr>
        <p:pic>
          <p:nvPicPr>
            <p:cNvPr id="131" name="Picture 21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5166" y="1681"/>
              <a:ext cx="114" cy="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2" name="Picture 22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3" y="1697"/>
              <a:ext cx="113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" name="Picture 23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3285" y="1667"/>
              <a:ext cx="147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4" name="Picture 24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9" y="1692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5" name="Picture 25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0" y="1697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6" name="Picture 26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1667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7" name="Picture 27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3" y="1707"/>
              <a:ext cx="90" cy="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8" name="Picture 28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3" y="1692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9" name="Picture 29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4" y="1722"/>
              <a:ext cx="112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0" name="Picture 30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4" y="1682"/>
              <a:ext cx="112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1" name="Picture 31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900" y="1681"/>
              <a:ext cx="113" cy="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2" name="Picture 32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3" y="1681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" name="Picture 33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1" y="1706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4" name="Picture 34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9" y="1692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5" name="Picture 35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7" y="1706"/>
              <a:ext cx="113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6" name="Picture 36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3" y="1696"/>
              <a:ext cx="114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7" name="Picture 37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3" y="1681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8" name="Picture 38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4" y="1696"/>
              <a:ext cx="112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9" name="Picture 39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9" y="1706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0" name="Picture 40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7" y="1720"/>
              <a:ext cx="113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1" name="Picture 41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3" y="1710"/>
              <a:ext cx="114" cy="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2" name="Picture 42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3" y="1668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" name="Picture 43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" y="1683"/>
              <a:ext cx="113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4" name="Picture 44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0" y="1693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45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8" y="1707"/>
              <a:ext cx="112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6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4" y="1697"/>
              <a:ext cx="113" cy="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7" name="Picture 47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9" y="1707"/>
              <a:ext cx="113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8" name="Picture 48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8" y="1682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9" name="Picture 49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2" y="1697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0" name="Picture 50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3" y="1752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1" name="Picture 51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" y="1707"/>
              <a:ext cx="113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2" name="Picture 52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" y="1758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" name="Picture 53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2" y="1738"/>
              <a:ext cx="113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" name="Picture 54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7" y="1732"/>
              <a:ext cx="90" cy="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5" name="Picture 55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3" y="1707"/>
              <a:ext cx="112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6" name="Picture 56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6" y="1667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7" name="Picture 57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8" y="1733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8" name="Picture 58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7" y="1707"/>
              <a:ext cx="112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9" name="Picture 59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3" y="1707"/>
              <a:ext cx="90" cy="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0" name="Picture 60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4" y="1707"/>
              <a:ext cx="112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1" name="Group 61"/>
          <p:cNvGrpSpPr>
            <a:grpSpLocks/>
          </p:cNvGrpSpPr>
          <p:nvPr/>
        </p:nvGrpSpPr>
        <p:grpSpPr bwMode="auto">
          <a:xfrm rot="-5400000">
            <a:off x="-1069181" y="2945607"/>
            <a:ext cx="4248151" cy="608012"/>
            <a:chOff x="1020" y="1667"/>
            <a:chExt cx="4263" cy="131"/>
          </a:xfrm>
        </p:grpSpPr>
        <p:pic>
          <p:nvPicPr>
            <p:cNvPr id="172" name="Picture 62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5166" y="1681"/>
              <a:ext cx="114" cy="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3" name="Picture 63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3" y="1697"/>
              <a:ext cx="113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4" name="Picture 64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3285" y="1667"/>
              <a:ext cx="147" cy="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5" name="Picture 65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9" y="1692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6" name="Picture 66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0" y="1697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7" name="Picture 67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1667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8" name="Picture 68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3" y="1707"/>
              <a:ext cx="90" cy="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9" name="Picture 69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3" y="1692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0" name="Picture 70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4" y="1722"/>
              <a:ext cx="112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1" name="Picture 71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4" y="1682"/>
              <a:ext cx="112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2" name="Picture 72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900" y="1681"/>
              <a:ext cx="113" cy="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3" name="Picture 73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3" y="1681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" name="Picture 74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1" y="1706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5" name="Picture 75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9" y="1692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6" name="Picture 76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77" y="1706"/>
              <a:ext cx="113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7" name="Picture 77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3" y="1696"/>
              <a:ext cx="114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8" name="Picture 78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3" y="1681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9" name="Picture 79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4" y="1696"/>
              <a:ext cx="112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0" name="Picture 80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89" y="1706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1" name="Picture 81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7" y="1720"/>
              <a:ext cx="113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2" name="Picture 82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3" y="1710"/>
              <a:ext cx="114" cy="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3" name="Picture 83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3" y="1668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" name="Picture 84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4" y="1683"/>
              <a:ext cx="113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5" name="Picture 85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0" y="1693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6" name="Picture 86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8" y="1707"/>
              <a:ext cx="112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7" name="Picture 87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4" y="1697"/>
              <a:ext cx="113" cy="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8" name="Picture 88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9" y="1707"/>
              <a:ext cx="113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9" name="Picture 89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8" y="1682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0" name="Picture 90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2" y="1697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1" name="Picture 91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3" y="1752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2" name="Picture 92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" y="1707"/>
              <a:ext cx="113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3" name="Picture 93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" y="1758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" name="Picture 94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2" y="1738"/>
              <a:ext cx="113" cy="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" name="Picture 95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17" y="1732"/>
              <a:ext cx="90" cy="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" name="Picture 96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93" y="1707"/>
              <a:ext cx="112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" name="Picture 97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6" y="1667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8" name="Picture 98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48" y="1733"/>
              <a:ext cx="90" cy="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9" name="Picture 99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7" y="1707"/>
              <a:ext cx="112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0" name="Picture 100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3" y="1707"/>
              <a:ext cx="90" cy="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1" name="Picture 101" descr="star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4" y="1707"/>
              <a:ext cx="112" cy="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2" name="WordArt 17" descr="Paper bag"/>
          <p:cNvSpPr>
            <a:spLocks noChangeArrowheads="1" noChangeShapeType="1" noTextEdit="1"/>
          </p:cNvSpPr>
          <p:nvPr/>
        </p:nvSpPr>
        <p:spPr bwMode="auto">
          <a:xfrm>
            <a:off x="3429002" y="3851689"/>
            <a:ext cx="5290589" cy="466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135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BỘ MÔN: KHOA HỌC TỰ NHIÊN </a:t>
            </a:r>
            <a:r>
              <a:rPr lang="en-US" sz="135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135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dist="563972" dir="14049741" sx="125000" sy="125000" algn="tl" rotWithShape="0">
                  <a:srgbClr val="C7DFD3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3" name="WordArt 3"/>
          <p:cNvSpPr>
            <a:spLocks noChangeArrowheads="1" noChangeShapeType="1" noTextEdit="1"/>
          </p:cNvSpPr>
          <p:nvPr/>
        </p:nvSpPr>
        <p:spPr bwMode="auto">
          <a:xfrm>
            <a:off x="2060576" y="609601"/>
            <a:ext cx="8107363" cy="7316788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11418399"/>
                <a:gd name="adj2" fmla="val 71685"/>
              </a:avLst>
            </a:prstTxWarp>
          </a:bodyPr>
          <a:lstStyle/>
          <a:p>
            <a:r>
              <a:rPr lang="en-US" sz="3600" b="1" kern="10" dirty="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GIẢNG ĐIỆN TỬ</a:t>
            </a:r>
          </a:p>
        </p:txBody>
      </p:sp>
    </p:spTree>
    <p:extLst>
      <p:ext uri="{BB962C8B-B14F-4D97-AF65-F5344CB8AC3E}">
        <p14:creationId xmlns:p14="http://schemas.microsoft.com/office/powerpoint/2010/main" val="10804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4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3"/>
          <p:cNvSpPr txBox="1">
            <a:spLocks noChangeArrowheads="1"/>
          </p:cNvSpPr>
          <p:nvPr/>
        </p:nvSpPr>
        <p:spPr bwMode="auto">
          <a:xfrm>
            <a:off x="3555633" y="0"/>
            <a:ext cx="443630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THẢO LUẬN NHÓM</a:t>
            </a:r>
            <a:endParaRPr lang="vi-VN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084275"/>
              </p:ext>
            </p:extLst>
          </p:nvPr>
        </p:nvGraphicFramePr>
        <p:xfrm>
          <a:off x="112260" y="1420745"/>
          <a:ext cx="5661524" cy="52875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7191">
                  <a:extLst>
                    <a:ext uri="{9D8B030D-6E8A-4147-A177-3AD203B41FA5}">
                      <a16:colId xmlns:a16="http://schemas.microsoft.com/office/drawing/2014/main" xmlns="" val="3256132720"/>
                    </a:ext>
                  </a:extLst>
                </a:gridCol>
                <a:gridCol w="1257694">
                  <a:extLst>
                    <a:ext uri="{9D8B030D-6E8A-4147-A177-3AD203B41FA5}">
                      <a16:colId xmlns:a16="http://schemas.microsoft.com/office/drawing/2014/main" xmlns="" val="245278677"/>
                    </a:ext>
                  </a:extLst>
                </a:gridCol>
                <a:gridCol w="2426639">
                  <a:extLst>
                    <a:ext uri="{9D8B030D-6E8A-4147-A177-3AD203B41FA5}">
                      <a16:colId xmlns:a16="http://schemas.microsoft.com/office/drawing/2014/main" xmlns="" val="4145166133"/>
                    </a:ext>
                  </a:extLst>
                </a:gridCol>
              </a:tblGrid>
              <a:tr h="39499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29252576"/>
                  </a:ext>
                </a:extLst>
              </a:tr>
              <a:tr h="102906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/>
                      </a:r>
                      <a:br>
                        <a:rPr lang="en-US" sz="1400">
                          <a:effectLst/>
                        </a:rPr>
                      </a:br>
                      <a:endParaRPr lang="en-US" sz="1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65109498"/>
                  </a:ext>
                </a:extLst>
              </a:tr>
              <a:tr h="90583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00581881"/>
                  </a:ext>
                </a:extLst>
              </a:tr>
              <a:tr h="136710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/>
                      </a:r>
                      <a:br>
                        <a:rPr lang="en-US" sz="1400">
                          <a:effectLst/>
                        </a:rPr>
                      </a:br>
                      <a:endParaRPr lang="en-US" sz="1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02220951"/>
                  </a:ext>
                </a:extLst>
              </a:tr>
              <a:tr h="125403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/>
                      </a:r>
                      <a:br>
                        <a:rPr lang="en-US" sz="1400" dirty="0">
                          <a:effectLst/>
                        </a:rPr>
                      </a:br>
                      <a:endParaRPr lang="en-US" sz="1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19823631"/>
                  </a:ext>
                </a:extLst>
              </a:tr>
            </a:tbl>
          </a:graphicData>
        </a:graphic>
      </p:graphicFrame>
      <p:pic>
        <p:nvPicPr>
          <p:cNvPr id="2051" name="Picture 2" descr="Vì sao chó lè lưỡi vào mùa hè | Yêu Thú Cư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23" y="3241656"/>
            <a:ext cx="177165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60" y="2360618"/>
            <a:ext cx="1778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3" y="4193873"/>
            <a:ext cx="1828800" cy="104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91" y="5542623"/>
            <a:ext cx="1839913" cy="108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own Arrow 7">
            <a:hlinkClick r:id="rId9" action="ppaction://hlinksldjump"/>
          </p:cNvPr>
          <p:cNvSpPr/>
          <p:nvPr/>
        </p:nvSpPr>
        <p:spPr>
          <a:xfrm>
            <a:off x="415136" y="232012"/>
            <a:ext cx="3474476" cy="1160285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PHT SỐ 1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1, 2, 3</a:t>
            </a:r>
            <a:endParaRPr lang="en-US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Down Arrow 8">
            <a:hlinkClick r:id="rId9" action="ppaction://hlinksldjump"/>
          </p:cNvPr>
          <p:cNvSpPr/>
          <p:nvPr/>
        </p:nvSpPr>
        <p:spPr>
          <a:xfrm>
            <a:off x="8562004" y="232012"/>
            <a:ext cx="3142336" cy="1160285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PHT SỐ 2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</a:t>
            </a:r>
          </a:p>
          <a:p>
            <a:pPr algn="ctr"/>
            <a:r>
              <a:rPr lang="en-US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4, 5, 6</a:t>
            </a:r>
            <a:endParaRPr lang="en-US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232426"/>
              </p:ext>
            </p:extLst>
          </p:nvPr>
        </p:nvGraphicFramePr>
        <p:xfrm>
          <a:off x="6061163" y="1420744"/>
          <a:ext cx="6000207" cy="5287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0138">
                  <a:extLst>
                    <a:ext uri="{9D8B030D-6E8A-4147-A177-3AD203B41FA5}">
                      <a16:colId xmlns:a16="http://schemas.microsoft.com/office/drawing/2014/main" xmlns="" val="2306938405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xmlns="" val="1899481906"/>
                    </a:ext>
                  </a:extLst>
                </a:gridCol>
                <a:gridCol w="1715589">
                  <a:extLst>
                    <a:ext uri="{9D8B030D-6E8A-4147-A177-3AD203B41FA5}">
                      <a16:colId xmlns:a16="http://schemas.microsoft.com/office/drawing/2014/main" xmlns="" val="321741426"/>
                    </a:ext>
                  </a:extLst>
                </a:gridCol>
              </a:tblGrid>
              <a:tr h="8874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 tượng cảm ứng</a:t>
                      </a:r>
                      <a:endParaRPr lang="en-US" sz="2400" b="1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 nhân gây ra</a:t>
                      </a:r>
                      <a:endParaRPr lang="en-US" sz="2400" b="1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nghĩa</a:t>
                      </a:r>
                      <a:endParaRPr lang="en-US" sz="2400" b="1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26719983"/>
                  </a:ext>
                </a:extLst>
              </a:tr>
              <a:tr h="85192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Ngọn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10655621"/>
                  </a:ext>
                </a:extLst>
              </a:tr>
              <a:tr h="12956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trầu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bám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leo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32323875"/>
                  </a:ext>
                </a:extLst>
              </a:tr>
              <a:tr h="22524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chồi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dương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="1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14768372"/>
                  </a:ext>
                </a:extLst>
              </a:tr>
            </a:tbl>
          </a:graphicData>
        </a:graphic>
      </p:graphicFrame>
      <p:pic>
        <p:nvPicPr>
          <p:cNvPr id="6" name="Đồng hồ đếm ngược 10 phút - 10 minute tim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266470" y="643316"/>
            <a:ext cx="1278021" cy="71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58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3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3555633" y="81889"/>
            <a:ext cx="443630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ĐÁP ÁN PHT SỐ 1</a:t>
            </a:r>
            <a:endParaRPr lang="vi-VN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628528"/>
              </p:ext>
            </p:extLst>
          </p:nvPr>
        </p:nvGraphicFramePr>
        <p:xfrm>
          <a:off x="443752" y="900953"/>
          <a:ext cx="11362766" cy="59321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8253">
                  <a:extLst>
                    <a:ext uri="{9D8B030D-6E8A-4147-A177-3AD203B41FA5}">
                      <a16:colId xmlns:a16="http://schemas.microsoft.com/office/drawing/2014/main" xmlns="" val="1307408475"/>
                    </a:ext>
                  </a:extLst>
                </a:gridCol>
                <a:gridCol w="2524211">
                  <a:extLst>
                    <a:ext uri="{9D8B030D-6E8A-4147-A177-3AD203B41FA5}">
                      <a16:colId xmlns:a16="http://schemas.microsoft.com/office/drawing/2014/main" xmlns="" val="781703405"/>
                    </a:ext>
                  </a:extLst>
                </a:gridCol>
                <a:gridCol w="4870302">
                  <a:extLst>
                    <a:ext uri="{9D8B030D-6E8A-4147-A177-3AD203B41FA5}">
                      <a16:colId xmlns:a16="http://schemas.microsoft.com/office/drawing/2014/main" xmlns="" val="2387183223"/>
                    </a:ext>
                  </a:extLst>
                </a:gridCol>
              </a:tblGrid>
              <a:tr h="63201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 tượng cảm ứng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Kích thích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Phản ứng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06598152"/>
                  </a:ext>
                </a:extLst>
              </a:tr>
              <a:tr h="1291626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Ngọn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64720824"/>
                  </a:ext>
                </a:extLst>
              </a:tr>
              <a:tr h="1040094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Nhiệt độ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thè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lưỡi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33092852"/>
                  </a:ext>
                </a:extLst>
              </a:tr>
              <a:tr h="170344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mặt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003375"/>
                  </a:ext>
                </a:extLst>
              </a:tr>
              <a:tr h="1264953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48699502"/>
                  </a:ext>
                </a:extLst>
              </a:tr>
            </a:tbl>
          </a:graphicData>
        </a:graphic>
      </p:graphicFrame>
      <p:pic>
        <p:nvPicPr>
          <p:cNvPr id="3075" name="Picture 2" descr="Vì sao chó lè lưỡi vào mùa hè | Yêu Thú Cư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327" y="2817098"/>
            <a:ext cx="2252482" cy="101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62" y="1630718"/>
            <a:ext cx="2528013" cy="108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61" y="4041064"/>
            <a:ext cx="2496071" cy="142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0" y="5632542"/>
            <a:ext cx="2049371" cy="121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477871" y="1548505"/>
            <a:ext cx="1425388" cy="469322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009374" y="1575015"/>
            <a:ext cx="4797144" cy="762000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441912" y="2898077"/>
            <a:ext cx="1730288" cy="564562"/>
          </a:xfrm>
          <a:prstGeom prst="rect">
            <a:avLst/>
          </a:prstGeom>
          <a:solidFill>
            <a:srgbClr val="E9EBF5"/>
          </a:solidFill>
          <a:ln>
            <a:solidFill>
              <a:srgbClr val="E9EB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009374" y="2898077"/>
            <a:ext cx="2712850" cy="663281"/>
          </a:xfrm>
          <a:prstGeom prst="rect">
            <a:avLst/>
          </a:prstGeom>
          <a:solidFill>
            <a:srgbClr val="E9EBF5"/>
          </a:solidFill>
          <a:ln>
            <a:solidFill>
              <a:srgbClr val="E9EB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441912" y="4199166"/>
            <a:ext cx="1837864" cy="937610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009374" y="4257280"/>
            <a:ext cx="4703014" cy="879496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477871" y="5706484"/>
            <a:ext cx="2043953" cy="762000"/>
          </a:xfrm>
          <a:prstGeom prst="rect">
            <a:avLst/>
          </a:prstGeom>
          <a:solidFill>
            <a:srgbClr val="E9EBF5"/>
          </a:solidFill>
          <a:ln>
            <a:solidFill>
              <a:srgbClr val="E9EB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009374" y="5706484"/>
            <a:ext cx="4581991" cy="762000"/>
          </a:xfrm>
          <a:prstGeom prst="rect">
            <a:avLst/>
          </a:prstGeom>
          <a:solidFill>
            <a:srgbClr val="E9EBF5"/>
          </a:solidFill>
          <a:ln>
            <a:solidFill>
              <a:srgbClr val="E9EB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98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48803" y="2008461"/>
            <a:ext cx="785551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tượng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cảm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rõ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kích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5124" name="Picture 4" descr="Tất tần tật về tiếng Việt lớp 4 câu hỏi và dấu chấm hỏ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1604572"/>
            <a:ext cx="2825528" cy="209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8081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967446" y="280945"/>
            <a:ext cx="6257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CẢM ỨNG Ở THỰC VẬT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0" y="865720"/>
            <a:ext cx="6980349" cy="5992280"/>
            <a:chOff x="0" y="865720"/>
            <a:chExt cx="12192000" cy="5992280"/>
          </a:xfrm>
        </p:grpSpPr>
        <p:pic>
          <p:nvPicPr>
            <p:cNvPr id="5" name="Picture 87" descr="Description: hinh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65720"/>
              <a:ext cx="12192000" cy="5992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ounded Rectangle 3"/>
            <p:cNvSpPr/>
            <p:nvPr/>
          </p:nvSpPr>
          <p:spPr>
            <a:xfrm>
              <a:off x="3103808" y="5885647"/>
              <a:ext cx="6774288" cy="94015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322" y="865719"/>
            <a:ext cx="5145677" cy="5960085"/>
          </a:xfrm>
          <a:prstGeom prst="rect">
            <a:avLst/>
          </a:prstGeom>
          <a:solidFill>
            <a:srgbClr val="4F81B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9669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967446" y="280945"/>
            <a:ext cx="6257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CẢM ỨNG Ở ĐỘNG VẬT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han ung cua meo khi bi hu do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832" y="982639"/>
            <a:ext cx="12093575" cy="587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514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967446" y="280945"/>
            <a:ext cx="6257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CẢM ỨNG Ở NGƯỜI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ung phan xa dau go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82638"/>
            <a:ext cx="12192000" cy="587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7758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967446" y="280945"/>
            <a:ext cx="6257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CẢM ỨNG Ở NGƯỜI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Đây là bộ phận duy nhất trên cơ thể không bao giờ “nổi da gà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12" y="1146665"/>
            <a:ext cx="6191250" cy="387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빛 민감성에 대해 알아보기 | Nikon Lenswear Kore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410" y="1178842"/>
            <a:ext cx="4734288" cy="380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35879" y="5337560"/>
            <a:ext cx="62571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70771" y="5284157"/>
            <a:ext cx="47641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Nheo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259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3555633" y="0"/>
            <a:ext cx="443630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ĐÁP ÁN PHT SỐ 2</a:t>
            </a:r>
            <a:endParaRPr lang="vi-VN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026184"/>
              </p:ext>
            </p:extLst>
          </p:nvPr>
        </p:nvGraphicFramePr>
        <p:xfrm>
          <a:off x="535577" y="888272"/>
          <a:ext cx="11273247" cy="5656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72949">
                  <a:extLst>
                    <a:ext uri="{9D8B030D-6E8A-4147-A177-3AD203B41FA5}">
                      <a16:colId xmlns:a16="http://schemas.microsoft.com/office/drawing/2014/main" xmlns="" val="158224661"/>
                    </a:ext>
                  </a:extLst>
                </a:gridCol>
                <a:gridCol w="2891515">
                  <a:extLst>
                    <a:ext uri="{9D8B030D-6E8A-4147-A177-3AD203B41FA5}">
                      <a16:colId xmlns:a16="http://schemas.microsoft.com/office/drawing/2014/main" xmlns="" val="3202909917"/>
                    </a:ext>
                  </a:extLst>
                </a:gridCol>
                <a:gridCol w="3908783">
                  <a:extLst>
                    <a:ext uri="{9D8B030D-6E8A-4147-A177-3AD203B41FA5}">
                      <a16:colId xmlns:a16="http://schemas.microsoft.com/office/drawing/2014/main" xmlns="" val="1570099318"/>
                    </a:ext>
                  </a:extLst>
                </a:gridCol>
              </a:tblGrid>
              <a:tr h="7706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 </a:t>
                      </a:r>
                      <a:r>
                        <a:rPr lang="en-US" sz="28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52376442"/>
                  </a:ext>
                </a:extLst>
              </a:tr>
              <a:tr h="10753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Ngọn cây hướng về phía có ánh ánh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 sáng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lợi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63031238"/>
                  </a:ext>
                </a:extLst>
              </a:tr>
              <a:tr h="16268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Rễ phụ cây trầu không bám vào giá thể để leo lên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 thể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Rễ phụ bám vào giá thể để thân cây được bám vững, vươn dài hơn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6852501"/>
                  </a:ext>
                </a:extLst>
              </a:tr>
              <a:tr h="218329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Rễ cây hướng xuống dưới đất (Hướng âm), chồi hướng lên trên (Hướng dương)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hút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dưỡng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chồi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vươn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lấy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9316450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61090" y="1711726"/>
            <a:ext cx="1850698" cy="493592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931137" y="1679418"/>
            <a:ext cx="3720454" cy="1035678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061090" y="2771579"/>
            <a:ext cx="1730288" cy="564562"/>
          </a:xfrm>
          <a:prstGeom prst="rect">
            <a:avLst/>
          </a:prstGeom>
          <a:solidFill>
            <a:srgbClr val="E9EBF5"/>
          </a:solidFill>
          <a:ln>
            <a:solidFill>
              <a:srgbClr val="E9EB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958031" y="2781304"/>
            <a:ext cx="3385754" cy="1395294"/>
          </a:xfrm>
          <a:prstGeom prst="rect">
            <a:avLst/>
          </a:prstGeom>
          <a:solidFill>
            <a:srgbClr val="E9EBF5"/>
          </a:solidFill>
          <a:ln>
            <a:solidFill>
              <a:srgbClr val="E9EB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073924" y="4364855"/>
            <a:ext cx="2160594" cy="1027415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58031" y="4364856"/>
            <a:ext cx="3850793" cy="1430825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39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874929" y="2008461"/>
            <a:ext cx="71109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sẽ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xảy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kích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5124" name="Picture 4" descr="Tất tần tật về tiếng Việt lớp 4 câu hỏi và dấu chấm hỏ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1604572"/>
            <a:ext cx="2825528" cy="209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55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430782" y="1903958"/>
            <a:ext cx="84172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họa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124" name="Picture 4" descr="Tất tần tật về tiếng Việt lớp 4 câu hỏi và dấu chấm hỏ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1604572"/>
            <a:ext cx="2825528" cy="209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244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4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331" y="2353806"/>
            <a:ext cx="6175717" cy="190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907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52257" y="1430653"/>
            <a:ext cx="11727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AutoNum type="romanUcPeriod"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ỨNG VÀ VAI TRÒ CỦA CẢM ỨNG Ở SINH VẬT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344688" y="2156346"/>
            <a:ext cx="9805532" cy="4416450"/>
            <a:chOff x="3131287" y="2528248"/>
            <a:chExt cx="5929426" cy="1801505"/>
          </a:xfrm>
        </p:grpSpPr>
        <p:sp>
          <p:nvSpPr>
            <p:cNvPr id="5" name="TextBox 4"/>
            <p:cNvSpPr txBox="1"/>
            <p:nvPr/>
          </p:nvSpPr>
          <p:spPr>
            <a:xfrm>
              <a:off x="3413086" y="2644170"/>
              <a:ext cx="5365829" cy="369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131287" y="2528248"/>
              <a:ext cx="5929426" cy="1801505"/>
            </a:xfrm>
            <a:prstGeom prst="round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19 Background ý tưởng | sandbox, mạng máy tính, cắt bao quy đầ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14" y="2141737"/>
            <a:ext cx="954775" cy="77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636750" y="2456826"/>
            <a:ext cx="948363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s-VE" sz="2800" b="1" i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i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s-VE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tồn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VE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VE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s-VE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s-VE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VE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s-VE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toát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mồ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hôi</a:t>
            </a:r>
            <a:r>
              <a:rPr lang="es-VE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33"/>
          <p:cNvSpPr txBox="1">
            <a:spLocks noChangeArrowheads="1"/>
          </p:cNvSpPr>
          <p:nvPr/>
        </p:nvSpPr>
        <p:spPr bwMode="auto">
          <a:xfrm>
            <a:off x="1636750" y="114647"/>
            <a:ext cx="9895608" cy="10772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dirty="0" smtClean="0">
                <a:solidFill>
                  <a:srgbClr val="E4E610"/>
                </a:solidFill>
                <a:cs typeface="Times New Roman" panose="02020603050405020304" pitchFamily="18" charset="0"/>
              </a:rPr>
              <a:t>BÀI 27: KHÁI QUÁT VỀ CẢM ỨNG VÀ CẢM ỨNG Ở THỰC VẬT </a:t>
            </a:r>
            <a:r>
              <a:rPr lang="en-US" dirty="0" smtClean="0">
                <a:solidFill>
                  <a:schemeClr val="bg2"/>
                </a:solidFill>
              </a:rPr>
              <a:t>(</a:t>
            </a:r>
            <a:r>
              <a:rPr lang="en-US" dirty="0" err="1">
                <a:solidFill>
                  <a:schemeClr val="bg2"/>
                </a:solidFill>
              </a:rPr>
              <a:t>Tiết</a:t>
            </a:r>
            <a:r>
              <a:rPr lang="en-US" dirty="0">
                <a:solidFill>
                  <a:schemeClr val="bg2"/>
                </a:solidFill>
              </a:rPr>
              <a:t> 1</a:t>
            </a:r>
            <a:r>
              <a:rPr lang="en-US" dirty="0" smtClean="0">
                <a:solidFill>
                  <a:schemeClr val="bg2"/>
                </a:solidFill>
              </a:rPr>
              <a:t>)</a:t>
            </a:r>
            <a:endParaRPr lang="vi-VN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17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4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09;p28"/>
          <p:cNvSpPr/>
          <p:nvPr/>
        </p:nvSpPr>
        <p:spPr>
          <a:xfrm>
            <a:off x="183240" y="3302993"/>
            <a:ext cx="128806" cy="153912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" name="Google Shape;311;p28"/>
          <p:cNvSpPr/>
          <p:nvPr/>
        </p:nvSpPr>
        <p:spPr>
          <a:xfrm>
            <a:off x="11623883" y="3247379"/>
            <a:ext cx="221911" cy="265141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Google Shape;312;p28"/>
          <p:cNvSpPr/>
          <p:nvPr/>
        </p:nvSpPr>
        <p:spPr>
          <a:xfrm>
            <a:off x="358965" y="3247379"/>
            <a:ext cx="221911" cy="265141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Google Shape;313;p28"/>
          <p:cNvSpPr/>
          <p:nvPr/>
        </p:nvSpPr>
        <p:spPr>
          <a:xfrm>
            <a:off x="10340799" y="452358"/>
            <a:ext cx="221911" cy="265141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Google Shape;314;p28"/>
          <p:cNvSpPr/>
          <p:nvPr/>
        </p:nvSpPr>
        <p:spPr>
          <a:xfrm>
            <a:off x="6755314" y="3247379"/>
            <a:ext cx="221911" cy="265141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Google Shape;315;p28"/>
          <p:cNvSpPr/>
          <p:nvPr/>
        </p:nvSpPr>
        <p:spPr>
          <a:xfrm>
            <a:off x="709681" y="245660"/>
            <a:ext cx="128806" cy="153912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Google Shape;316;p28"/>
          <p:cNvSpPr/>
          <p:nvPr/>
        </p:nvSpPr>
        <p:spPr>
          <a:xfrm>
            <a:off x="11423710" y="584929"/>
            <a:ext cx="135946" cy="162443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9" name="Google Shape;313;p28"/>
          <p:cNvSpPr/>
          <p:nvPr/>
        </p:nvSpPr>
        <p:spPr>
          <a:xfrm>
            <a:off x="11118280" y="3247379"/>
            <a:ext cx="221911" cy="265141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Google Shape;311;p28"/>
          <p:cNvSpPr/>
          <p:nvPr/>
        </p:nvSpPr>
        <p:spPr>
          <a:xfrm>
            <a:off x="11448700" y="3247379"/>
            <a:ext cx="221911" cy="265141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1" name="Google Shape;316;p28"/>
          <p:cNvSpPr/>
          <p:nvPr/>
        </p:nvSpPr>
        <p:spPr>
          <a:xfrm>
            <a:off x="715530" y="3298728"/>
            <a:ext cx="135946" cy="162443"/>
          </a:xfrm>
          <a:custGeom>
            <a:avLst/>
            <a:gdLst/>
            <a:ahLst/>
            <a:cxnLst/>
            <a:rect l="l" t="t" r="r" b="b"/>
            <a:pathLst>
              <a:path w="3289" h="3140" extrusionOk="0">
                <a:moveTo>
                  <a:pt x="1637" y="309"/>
                </a:moveTo>
                <a:lnTo>
                  <a:pt x="2062" y="1152"/>
                </a:lnTo>
                <a:lnTo>
                  <a:pt x="2998" y="1280"/>
                </a:lnTo>
                <a:lnTo>
                  <a:pt x="2329" y="1942"/>
                </a:lnTo>
                <a:lnTo>
                  <a:pt x="2496" y="2870"/>
                </a:lnTo>
                <a:lnTo>
                  <a:pt x="1657" y="2440"/>
                </a:lnTo>
                <a:lnTo>
                  <a:pt x="829" y="2887"/>
                </a:lnTo>
                <a:lnTo>
                  <a:pt x="829" y="2887"/>
                </a:lnTo>
                <a:lnTo>
                  <a:pt x="978" y="1955"/>
                </a:lnTo>
                <a:lnTo>
                  <a:pt x="295" y="1304"/>
                </a:lnTo>
                <a:lnTo>
                  <a:pt x="1227" y="1162"/>
                </a:lnTo>
                <a:lnTo>
                  <a:pt x="1637" y="309"/>
                </a:lnTo>
                <a:close/>
                <a:moveTo>
                  <a:pt x="1633" y="1"/>
                </a:moveTo>
                <a:lnTo>
                  <a:pt x="1138" y="1037"/>
                </a:lnTo>
                <a:lnTo>
                  <a:pt x="1" y="1214"/>
                </a:lnTo>
                <a:lnTo>
                  <a:pt x="832" y="2007"/>
                </a:lnTo>
                <a:lnTo>
                  <a:pt x="649" y="3140"/>
                </a:lnTo>
                <a:lnTo>
                  <a:pt x="1661" y="2593"/>
                </a:lnTo>
                <a:lnTo>
                  <a:pt x="2679" y="3119"/>
                </a:lnTo>
                <a:lnTo>
                  <a:pt x="2679" y="3119"/>
                </a:lnTo>
                <a:lnTo>
                  <a:pt x="2475" y="1990"/>
                </a:lnTo>
                <a:lnTo>
                  <a:pt x="3289" y="1179"/>
                </a:lnTo>
                <a:lnTo>
                  <a:pt x="2153" y="1027"/>
                </a:lnTo>
                <a:lnTo>
                  <a:pt x="1633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2458871" y="193741"/>
            <a:ext cx="6455392" cy="655093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2046" y="1243754"/>
            <a:ext cx="11533748" cy="1188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tabLst>
                <a:tab pos="7015480" algn="l"/>
              </a:tabLst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sz="3200" b="1" dirty="0">
              <a:solidFill>
                <a:schemeClr val="bg1"/>
              </a:solidFill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7015480" algn="l"/>
              </a:tabLst>
            </a:pP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endParaRPr lang="en-US" sz="3200" b="1" dirty="0">
              <a:solidFill>
                <a:schemeClr val="bg1"/>
              </a:solidFill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29673"/>
              </p:ext>
            </p:extLst>
          </p:nvPr>
        </p:nvGraphicFramePr>
        <p:xfrm>
          <a:off x="541484" y="2506663"/>
          <a:ext cx="10732033" cy="40342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74282">
                  <a:extLst>
                    <a:ext uri="{9D8B030D-6E8A-4147-A177-3AD203B41FA5}">
                      <a16:colId xmlns:a16="http://schemas.microsoft.com/office/drawing/2014/main" xmlns="" val="3554338175"/>
                    </a:ext>
                  </a:extLst>
                </a:gridCol>
                <a:gridCol w="4129867">
                  <a:extLst>
                    <a:ext uri="{9D8B030D-6E8A-4147-A177-3AD203B41FA5}">
                      <a16:colId xmlns:a16="http://schemas.microsoft.com/office/drawing/2014/main" xmlns="" val="2242999601"/>
                    </a:ext>
                  </a:extLst>
                </a:gridCol>
                <a:gridCol w="2146641">
                  <a:extLst>
                    <a:ext uri="{9D8B030D-6E8A-4147-A177-3AD203B41FA5}">
                      <a16:colId xmlns:a16="http://schemas.microsoft.com/office/drawing/2014/main" xmlns="" val="1384245076"/>
                    </a:ext>
                  </a:extLst>
                </a:gridCol>
                <a:gridCol w="1981243">
                  <a:extLst>
                    <a:ext uri="{9D8B030D-6E8A-4147-A177-3AD203B41FA5}">
                      <a16:colId xmlns:a16="http://schemas.microsoft.com/office/drawing/2014/main" xmlns="" val="2149895390"/>
                    </a:ext>
                  </a:extLst>
                </a:gridCol>
              </a:tblGrid>
              <a:tr h="7797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 đích thí nghiệm</a:t>
                      </a:r>
                      <a:endParaRPr lang="en-US" sz="24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</a:t>
                      </a:r>
                      <a:endParaRPr lang="en-US" sz="24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extLst>
                  <a:ext uri="{0D108BD9-81ED-4DB2-BD59-A6C34878D82A}">
                    <a16:rowId xmlns:a16="http://schemas.microsoft.com/office/drawing/2014/main" xmlns="" val="4008102075"/>
                  </a:ext>
                </a:extLst>
              </a:tr>
              <a:tr h="16290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4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extLst>
                  <a:ext uri="{0D108BD9-81ED-4DB2-BD59-A6C34878D82A}">
                    <a16:rowId xmlns:a16="http://schemas.microsoft.com/office/drawing/2014/main" xmlns="" val="3598021361"/>
                  </a:ext>
                </a:extLst>
              </a:tr>
              <a:tr h="1563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  hướng nước</a:t>
                      </a:r>
                      <a:endParaRPr lang="en-US" sz="240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extLst>
                  <a:ext uri="{0D108BD9-81ED-4DB2-BD59-A6C34878D82A}">
                    <a16:rowId xmlns:a16="http://schemas.microsoft.com/office/drawing/2014/main" xmlns="" val="3005310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7626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ageCurlDoubl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33689" y="1404597"/>
            <a:ext cx="11527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AutoNum type="romanUcPeriod"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ỨNG VÀ VAI TRÒ CỦA CẢM ỨNG Ở SINH VẬT</a:t>
            </a:r>
          </a:p>
        </p:txBody>
      </p:sp>
      <p:pic>
        <p:nvPicPr>
          <p:cNvPr id="8" name="Picture 7" descr="19 Background ý tưởng | sandbox, mạng máy tính, cắt bao quy đầ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388" y="44347"/>
            <a:ext cx="954775" cy="77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33689" y="1927817"/>
            <a:ext cx="1141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CẢM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VẬT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1636750" y="114647"/>
            <a:ext cx="9895608" cy="10772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dirty="0" smtClean="0">
                <a:solidFill>
                  <a:srgbClr val="E4E610"/>
                </a:solidFill>
                <a:cs typeface="Times New Roman" panose="02020603050405020304" pitchFamily="18" charset="0"/>
              </a:rPr>
              <a:t>BÀI 27: KHÁI QUÁT VỀ CẢM ỨNG VÀ CẢM ỨNG Ở THỰC VẬT </a:t>
            </a:r>
            <a:r>
              <a:rPr lang="en-US" dirty="0" smtClean="0">
                <a:solidFill>
                  <a:schemeClr val="bg2"/>
                </a:solidFill>
              </a:rPr>
              <a:t>(</a:t>
            </a:r>
            <a:r>
              <a:rPr lang="en-US" dirty="0" err="1">
                <a:solidFill>
                  <a:schemeClr val="bg2"/>
                </a:solidFill>
              </a:rPr>
              <a:t>Tiết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smtClean="0">
                <a:solidFill>
                  <a:schemeClr val="bg2"/>
                </a:solidFill>
              </a:rPr>
              <a:t>2)</a:t>
            </a:r>
            <a:endParaRPr lang="vi-VN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605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4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3"/>
          <p:cNvSpPr txBox="1">
            <a:spLocks noChangeArrowheads="1"/>
          </p:cNvSpPr>
          <p:nvPr/>
        </p:nvSpPr>
        <p:spPr bwMode="auto">
          <a:xfrm>
            <a:off x="3555633" y="134112"/>
            <a:ext cx="443630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THẢO LUẬN NHÓM</a:t>
            </a:r>
            <a:endParaRPr lang="vi-VN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Đồng hồ đếm ngược 10 phút - 10 minute timer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13979" y="0"/>
            <a:ext cx="1278021" cy="71888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70862" y="869725"/>
            <a:ext cx="10605844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sz="3200" b="1" dirty="0">
              <a:solidFill>
                <a:srgbClr val="FFFF00"/>
              </a:solidFill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sz="3200" b="1" dirty="0">
              <a:solidFill>
                <a:srgbClr val="FFFF00"/>
              </a:solidFill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5584410"/>
              </p:ext>
            </p:extLst>
          </p:nvPr>
        </p:nvGraphicFramePr>
        <p:xfrm>
          <a:off x="470863" y="2228728"/>
          <a:ext cx="11191254" cy="42295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23328">
                  <a:extLst>
                    <a:ext uri="{9D8B030D-6E8A-4147-A177-3AD203B41FA5}">
                      <a16:colId xmlns:a16="http://schemas.microsoft.com/office/drawing/2014/main" xmlns="" val="1869884366"/>
                    </a:ext>
                  </a:extLst>
                </a:gridCol>
                <a:gridCol w="7867926">
                  <a:extLst>
                    <a:ext uri="{9D8B030D-6E8A-4147-A177-3AD203B41FA5}">
                      <a16:colId xmlns:a16="http://schemas.microsoft.com/office/drawing/2014/main" xmlns="" val="2618059882"/>
                    </a:ext>
                  </a:extLst>
                </a:gridCol>
              </a:tblGrid>
              <a:tr h="618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tiễn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70388091"/>
                  </a:ext>
                </a:extLst>
              </a:tr>
              <a:tr h="97023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 hướng sáng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31732118"/>
                  </a:ext>
                </a:extLst>
              </a:tr>
              <a:tr h="6780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 hướng tiếp xúc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4301610"/>
                  </a:ext>
                </a:extLst>
              </a:tr>
              <a:tr h="9730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 hướng tính hướng đất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35018485"/>
                  </a:ext>
                </a:extLst>
              </a:tr>
              <a:tr h="97306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 hướng hóa (dinh dưỡng)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41192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5870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3555633" y="0"/>
            <a:ext cx="443630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ĐÁP ÁN PHT SỐ 3</a:t>
            </a:r>
            <a:endParaRPr lang="vi-VN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46260"/>
              </p:ext>
            </p:extLst>
          </p:nvPr>
        </p:nvGraphicFramePr>
        <p:xfrm>
          <a:off x="1" y="860718"/>
          <a:ext cx="7378536" cy="60335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3483">
                  <a:extLst>
                    <a:ext uri="{9D8B030D-6E8A-4147-A177-3AD203B41FA5}">
                      <a16:colId xmlns:a16="http://schemas.microsoft.com/office/drawing/2014/main" xmlns="" val="538325641"/>
                    </a:ext>
                  </a:extLst>
                </a:gridCol>
                <a:gridCol w="3540113">
                  <a:extLst>
                    <a:ext uri="{9D8B030D-6E8A-4147-A177-3AD203B41FA5}">
                      <a16:colId xmlns:a16="http://schemas.microsoft.com/office/drawing/2014/main" xmlns="" val="381912912"/>
                    </a:ext>
                  </a:extLst>
                </a:gridCol>
                <a:gridCol w="1103977">
                  <a:extLst>
                    <a:ext uri="{9D8B030D-6E8A-4147-A177-3AD203B41FA5}">
                      <a16:colId xmlns:a16="http://schemas.microsoft.com/office/drawing/2014/main" xmlns="" val="3781975901"/>
                    </a:ext>
                  </a:extLst>
                </a:gridCol>
                <a:gridCol w="1520963">
                  <a:extLst>
                    <a:ext uri="{9D8B030D-6E8A-4147-A177-3AD203B41FA5}">
                      <a16:colId xmlns:a16="http://schemas.microsoft.com/office/drawing/2014/main" xmlns="" val="2898894597"/>
                    </a:ext>
                  </a:extLst>
                </a:gridCol>
              </a:tblGrid>
              <a:tr h="17922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 cảm ứng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extLst>
                  <a:ext uri="{0D108BD9-81ED-4DB2-BD59-A6C34878D82A}">
                    <a16:rowId xmlns:a16="http://schemas.microsoft.com/office/drawing/2014/main" xmlns="" val="403599148"/>
                  </a:ext>
                </a:extLst>
              </a:tr>
              <a:tr h="40784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  hướng sáng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B1.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Chuẩn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chậu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2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carton,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khoét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bên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sườn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khoét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lỗ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B2.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Trồng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đỗ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chậu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tưới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hằng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đỗ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nảy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mầm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B3.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mỗi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chậu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carton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B4.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tuần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thân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cửa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sổ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bên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sườn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extLst>
                  <a:ext uri="{0D108BD9-81ED-4DB2-BD59-A6C34878D82A}">
                    <a16:rowId xmlns:a16="http://schemas.microsoft.com/office/drawing/2014/main" xmlns="" val="3082438575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686" y="1987838"/>
            <a:ext cx="4765313" cy="3006194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7624689" y="1378634"/>
            <a:ext cx="1758462" cy="1434904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9383151" y="1378634"/>
            <a:ext cx="1280160" cy="807833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756187" y="322109"/>
            <a:ext cx="28617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Khoét</a:t>
            </a:r>
            <a:r>
              <a:rPr lang="en-US" sz="3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lỗ</a:t>
            </a:r>
            <a:r>
              <a:rPr lang="en-US" sz="3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2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carton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7624688" y="2642951"/>
            <a:ext cx="872197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0187047" y="2514600"/>
            <a:ext cx="872197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37129" y="2699842"/>
            <a:ext cx="3434497" cy="4158158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815840" y="2710186"/>
            <a:ext cx="961025" cy="4158158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934526" y="2708715"/>
            <a:ext cx="1398853" cy="4158158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867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  <p:bldP spid="11" grpId="0" animBg="1"/>
      <p:bldP spid="12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3555633" y="0"/>
            <a:ext cx="443630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ĐÁP ÁN PHT SỐ 3</a:t>
            </a:r>
            <a:endParaRPr lang="vi-VN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644934"/>
              </p:ext>
            </p:extLst>
          </p:nvPr>
        </p:nvGraphicFramePr>
        <p:xfrm>
          <a:off x="154745" y="746823"/>
          <a:ext cx="6372665" cy="58943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6603">
                  <a:extLst>
                    <a:ext uri="{9D8B030D-6E8A-4147-A177-3AD203B41FA5}">
                      <a16:colId xmlns:a16="http://schemas.microsoft.com/office/drawing/2014/main" xmlns="" val="538325641"/>
                    </a:ext>
                  </a:extLst>
                </a:gridCol>
                <a:gridCol w="3249637">
                  <a:extLst>
                    <a:ext uri="{9D8B030D-6E8A-4147-A177-3AD203B41FA5}">
                      <a16:colId xmlns:a16="http://schemas.microsoft.com/office/drawing/2014/main" xmlns="" val="381912912"/>
                    </a:ext>
                  </a:extLst>
                </a:gridCol>
                <a:gridCol w="1012873">
                  <a:extLst>
                    <a:ext uri="{9D8B030D-6E8A-4147-A177-3AD203B41FA5}">
                      <a16:colId xmlns:a16="http://schemas.microsoft.com/office/drawing/2014/main" xmlns="" val="3781975901"/>
                    </a:ext>
                  </a:extLst>
                </a:gridCol>
                <a:gridCol w="1153552">
                  <a:extLst>
                    <a:ext uri="{9D8B030D-6E8A-4147-A177-3AD203B41FA5}">
                      <a16:colId xmlns:a16="http://schemas.microsoft.com/office/drawing/2014/main" xmlns="" val="2898894597"/>
                    </a:ext>
                  </a:extLst>
                </a:gridCol>
              </a:tblGrid>
              <a:tr h="212426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 cảm ứng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 bước tiến hành thí nghiệm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đích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nghiệm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 anchor="ctr"/>
                </a:tc>
                <a:extLst>
                  <a:ext uri="{0D108BD9-81ED-4DB2-BD59-A6C34878D82A}">
                    <a16:rowId xmlns:a16="http://schemas.microsoft.com/office/drawing/2014/main" xmlns="" val="403599148"/>
                  </a:ext>
                </a:extLst>
              </a:tr>
              <a:tr h="37700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B1. Trồng 2 cây con vào 2 chậu A và B chứa mùn cưa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B2. Chậu A tưới nước bình thường. Chậu B đặt cốc nước có lỗ thủng nhỏ vào trong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B3. Sau vài ngày, gạt lớp mùn cưa, nhấc cây ra, quan sát hướng mọc của rễ</a:t>
                      </a:r>
                      <a:endParaRPr lang="en-US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hộp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mọc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phía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cốc</a:t>
                      </a:r>
                      <a:r>
                        <a:rPr lang="en-US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endParaRPr lang="en-US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1926" marR="61926" marT="0" marB="0"/>
                </a:tc>
                <a:extLst>
                  <a:ext uri="{0D108BD9-81ED-4DB2-BD59-A6C34878D82A}">
                    <a16:rowId xmlns:a16="http://schemas.microsoft.com/office/drawing/2014/main" xmlns="" val="25725699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7930" y="2120180"/>
            <a:ext cx="5543550" cy="322897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6949439" y="3692946"/>
            <a:ext cx="872197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359705" y="3623090"/>
            <a:ext cx="872197" cy="914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36426" y="2942572"/>
            <a:ext cx="3072504" cy="3659934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23351" y="2971800"/>
            <a:ext cx="888284" cy="3642494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423467" y="2929125"/>
            <a:ext cx="1103943" cy="3685169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82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3555633" y="0"/>
            <a:ext cx="443630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ĐÁP ÁN PHT SỐ 4</a:t>
            </a:r>
            <a:endParaRPr lang="vi-VN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272308"/>
              </p:ext>
            </p:extLst>
          </p:nvPr>
        </p:nvGraphicFramePr>
        <p:xfrm>
          <a:off x="379828" y="1209820"/>
          <a:ext cx="5795889" cy="54988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1134">
                  <a:extLst>
                    <a:ext uri="{9D8B030D-6E8A-4147-A177-3AD203B41FA5}">
                      <a16:colId xmlns:a16="http://schemas.microsoft.com/office/drawing/2014/main" xmlns="" val="2090150291"/>
                    </a:ext>
                  </a:extLst>
                </a:gridCol>
                <a:gridCol w="4074755">
                  <a:extLst>
                    <a:ext uri="{9D8B030D-6E8A-4147-A177-3AD203B41FA5}">
                      <a16:colId xmlns:a16="http://schemas.microsoft.com/office/drawing/2014/main" xmlns="" val="2329337837"/>
                    </a:ext>
                  </a:extLst>
                </a:gridCol>
              </a:tblGrid>
              <a:tr h="79525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 cảm ứng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 số ứng dụng trong thực tiễn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49984056"/>
                  </a:ext>
                </a:extLst>
              </a:tr>
              <a:tr h="124773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 hướng sáng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 ưa sáng trồng nơi quang đãng (Ngô), cây ưa bóng trồng dưới tán cây khác (Lá lốt)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41438412"/>
                  </a:ext>
                </a:extLst>
              </a:tr>
              <a:tr h="87194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 hướng tiếp xúc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 giàn khi trồng các cây dây leo(Bầu, bí)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998055"/>
                  </a:ext>
                </a:extLst>
              </a:tr>
              <a:tr h="12505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 hướng tính hướng đất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Vun gốc cho cây trồng (Cây lạc)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52465091"/>
                  </a:ext>
                </a:extLst>
              </a:tr>
              <a:tr h="12505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 hướng hóa (dinh dưỡng)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Tùy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rễ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Lúa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dừa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hay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(Cam,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bưởi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)….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23625219"/>
                  </a:ext>
                </a:extLst>
              </a:tr>
            </a:tbl>
          </a:graphicData>
        </a:graphic>
      </p:graphicFrame>
      <p:pic>
        <p:nvPicPr>
          <p:cNvPr id="16386" name="Picture 2" descr="Trồng ngô nếp mang lại thu nhập ổn định - Báo Quảng Bình điện t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035" y="2011680"/>
            <a:ext cx="5338036" cy="344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Top 3 cách làm giàn cho mướp, bầu, bí, dưa chuột, đậu đũa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477" y="1906528"/>
            <a:ext cx="5467643" cy="3645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Chợ Mới: Nông dân chăm sóc cây lạc xuân đợt hai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477" y="1732515"/>
            <a:ext cx="5550760" cy="416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Những chú ý khi bón phân cho lú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280" y="935481"/>
            <a:ext cx="4004403" cy="3003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Quy trình kỹ thuật bón phân cho cây cam"/>
          <p:cNvSpPr>
            <a:spLocks noChangeAspect="1" noChangeArrowheads="1"/>
          </p:cNvSpPr>
          <p:nvPr/>
        </p:nvSpPr>
        <p:spPr bwMode="auto">
          <a:xfrm>
            <a:off x="227428" y="27997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98" name="Picture 14" descr="Nông nghiệp hữu cơ - organic - DINH DƯỠNG CÂY TRỒNG VÀ NGUYÊN TẮC BÓN PHÂN  CHO CÂY CÓ MÚI ( mn tham khảo qua) 1. Yêu cầu dinh dưỡng cây có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280" y="3839293"/>
            <a:ext cx="3996427" cy="299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140426" y="2052021"/>
            <a:ext cx="3927004" cy="1229061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40426" y="3348317"/>
            <a:ext cx="3906561" cy="761519"/>
          </a:xfrm>
          <a:prstGeom prst="rect">
            <a:avLst/>
          </a:prstGeom>
          <a:solidFill>
            <a:srgbClr val="E9EBF5"/>
          </a:solidFill>
          <a:ln>
            <a:solidFill>
              <a:srgbClr val="E9EB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140426" y="4203965"/>
            <a:ext cx="3639245" cy="1129138"/>
          </a:xfrm>
          <a:prstGeom prst="rect">
            <a:avLst/>
          </a:prstGeom>
          <a:solidFill>
            <a:srgbClr val="CFD5EA"/>
          </a:solidFill>
          <a:ln>
            <a:solidFill>
              <a:srgbClr val="CFD5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73645" y="5454714"/>
            <a:ext cx="3906561" cy="1253914"/>
          </a:xfrm>
          <a:prstGeom prst="rect">
            <a:avLst/>
          </a:prstGeom>
          <a:solidFill>
            <a:srgbClr val="E9EBF5"/>
          </a:solidFill>
          <a:ln>
            <a:solidFill>
              <a:srgbClr val="E9EB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24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430782" y="1604572"/>
            <a:ext cx="84172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Con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Cho VD?</a:t>
            </a:r>
          </a:p>
        </p:txBody>
      </p:sp>
      <p:pic>
        <p:nvPicPr>
          <p:cNvPr id="5124" name="Picture 4" descr="Tất tần tật về tiếng Việt lớp 4 câu hỏi và dấu chấm hỏ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7" y="1604572"/>
            <a:ext cx="2825528" cy="209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140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34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19 Background ý tưởng | sandbox, mạng máy tính, cắt bao quy đầ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97" y="2333767"/>
            <a:ext cx="954775" cy="77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1344689" y="2402007"/>
            <a:ext cx="9805532" cy="4306184"/>
            <a:chOff x="3131287" y="2528248"/>
            <a:chExt cx="5929426" cy="1801505"/>
          </a:xfrm>
        </p:grpSpPr>
        <p:sp>
          <p:nvSpPr>
            <p:cNvPr id="17" name="TextBox 16"/>
            <p:cNvSpPr txBox="1"/>
            <p:nvPr/>
          </p:nvSpPr>
          <p:spPr>
            <a:xfrm>
              <a:off x="3413086" y="2644170"/>
              <a:ext cx="5365829" cy="369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dirty="0">
                <a:solidFill>
                  <a:schemeClr val="bg1"/>
                </a:solidFill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131287" y="2528248"/>
              <a:ext cx="5929426" cy="1801505"/>
            </a:xfrm>
            <a:prstGeom prst="roundRect">
              <a:avLst/>
            </a:prstGeom>
            <a:noFill/>
            <a:ln w="28575">
              <a:solidFill>
                <a:schemeClr val="bg1">
                  <a:lumMod val="8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90943" y="1747660"/>
            <a:ext cx="11410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CẢM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 </a:t>
            </a: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VẬT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810702" y="2564244"/>
            <a:ext cx="9063625" cy="3927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Ở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s-VE" sz="2800" dirty="0" smtClean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VE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VE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 +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VE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 +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s-VE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 +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s-VE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s-VE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s-VE" sz="28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VE" sz="2800" dirty="0" err="1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33"/>
          <p:cNvSpPr txBox="1">
            <a:spLocks noChangeArrowheads="1"/>
          </p:cNvSpPr>
          <p:nvPr/>
        </p:nvSpPr>
        <p:spPr bwMode="auto">
          <a:xfrm>
            <a:off x="1636750" y="114647"/>
            <a:ext cx="9895608" cy="10772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dirty="0" smtClean="0">
                <a:solidFill>
                  <a:srgbClr val="E4E610"/>
                </a:solidFill>
                <a:cs typeface="Times New Roman" panose="02020603050405020304" pitchFamily="18" charset="0"/>
              </a:rPr>
              <a:t>BÀI 27: KHÁI QUÁT VỀ CẢM ỨNG VÀ CẢM ỨNG Ở THỰC VẬT </a:t>
            </a:r>
            <a:r>
              <a:rPr lang="en-US" dirty="0" smtClean="0">
                <a:solidFill>
                  <a:schemeClr val="bg2"/>
                </a:solidFill>
              </a:rPr>
              <a:t>(</a:t>
            </a:r>
            <a:r>
              <a:rPr lang="en-US" dirty="0" err="1">
                <a:solidFill>
                  <a:schemeClr val="bg2"/>
                </a:solidFill>
              </a:rPr>
              <a:t>Tiết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smtClean="0">
                <a:solidFill>
                  <a:schemeClr val="bg2"/>
                </a:solidFill>
              </a:rPr>
              <a:t>2)</a:t>
            </a:r>
            <a:endParaRPr lang="vi-VN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0943" y="1254353"/>
            <a:ext cx="11527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AutoNum type="romanUcPeriod"/>
            </a:pP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ỨNG VÀ VAI TRÒ CỦA CẢM ỨNG Ở SINH VẬT</a:t>
            </a:r>
          </a:p>
        </p:txBody>
      </p:sp>
    </p:spTree>
    <p:extLst>
      <p:ext uri="{BB962C8B-B14F-4D97-AF65-F5344CB8AC3E}">
        <p14:creationId xmlns:p14="http://schemas.microsoft.com/office/powerpoint/2010/main" val="2225797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TN 7_ CẢM ỨNG Ở THỰC VẬT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032" end="2001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79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BDA498F2-95DB-4782-AC50-20E7893504EB}"/>
              </a:ext>
            </a:extLst>
          </p:cNvPr>
          <p:cNvSpPr/>
          <p:nvPr/>
        </p:nvSpPr>
        <p:spPr>
          <a:xfrm>
            <a:off x="3745540" y="1030057"/>
            <a:ext cx="7105340" cy="4684293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:a16="http://schemas.microsoft.com/office/drawing/2014/main" xmlns="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:a16="http://schemas.microsoft.com/office/drawing/2014/main" xmlns="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:a16="http://schemas.microsoft.com/office/drawing/2014/main" xmlns="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:a16="http://schemas.microsoft.com/office/drawing/2014/main" xmlns="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40" name="1a">
            <a:hlinkClick r:id="rId10" action="ppaction://hlinksldjump"/>
            <a:extLst>
              <a:ext uri="{FF2B5EF4-FFF2-40B4-BE49-F238E27FC236}">
                <a16:creationId xmlns:a16="http://schemas.microsoft.com/office/drawing/2014/main" xmlns="" id="{8AF76E6A-287A-4FCE-9172-43EA65468B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14" y="1093575"/>
            <a:ext cx="3212870" cy="2312293"/>
          </a:xfrm>
          <a:prstGeom prst="rect">
            <a:avLst/>
          </a:prstGeom>
        </p:spPr>
      </p:pic>
      <p:pic>
        <p:nvPicPr>
          <p:cNvPr id="41" name="2a">
            <a:hlinkClick r:id="rId12" action="ppaction://hlinksldjump"/>
            <a:extLst>
              <a:ext uri="{FF2B5EF4-FFF2-40B4-BE49-F238E27FC236}">
                <a16:creationId xmlns:a16="http://schemas.microsoft.com/office/drawing/2014/main" xmlns="" id="{DD20E236-853F-4DAB-9F1C-A4D9EDB1362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832" y="1095540"/>
            <a:ext cx="3205203" cy="2305071"/>
          </a:xfrm>
          <a:prstGeom prst="rect">
            <a:avLst/>
          </a:prstGeom>
        </p:spPr>
      </p:pic>
      <p:pic>
        <p:nvPicPr>
          <p:cNvPr id="42" name="3a">
            <a:hlinkClick r:id="rId14" action="ppaction://hlinksldjump"/>
            <a:extLst>
              <a:ext uri="{FF2B5EF4-FFF2-40B4-BE49-F238E27FC236}">
                <a16:creationId xmlns:a16="http://schemas.microsoft.com/office/drawing/2014/main" xmlns="" id="{6958605E-82BB-4633-BA1A-5FE3B2AF2D1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254" y="3423056"/>
            <a:ext cx="3176291" cy="2291294"/>
          </a:xfrm>
          <a:prstGeom prst="rect">
            <a:avLst/>
          </a:prstGeom>
        </p:spPr>
      </p:pic>
      <p:pic>
        <p:nvPicPr>
          <p:cNvPr id="43" name="4a">
            <a:hlinkClick r:id="rId16" action="ppaction://hlinksldjump"/>
            <a:extLst>
              <a:ext uri="{FF2B5EF4-FFF2-40B4-BE49-F238E27FC236}">
                <a16:creationId xmlns:a16="http://schemas.microsoft.com/office/drawing/2014/main" xmlns="" id="{2FCE912D-BE94-4A90-8A79-567F06A1F96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097" y="3430982"/>
            <a:ext cx="3173458" cy="2308524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:a16="http://schemas.microsoft.com/office/drawing/2014/main" xmlns="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:a16="http://schemas.microsoft.com/office/drawing/2014/main" xmlns="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209642" y="669223"/>
            <a:ext cx="3946668" cy="35741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22" action="ppaction://hlinksldjump"/>
            <a:extLst>
              <a:ext uri="{FF2B5EF4-FFF2-40B4-BE49-F238E27FC236}">
                <a16:creationId xmlns:a16="http://schemas.microsoft.com/office/drawing/2014/main" xmlns="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455467" y="5683774"/>
            <a:ext cx="1342085" cy="2258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702907" y="5649955"/>
            <a:ext cx="1067713" cy="25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mph" presetSubtype="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5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5" name="Google Shape;635;p37"/>
          <p:cNvGrpSpPr/>
          <p:nvPr/>
        </p:nvGrpSpPr>
        <p:grpSpPr>
          <a:xfrm>
            <a:off x="823961" y="-248215"/>
            <a:ext cx="10463507" cy="6208041"/>
            <a:chOff x="617971" y="-186162"/>
            <a:chExt cx="7847630" cy="4656031"/>
          </a:xfrm>
        </p:grpSpPr>
        <p:grpSp>
          <p:nvGrpSpPr>
            <p:cNvPr id="636" name="Google Shape;636;p37"/>
            <p:cNvGrpSpPr/>
            <p:nvPr/>
          </p:nvGrpSpPr>
          <p:grpSpPr>
            <a:xfrm>
              <a:off x="3341163" y="-186162"/>
              <a:ext cx="2208900" cy="1672925"/>
              <a:chOff x="3341163" y="-186162"/>
              <a:chExt cx="2208900" cy="1672925"/>
            </a:xfrm>
          </p:grpSpPr>
          <p:grpSp>
            <p:nvGrpSpPr>
              <p:cNvPr id="637" name="Google Shape;637;p37"/>
              <p:cNvGrpSpPr/>
              <p:nvPr/>
            </p:nvGrpSpPr>
            <p:grpSpPr>
              <a:xfrm>
                <a:off x="3341163" y="-53789"/>
                <a:ext cx="506501" cy="1540552"/>
                <a:chOff x="3341163" y="-53789"/>
                <a:chExt cx="506501" cy="1540552"/>
              </a:xfrm>
            </p:grpSpPr>
            <p:sp>
              <p:nvSpPr>
                <p:cNvPr id="638" name="Google Shape;638;p37"/>
                <p:cNvSpPr/>
                <p:nvPr/>
              </p:nvSpPr>
              <p:spPr>
                <a:xfrm>
                  <a:off x="3488137" y="1191289"/>
                  <a:ext cx="214719" cy="221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9" name="Google Shape;639;p37"/>
                <p:cNvSpPr/>
                <p:nvPr/>
              </p:nvSpPr>
              <p:spPr>
                <a:xfrm>
                  <a:off x="3459121" y="1142761"/>
                  <a:ext cx="274825" cy="301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0" h="6048" extrusionOk="0">
                      <a:moveTo>
                        <a:pt x="1262" y="1"/>
                      </a:moveTo>
                      <a:cubicBezTo>
                        <a:pt x="1221" y="1"/>
                        <a:pt x="1179" y="27"/>
                        <a:pt x="1175" y="79"/>
                      </a:cubicBezTo>
                      <a:cubicBezTo>
                        <a:pt x="1113" y="837"/>
                        <a:pt x="600" y="1544"/>
                        <a:pt x="344" y="2254"/>
                      </a:cubicBezTo>
                      <a:cubicBezTo>
                        <a:pt x="128" y="2854"/>
                        <a:pt x="0" y="3498"/>
                        <a:pt x="128" y="4132"/>
                      </a:cubicBezTo>
                      <a:cubicBezTo>
                        <a:pt x="368" y="5317"/>
                        <a:pt x="1553" y="5900"/>
                        <a:pt x="2668" y="6031"/>
                      </a:cubicBezTo>
                      <a:cubicBezTo>
                        <a:pt x="2761" y="6042"/>
                        <a:pt x="2857" y="6048"/>
                        <a:pt x="2955" y="6048"/>
                      </a:cubicBezTo>
                      <a:cubicBezTo>
                        <a:pt x="3463" y="6048"/>
                        <a:pt x="4017" y="5901"/>
                        <a:pt x="4435" y="5643"/>
                      </a:cubicBezTo>
                      <a:cubicBezTo>
                        <a:pt x="4892" y="5359"/>
                        <a:pt x="5097" y="4742"/>
                        <a:pt x="5274" y="4257"/>
                      </a:cubicBezTo>
                      <a:cubicBezTo>
                        <a:pt x="5509" y="3609"/>
                        <a:pt x="5506" y="3006"/>
                        <a:pt x="5319" y="2345"/>
                      </a:cubicBezTo>
                      <a:cubicBezTo>
                        <a:pt x="5094" y="1565"/>
                        <a:pt x="4408" y="941"/>
                        <a:pt x="4318" y="133"/>
                      </a:cubicBezTo>
                      <a:cubicBezTo>
                        <a:pt x="4312" y="82"/>
                        <a:pt x="4269" y="56"/>
                        <a:pt x="4228" y="56"/>
                      </a:cubicBezTo>
                      <a:cubicBezTo>
                        <a:pt x="4187" y="56"/>
                        <a:pt x="4149" y="82"/>
                        <a:pt x="4155" y="133"/>
                      </a:cubicBezTo>
                      <a:cubicBezTo>
                        <a:pt x="4203" y="563"/>
                        <a:pt x="4380" y="882"/>
                        <a:pt x="4606" y="1243"/>
                      </a:cubicBezTo>
                      <a:cubicBezTo>
                        <a:pt x="4924" y="1745"/>
                        <a:pt x="5167" y="2244"/>
                        <a:pt x="5263" y="2839"/>
                      </a:cubicBezTo>
                      <a:cubicBezTo>
                        <a:pt x="5385" y="3571"/>
                        <a:pt x="5149" y="4482"/>
                        <a:pt x="4719" y="5092"/>
                      </a:cubicBezTo>
                      <a:cubicBezTo>
                        <a:pt x="4339" y="5632"/>
                        <a:pt x="3635" y="5881"/>
                        <a:pt x="2969" y="5881"/>
                      </a:cubicBezTo>
                      <a:cubicBezTo>
                        <a:pt x="2799" y="5881"/>
                        <a:pt x="2630" y="5865"/>
                        <a:pt x="2471" y="5833"/>
                      </a:cubicBezTo>
                      <a:cubicBezTo>
                        <a:pt x="1906" y="5722"/>
                        <a:pt x="1238" y="5500"/>
                        <a:pt x="811" y="5095"/>
                      </a:cubicBezTo>
                      <a:cubicBezTo>
                        <a:pt x="219" y="4531"/>
                        <a:pt x="157" y="3637"/>
                        <a:pt x="326" y="2881"/>
                      </a:cubicBezTo>
                      <a:cubicBezTo>
                        <a:pt x="541" y="1921"/>
                        <a:pt x="1262" y="1062"/>
                        <a:pt x="1337" y="79"/>
                      </a:cubicBezTo>
                      <a:cubicBezTo>
                        <a:pt x="1341" y="27"/>
                        <a:pt x="1302" y="1"/>
                        <a:pt x="1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0" name="Google Shape;640;p37"/>
                <p:cNvSpPr/>
                <p:nvPr/>
              </p:nvSpPr>
              <p:spPr>
                <a:xfrm>
                  <a:off x="3515582" y="1128346"/>
                  <a:ext cx="155468" cy="22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449" extrusionOk="0">
                      <a:moveTo>
                        <a:pt x="1624" y="0"/>
                      </a:moveTo>
                      <a:cubicBezTo>
                        <a:pt x="1071" y="0"/>
                        <a:pt x="518" y="84"/>
                        <a:pt x="81" y="298"/>
                      </a:cubicBezTo>
                      <a:cubicBezTo>
                        <a:pt x="0" y="337"/>
                        <a:pt x="52" y="449"/>
                        <a:pt x="128" y="449"/>
                      </a:cubicBezTo>
                      <a:cubicBezTo>
                        <a:pt x="139" y="449"/>
                        <a:pt x="151" y="446"/>
                        <a:pt x="164" y="440"/>
                      </a:cubicBezTo>
                      <a:cubicBezTo>
                        <a:pt x="559" y="246"/>
                        <a:pt x="1094" y="170"/>
                        <a:pt x="1627" y="170"/>
                      </a:cubicBezTo>
                      <a:cubicBezTo>
                        <a:pt x="2114" y="170"/>
                        <a:pt x="2600" y="233"/>
                        <a:pt x="2978" y="326"/>
                      </a:cubicBezTo>
                      <a:cubicBezTo>
                        <a:pt x="2985" y="328"/>
                        <a:pt x="2992" y="329"/>
                        <a:pt x="2999" y="329"/>
                      </a:cubicBezTo>
                      <a:cubicBezTo>
                        <a:pt x="3087" y="329"/>
                        <a:pt x="3116" y="192"/>
                        <a:pt x="3023" y="166"/>
                      </a:cubicBezTo>
                      <a:cubicBezTo>
                        <a:pt x="2611" y="67"/>
                        <a:pt x="2118" y="0"/>
                        <a:pt x="16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1" name="Google Shape;641;p37"/>
                <p:cNvSpPr/>
                <p:nvPr/>
              </p:nvSpPr>
              <p:spPr>
                <a:xfrm>
                  <a:off x="3517178" y="1050139"/>
                  <a:ext cx="156366" cy="100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5" h="2019" extrusionOk="0">
                      <a:moveTo>
                        <a:pt x="1320" y="1"/>
                      </a:moveTo>
                      <a:cubicBezTo>
                        <a:pt x="948" y="1"/>
                        <a:pt x="570" y="54"/>
                        <a:pt x="378" y="297"/>
                      </a:cubicBezTo>
                      <a:cubicBezTo>
                        <a:pt x="70" y="684"/>
                        <a:pt x="94" y="1447"/>
                        <a:pt x="11" y="1915"/>
                      </a:cubicBezTo>
                      <a:cubicBezTo>
                        <a:pt x="1" y="1978"/>
                        <a:pt x="54" y="2019"/>
                        <a:pt x="102" y="2019"/>
                      </a:cubicBezTo>
                      <a:cubicBezTo>
                        <a:pt x="134" y="2019"/>
                        <a:pt x="163" y="2001"/>
                        <a:pt x="170" y="1960"/>
                      </a:cubicBezTo>
                      <a:cubicBezTo>
                        <a:pt x="233" y="1613"/>
                        <a:pt x="274" y="1260"/>
                        <a:pt x="347" y="917"/>
                      </a:cubicBezTo>
                      <a:cubicBezTo>
                        <a:pt x="490" y="242"/>
                        <a:pt x="1143" y="192"/>
                        <a:pt x="1722" y="192"/>
                      </a:cubicBezTo>
                      <a:cubicBezTo>
                        <a:pt x="1746" y="192"/>
                        <a:pt x="1771" y="193"/>
                        <a:pt x="1795" y="193"/>
                      </a:cubicBezTo>
                      <a:cubicBezTo>
                        <a:pt x="1880" y="193"/>
                        <a:pt x="1968" y="189"/>
                        <a:pt x="2057" y="189"/>
                      </a:cubicBezTo>
                      <a:cubicBezTo>
                        <a:pt x="2313" y="189"/>
                        <a:pt x="2571" y="220"/>
                        <a:pt x="2741" y="460"/>
                      </a:cubicBezTo>
                      <a:cubicBezTo>
                        <a:pt x="2845" y="608"/>
                        <a:pt x="2855" y="871"/>
                        <a:pt x="2873" y="1048"/>
                      </a:cubicBezTo>
                      <a:cubicBezTo>
                        <a:pt x="2904" y="1346"/>
                        <a:pt x="2932" y="1640"/>
                        <a:pt x="2967" y="1936"/>
                      </a:cubicBezTo>
                      <a:cubicBezTo>
                        <a:pt x="2972" y="1988"/>
                        <a:pt x="3016" y="2015"/>
                        <a:pt x="3057" y="2015"/>
                      </a:cubicBezTo>
                      <a:cubicBezTo>
                        <a:pt x="3097" y="2015"/>
                        <a:pt x="3135" y="1989"/>
                        <a:pt x="3130" y="1936"/>
                      </a:cubicBezTo>
                      <a:cubicBezTo>
                        <a:pt x="3077" y="1492"/>
                        <a:pt x="3109" y="979"/>
                        <a:pt x="2963" y="553"/>
                      </a:cubicBezTo>
                      <a:cubicBezTo>
                        <a:pt x="2790" y="44"/>
                        <a:pt x="2502" y="47"/>
                        <a:pt x="2028" y="33"/>
                      </a:cubicBezTo>
                      <a:cubicBezTo>
                        <a:pt x="1839" y="27"/>
                        <a:pt x="1581" y="1"/>
                        <a:pt x="132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2" name="Google Shape;642;p37"/>
                <p:cNvSpPr/>
                <p:nvPr/>
              </p:nvSpPr>
              <p:spPr>
                <a:xfrm>
                  <a:off x="3565409" y="1005250"/>
                  <a:ext cx="67784" cy="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20" extrusionOk="0">
                      <a:moveTo>
                        <a:pt x="707" y="1"/>
                      </a:moveTo>
                      <a:cubicBezTo>
                        <a:pt x="489" y="1"/>
                        <a:pt x="222" y="81"/>
                        <a:pt x="111" y="285"/>
                      </a:cubicBezTo>
                      <a:cubicBezTo>
                        <a:pt x="1" y="486"/>
                        <a:pt x="28" y="746"/>
                        <a:pt x="59" y="960"/>
                      </a:cubicBezTo>
                      <a:cubicBezTo>
                        <a:pt x="64" y="1002"/>
                        <a:pt x="92" y="1019"/>
                        <a:pt x="123" y="1019"/>
                      </a:cubicBezTo>
                      <a:cubicBezTo>
                        <a:pt x="170" y="1019"/>
                        <a:pt x="224" y="978"/>
                        <a:pt x="215" y="916"/>
                      </a:cubicBezTo>
                      <a:cubicBezTo>
                        <a:pt x="194" y="749"/>
                        <a:pt x="163" y="521"/>
                        <a:pt x="253" y="368"/>
                      </a:cubicBezTo>
                      <a:cubicBezTo>
                        <a:pt x="338" y="220"/>
                        <a:pt x="532" y="164"/>
                        <a:pt x="700" y="164"/>
                      </a:cubicBezTo>
                      <a:cubicBezTo>
                        <a:pt x="724" y="164"/>
                        <a:pt x="747" y="165"/>
                        <a:pt x="770" y="167"/>
                      </a:cubicBezTo>
                      <a:cubicBezTo>
                        <a:pt x="1240" y="216"/>
                        <a:pt x="1130" y="594"/>
                        <a:pt x="1161" y="940"/>
                      </a:cubicBezTo>
                      <a:cubicBezTo>
                        <a:pt x="1164" y="992"/>
                        <a:pt x="1208" y="1018"/>
                        <a:pt x="1249" y="1018"/>
                      </a:cubicBezTo>
                      <a:cubicBezTo>
                        <a:pt x="1290" y="1018"/>
                        <a:pt x="1329" y="992"/>
                        <a:pt x="1324" y="940"/>
                      </a:cubicBezTo>
                      <a:cubicBezTo>
                        <a:pt x="1303" y="722"/>
                        <a:pt x="1359" y="472"/>
                        <a:pt x="1261" y="268"/>
                      </a:cubicBezTo>
                      <a:cubicBezTo>
                        <a:pt x="1165" y="71"/>
                        <a:pt x="908" y="4"/>
                        <a:pt x="70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3" name="Google Shape;643;p37"/>
                <p:cNvSpPr/>
                <p:nvPr/>
              </p:nvSpPr>
              <p:spPr>
                <a:xfrm>
                  <a:off x="3517328" y="1147798"/>
                  <a:ext cx="43792" cy="2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" h="436" extrusionOk="0">
                      <a:moveTo>
                        <a:pt x="123" y="1"/>
                      </a:moveTo>
                      <a:cubicBezTo>
                        <a:pt x="57" y="1"/>
                        <a:pt x="1" y="83"/>
                        <a:pt x="63" y="136"/>
                      </a:cubicBezTo>
                      <a:cubicBezTo>
                        <a:pt x="268" y="310"/>
                        <a:pt x="503" y="410"/>
                        <a:pt x="770" y="435"/>
                      </a:cubicBezTo>
                      <a:cubicBezTo>
                        <a:pt x="773" y="435"/>
                        <a:pt x="776" y="435"/>
                        <a:pt x="779" y="435"/>
                      </a:cubicBezTo>
                      <a:cubicBezTo>
                        <a:pt x="877" y="435"/>
                        <a:pt x="874" y="282"/>
                        <a:pt x="770" y="272"/>
                      </a:cubicBezTo>
                      <a:cubicBezTo>
                        <a:pt x="552" y="251"/>
                        <a:pt x="348" y="165"/>
                        <a:pt x="178" y="23"/>
                      </a:cubicBezTo>
                      <a:cubicBezTo>
                        <a:pt x="160" y="7"/>
                        <a:pt x="141" y="1"/>
                        <a:pt x="12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4" name="Google Shape;644;p37"/>
                <p:cNvSpPr/>
                <p:nvPr/>
              </p:nvSpPr>
              <p:spPr>
                <a:xfrm>
                  <a:off x="3627955" y="1142711"/>
                  <a:ext cx="47084" cy="23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" h="468" extrusionOk="0">
                      <a:moveTo>
                        <a:pt x="822" y="1"/>
                      </a:moveTo>
                      <a:cubicBezTo>
                        <a:pt x="804" y="1"/>
                        <a:pt x="784" y="8"/>
                        <a:pt x="766" y="24"/>
                      </a:cubicBezTo>
                      <a:cubicBezTo>
                        <a:pt x="603" y="174"/>
                        <a:pt x="345" y="304"/>
                        <a:pt x="118" y="304"/>
                      </a:cubicBezTo>
                      <a:cubicBezTo>
                        <a:pt x="115" y="304"/>
                        <a:pt x="111" y="304"/>
                        <a:pt x="108" y="304"/>
                      </a:cubicBezTo>
                      <a:cubicBezTo>
                        <a:pt x="107" y="304"/>
                        <a:pt x="106" y="304"/>
                        <a:pt x="105" y="304"/>
                      </a:cubicBezTo>
                      <a:cubicBezTo>
                        <a:pt x="1" y="304"/>
                        <a:pt x="2" y="464"/>
                        <a:pt x="108" y="467"/>
                      </a:cubicBezTo>
                      <a:cubicBezTo>
                        <a:pt x="111" y="467"/>
                        <a:pt x="114" y="467"/>
                        <a:pt x="117" y="467"/>
                      </a:cubicBezTo>
                      <a:cubicBezTo>
                        <a:pt x="388" y="467"/>
                        <a:pt x="685" y="316"/>
                        <a:pt x="884" y="138"/>
                      </a:cubicBezTo>
                      <a:cubicBezTo>
                        <a:pt x="943" y="84"/>
                        <a:pt x="888" y="1"/>
                        <a:pt x="82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5" name="Google Shape;645;p37"/>
                <p:cNvSpPr/>
                <p:nvPr/>
              </p:nvSpPr>
              <p:spPr>
                <a:xfrm>
                  <a:off x="3575584" y="1130990"/>
                  <a:ext cx="18554" cy="221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" h="4438" extrusionOk="0">
                      <a:moveTo>
                        <a:pt x="259" y="0"/>
                      </a:moveTo>
                      <a:cubicBezTo>
                        <a:pt x="218" y="0"/>
                        <a:pt x="177" y="26"/>
                        <a:pt x="177" y="78"/>
                      </a:cubicBezTo>
                      <a:cubicBezTo>
                        <a:pt x="198" y="1495"/>
                        <a:pt x="212" y="2934"/>
                        <a:pt x="11" y="4337"/>
                      </a:cubicBezTo>
                      <a:cubicBezTo>
                        <a:pt x="1" y="4397"/>
                        <a:pt x="54" y="4438"/>
                        <a:pt x="101" y="4438"/>
                      </a:cubicBezTo>
                      <a:cubicBezTo>
                        <a:pt x="133" y="4438"/>
                        <a:pt x="161" y="4420"/>
                        <a:pt x="167" y="4378"/>
                      </a:cubicBezTo>
                      <a:cubicBezTo>
                        <a:pt x="371" y="2961"/>
                        <a:pt x="361" y="1510"/>
                        <a:pt x="340" y="78"/>
                      </a:cubicBezTo>
                      <a:cubicBezTo>
                        <a:pt x="340" y="26"/>
                        <a:pt x="300" y="0"/>
                        <a:pt x="25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6" name="Google Shape;646;p37"/>
                <p:cNvSpPr/>
                <p:nvPr/>
              </p:nvSpPr>
              <p:spPr>
                <a:xfrm>
                  <a:off x="3599625" y="1131040"/>
                  <a:ext cx="37658" cy="21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" h="4285" extrusionOk="0">
                      <a:moveTo>
                        <a:pt x="78" y="1"/>
                      </a:moveTo>
                      <a:cubicBezTo>
                        <a:pt x="38" y="1"/>
                        <a:pt x="0" y="26"/>
                        <a:pt x="7" y="77"/>
                      </a:cubicBezTo>
                      <a:cubicBezTo>
                        <a:pt x="180" y="1464"/>
                        <a:pt x="350" y="2850"/>
                        <a:pt x="586" y="4225"/>
                      </a:cubicBezTo>
                      <a:cubicBezTo>
                        <a:pt x="593" y="4266"/>
                        <a:pt x="622" y="4284"/>
                        <a:pt x="654" y="4284"/>
                      </a:cubicBezTo>
                      <a:cubicBezTo>
                        <a:pt x="701" y="4284"/>
                        <a:pt x="754" y="4243"/>
                        <a:pt x="742" y="4180"/>
                      </a:cubicBezTo>
                      <a:cubicBezTo>
                        <a:pt x="510" y="2822"/>
                        <a:pt x="340" y="1450"/>
                        <a:pt x="170" y="77"/>
                      </a:cubicBezTo>
                      <a:cubicBezTo>
                        <a:pt x="165" y="27"/>
                        <a:pt x="120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7" name="Google Shape;647;p37"/>
                <p:cNvSpPr/>
                <p:nvPr/>
              </p:nvSpPr>
              <p:spPr>
                <a:xfrm>
                  <a:off x="3406701" y="1167151"/>
                  <a:ext cx="51673" cy="3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623" extrusionOk="0">
                      <a:moveTo>
                        <a:pt x="114" y="1"/>
                      </a:moveTo>
                      <a:cubicBezTo>
                        <a:pt x="58" y="1"/>
                        <a:pt x="0" y="60"/>
                        <a:pt x="36" y="123"/>
                      </a:cubicBezTo>
                      <a:cubicBezTo>
                        <a:pt x="199" y="404"/>
                        <a:pt x="591" y="497"/>
                        <a:pt x="868" y="615"/>
                      </a:cubicBezTo>
                      <a:cubicBezTo>
                        <a:pt x="880" y="620"/>
                        <a:pt x="892" y="622"/>
                        <a:pt x="903" y="622"/>
                      </a:cubicBezTo>
                      <a:cubicBezTo>
                        <a:pt x="983" y="622"/>
                        <a:pt x="1036" y="509"/>
                        <a:pt x="951" y="473"/>
                      </a:cubicBezTo>
                      <a:cubicBezTo>
                        <a:pt x="805" y="410"/>
                        <a:pt x="656" y="351"/>
                        <a:pt x="511" y="286"/>
                      </a:cubicBezTo>
                      <a:cubicBezTo>
                        <a:pt x="379" y="230"/>
                        <a:pt x="251" y="168"/>
                        <a:pt x="178" y="39"/>
                      </a:cubicBezTo>
                      <a:cubicBezTo>
                        <a:pt x="163" y="12"/>
                        <a:pt x="138" y="1"/>
                        <a:pt x="11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8" name="Google Shape;648;p37"/>
                <p:cNvSpPr/>
                <p:nvPr/>
              </p:nvSpPr>
              <p:spPr>
                <a:xfrm>
                  <a:off x="3341163" y="1288152"/>
                  <a:ext cx="88981" cy="11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4" h="238" extrusionOk="0">
                      <a:moveTo>
                        <a:pt x="1146" y="1"/>
                      </a:moveTo>
                      <a:cubicBezTo>
                        <a:pt x="797" y="1"/>
                        <a:pt x="449" y="28"/>
                        <a:pt x="99" y="81"/>
                      </a:cubicBezTo>
                      <a:cubicBezTo>
                        <a:pt x="1" y="94"/>
                        <a:pt x="36" y="238"/>
                        <a:pt x="129" y="238"/>
                      </a:cubicBezTo>
                      <a:cubicBezTo>
                        <a:pt x="134" y="238"/>
                        <a:pt x="139" y="237"/>
                        <a:pt x="144" y="236"/>
                      </a:cubicBezTo>
                      <a:cubicBezTo>
                        <a:pt x="467" y="188"/>
                        <a:pt x="790" y="165"/>
                        <a:pt x="1115" y="165"/>
                      </a:cubicBezTo>
                      <a:cubicBezTo>
                        <a:pt x="1302" y="165"/>
                        <a:pt x="1490" y="173"/>
                        <a:pt x="1679" y="188"/>
                      </a:cubicBezTo>
                      <a:cubicBezTo>
                        <a:pt x="1681" y="188"/>
                        <a:pt x="1683" y="188"/>
                        <a:pt x="1685" y="188"/>
                      </a:cubicBezTo>
                      <a:cubicBezTo>
                        <a:pt x="1783" y="188"/>
                        <a:pt x="1781" y="32"/>
                        <a:pt x="1679" y="22"/>
                      </a:cubicBezTo>
                      <a:cubicBezTo>
                        <a:pt x="1501" y="8"/>
                        <a:pt x="1324" y="1"/>
                        <a:pt x="114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9" name="Google Shape;649;p37"/>
                <p:cNvSpPr/>
                <p:nvPr/>
              </p:nvSpPr>
              <p:spPr>
                <a:xfrm>
                  <a:off x="3760827" y="1283464"/>
                  <a:ext cx="86837" cy="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1" h="196" extrusionOk="0">
                      <a:moveTo>
                        <a:pt x="540" y="0"/>
                      </a:moveTo>
                      <a:cubicBezTo>
                        <a:pt x="395" y="0"/>
                        <a:pt x="250" y="2"/>
                        <a:pt x="105" y="5"/>
                      </a:cubicBezTo>
                      <a:cubicBezTo>
                        <a:pt x="2" y="8"/>
                        <a:pt x="1" y="168"/>
                        <a:pt x="102" y="168"/>
                      </a:cubicBezTo>
                      <a:cubicBezTo>
                        <a:pt x="103" y="168"/>
                        <a:pt x="104" y="168"/>
                        <a:pt x="105" y="168"/>
                      </a:cubicBezTo>
                      <a:cubicBezTo>
                        <a:pt x="253" y="165"/>
                        <a:pt x="402" y="163"/>
                        <a:pt x="550" y="163"/>
                      </a:cubicBezTo>
                      <a:cubicBezTo>
                        <a:pt x="911" y="163"/>
                        <a:pt x="1272" y="173"/>
                        <a:pt x="1633" y="195"/>
                      </a:cubicBezTo>
                      <a:cubicBezTo>
                        <a:pt x="1635" y="196"/>
                        <a:pt x="1638" y="196"/>
                        <a:pt x="1640" y="196"/>
                      </a:cubicBezTo>
                      <a:cubicBezTo>
                        <a:pt x="1740" y="196"/>
                        <a:pt x="1735" y="39"/>
                        <a:pt x="1633" y="33"/>
                      </a:cubicBezTo>
                      <a:cubicBezTo>
                        <a:pt x="1269" y="10"/>
                        <a:pt x="904" y="0"/>
                        <a:pt x="54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0" name="Google Shape;650;p37"/>
                <p:cNvSpPr/>
                <p:nvPr/>
              </p:nvSpPr>
              <p:spPr>
                <a:xfrm>
                  <a:off x="3731649" y="1421922"/>
                  <a:ext cx="51922" cy="34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1" h="684" extrusionOk="0">
                      <a:moveTo>
                        <a:pt x="120" y="0"/>
                      </a:moveTo>
                      <a:cubicBezTo>
                        <a:pt x="48" y="0"/>
                        <a:pt x="1" y="109"/>
                        <a:pt x="80" y="153"/>
                      </a:cubicBezTo>
                      <a:cubicBezTo>
                        <a:pt x="354" y="303"/>
                        <a:pt x="613" y="472"/>
                        <a:pt x="860" y="666"/>
                      </a:cubicBezTo>
                      <a:cubicBezTo>
                        <a:pt x="876" y="679"/>
                        <a:pt x="895" y="684"/>
                        <a:pt x="912" y="684"/>
                      </a:cubicBezTo>
                      <a:cubicBezTo>
                        <a:pt x="981" y="684"/>
                        <a:pt x="1041" y="601"/>
                        <a:pt x="974" y="548"/>
                      </a:cubicBezTo>
                      <a:cubicBezTo>
                        <a:pt x="717" y="347"/>
                        <a:pt x="447" y="167"/>
                        <a:pt x="160" y="11"/>
                      </a:cubicBezTo>
                      <a:cubicBezTo>
                        <a:pt x="146" y="4"/>
                        <a:pt x="133" y="0"/>
                        <a:pt x="12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1" name="Google Shape;651;p37"/>
                <p:cNvSpPr/>
                <p:nvPr/>
              </p:nvSpPr>
              <p:spPr>
                <a:xfrm>
                  <a:off x="3441216" y="1442671"/>
                  <a:ext cx="39603" cy="44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" h="884" extrusionOk="0">
                      <a:moveTo>
                        <a:pt x="677" y="0"/>
                      </a:moveTo>
                      <a:cubicBezTo>
                        <a:pt x="651" y="0"/>
                        <a:pt x="625" y="11"/>
                        <a:pt x="605" y="35"/>
                      </a:cubicBezTo>
                      <a:cubicBezTo>
                        <a:pt x="418" y="277"/>
                        <a:pt x="231" y="523"/>
                        <a:pt x="44" y="766"/>
                      </a:cubicBezTo>
                      <a:cubicBezTo>
                        <a:pt x="0" y="825"/>
                        <a:pt x="58" y="884"/>
                        <a:pt x="118" y="884"/>
                      </a:cubicBezTo>
                      <a:cubicBezTo>
                        <a:pt x="143" y="884"/>
                        <a:pt x="168" y="874"/>
                        <a:pt x="186" y="849"/>
                      </a:cubicBezTo>
                      <a:cubicBezTo>
                        <a:pt x="373" y="603"/>
                        <a:pt x="561" y="360"/>
                        <a:pt x="748" y="119"/>
                      </a:cubicBezTo>
                      <a:cubicBezTo>
                        <a:pt x="794" y="58"/>
                        <a:pt x="737" y="0"/>
                        <a:pt x="67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2" name="Google Shape;652;p37"/>
                <p:cNvSpPr/>
                <p:nvPr/>
              </p:nvSpPr>
              <p:spPr>
                <a:xfrm>
                  <a:off x="3398571" y="1372794"/>
                  <a:ext cx="26734" cy="13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" h="273" extrusionOk="0">
                      <a:moveTo>
                        <a:pt x="431" y="0"/>
                      </a:moveTo>
                      <a:cubicBezTo>
                        <a:pt x="423" y="0"/>
                        <a:pt x="413" y="2"/>
                        <a:pt x="404" y="5"/>
                      </a:cubicBezTo>
                      <a:cubicBezTo>
                        <a:pt x="300" y="40"/>
                        <a:pt x="196" y="74"/>
                        <a:pt x="92" y="109"/>
                      </a:cubicBezTo>
                      <a:cubicBezTo>
                        <a:pt x="0" y="141"/>
                        <a:pt x="29" y="273"/>
                        <a:pt x="111" y="273"/>
                      </a:cubicBezTo>
                      <a:cubicBezTo>
                        <a:pt x="119" y="273"/>
                        <a:pt x="128" y="272"/>
                        <a:pt x="137" y="269"/>
                      </a:cubicBezTo>
                      <a:cubicBezTo>
                        <a:pt x="241" y="231"/>
                        <a:pt x="341" y="196"/>
                        <a:pt x="445" y="161"/>
                      </a:cubicBezTo>
                      <a:cubicBezTo>
                        <a:pt x="536" y="133"/>
                        <a:pt x="511" y="0"/>
                        <a:pt x="43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3" name="Google Shape;653;p37"/>
                <p:cNvSpPr/>
                <p:nvPr/>
              </p:nvSpPr>
              <p:spPr>
                <a:xfrm>
                  <a:off x="3753096" y="1353142"/>
                  <a:ext cx="36510" cy="13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280" extrusionOk="0">
                      <a:moveTo>
                        <a:pt x="98" y="1"/>
                      </a:moveTo>
                      <a:cubicBezTo>
                        <a:pt x="0" y="1"/>
                        <a:pt x="3" y="157"/>
                        <a:pt x="104" y="167"/>
                      </a:cubicBezTo>
                      <a:cubicBezTo>
                        <a:pt x="274" y="181"/>
                        <a:pt x="440" y="219"/>
                        <a:pt x="599" y="275"/>
                      </a:cubicBezTo>
                      <a:cubicBezTo>
                        <a:pt x="609" y="278"/>
                        <a:pt x="618" y="279"/>
                        <a:pt x="627" y="279"/>
                      </a:cubicBezTo>
                      <a:cubicBezTo>
                        <a:pt x="707" y="279"/>
                        <a:pt x="732" y="146"/>
                        <a:pt x="645" y="115"/>
                      </a:cubicBezTo>
                      <a:cubicBezTo>
                        <a:pt x="468" y="56"/>
                        <a:pt x="287" y="18"/>
                        <a:pt x="104" y="1"/>
                      </a:cubicBezTo>
                      <a:cubicBezTo>
                        <a:pt x="102" y="1"/>
                        <a:pt x="100" y="1"/>
                        <a:pt x="9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4" name="Google Shape;654;p37"/>
                <p:cNvSpPr/>
                <p:nvPr/>
              </p:nvSpPr>
              <p:spPr>
                <a:xfrm>
                  <a:off x="3720227" y="1195531"/>
                  <a:ext cx="36161" cy="20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413" extrusionOk="0">
                      <a:moveTo>
                        <a:pt x="605" y="1"/>
                      </a:moveTo>
                      <a:cubicBezTo>
                        <a:pt x="592" y="1"/>
                        <a:pt x="579" y="4"/>
                        <a:pt x="565" y="11"/>
                      </a:cubicBezTo>
                      <a:cubicBezTo>
                        <a:pt x="402" y="94"/>
                        <a:pt x="244" y="177"/>
                        <a:pt x="81" y="260"/>
                      </a:cubicBezTo>
                      <a:cubicBezTo>
                        <a:pt x="0" y="303"/>
                        <a:pt x="50" y="413"/>
                        <a:pt x="125" y="413"/>
                      </a:cubicBezTo>
                      <a:cubicBezTo>
                        <a:pt x="137" y="413"/>
                        <a:pt x="150" y="410"/>
                        <a:pt x="164" y="403"/>
                      </a:cubicBezTo>
                      <a:cubicBezTo>
                        <a:pt x="323" y="319"/>
                        <a:pt x="486" y="236"/>
                        <a:pt x="645" y="150"/>
                      </a:cubicBezTo>
                      <a:cubicBezTo>
                        <a:pt x="725" y="109"/>
                        <a:pt x="679" y="1"/>
                        <a:pt x="60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5" name="Google Shape;655;p37"/>
                <p:cNvSpPr/>
                <p:nvPr/>
              </p:nvSpPr>
              <p:spPr>
                <a:xfrm>
                  <a:off x="3450991" y="1088245"/>
                  <a:ext cx="23043" cy="35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714" extrusionOk="0">
                      <a:moveTo>
                        <a:pt x="113" y="1"/>
                      </a:moveTo>
                      <a:cubicBezTo>
                        <a:pt x="59" y="1"/>
                        <a:pt x="1" y="60"/>
                        <a:pt x="32" y="125"/>
                      </a:cubicBezTo>
                      <a:cubicBezTo>
                        <a:pt x="118" y="308"/>
                        <a:pt x="205" y="489"/>
                        <a:pt x="288" y="673"/>
                      </a:cubicBezTo>
                      <a:cubicBezTo>
                        <a:pt x="302" y="701"/>
                        <a:pt x="325" y="713"/>
                        <a:pt x="349" y="713"/>
                      </a:cubicBezTo>
                      <a:cubicBezTo>
                        <a:pt x="403" y="713"/>
                        <a:pt x="461" y="654"/>
                        <a:pt x="430" y="590"/>
                      </a:cubicBezTo>
                      <a:cubicBezTo>
                        <a:pt x="347" y="406"/>
                        <a:pt x="261" y="225"/>
                        <a:pt x="174" y="42"/>
                      </a:cubicBezTo>
                      <a:cubicBezTo>
                        <a:pt x="160" y="13"/>
                        <a:pt x="137" y="1"/>
                        <a:pt x="11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6" name="Google Shape;656;p37"/>
                <p:cNvSpPr/>
                <p:nvPr/>
              </p:nvSpPr>
              <p:spPr>
                <a:xfrm>
                  <a:off x="3520270" y="1096525"/>
                  <a:ext cx="146091" cy="21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9" h="440" extrusionOk="0">
                      <a:moveTo>
                        <a:pt x="1968" y="0"/>
                      </a:moveTo>
                      <a:cubicBezTo>
                        <a:pt x="1750" y="0"/>
                        <a:pt x="1529" y="20"/>
                        <a:pt x="1304" y="42"/>
                      </a:cubicBezTo>
                      <a:cubicBezTo>
                        <a:pt x="885" y="83"/>
                        <a:pt x="462" y="94"/>
                        <a:pt x="81" y="288"/>
                      </a:cubicBezTo>
                      <a:cubicBezTo>
                        <a:pt x="0" y="329"/>
                        <a:pt x="50" y="440"/>
                        <a:pt x="125" y="440"/>
                      </a:cubicBezTo>
                      <a:cubicBezTo>
                        <a:pt x="137" y="440"/>
                        <a:pt x="151" y="437"/>
                        <a:pt x="164" y="430"/>
                      </a:cubicBezTo>
                      <a:cubicBezTo>
                        <a:pt x="562" y="229"/>
                        <a:pt x="1044" y="229"/>
                        <a:pt x="1480" y="191"/>
                      </a:cubicBezTo>
                      <a:cubicBezTo>
                        <a:pt x="1644" y="176"/>
                        <a:pt x="1804" y="165"/>
                        <a:pt x="1963" y="165"/>
                      </a:cubicBezTo>
                      <a:cubicBezTo>
                        <a:pt x="2245" y="165"/>
                        <a:pt x="2520" y="199"/>
                        <a:pt x="2797" y="305"/>
                      </a:cubicBezTo>
                      <a:cubicBezTo>
                        <a:pt x="2808" y="310"/>
                        <a:pt x="2818" y="311"/>
                        <a:pt x="2827" y="311"/>
                      </a:cubicBezTo>
                      <a:cubicBezTo>
                        <a:pt x="2902" y="311"/>
                        <a:pt x="2928" y="183"/>
                        <a:pt x="2842" y="149"/>
                      </a:cubicBezTo>
                      <a:cubicBezTo>
                        <a:pt x="2551" y="36"/>
                        <a:pt x="2262" y="0"/>
                        <a:pt x="19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7" name="Google Shape;657;p37"/>
                <p:cNvSpPr/>
                <p:nvPr/>
              </p:nvSpPr>
              <p:spPr>
                <a:xfrm>
                  <a:off x="3591993" y="-53789"/>
                  <a:ext cx="11372" cy="1067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1395" extrusionOk="0">
                      <a:moveTo>
                        <a:pt x="135" y="0"/>
                      </a:moveTo>
                      <a:cubicBezTo>
                        <a:pt x="94" y="0"/>
                        <a:pt x="53" y="26"/>
                        <a:pt x="53" y="78"/>
                      </a:cubicBezTo>
                      <a:cubicBezTo>
                        <a:pt x="1" y="7156"/>
                        <a:pt x="18" y="14239"/>
                        <a:pt x="63" y="21317"/>
                      </a:cubicBezTo>
                      <a:cubicBezTo>
                        <a:pt x="63" y="21369"/>
                        <a:pt x="105" y="21395"/>
                        <a:pt x="146" y="21395"/>
                      </a:cubicBezTo>
                      <a:cubicBezTo>
                        <a:pt x="187" y="21395"/>
                        <a:pt x="228" y="21369"/>
                        <a:pt x="226" y="21317"/>
                      </a:cubicBezTo>
                      <a:cubicBezTo>
                        <a:pt x="184" y="14239"/>
                        <a:pt x="164" y="7156"/>
                        <a:pt x="216" y="78"/>
                      </a:cubicBezTo>
                      <a:cubicBezTo>
                        <a:pt x="216" y="26"/>
                        <a:pt x="175" y="0"/>
                        <a:pt x="13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58" name="Google Shape;658;p37"/>
              <p:cNvGrpSpPr/>
              <p:nvPr/>
            </p:nvGrpSpPr>
            <p:grpSpPr>
              <a:xfrm>
                <a:off x="5043761" y="-53789"/>
                <a:ext cx="506302" cy="1540552"/>
                <a:chOff x="5043761" y="-53789"/>
                <a:chExt cx="506302" cy="1540552"/>
              </a:xfrm>
            </p:grpSpPr>
            <p:sp>
              <p:nvSpPr>
                <p:cNvPr id="659" name="Google Shape;659;p37"/>
                <p:cNvSpPr/>
                <p:nvPr/>
              </p:nvSpPr>
              <p:spPr>
                <a:xfrm>
                  <a:off x="5184512" y="1191289"/>
                  <a:ext cx="214719" cy="221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0" name="Google Shape;660;p37"/>
                <p:cNvSpPr/>
                <p:nvPr/>
              </p:nvSpPr>
              <p:spPr>
                <a:xfrm>
                  <a:off x="5161670" y="1142761"/>
                  <a:ext cx="274825" cy="301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0" h="6048" extrusionOk="0">
                      <a:moveTo>
                        <a:pt x="1262" y="1"/>
                      </a:moveTo>
                      <a:cubicBezTo>
                        <a:pt x="1220" y="1"/>
                        <a:pt x="1177" y="27"/>
                        <a:pt x="1172" y="79"/>
                      </a:cubicBezTo>
                      <a:cubicBezTo>
                        <a:pt x="1113" y="837"/>
                        <a:pt x="600" y="1544"/>
                        <a:pt x="344" y="2254"/>
                      </a:cubicBezTo>
                      <a:cubicBezTo>
                        <a:pt x="129" y="2854"/>
                        <a:pt x="1" y="3498"/>
                        <a:pt x="129" y="4132"/>
                      </a:cubicBezTo>
                      <a:cubicBezTo>
                        <a:pt x="368" y="5317"/>
                        <a:pt x="1550" y="5900"/>
                        <a:pt x="2668" y="6031"/>
                      </a:cubicBezTo>
                      <a:cubicBezTo>
                        <a:pt x="2762" y="6042"/>
                        <a:pt x="2858" y="6048"/>
                        <a:pt x="2956" y="6048"/>
                      </a:cubicBezTo>
                      <a:cubicBezTo>
                        <a:pt x="3463" y="6048"/>
                        <a:pt x="4017" y="5901"/>
                        <a:pt x="4432" y="5643"/>
                      </a:cubicBezTo>
                      <a:cubicBezTo>
                        <a:pt x="4893" y="5359"/>
                        <a:pt x="5097" y="4742"/>
                        <a:pt x="5274" y="4257"/>
                      </a:cubicBezTo>
                      <a:cubicBezTo>
                        <a:pt x="5510" y="3609"/>
                        <a:pt x="5506" y="3006"/>
                        <a:pt x="5319" y="2345"/>
                      </a:cubicBezTo>
                      <a:cubicBezTo>
                        <a:pt x="5094" y="1565"/>
                        <a:pt x="4408" y="941"/>
                        <a:pt x="4318" y="133"/>
                      </a:cubicBezTo>
                      <a:cubicBezTo>
                        <a:pt x="4313" y="82"/>
                        <a:pt x="4269" y="56"/>
                        <a:pt x="4229" y="56"/>
                      </a:cubicBezTo>
                      <a:cubicBezTo>
                        <a:pt x="4188" y="56"/>
                        <a:pt x="4150" y="82"/>
                        <a:pt x="4155" y="133"/>
                      </a:cubicBezTo>
                      <a:cubicBezTo>
                        <a:pt x="4203" y="563"/>
                        <a:pt x="4381" y="882"/>
                        <a:pt x="4606" y="1243"/>
                      </a:cubicBezTo>
                      <a:cubicBezTo>
                        <a:pt x="4921" y="1745"/>
                        <a:pt x="5167" y="2244"/>
                        <a:pt x="5264" y="2839"/>
                      </a:cubicBezTo>
                      <a:cubicBezTo>
                        <a:pt x="5385" y="3571"/>
                        <a:pt x="5150" y="4482"/>
                        <a:pt x="4720" y="5092"/>
                      </a:cubicBezTo>
                      <a:cubicBezTo>
                        <a:pt x="4339" y="5632"/>
                        <a:pt x="3636" y="5881"/>
                        <a:pt x="2969" y="5881"/>
                      </a:cubicBezTo>
                      <a:cubicBezTo>
                        <a:pt x="2799" y="5881"/>
                        <a:pt x="2631" y="5865"/>
                        <a:pt x="2471" y="5833"/>
                      </a:cubicBezTo>
                      <a:cubicBezTo>
                        <a:pt x="1907" y="5722"/>
                        <a:pt x="1238" y="5500"/>
                        <a:pt x="812" y="5095"/>
                      </a:cubicBezTo>
                      <a:cubicBezTo>
                        <a:pt x="219" y="4531"/>
                        <a:pt x="157" y="3637"/>
                        <a:pt x="323" y="2881"/>
                      </a:cubicBezTo>
                      <a:cubicBezTo>
                        <a:pt x="541" y="1921"/>
                        <a:pt x="1259" y="1062"/>
                        <a:pt x="1338" y="79"/>
                      </a:cubicBezTo>
                      <a:cubicBezTo>
                        <a:pt x="1342" y="27"/>
                        <a:pt x="1303" y="1"/>
                        <a:pt x="1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37"/>
                <p:cNvSpPr/>
                <p:nvPr/>
              </p:nvSpPr>
              <p:spPr>
                <a:xfrm>
                  <a:off x="5218130" y="1128346"/>
                  <a:ext cx="155468" cy="22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449" extrusionOk="0">
                      <a:moveTo>
                        <a:pt x="1624" y="0"/>
                      </a:moveTo>
                      <a:cubicBezTo>
                        <a:pt x="1072" y="0"/>
                        <a:pt x="519" y="84"/>
                        <a:pt x="81" y="298"/>
                      </a:cubicBezTo>
                      <a:cubicBezTo>
                        <a:pt x="0" y="337"/>
                        <a:pt x="52" y="449"/>
                        <a:pt x="128" y="449"/>
                      </a:cubicBezTo>
                      <a:cubicBezTo>
                        <a:pt x="140" y="449"/>
                        <a:pt x="152" y="446"/>
                        <a:pt x="164" y="440"/>
                      </a:cubicBezTo>
                      <a:cubicBezTo>
                        <a:pt x="558" y="246"/>
                        <a:pt x="1093" y="170"/>
                        <a:pt x="1627" y="170"/>
                      </a:cubicBezTo>
                      <a:cubicBezTo>
                        <a:pt x="2114" y="170"/>
                        <a:pt x="2600" y="233"/>
                        <a:pt x="2978" y="326"/>
                      </a:cubicBezTo>
                      <a:cubicBezTo>
                        <a:pt x="2985" y="328"/>
                        <a:pt x="2992" y="329"/>
                        <a:pt x="2999" y="329"/>
                      </a:cubicBezTo>
                      <a:cubicBezTo>
                        <a:pt x="3085" y="329"/>
                        <a:pt x="3116" y="192"/>
                        <a:pt x="3020" y="166"/>
                      </a:cubicBezTo>
                      <a:cubicBezTo>
                        <a:pt x="2610" y="67"/>
                        <a:pt x="2117" y="0"/>
                        <a:pt x="16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2" name="Google Shape;662;p37"/>
                <p:cNvSpPr/>
                <p:nvPr/>
              </p:nvSpPr>
              <p:spPr>
                <a:xfrm>
                  <a:off x="5219776" y="1050139"/>
                  <a:ext cx="156366" cy="100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5" h="2019" extrusionOk="0">
                      <a:moveTo>
                        <a:pt x="1318" y="1"/>
                      </a:moveTo>
                      <a:cubicBezTo>
                        <a:pt x="945" y="1"/>
                        <a:pt x="567" y="54"/>
                        <a:pt x="377" y="297"/>
                      </a:cubicBezTo>
                      <a:cubicBezTo>
                        <a:pt x="69" y="684"/>
                        <a:pt x="94" y="1447"/>
                        <a:pt x="11" y="1915"/>
                      </a:cubicBezTo>
                      <a:cubicBezTo>
                        <a:pt x="0" y="1978"/>
                        <a:pt x="54" y="2019"/>
                        <a:pt x="102" y="2019"/>
                      </a:cubicBezTo>
                      <a:cubicBezTo>
                        <a:pt x="133" y="2019"/>
                        <a:pt x="163" y="2001"/>
                        <a:pt x="170" y="1960"/>
                      </a:cubicBezTo>
                      <a:cubicBezTo>
                        <a:pt x="232" y="1613"/>
                        <a:pt x="270" y="1260"/>
                        <a:pt x="347" y="917"/>
                      </a:cubicBezTo>
                      <a:cubicBezTo>
                        <a:pt x="489" y="242"/>
                        <a:pt x="1143" y="192"/>
                        <a:pt x="1721" y="192"/>
                      </a:cubicBezTo>
                      <a:cubicBezTo>
                        <a:pt x="1746" y="192"/>
                        <a:pt x="1770" y="193"/>
                        <a:pt x="1794" y="193"/>
                      </a:cubicBezTo>
                      <a:cubicBezTo>
                        <a:pt x="1879" y="193"/>
                        <a:pt x="1967" y="189"/>
                        <a:pt x="2056" y="189"/>
                      </a:cubicBezTo>
                      <a:cubicBezTo>
                        <a:pt x="2313" y="189"/>
                        <a:pt x="2571" y="220"/>
                        <a:pt x="2741" y="460"/>
                      </a:cubicBezTo>
                      <a:cubicBezTo>
                        <a:pt x="2845" y="608"/>
                        <a:pt x="2855" y="871"/>
                        <a:pt x="2872" y="1048"/>
                      </a:cubicBezTo>
                      <a:cubicBezTo>
                        <a:pt x="2904" y="1346"/>
                        <a:pt x="2928" y="1640"/>
                        <a:pt x="2963" y="1936"/>
                      </a:cubicBezTo>
                      <a:cubicBezTo>
                        <a:pt x="2969" y="1988"/>
                        <a:pt x="3014" y="2015"/>
                        <a:pt x="3056" y="2015"/>
                      </a:cubicBezTo>
                      <a:cubicBezTo>
                        <a:pt x="3096" y="2015"/>
                        <a:pt x="3134" y="1989"/>
                        <a:pt x="3129" y="1936"/>
                      </a:cubicBezTo>
                      <a:cubicBezTo>
                        <a:pt x="3077" y="1492"/>
                        <a:pt x="3104" y="979"/>
                        <a:pt x="2963" y="553"/>
                      </a:cubicBezTo>
                      <a:cubicBezTo>
                        <a:pt x="2789" y="44"/>
                        <a:pt x="2501" y="47"/>
                        <a:pt x="2027" y="33"/>
                      </a:cubicBezTo>
                      <a:cubicBezTo>
                        <a:pt x="1839" y="27"/>
                        <a:pt x="1580" y="1"/>
                        <a:pt x="131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p37"/>
                <p:cNvSpPr/>
                <p:nvPr/>
              </p:nvSpPr>
              <p:spPr>
                <a:xfrm>
                  <a:off x="5268007" y="1005250"/>
                  <a:ext cx="67734" cy="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" h="1020" extrusionOk="0">
                      <a:moveTo>
                        <a:pt x="707" y="1"/>
                      </a:moveTo>
                      <a:cubicBezTo>
                        <a:pt x="485" y="1"/>
                        <a:pt x="221" y="81"/>
                        <a:pt x="111" y="285"/>
                      </a:cubicBezTo>
                      <a:cubicBezTo>
                        <a:pt x="0" y="486"/>
                        <a:pt x="27" y="746"/>
                        <a:pt x="55" y="960"/>
                      </a:cubicBezTo>
                      <a:cubicBezTo>
                        <a:pt x="61" y="1002"/>
                        <a:pt x="89" y="1019"/>
                        <a:pt x="120" y="1019"/>
                      </a:cubicBezTo>
                      <a:cubicBezTo>
                        <a:pt x="168" y="1019"/>
                        <a:pt x="223" y="978"/>
                        <a:pt x="215" y="916"/>
                      </a:cubicBezTo>
                      <a:cubicBezTo>
                        <a:pt x="194" y="749"/>
                        <a:pt x="162" y="521"/>
                        <a:pt x="253" y="368"/>
                      </a:cubicBezTo>
                      <a:cubicBezTo>
                        <a:pt x="337" y="220"/>
                        <a:pt x="531" y="164"/>
                        <a:pt x="699" y="164"/>
                      </a:cubicBezTo>
                      <a:cubicBezTo>
                        <a:pt x="723" y="164"/>
                        <a:pt x="747" y="165"/>
                        <a:pt x="769" y="167"/>
                      </a:cubicBezTo>
                      <a:cubicBezTo>
                        <a:pt x="1240" y="216"/>
                        <a:pt x="1129" y="594"/>
                        <a:pt x="1160" y="940"/>
                      </a:cubicBezTo>
                      <a:cubicBezTo>
                        <a:pt x="1164" y="992"/>
                        <a:pt x="1207" y="1018"/>
                        <a:pt x="1248" y="1018"/>
                      </a:cubicBezTo>
                      <a:cubicBezTo>
                        <a:pt x="1290" y="1018"/>
                        <a:pt x="1328" y="992"/>
                        <a:pt x="1323" y="940"/>
                      </a:cubicBezTo>
                      <a:cubicBezTo>
                        <a:pt x="1302" y="722"/>
                        <a:pt x="1358" y="472"/>
                        <a:pt x="1261" y="268"/>
                      </a:cubicBezTo>
                      <a:cubicBezTo>
                        <a:pt x="1164" y="71"/>
                        <a:pt x="907" y="4"/>
                        <a:pt x="70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37"/>
                <p:cNvSpPr/>
                <p:nvPr/>
              </p:nvSpPr>
              <p:spPr>
                <a:xfrm>
                  <a:off x="5219926" y="1147798"/>
                  <a:ext cx="43743" cy="2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" h="436" extrusionOk="0">
                      <a:moveTo>
                        <a:pt x="122" y="1"/>
                      </a:moveTo>
                      <a:cubicBezTo>
                        <a:pt x="57" y="1"/>
                        <a:pt x="0" y="83"/>
                        <a:pt x="63" y="136"/>
                      </a:cubicBezTo>
                      <a:cubicBezTo>
                        <a:pt x="267" y="310"/>
                        <a:pt x="503" y="410"/>
                        <a:pt x="769" y="435"/>
                      </a:cubicBezTo>
                      <a:cubicBezTo>
                        <a:pt x="773" y="435"/>
                        <a:pt x="776" y="435"/>
                        <a:pt x="779" y="435"/>
                      </a:cubicBezTo>
                      <a:cubicBezTo>
                        <a:pt x="876" y="435"/>
                        <a:pt x="870" y="282"/>
                        <a:pt x="769" y="272"/>
                      </a:cubicBezTo>
                      <a:cubicBezTo>
                        <a:pt x="552" y="251"/>
                        <a:pt x="347" y="165"/>
                        <a:pt x="177" y="23"/>
                      </a:cubicBezTo>
                      <a:cubicBezTo>
                        <a:pt x="160" y="7"/>
                        <a:pt x="141" y="1"/>
                        <a:pt x="12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37"/>
                <p:cNvSpPr/>
                <p:nvPr/>
              </p:nvSpPr>
              <p:spPr>
                <a:xfrm>
                  <a:off x="5330553" y="1142711"/>
                  <a:ext cx="47034" cy="23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" h="468" extrusionOk="0">
                      <a:moveTo>
                        <a:pt x="822" y="1"/>
                      </a:moveTo>
                      <a:cubicBezTo>
                        <a:pt x="803" y="1"/>
                        <a:pt x="784" y="8"/>
                        <a:pt x="766" y="24"/>
                      </a:cubicBezTo>
                      <a:cubicBezTo>
                        <a:pt x="602" y="174"/>
                        <a:pt x="344" y="304"/>
                        <a:pt x="115" y="304"/>
                      </a:cubicBezTo>
                      <a:cubicBezTo>
                        <a:pt x="111" y="304"/>
                        <a:pt x="108" y="304"/>
                        <a:pt x="104" y="304"/>
                      </a:cubicBezTo>
                      <a:cubicBezTo>
                        <a:pt x="103" y="304"/>
                        <a:pt x="102" y="304"/>
                        <a:pt x="101" y="304"/>
                      </a:cubicBezTo>
                      <a:cubicBezTo>
                        <a:pt x="0" y="304"/>
                        <a:pt x="1" y="464"/>
                        <a:pt x="104" y="467"/>
                      </a:cubicBezTo>
                      <a:cubicBezTo>
                        <a:pt x="107" y="467"/>
                        <a:pt x="110" y="467"/>
                        <a:pt x="113" y="467"/>
                      </a:cubicBezTo>
                      <a:cubicBezTo>
                        <a:pt x="387" y="467"/>
                        <a:pt x="685" y="316"/>
                        <a:pt x="883" y="138"/>
                      </a:cubicBezTo>
                      <a:cubicBezTo>
                        <a:pt x="943" y="84"/>
                        <a:pt x="887" y="1"/>
                        <a:pt x="82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666;p37"/>
                <p:cNvSpPr/>
                <p:nvPr/>
              </p:nvSpPr>
              <p:spPr>
                <a:xfrm>
                  <a:off x="5278182" y="1130990"/>
                  <a:ext cx="18505" cy="221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" h="4438" extrusionOk="0">
                      <a:moveTo>
                        <a:pt x="258" y="0"/>
                      </a:moveTo>
                      <a:cubicBezTo>
                        <a:pt x="218" y="0"/>
                        <a:pt x="177" y="26"/>
                        <a:pt x="177" y="78"/>
                      </a:cubicBezTo>
                      <a:cubicBezTo>
                        <a:pt x="198" y="1495"/>
                        <a:pt x="212" y="2934"/>
                        <a:pt x="11" y="4337"/>
                      </a:cubicBezTo>
                      <a:cubicBezTo>
                        <a:pt x="0" y="4397"/>
                        <a:pt x="54" y="4438"/>
                        <a:pt x="101" y="4438"/>
                      </a:cubicBezTo>
                      <a:cubicBezTo>
                        <a:pt x="132" y="4438"/>
                        <a:pt x="161" y="4420"/>
                        <a:pt x="166" y="4378"/>
                      </a:cubicBezTo>
                      <a:cubicBezTo>
                        <a:pt x="371" y="2961"/>
                        <a:pt x="361" y="1510"/>
                        <a:pt x="340" y="78"/>
                      </a:cubicBezTo>
                      <a:cubicBezTo>
                        <a:pt x="340" y="26"/>
                        <a:pt x="299" y="0"/>
                        <a:pt x="25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p37"/>
                <p:cNvSpPr/>
                <p:nvPr/>
              </p:nvSpPr>
              <p:spPr>
                <a:xfrm>
                  <a:off x="5302173" y="1131040"/>
                  <a:ext cx="37558" cy="21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" h="4285" extrusionOk="0">
                      <a:moveTo>
                        <a:pt x="79" y="1"/>
                      </a:moveTo>
                      <a:cubicBezTo>
                        <a:pt x="38" y="1"/>
                        <a:pt x="1" y="26"/>
                        <a:pt x="8" y="77"/>
                      </a:cubicBezTo>
                      <a:cubicBezTo>
                        <a:pt x="177" y="1464"/>
                        <a:pt x="350" y="2850"/>
                        <a:pt x="586" y="4225"/>
                      </a:cubicBezTo>
                      <a:cubicBezTo>
                        <a:pt x="593" y="4266"/>
                        <a:pt x="622" y="4284"/>
                        <a:pt x="653" y="4284"/>
                      </a:cubicBezTo>
                      <a:cubicBezTo>
                        <a:pt x="700" y="4284"/>
                        <a:pt x="753" y="4243"/>
                        <a:pt x="742" y="4180"/>
                      </a:cubicBezTo>
                      <a:cubicBezTo>
                        <a:pt x="510" y="2822"/>
                        <a:pt x="340" y="1450"/>
                        <a:pt x="171" y="77"/>
                      </a:cubicBezTo>
                      <a:cubicBezTo>
                        <a:pt x="165" y="27"/>
                        <a:pt x="120" y="1"/>
                        <a:pt x="7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p37"/>
                <p:cNvSpPr/>
                <p:nvPr/>
              </p:nvSpPr>
              <p:spPr>
                <a:xfrm>
                  <a:off x="5109249" y="1167151"/>
                  <a:ext cx="51723" cy="3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623" extrusionOk="0">
                      <a:moveTo>
                        <a:pt x="114" y="1"/>
                      </a:moveTo>
                      <a:cubicBezTo>
                        <a:pt x="58" y="1"/>
                        <a:pt x="1" y="60"/>
                        <a:pt x="36" y="123"/>
                      </a:cubicBezTo>
                      <a:cubicBezTo>
                        <a:pt x="199" y="404"/>
                        <a:pt x="591" y="497"/>
                        <a:pt x="868" y="615"/>
                      </a:cubicBezTo>
                      <a:cubicBezTo>
                        <a:pt x="880" y="620"/>
                        <a:pt x="892" y="622"/>
                        <a:pt x="904" y="622"/>
                      </a:cubicBezTo>
                      <a:cubicBezTo>
                        <a:pt x="983" y="622"/>
                        <a:pt x="1036" y="509"/>
                        <a:pt x="951" y="473"/>
                      </a:cubicBezTo>
                      <a:cubicBezTo>
                        <a:pt x="806" y="410"/>
                        <a:pt x="657" y="351"/>
                        <a:pt x="511" y="286"/>
                      </a:cubicBezTo>
                      <a:cubicBezTo>
                        <a:pt x="380" y="230"/>
                        <a:pt x="252" y="168"/>
                        <a:pt x="179" y="39"/>
                      </a:cubicBezTo>
                      <a:cubicBezTo>
                        <a:pt x="163" y="12"/>
                        <a:pt x="139" y="1"/>
                        <a:pt x="11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p37"/>
                <p:cNvSpPr/>
                <p:nvPr/>
              </p:nvSpPr>
              <p:spPr>
                <a:xfrm>
                  <a:off x="5043761" y="1288152"/>
                  <a:ext cx="88932" cy="11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3" h="238" extrusionOk="0">
                      <a:moveTo>
                        <a:pt x="1145" y="1"/>
                      </a:moveTo>
                      <a:cubicBezTo>
                        <a:pt x="796" y="1"/>
                        <a:pt x="448" y="28"/>
                        <a:pt x="99" y="81"/>
                      </a:cubicBezTo>
                      <a:cubicBezTo>
                        <a:pt x="0" y="94"/>
                        <a:pt x="35" y="238"/>
                        <a:pt x="128" y="238"/>
                      </a:cubicBezTo>
                      <a:cubicBezTo>
                        <a:pt x="133" y="238"/>
                        <a:pt x="138" y="237"/>
                        <a:pt x="144" y="236"/>
                      </a:cubicBezTo>
                      <a:cubicBezTo>
                        <a:pt x="467" y="188"/>
                        <a:pt x="790" y="165"/>
                        <a:pt x="1113" y="165"/>
                      </a:cubicBezTo>
                      <a:cubicBezTo>
                        <a:pt x="1300" y="165"/>
                        <a:pt x="1488" y="173"/>
                        <a:pt x="1675" y="188"/>
                      </a:cubicBezTo>
                      <a:cubicBezTo>
                        <a:pt x="1678" y="188"/>
                        <a:pt x="1680" y="188"/>
                        <a:pt x="1682" y="188"/>
                      </a:cubicBezTo>
                      <a:cubicBezTo>
                        <a:pt x="1783" y="188"/>
                        <a:pt x="1781" y="32"/>
                        <a:pt x="1675" y="22"/>
                      </a:cubicBezTo>
                      <a:cubicBezTo>
                        <a:pt x="1498" y="8"/>
                        <a:pt x="1322" y="1"/>
                        <a:pt x="114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0" name="Google Shape;670;p37"/>
                <p:cNvSpPr/>
                <p:nvPr/>
              </p:nvSpPr>
              <p:spPr>
                <a:xfrm>
                  <a:off x="5463275" y="1283464"/>
                  <a:ext cx="86787" cy="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" h="196" extrusionOk="0">
                      <a:moveTo>
                        <a:pt x="542" y="0"/>
                      </a:moveTo>
                      <a:cubicBezTo>
                        <a:pt x="397" y="0"/>
                        <a:pt x="252" y="2"/>
                        <a:pt x="107" y="5"/>
                      </a:cubicBezTo>
                      <a:cubicBezTo>
                        <a:pt x="4" y="8"/>
                        <a:pt x="0" y="168"/>
                        <a:pt x="104" y="168"/>
                      </a:cubicBezTo>
                      <a:cubicBezTo>
                        <a:pt x="105" y="168"/>
                        <a:pt x="106" y="168"/>
                        <a:pt x="107" y="168"/>
                      </a:cubicBezTo>
                      <a:cubicBezTo>
                        <a:pt x="256" y="165"/>
                        <a:pt x="404" y="163"/>
                        <a:pt x="553" y="163"/>
                      </a:cubicBezTo>
                      <a:cubicBezTo>
                        <a:pt x="914" y="163"/>
                        <a:pt x="1274" y="173"/>
                        <a:pt x="1636" y="195"/>
                      </a:cubicBezTo>
                      <a:cubicBezTo>
                        <a:pt x="1638" y="196"/>
                        <a:pt x="1640" y="196"/>
                        <a:pt x="1642" y="196"/>
                      </a:cubicBezTo>
                      <a:cubicBezTo>
                        <a:pt x="1740" y="196"/>
                        <a:pt x="1738" y="39"/>
                        <a:pt x="1636" y="33"/>
                      </a:cubicBezTo>
                      <a:cubicBezTo>
                        <a:pt x="1271" y="10"/>
                        <a:pt x="907" y="0"/>
                        <a:pt x="54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1" name="Google Shape;671;p37"/>
                <p:cNvSpPr/>
                <p:nvPr/>
              </p:nvSpPr>
              <p:spPr>
                <a:xfrm>
                  <a:off x="5434197" y="1421922"/>
                  <a:ext cx="51922" cy="34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1" h="684" extrusionOk="0">
                      <a:moveTo>
                        <a:pt x="120" y="0"/>
                      </a:moveTo>
                      <a:cubicBezTo>
                        <a:pt x="49" y="0"/>
                        <a:pt x="0" y="109"/>
                        <a:pt x="77" y="153"/>
                      </a:cubicBezTo>
                      <a:cubicBezTo>
                        <a:pt x="351" y="303"/>
                        <a:pt x="614" y="472"/>
                        <a:pt x="860" y="666"/>
                      </a:cubicBezTo>
                      <a:cubicBezTo>
                        <a:pt x="876" y="679"/>
                        <a:pt x="894" y="684"/>
                        <a:pt x="911" y="684"/>
                      </a:cubicBezTo>
                      <a:cubicBezTo>
                        <a:pt x="979" y="684"/>
                        <a:pt x="1041" y="601"/>
                        <a:pt x="975" y="548"/>
                      </a:cubicBezTo>
                      <a:cubicBezTo>
                        <a:pt x="718" y="347"/>
                        <a:pt x="447" y="167"/>
                        <a:pt x="161" y="11"/>
                      </a:cubicBezTo>
                      <a:cubicBezTo>
                        <a:pt x="147" y="4"/>
                        <a:pt x="133" y="0"/>
                        <a:pt x="12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2" name="Google Shape;672;p37"/>
                <p:cNvSpPr/>
                <p:nvPr/>
              </p:nvSpPr>
              <p:spPr>
                <a:xfrm>
                  <a:off x="5143764" y="1442671"/>
                  <a:ext cx="39503" cy="44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" h="884" extrusionOk="0">
                      <a:moveTo>
                        <a:pt x="675" y="0"/>
                      </a:moveTo>
                      <a:cubicBezTo>
                        <a:pt x="650" y="0"/>
                        <a:pt x="624" y="11"/>
                        <a:pt x="606" y="35"/>
                      </a:cubicBezTo>
                      <a:cubicBezTo>
                        <a:pt x="419" y="277"/>
                        <a:pt x="232" y="523"/>
                        <a:pt x="45" y="766"/>
                      </a:cubicBezTo>
                      <a:cubicBezTo>
                        <a:pt x="0" y="825"/>
                        <a:pt x="59" y="884"/>
                        <a:pt x="119" y="884"/>
                      </a:cubicBezTo>
                      <a:cubicBezTo>
                        <a:pt x="143" y="884"/>
                        <a:pt x="169" y="874"/>
                        <a:pt x="187" y="849"/>
                      </a:cubicBezTo>
                      <a:cubicBezTo>
                        <a:pt x="374" y="603"/>
                        <a:pt x="561" y="360"/>
                        <a:pt x="748" y="119"/>
                      </a:cubicBezTo>
                      <a:cubicBezTo>
                        <a:pt x="792" y="58"/>
                        <a:pt x="735" y="0"/>
                        <a:pt x="67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3" name="Google Shape;673;p37"/>
                <p:cNvSpPr/>
                <p:nvPr/>
              </p:nvSpPr>
              <p:spPr>
                <a:xfrm>
                  <a:off x="5101119" y="1372794"/>
                  <a:ext cx="26784" cy="13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" h="273" extrusionOk="0">
                      <a:moveTo>
                        <a:pt x="432" y="0"/>
                      </a:moveTo>
                      <a:cubicBezTo>
                        <a:pt x="423" y="0"/>
                        <a:pt x="414" y="2"/>
                        <a:pt x="404" y="5"/>
                      </a:cubicBezTo>
                      <a:cubicBezTo>
                        <a:pt x="300" y="40"/>
                        <a:pt x="196" y="74"/>
                        <a:pt x="92" y="109"/>
                      </a:cubicBezTo>
                      <a:cubicBezTo>
                        <a:pt x="0" y="141"/>
                        <a:pt x="30" y="273"/>
                        <a:pt x="112" y="273"/>
                      </a:cubicBezTo>
                      <a:cubicBezTo>
                        <a:pt x="120" y="273"/>
                        <a:pt x="128" y="272"/>
                        <a:pt x="137" y="269"/>
                      </a:cubicBezTo>
                      <a:cubicBezTo>
                        <a:pt x="238" y="231"/>
                        <a:pt x="342" y="196"/>
                        <a:pt x="446" y="161"/>
                      </a:cubicBezTo>
                      <a:cubicBezTo>
                        <a:pt x="536" y="133"/>
                        <a:pt x="511" y="0"/>
                        <a:pt x="43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4" name="Google Shape;674;p37"/>
                <p:cNvSpPr/>
                <p:nvPr/>
              </p:nvSpPr>
              <p:spPr>
                <a:xfrm>
                  <a:off x="5455644" y="1353142"/>
                  <a:ext cx="36560" cy="13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" h="280" extrusionOk="0">
                      <a:moveTo>
                        <a:pt x="98" y="1"/>
                      </a:moveTo>
                      <a:cubicBezTo>
                        <a:pt x="1" y="1"/>
                        <a:pt x="3" y="157"/>
                        <a:pt x="105" y="167"/>
                      </a:cubicBezTo>
                      <a:cubicBezTo>
                        <a:pt x="274" y="181"/>
                        <a:pt x="441" y="219"/>
                        <a:pt x="600" y="275"/>
                      </a:cubicBezTo>
                      <a:cubicBezTo>
                        <a:pt x="609" y="278"/>
                        <a:pt x="619" y="279"/>
                        <a:pt x="627" y="279"/>
                      </a:cubicBezTo>
                      <a:cubicBezTo>
                        <a:pt x="707" y="279"/>
                        <a:pt x="732" y="146"/>
                        <a:pt x="645" y="115"/>
                      </a:cubicBezTo>
                      <a:cubicBezTo>
                        <a:pt x="468" y="56"/>
                        <a:pt x="288" y="18"/>
                        <a:pt x="105" y="1"/>
                      </a:cubicBezTo>
                      <a:cubicBezTo>
                        <a:pt x="102" y="1"/>
                        <a:pt x="100" y="1"/>
                        <a:pt x="9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5" name="Google Shape;675;p37"/>
                <p:cNvSpPr/>
                <p:nvPr/>
              </p:nvSpPr>
              <p:spPr>
                <a:xfrm>
                  <a:off x="5422775" y="1195531"/>
                  <a:ext cx="36211" cy="20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413" extrusionOk="0">
                      <a:moveTo>
                        <a:pt x="602" y="1"/>
                      </a:moveTo>
                      <a:cubicBezTo>
                        <a:pt x="589" y="1"/>
                        <a:pt x="576" y="4"/>
                        <a:pt x="563" y="11"/>
                      </a:cubicBezTo>
                      <a:cubicBezTo>
                        <a:pt x="403" y="94"/>
                        <a:pt x="240" y="177"/>
                        <a:pt x="81" y="260"/>
                      </a:cubicBezTo>
                      <a:cubicBezTo>
                        <a:pt x="0" y="303"/>
                        <a:pt x="50" y="413"/>
                        <a:pt x="125" y="413"/>
                      </a:cubicBezTo>
                      <a:cubicBezTo>
                        <a:pt x="138" y="413"/>
                        <a:pt x="151" y="410"/>
                        <a:pt x="164" y="403"/>
                      </a:cubicBezTo>
                      <a:cubicBezTo>
                        <a:pt x="323" y="319"/>
                        <a:pt x="486" y="236"/>
                        <a:pt x="646" y="150"/>
                      </a:cubicBezTo>
                      <a:cubicBezTo>
                        <a:pt x="725" y="109"/>
                        <a:pt x="676" y="1"/>
                        <a:pt x="60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6" name="Google Shape;676;p37"/>
                <p:cNvSpPr/>
                <p:nvPr/>
              </p:nvSpPr>
              <p:spPr>
                <a:xfrm>
                  <a:off x="5153590" y="1088245"/>
                  <a:ext cx="22994" cy="35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" h="714" extrusionOk="0">
                      <a:moveTo>
                        <a:pt x="112" y="1"/>
                      </a:moveTo>
                      <a:cubicBezTo>
                        <a:pt x="58" y="1"/>
                        <a:pt x="0" y="60"/>
                        <a:pt x="31" y="125"/>
                      </a:cubicBezTo>
                      <a:cubicBezTo>
                        <a:pt x="118" y="308"/>
                        <a:pt x="204" y="489"/>
                        <a:pt x="287" y="673"/>
                      </a:cubicBezTo>
                      <a:cubicBezTo>
                        <a:pt x="301" y="701"/>
                        <a:pt x="325" y="713"/>
                        <a:pt x="349" y="713"/>
                      </a:cubicBezTo>
                      <a:cubicBezTo>
                        <a:pt x="402" y="713"/>
                        <a:pt x="461" y="654"/>
                        <a:pt x="430" y="590"/>
                      </a:cubicBezTo>
                      <a:cubicBezTo>
                        <a:pt x="343" y="406"/>
                        <a:pt x="260" y="225"/>
                        <a:pt x="174" y="42"/>
                      </a:cubicBezTo>
                      <a:cubicBezTo>
                        <a:pt x="159" y="13"/>
                        <a:pt x="136" y="1"/>
                        <a:pt x="11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7" name="Google Shape;677;p37"/>
                <p:cNvSpPr/>
                <p:nvPr/>
              </p:nvSpPr>
              <p:spPr>
                <a:xfrm>
                  <a:off x="5222669" y="1096525"/>
                  <a:ext cx="146241" cy="21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" h="440" extrusionOk="0">
                      <a:moveTo>
                        <a:pt x="1971" y="0"/>
                      </a:moveTo>
                      <a:cubicBezTo>
                        <a:pt x="1753" y="0"/>
                        <a:pt x="1533" y="20"/>
                        <a:pt x="1307" y="42"/>
                      </a:cubicBezTo>
                      <a:cubicBezTo>
                        <a:pt x="888" y="83"/>
                        <a:pt x="465" y="94"/>
                        <a:pt x="84" y="288"/>
                      </a:cubicBezTo>
                      <a:cubicBezTo>
                        <a:pt x="1" y="329"/>
                        <a:pt x="50" y="440"/>
                        <a:pt x="125" y="440"/>
                      </a:cubicBezTo>
                      <a:cubicBezTo>
                        <a:pt x="138" y="440"/>
                        <a:pt x="151" y="437"/>
                        <a:pt x="164" y="430"/>
                      </a:cubicBezTo>
                      <a:cubicBezTo>
                        <a:pt x="566" y="229"/>
                        <a:pt x="1047" y="229"/>
                        <a:pt x="1484" y="191"/>
                      </a:cubicBezTo>
                      <a:cubicBezTo>
                        <a:pt x="1647" y="176"/>
                        <a:pt x="1808" y="165"/>
                        <a:pt x="1966" y="165"/>
                      </a:cubicBezTo>
                      <a:cubicBezTo>
                        <a:pt x="2248" y="165"/>
                        <a:pt x="2524" y="199"/>
                        <a:pt x="2801" y="305"/>
                      </a:cubicBezTo>
                      <a:cubicBezTo>
                        <a:pt x="2811" y="310"/>
                        <a:pt x="2821" y="311"/>
                        <a:pt x="2830" y="311"/>
                      </a:cubicBezTo>
                      <a:cubicBezTo>
                        <a:pt x="2905" y="311"/>
                        <a:pt x="2931" y="183"/>
                        <a:pt x="2842" y="149"/>
                      </a:cubicBezTo>
                      <a:cubicBezTo>
                        <a:pt x="2553" y="36"/>
                        <a:pt x="2265" y="0"/>
                        <a:pt x="197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8" name="Google Shape;678;p37"/>
                <p:cNvSpPr/>
                <p:nvPr/>
              </p:nvSpPr>
              <p:spPr>
                <a:xfrm>
                  <a:off x="5294592" y="-53789"/>
                  <a:ext cx="11272" cy="1067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" h="21395" extrusionOk="0">
                      <a:moveTo>
                        <a:pt x="134" y="0"/>
                      </a:moveTo>
                      <a:cubicBezTo>
                        <a:pt x="93" y="0"/>
                        <a:pt x="52" y="26"/>
                        <a:pt x="52" y="78"/>
                      </a:cubicBezTo>
                      <a:cubicBezTo>
                        <a:pt x="0" y="7156"/>
                        <a:pt x="18" y="14239"/>
                        <a:pt x="62" y="21317"/>
                      </a:cubicBezTo>
                      <a:cubicBezTo>
                        <a:pt x="62" y="21369"/>
                        <a:pt x="103" y="21395"/>
                        <a:pt x="144" y="21395"/>
                      </a:cubicBezTo>
                      <a:cubicBezTo>
                        <a:pt x="185" y="21395"/>
                        <a:pt x="225" y="21369"/>
                        <a:pt x="225" y="21317"/>
                      </a:cubicBezTo>
                      <a:cubicBezTo>
                        <a:pt x="184" y="14239"/>
                        <a:pt x="163" y="7156"/>
                        <a:pt x="215" y="78"/>
                      </a:cubicBezTo>
                      <a:cubicBezTo>
                        <a:pt x="215" y="26"/>
                        <a:pt x="175" y="0"/>
                        <a:pt x="13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9" name="Google Shape;679;p37"/>
              <p:cNvGrpSpPr/>
              <p:nvPr/>
            </p:nvGrpSpPr>
            <p:grpSpPr>
              <a:xfrm>
                <a:off x="4320546" y="-186162"/>
                <a:ext cx="440763" cy="1572972"/>
                <a:chOff x="4320546" y="-186162"/>
                <a:chExt cx="440763" cy="1572972"/>
              </a:xfrm>
            </p:grpSpPr>
            <p:sp>
              <p:nvSpPr>
                <p:cNvPr id="680" name="Google Shape;680;p37"/>
                <p:cNvSpPr/>
                <p:nvPr/>
              </p:nvSpPr>
              <p:spPr>
                <a:xfrm>
                  <a:off x="4398100" y="1063551"/>
                  <a:ext cx="214719" cy="221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1" name="Google Shape;681;p37"/>
                <p:cNvSpPr/>
                <p:nvPr/>
              </p:nvSpPr>
              <p:spPr>
                <a:xfrm>
                  <a:off x="4372966" y="1010537"/>
                  <a:ext cx="274825" cy="301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0" h="6047" extrusionOk="0">
                      <a:moveTo>
                        <a:pt x="1261" y="1"/>
                      </a:moveTo>
                      <a:cubicBezTo>
                        <a:pt x="1220" y="1"/>
                        <a:pt x="1177" y="27"/>
                        <a:pt x="1172" y="79"/>
                      </a:cubicBezTo>
                      <a:cubicBezTo>
                        <a:pt x="1113" y="838"/>
                        <a:pt x="600" y="1545"/>
                        <a:pt x="343" y="2251"/>
                      </a:cubicBezTo>
                      <a:cubicBezTo>
                        <a:pt x="125" y="2854"/>
                        <a:pt x="0" y="3495"/>
                        <a:pt x="129" y="4132"/>
                      </a:cubicBezTo>
                      <a:cubicBezTo>
                        <a:pt x="368" y="5317"/>
                        <a:pt x="1549" y="5899"/>
                        <a:pt x="2669" y="6031"/>
                      </a:cubicBezTo>
                      <a:cubicBezTo>
                        <a:pt x="2760" y="6042"/>
                        <a:pt x="2855" y="6047"/>
                        <a:pt x="2952" y="6047"/>
                      </a:cubicBezTo>
                      <a:cubicBezTo>
                        <a:pt x="3460" y="6047"/>
                        <a:pt x="4016" y="5903"/>
                        <a:pt x="4432" y="5643"/>
                      </a:cubicBezTo>
                      <a:cubicBezTo>
                        <a:pt x="4893" y="5359"/>
                        <a:pt x="5097" y="4739"/>
                        <a:pt x="5274" y="4254"/>
                      </a:cubicBezTo>
                      <a:cubicBezTo>
                        <a:pt x="5509" y="3606"/>
                        <a:pt x="5506" y="3003"/>
                        <a:pt x="5315" y="2345"/>
                      </a:cubicBezTo>
                      <a:cubicBezTo>
                        <a:pt x="5093" y="1561"/>
                        <a:pt x="4407" y="938"/>
                        <a:pt x="4317" y="134"/>
                      </a:cubicBezTo>
                      <a:cubicBezTo>
                        <a:pt x="4312" y="82"/>
                        <a:pt x="4268" y="56"/>
                        <a:pt x="4227" y="56"/>
                      </a:cubicBezTo>
                      <a:cubicBezTo>
                        <a:pt x="4186" y="56"/>
                        <a:pt x="4148" y="82"/>
                        <a:pt x="4154" y="134"/>
                      </a:cubicBezTo>
                      <a:cubicBezTo>
                        <a:pt x="4199" y="560"/>
                        <a:pt x="4380" y="883"/>
                        <a:pt x="4605" y="1243"/>
                      </a:cubicBezTo>
                      <a:cubicBezTo>
                        <a:pt x="4920" y="1745"/>
                        <a:pt x="5166" y="2244"/>
                        <a:pt x="5264" y="2837"/>
                      </a:cubicBezTo>
                      <a:cubicBezTo>
                        <a:pt x="5384" y="3568"/>
                        <a:pt x="5149" y="4479"/>
                        <a:pt x="4719" y="5092"/>
                      </a:cubicBezTo>
                      <a:cubicBezTo>
                        <a:pt x="4339" y="5632"/>
                        <a:pt x="3637" y="5879"/>
                        <a:pt x="2971" y="5879"/>
                      </a:cubicBezTo>
                      <a:cubicBezTo>
                        <a:pt x="2800" y="5879"/>
                        <a:pt x="2631" y="5862"/>
                        <a:pt x="2471" y="5830"/>
                      </a:cubicBezTo>
                      <a:cubicBezTo>
                        <a:pt x="1906" y="5719"/>
                        <a:pt x="1237" y="5498"/>
                        <a:pt x="811" y="5095"/>
                      </a:cubicBezTo>
                      <a:cubicBezTo>
                        <a:pt x="215" y="4531"/>
                        <a:pt x="153" y="3637"/>
                        <a:pt x="323" y="2882"/>
                      </a:cubicBezTo>
                      <a:cubicBezTo>
                        <a:pt x="541" y="1922"/>
                        <a:pt x="1258" y="1062"/>
                        <a:pt x="1338" y="79"/>
                      </a:cubicBezTo>
                      <a:cubicBezTo>
                        <a:pt x="1341" y="27"/>
                        <a:pt x="1302" y="1"/>
                        <a:pt x="126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2" name="Google Shape;682;p37"/>
                <p:cNvSpPr/>
                <p:nvPr/>
              </p:nvSpPr>
              <p:spPr>
                <a:xfrm>
                  <a:off x="4429427" y="996122"/>
                  <a:ext cx="155418" cy="22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6" h="447" extrusionOk="0">
                      <a:moveTo>
                        <a:pt x="1623" y="0"/>
                      </a:moveTo>
                      <a:cubicBezTo>
                        <a:pt x="1070" y="0"/>
                        <a:pt x="517" y="84"/>
                        <a:pt x="81" y="299"/>
                      </a:cubicBezTo>
                      <a:cubicBezTo>
                        <a:pt x="1" y="337"/>
                        <a:pt x="50" y="447"/>
                        <a:pt x="125" y="447"/>
                      </a:cubicBezTo>
                      <a:cubicBezTo>
                        <a:pt x="138" y="447"/>
                        <a:pt x="151" y="444"/>
                        <a:pt x="164" y="437"/>
                      </a:cubicBezTo>
                      <a:cubicBezTo>
                        <a:pt x="557" y="245"/>
                        <a:pt x="1089" y="171"/>
                        <a:pt x="1622" y="171"/>
                      </a:cubicBezTo>
                      <a:cubicBezTo>
                        <a:pt x="2110" y="171"/>
                        <a:pt x="2598" y="233"/>
                        <a:pt x="2978" y="326"/>
                      </a:cubicBezTo>
                      <a:cubicBezTo>
                        <a:pt x="2985" y="328"/>
                        <a:pt x="2991" y="328"/>
                        <a:pt x="2998" y="328"/>
                      </a:cubicBezTo>
                      <a:cubicBezTo>
                        <a:pt x="3084" y="328"/>
                        <a:pt x="3116" y="190"/>
                        <a:pt x="3019" y="166"/>
                      </a:cubicBezTo>
                      <a:cubicBezTo>
                        <a:pt x="2609" y="67"/>
                        <a:pt x="2116" y="0"/>
                        <a:pt x="162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37"/>
                <p:cNvSpPr/>
                <p:nvPr/>
              </p:nvSpPr>
              <p:spPr>
                <a:xfrm>
                  <a:off x="4431023" y="917766"/>
                  <a:ext cx="156366" cy="100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5" h="2020" extrusionOk="0">
                      <a:moveTo>
                        <a:pt x="1318" y="1"/>
                      </a:moveTo>
                      <a:cubicBezTo>
                        <a:pt x="945" y="1"/>
                        <a:pt x="568" y="54"/>
                        <a:pt x="379" y="296"/>
                      </a:cubicBezTo>
                      <a:cubicBezTo>
                        <a:pt x="70" y="688"/>
                        <a:pt x="94" y="1450"/>
                        <a:pt x="11" y="1918"/>
                      </a:cubicBezTo>
                      <a:cubicBezTo>
                        <a:pt x="1" y="1980"/>
                        <a:pt x="53" y="2020"/>
                        <a:pt x="101" y="2020"/>
                      </a:cubicBezTo>
                      <a:cubicBezTo>
                        <a:pt x="133" y="2020"/>
                        <a:pt x="164" y="2001"/>
                        <a:pt x="171" y="1959"/>
                      </a:cubicBezTo>
                      <a:cubicBezTo>
                        <a:pt x="229" y="1613"/>
                        <a:pt x="270" y="1263"/>
                        <a:pt x="347" y="917"/>
                      </a:cubicBezTo>
                      <a:cubicBezTo>
                        <a:pt x="496" y="213"/>
                        <a:pt x="1199" y="192"/>
                        <a:pt x="1796" y="192"/>
                      </a:cubicBezTo>
                      <a:cubicBezTo>
                        <a:pt x="1806" y="192"/>
                        <a:pt x="1817" y="192"/>
                        <a:pt x="1828" y="192"/>
                      </a:cubicBezTo>
                      <a:cubicBezTo>
                        <a:pt x="1895" y="192"/>
                        <a:pt x="1965" y="191"/>
                        <a:pt x="2035" y="191"/>
                      </a:cubicBezTo>
                      <a:cubicBezTo>
                        <a:pt x="2298" y="191"/>
                        <a:pt x="2566" y="216"/>
                        <a:pt x="2741" y="463"/>
                      </a:cubicBezTo>
                      <a:cubicBezTo>
                        <a:pt x="2845" y="608"/>
                        <a:pt x="2856" y="875"/>
                        <a:pt x="2873" y="1051"/>
                      </a:cubicBezTo>
                      <a:cubicBezTo>
                        <a:pt x="2904" y="1347"/>
                        <a:pt x="2928" y="1644"/>
                        <a:pt x="2963" y="1939"/>
                      </a:cubicBezTo>
                      <a:cubicBezTo>
                        <a:pt x="2970" y="1991"/>
                        <a:pt x="3014" y="2017"/>
                        <a:pt x="3055" y="2017"/>
                      </a:cubicBezTo>
                      <a:cubicBezTo>
                        <a:pt x="3096" y="2017"/>
                        <a:pt x="3134" y="1991"/>
                        <a:pt x="3129" y="1939"/>
                      </a:cubicBezTo>
                      <a:cubicBezTo>
                        <a:pt x="3077" y="1495"/>
                        <a:pt x="3105" y="982"/>
                        <a:pt x="2963" y="557"/>
                      </a:cubicBezTo>
                      <a:cubicBezTo>
                        <a:pt x="2790" y="43"/>
                        <a:pt x="2502" y="50"/>
                        <a:pt x="2028" y="33"/>
                      </a:cubicBezTo>
                      <a:cubicBezTo>
                        <a:pt x="1839" y="27"/>
                        <a:pt x="1580" y="1"/>
                        <a:pt x="131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4" name="Google Shape;684;p37"/>
                <p:cNvSpPr/>
                <p:nvPr/>
              </p:nvSpPr>
              <p:spPr>
                <a:xfrm>
                  <a:off x="4479254" y="873076"/>
                  <a:ext cx="67784" cy="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20" extrusionOk="0">
                      <a:moveTo>
                        <a:pt x="694" y="1"/>
                      </a:moveTo>
                      <a:cubicBezTo>
                        <a:pt x="475" y="1"/>
                        <a:pt x="220" y="84"/>
                        <a:pt x="111" y="281"/>
                      </a:cubicBezTo>
                      <a:cubicBezTo>
                        <a:pt x="0" y="482"/>
                        <a:pt x="28" y="742"/>
                        <a:pt x="56" y="960"/>
                      </a:cubicBezTo>
                      <a:cubicBezTo>
                        <a:pt x="61" y="1001"/>
                        <a:pt x="90" y="1019"/>
                        <a:pt x="121" y="1019"/>
                      </a:cubicBezTo>
                      <a:cubicBezTo>
                        <a:pt x="169" y="1019"/>
                        <a:pt x="223" y="978"/>
                        <a:pt x="215" y="915"/>
                      </a:cubicBezTo>
                      <a:cubicBezTo>
                        <a:pt x="191" y="749"/>
                        <a:pt x="160" y="517"/>
                        <a:pt x="250" y="364"/>
                      </a:cubicBezTo>
                      <a:cubicBezTo>
                        <a:pt x="338" y="219"/>
                        <a:pt x="531" y="164"/>
                        <a:pt x="699" y="164"/>
                      </a:cubicBezTo>
                      <a:cubicBezTo>
                        <a:pt x="723" y="164"/>
                        <a:pt x="747" y="165"/>
                        <a:pt x="770" y="167"/>
                      </a:cubicBezTo>
                      <a:cubicBezTo>
                        <a:pt x="1241" y="215"/>
                        <a:pt x="1130" y="593"/>
                        <a:pt x="1161" y="936"/>
                      </a:cubicBezTo>
                      <a:cubicBezTo>
                        <a:pt x="1165" y="989"/>
                        <a:pt x="1208" y="1015"/>
                        <a:pt x="1249" y="1015"/>
                      </a:cubicBezTo>
                      <a:cubicBezTo>
                        <a:pt x="1289" y="1015"/>
                        <a:pt x="1327" y="989"/>
                        <a:pt x="1324" y="936"/>
                      </a:cubicBezTo>
                      <a:cubicBezTo>
                        <a:pt x="1303" y="721"/>
                        <a:pt x="1358" y="468"/>
                        <a:pt x="1262" y="268"/>
                      </a:cubicBezTo>
                      <a:cubicBezTo>
                        <a:pt x="1164" y="70"/>
                        <a:pt x="908" y="1"/>
                        <a:pt x="707" y="1"/>
                      </a:cubicBezTo>
                      <a:cubicBezTo>
                        <a:pt x="703" y="1"/>
                        <a:pt x="699" y="1"/>
                        <a:pt x="69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5" name="Google Shape;685;p37"/>
                <p:cNvSpPr/>
                <p:nvPr/>
              </p:nvSpPr>
              <p:spPr>
                <a:xfrm>
                  <a:off x="4431173" y="1015475"/>
                  <a:ext cx="43643" cy="21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438" extrusionOk="0">
                      <a:moveTo>
                        <a:pt x="124" y="0"/>
                      </a:moveTo>
                      <a:cubicBezTo>
                        <a:pt x="58" y="0"/>
                        <a:pt x="1" y="84"/>
                        <a:pt x="64" y="139"/>
                      </a:cubicBezTo>
                      <a:cubicBezTo>
                        <a:pt x="264" y="312"/>
                        <a:pt x="504" y="413"/>
                        <a:pt x="771" y="437"/>
                      </a:cubicBezTo>
                      <a:cubicBezTo>
                        <a:pt x="773" y="437"/>
                        <a:pt x="775" y="437"/>
                        <a:pt x="777" y="437"/>
                      </a:cubicBezTo>
                      <a:cubicBezTo>
                        <a:pt x="874" y="437"/>
                        <a:pt x="872" y="281"/>
                        <a:pt x="771" y="271"/>
                      </a:cubicBezTo>
                      <a:cubicBezTo>
                        <a:pt x="549" y="253"/>
                        <a:pt x="347" y="167"/>
                        <a:pt x="178" y="21"/>
                      </a:cubicBezTo>
                      <a:cubicBezTo>
                        <a:pt x="161" y="6"/>
                        <a:pt x="142" y="0"/>
                        <a:pt x="1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6" name="Google Shape;686;p37"/>
                <p:cNvSpPr/>
                <p:nvPr/>
              </p:nvSpPr>
              <p:spPr>
                <a:xfrm>
                  <a:off x="4541800" y="1010437"/>
                  <a:ext cx="47084" cy="23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" h="469" extrusionOk="0">
                      <a:moveTo>
                        <a:pt x="821" y="0"/>
                      </a:moveTo>
                      <a:cubicBezTo>
                        <a:pt x="803" y="0"/>
                        <a:pt x="784" y="7"/>
                        <a:pt x="766" y="22"/>
                      </a:cubicBezTo>
                      <a:cubicBezTo>
                        <a:pt x="602" y="173"/>
                        <a:pt x="343" y="303"/>
                        <a:pt x="113" y="303"/>
                      </a:cubicBezTo>
                      <a:cubicBezTo>
                        <a:pt x="110" y="303"/>
                        <a:pt x="107" y="303"/>
                        <a:pt x="104" y="303"/>
                      </a:cubicBezTo>
                      <a:cubicBezTo>
                        <a:pt x="0" y="303"/>
                        <a:pt x="0" y="466"/>
                        <a:pt x="104" y="469"/>
                      </a:cubicBezTo>
                      <a:cubicBezTo>
                        <a:pt x="107" y="469"/>
                        <a:pt x="110" y="469"/>
                        <a:pt x="113" y="469"/>
                      </a:cubicBezTo>
                      <a:cubicBezTo>
                        <a:pt x="384" y="469"/>
                        <a:pt x="685" y="318"/>
                        <a:pt x="884" y="140"/>
                      </a:cubicBezTo>
                      <a:cubicBezTo>
                        <a:pt x="943" y="82"/>
                        <a:pt x="887" y="0"/>
                        <a:pt x="82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7" name="Google Shape;687;p37"/>
                <p:cNvSpPr/>
                <p:nvPr/>
              </p:nvSpPr>
              <p:spPr>
                <a:xfrm>
                  <a:off x="4489429" y="998666"/>
                  <a:ext cx="18554" cy="221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" h="4440" extrusionOk="0">
                      <a:moveTo>
                        <a:pt x="257" y="1"/>
                      </a:moveTo>
                      <a:cubicBezTo>
                        <a:pt x="216" y="1"/>
                        <a:pt x="176" y="28"/>
                        <a:pt x="177" y="81"/>
                      </a:cubicBezTo>
                      <a:cubicBezTo>
                        <a:pt x="198" y="1495"/>
                        <a:pt x="212" y="2933"/>
                        <a:pt x="11" y="4336"/>
                      </a:cubicBezTo>
                      <a:cubicBezTo>
                        <a:pt x="0" y="4398"/>
                        <a:pt x="55" y="4440"/>
                        <a:pt x="102" y="4440"/>
                      </a:cubicBezTo>
                      <a:cubicBezTo>
                        <a:pt x="133" y="4440"/>
                        <a:pt x="162" y="4422"/>
                        <a:pt x="167" y="4381"/>
                      </a:cubicBezTo>
                      <a:cubicBezTo>
                        <a:pt x="372" y="2960"/>
                        <a:pt x="361" y="1512"/>
                        <a:pt x="340" y="81"/>
                      </a:cubicBezTo>
                      <a:cubicBezTo>
                        <a:pt x="340" y="28"/>
                        <a:pt x="299" y="1"/>
                        <a:pt x="25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8" name="Google Shape;688;p37"/>
                <p:cNvSpPr/>
                <p:nvPr/>
              </p:nvSpPr>
              <p:spPr>
                <a:xfrm>
                  <a:off x="4513469" y="998816"/>
                  <a:ext cx="37558" cy="2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" h="4283" extrusionOk="0">
                      <a:moveTo>
                        <a:pt x="80" y="0"/>
                      </a:moveTo>
                      <a:cubicBezTo>
                        <a:pt x="39" y="0"/>
                        <a:pt x="0" y="26"/>
                        <a:pt x="7" y="78"/>
                      </a:cubicBezTo>
                      <a:cubicBezTo>
                        <a:pt x="177" y="1460"/>
                        <a:pt x="350" y="2850"/>
                        <a:pt x="586" y="4222"/>
                      </a:cubicBezTo>
                      <a:cubicBezTo>
                        <a:pt x="593" y="4264"/>
                        <a:pt x="622" y="4282"/>
                        <a:pt x="654" y="4282"/>
                      </a:cubicBezTo>
                      <a:cubicBezTo>
                        <a:pt x="701" y="4282"/>
                        <a:pt x="752" y="4242"/>
                        <a:pt x="742" y="4180"/>
                      </a:cubicBezTo>
                      <a:cubicBezTo>
                        <a:pt x="509" y="2819"/>
                        <a:pt x="340" y="1447"/>
                        <a:pt x="170" y="78"/>
                      </a:cubicBezTo>
                      <a:cubicBezTo>
                        <a:pt x="165" y="26"/>
                        <a:pt x="121" y="0"/>
                        <a:pt x="8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37"/>
                <p:cNvSpPr/>
                <p:nvPr/>
              </p:nvSpPr>
              <p:spPr>
                <a:xfrm>
                  <a:off x="4320546" y="1034927"/>
                  <a:ext cx="51673" cy="3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623" extrusionOk="0">
                      <a:moveTo>
                        <a:pt x="112" y="0"/>
                      </a:moveTo>
                      <a:cubicBezTo>
                        <a:pt x="57" y="0"/>
                        <a:pt x="0" y="59"/>
                        <a:pt x="37" y="123"/>
                      </a:cubicBezTo>
                      <a:cubicBezTo>
                        <a:pt x="195" y="404"/>
                        <a:pt x="590" y="498"/>
                        <a:pt x="868" y="615"/>
                      </a:cubicBezTo>
                      <a:cubicBezTo>
                        <a:pt x="880" y="620"/>
                        <a:pt x="892" y="622"/>
                        <a:pt x="904" y="622"/>
                      </a:cubicBezTo>
                      <a:cubicBezTo>
                        <a:pt x="983" y="622"/>
                        <a:pt x="1036" y="510"/>
                        <a:pt x="951" y="474"/>
                      </a:cubicBezTo>
                      <a:cubicBezTo>
                        <a:pt x="806" y="411"/>
                        <a:pt x="656" y="349"/>
                        <a:pt x="511" y="286"/>
                      </a:cubicBezTo>
                      <a:cubicBezTo>
                        <a:pt x="379" y="227"/>
                        <a:pt x="251" y="168"/>
                        <a:pt x="178" y="40"/>
                      </a:cubicBezTo>
                      <a:cubicBezTo>
                        <a:pt x="162" y="12"/>
                        <a:pt x="137" y="0"/>
                        <a:pt x="11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0" name="Google Shape;690;p37"/>
                <p:cNvSpPr/>
                <p:nvPr/>
              </p:nvSpPr>
              <p:spPr>
                <a:xfrm>
                  <a:off x="4674522" y="1151190"/>
                  <a:ext cx="86787" cy="9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" h="197" extrusionOk="0">
                      <a:moveTo>
                        <a:pt x="561" y="0"/>
                      </a:moveTo>
                      <a:cubicBezTo>
                        <a:pt x="410" y="0"/>
                        <a:pt x="259" y="2"/>
                        <a:pt x="108" y="6"/>
                      </a:cubicBezTo>
                      <a:cubicBezTo>
                        <a:pt x="1" y="6"/>
                        <a:pt x="0" y="169"/>
                        <a:pt x="104" y="169"/>
                      </a:cubicBezTo>
                      <a:cubicBezTo>
                        <a:pt x="105" y="169"/>
                        <a:pt x="106" y="169"/>
                        <a:pt x="108" y="169"/>
                      </a:cubicBezTo>
                      <a:cubicBezTo>
                        <a:pt x="256" y="165"/>
                        <a:pt x="405" y="163"/>
                        <a:pt x="554" y="163"/>
                      </a:cubicBezTo>
                      <a:cubicBezTo>
                        <a:pt x="914" y="163"/>
                        <a:pt x="1275" y="175"/>
                        <a:pt x="1636" y="196"/>
                      </a:cubicBezTo>
                      <a:cubicBezTo>
                        <a:pt x="1638" y="197"/>
                        <a:pt x="1640" y="197"/>
                        <a:pt x="1643" y="197"/>
                      </a:cubicBezTo>
                      <a:cubicBezTo>
                        <a:pt x="1740" y="197"/>
                        <a:pt x="1738" y="37"/>
                        <a:pt x="1636" y="30"/>
                      </a:cubicBezTo>
                      <a:cubicBezTo>
                        <a:pt x="1277" y="11"/>
                        <a:pt x="919" y="0"/>
                        <a:pt x="56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1" name="Google Shape;691;p37"/>
                <p:cNvSpPr/>
                <p:nvPr/>
              </p:nvSpPr>
              <p:spPr>
                <a:xfrm>
                  <a:off x="4645494" y="1289698"/>
                  <a:ext cx="51873" cy="340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" h="683" extrusionOk="0">
                      <a:moveTo>
                        <a:pt x="119" y="0"/>
                      </a:moveTo>
                      <a:cubicBezTo>
                        <a:pt x="46" y="0"/>
                        <a:pt x="0" y="109"/>
                        <a:pt x="77" y="150"/>
                      </a:cubicBezTo>
                      <a:cubicBezTo>
                        <a:pt x="350" y="302"/>
                        <a:pt x="614" y="472"/>
                        <a:pt x="860" y="663"/>
                      </a:cubicBezTo>
                      <a:cubicBezTo>
                        <a:pt x="877" y="677"/>
                        <a:pt x="895" y="683"/>
                        <a:pt x="913" y="683"/>
                      </a:cubicBezTo>
                      <a:cubicBezTo>
                        <a:pt x="980" y="683"/>
                        <a:pt x="1039" y="600"/>
                        <a:pt x="974" y="549"/>
                      </a:cubicBezTo>
                      <a:cubicBezTo>
                        <a:pt x="718" y="347"/>
                        <a:pt x="448" y="168"/>
                        <a:pt x="160" y="11"/>
                      </a:cubicBezTo>
                      <a:cubicBezTo>
                        <a:pt x="146" y="4"/>
                        <a:pt x="132" y="0"/>
                        <a:pt x="11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2" name="Google Shape;692;p37"/>
                <p:cNvSpPr/>
                <p:nvPr/>
              </p:nvSpPr>
              <p:spPr>
                <a:xfrm>
                  <a:off x="4354911" y="1310298"/>
                  <a:ext cx="39653" cy="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5" h="885" extrusionOk="0">
                      <a:moveTo>
                        <a:pt x="676" y="1"/>
                      </a:moveTo>
                      <a:cubicBezTo>
                        <a:pt x="652" y="1"/>
                        <a:pt x="626" y="11"/>
                        <a:pt x="608" y="35"/>
                      </a:cubicBezTo>
                      <a:cubicBezTo>
                        <a:pt x="421" y="281"/>
                        <a:pt x="234" y="524"/>
                        <a:pt x="47" y="769"/>
                      </a:cubicBezTo>
                      <a:cubicBezTo>
                        <a:pt x="1" y="828"/>
                        <a:pt x="57" y="884"/>
                        <a:pt x="117" y="884"/>
                      </a:cubicBezTo>
                      <a:cubicBezTo>
                        <a:pt x="143" y="884"/>
                        <a:pt x="169" y="874"/>
                        <a:pt x="189" y="849"/>
                      </a:cubicBezTo>
                      <a:cubicBezTo>
                        <a:pt x="376" y="607"/>
                        <a:pt x="563" y="364"/>
                        <a:pt x="750" y="118"/>
                      </a:cubicBezTo>
                      <a:cubicBezTo>
                        <a:pt x="794" y="59"/>
                        <a:pt x="736" y="1"/>
                        <a:pt x="67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3" name="Google Shape;693;p37"/>
                <p:cNvSpPr/>
                <p:nvPr/>
              </p:nvSpPr>
              <p:spPr>
                <a:xfrm>
                  <a:off x="4503095" y="1345311"/>
                  <a:ext cx="9377" cy="4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" h="832" extrusionOk="0">
                      <a:moveTo>
                        <a:pt x="80" y="0"/>
                      </a:moveTo>
                      <a:cubicBezTo>
                        <a:pt x="40" y="0"/>
                        <a:pt x="0" y="26"/>
                        <a:pt x="4" y="78"/>
                      </a:cubicBezTo>
                      <a:cubicBezTo>
                        <a:pt x="21" y="303"/>
                        <a:pt x="25" y="529"/>
                        <a:pt x="15" y="753"/>
                      </a:cubicBezTo>
                      <a:cubicBezTo>
                        <a:pt x="11" y="805"/>
                        <a:pt x="51" y="831"/>
                        <a:pt x="92" y="831"/>
                      </a:cubicBezTo>
                      <a:cubicBezTo>
                        <a:pt x="133" y="831"/>
                        <a:pt x="175" y="805"/>
                        <a:pt x="177" y="753"/>
                      </a:cubicBezTo>
                      <a:cubicBezTo>
                        <a:pt x="188" y="529"/>
                        <a:pt x="184" y="303"/>
                        <a:pt x="167" y="78"/>
                      </a:cubicBezTo>
                      <a:cubicBezTo>
                        <a:pt x="163" y="26"/>
                        <a:pt x="121" y="0"/>
                        <a:pt x="8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4" name="Google Shape;694;p37"/>
                <p:cNvSpPr/>
                <p:nvPr/>
              </p:nvSpPr>
              <p:spPr>
                <a:xfrm>
                  <a:off x="4666941" y="1220918"/>
                  <a:ext cx="36560" cy="13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" h="277" extrusionOk="0">
                      <a:moveTo>
                        <a:pt x="95" y="0"/>
                      </a:moveTo>
                      <a:cubicBezTo>
                        <a:pt x="0" y="0"/>
                        <a:pt x="3" y="154"/>
                        <a:pt x="104" y="164"/>
                      </a:cubicBezTo>
                      <a:cubicBezTo>
                        <a:pt x="274" y="181"/>
                        <a:pt x="437" y="216"/>
                        <a:pt x="600" y="271"/>
                      </a:cubicBezTo>
                      <a:cubicBezTo>
                        <a:pt x="609" y="275"/>
                        <a:pt x="619" y="276"/>
                        <a:pt x="627" y="276"/>
                      </a:cubicBezTo>
                      <a:cubicBezTo>
                        <a:pt x="707" y="276"/>
                        <a:pt x="732" y="143"/>
                        <a:pt x="641" y="116"/>
                      </a:cubicBezTo>
                      <a:cubicBezTo>
                        <a:pt x="467" y="53"/>
                        <a:pt x="288" y="18"/>
                        <a:pt x="104" y="1"/>
                      </a:cubicBezTo>
                      <a:cubicBezTo>
                        <a:pt x="101" y="1"/>
                        <a:pt x="98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5" name="Google Shape;695;p37"/>
                <p:cNvSpPr/>
                <p:nvPr/>
              </p:nvSpPr>
              <p:spPr>
                <a:xfrm>
                  <a:off x="4634122" y="1063207"/>
                  <a:ext cx="36161" cy="20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413" extrusionOk="0">
                      <a:moveTo>
                        <a:pt x="600" y="0"/>
                      </a:moveTo>
                      <a:cubicBezTo>
                        <a:pt x="588" y="0"/>
                        <a:pt x="574" y="3"/>
                        <a:pt x="561" y="10"/>
                      </a:cubicBezTo>
                      <a:cubicBezTo>
                        <a:pt x="402" y="94"/>
                        <a:pt x="239" y="177"/>
                        <a:pt x="79" y="263"/>
                      </a:cubicBezTo>
                      <a:cubicBezTo>
                        <a:pt x="0" y="304"/>
                        <a:pt x="48" y="413"/>
                        <a:pt x="121" y="413"/>
                      </a:cubicBezTo>
                      <a:cubicBezTo>
                        <a:pt x="134" y="413"/>
                        <a:pt x="148" y="409"/>
                        <a:pt x="163" y="401"/>
                      </a:cubicBezTo>
                      <a:cubicBezTo>
                        <a:pt x="322" y="318"/>
                        <a:pt x="485" y="235"/>
                        <a:pt x="644" y="152"/>
                      </a:cubicBezTo>
                      <a:cubicBezTo>
                        <a:pt x="724" y="111"/>
                        <a:pt x="675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6" name="Google Shape;696;p37"/>
                <p:cNvSpPr/>
                <p:nvPr/>
              </p:nvSpPr>
              <p:spPr>
                <a:xfrm>
                  <a:off x="4364836" y="955921"/>
                  <a:ext cx="22994" cy="35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" h="715" extrusionOk="0">
                      <a:moveTo>
                        <a:pt x="111" y="1"/>
                      </a:moveTo>
                      <a:cubicBezTo>
                        <a:pt x="58" y="1"/>
                        <a:pt x="1" y="61"/>
                        <a:pt x="32" y="127"/>
                      </a:cubicBezTo>
                      <a:cubicBezTo>
                        <a:pt x="118" y="307"/>
                        <a:pt x="201" y="491"/>
                        <a:pt x="288" y="671"/>
                      </a:cubicBezTo>
                      <a:cubicBezTo>
                        <a:pt x="302" y="702"/>
                        <a:pt x="326" y="715"/>
                        <a:pt x="351" y="715"/>
                      </a:cubicBezTo>
                      <a:cubicBezTo>
                        <a:pt x="404" y="715"/>
                        <a:pt x="461" y="655"/>
                        <a:pt x="430" y="588"/>
                      </a:cubicBezTo>
                      <a:cubicBezTo>
                        <a:pt x="343" y="408"/>
                        <a:pt x="260" y="224"/>
                        <a:pt x="174" y="44"/>
                      </a:cubicBezTo>
                      <a:cubicBezTo>
                        <a:pt x="160" y="14"/>
                        <a:pt x="136" y="1"/>
                        <a:pt x="11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7" name="Google Shape;697;p37"/>
                <p:cNvSpPr/>
                <p:nvPr/>
              </p:nvSpPr>
              <p:spPr>
                <a:xfrm>
                  <a:off x="4433966" y="964301"/>
                  <a:ext cx="146091" cy="21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9" h="440" extrusionOk="0">
                      <a:moveTo>
                        <a:pt x="1976" y="0"/>
                      </a:moveTo>
                      <a:cubicBezTo>
                        <a:pt x="1757" y="0"/>
                        <a:pt x="1534" y="20"/>
                        <a:pt x="1307" y="43"/>
                      </a:cubicBezTo>
                      <a:cubicBezTo>
                        <a:pt x="888" y="84"/>
                        <a:pt x="465" y="94"/>
                        <a:pt x="83" y="289"/>
                      </a:cubicBezTo>
                      <a:cubicBezTo>
                        <a:pt x="0" y="330"/>
                        <a:pt x="51" y="439"/>
                        <a:pt x="126" y="439"/>
                      </a:cubicBezTo>
                      <a:cubicBezTo>
                        <a:pt x="138" y="439"/>
                        <a:pt x="150" y="436"/>
                        <a:pt x="163" y="430"/>
                      </a:cubicBezTo>
                      <a:cubicBezTo>
                        <a:pt x="565" y="226"/>
                        <a:pt x="1047" y="230"/>
                        <a:pt x="1484" y="188"/>
                      </a:cubicBezTo>
                      <a:cubicBezTo>
                        <a:pt x="1647" y="173"/>
                        <a:pt x="1807" y="162"/>
                        <a:pt x="1965" y="162"/>
                      </a:cubicBezTo>
                      <a:cubicBezTo>
                        <a:pt x="2246" y="162"/>
                        <a:pt x="2521" y="197"/>
                        <a:pt x="2800" y="305"/>
                      </a:cubicBezTo>
                      <a:cubicBezTo>
                        <a:pt x="2810" y="309"/>
                        <a:pt x="2820" y="311"/>
                        <a:pt x="2829" y="311"/>
                      </a:cubicBezTo>
                      <a:cubicBezTo>
                        <a:pt x="2905" y="311"/>
                        <a:pt x="2929" y="181"/>
                        <a:pt x="2842" y="147"/>
                      </a:cubicBezTo>
                      <a:cubicBezTo>
                        <a:pt x="2555" y="35"/>
                        <a:pt x="2268" y="0"/>
                        <a:pt x="197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8" name="Google Shape;698;p37"/>
                <p:cNvSpPr/>
                <p:nvPr/>
              </p:nvSpPr>
              <p:spPr>
                <a:xfrm>
                  <a:off x="4505888" y="-186162"/>
                  <a:ext cx="11222" cy="1067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" h="21399" extrusionOk="0">
                      <a:moveTo>
                        <a:pt x="133" y="1"/>
                      </a:moveTo>
                      <a:cubicBezTo>
                        <a:pt x="92" y="1"/>
                        <a:pt x="50" y="28"/>
                        <a:pt x="48" y="81"/>
                      </a:cubicBezTo>
                      <a:cubicBezTo>
                        <a:pt x="0" y="7160"/>
                        <a:pt x="17" y="14238"/>
                        <a:pt x="63" y="21321"/>
                      </a:cubicBezTo>
                      <a:cubicBezTo>
                        <a:pt x="63" y="21373"/>
                        <a:pt x="103" y="21399"/>
                        <a:pt x="144" y="21399"/>
                      </a:cubicBezTo>
                      <a:cubicBezTo>
                        <a:pt x="184" y="21399"/>
                        <a:pt x="225" y="21373"/>
                        <a:pt x="225" y="21321"/>
                      </a:cubicBezTo>
                      <a:cubicBezTo>
                        <a:pt x="183" y="14238"/>
                        <a:pt x="162" y="7160"/>
                        <a:pt x="215" y="81"/>
                      </a:cubicBezTo>
                      <a:cubicBezTo>
                        <a:pt x="215" y="28"/>
                        <a:pt x="174" y="1"/>
                        <a:pt x="13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99" name="Google Shape;699;p37"/>
            <p:cNvGrpSpPr/>
            <p:nvPr/>
          </p:nvGrpSpPr>
          <p:grpSpPr>
            <a:xfrm>
              <a:off x="617971" y="407082"/>
              <a:ext cx="7847630" cy="4062786"/>
              <a:chOff x="617971" y="407082"/>
              <a:chExt cx="7847630" cy="4062786"/>
            </a:xfrm>
          </p:grpSpPr>
          <p:sp>
            <p:nvSpPr>
              <p:cNvPr id="700" name="Google Shape;700;p37"/>
              <p:cNvSpPr/>
              <p:nvPr/>
            </p:nvSpPr>
            <p:spPr>
              <a:xfrm>
                <a:off x="4254957" y="1155978"/>
                <a:ext cx="88981" cy="11821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237" extrusionOk="0">
                    <a:moveTo>
                      <a:pt x="1139" y="0"/>
                    </a:moveTo>
                    <a:cubicBezTo>
                      <a:pt x="792" y="0"/>
                      <a:pt x="448" y="26"/>
                      <a:pt x="100" y="76"/>
                    </a:cubicBezTo>
                    <a:cubicBezTo>
                      <a:pt x="1" y="93"/>
                      <a:pt x="38" y="237"/>
                      <a:pt x="133" y="237"/>
                    </a:cubicBezTo>
                    <a:cubicBezTo>
                      <a:pt x="137" y="237"/>
                      <a:pt x="141" y="237"/>
                      <a:pt x="146" y="236"/>
                    </a:cubicBezTo>
                    <a:cubicBezTo>
                      <a:pt x="475" y="186"/>
                      <a:pt x="806" y="162"/>
                      <a:pt x="1136" y="162"/>
                    </a:cubicBezTo>
                    <a:cubicBezTo>
                      <a:pt x="1316" y="162"/>
                      <a:pt x="1496" y="169"/>
                      <a:pt x="1677" y="184"/>
                    </a:cubicBezTo>
                    <a:cubicBezTo>
                      <a:pt x="1679" y="184"/>
                      <a:pt x="1681" y="184"/>
                      <a:pt x="1684" y="184"/>
                    </a:cubicBezTo>
                    <a:cubicBezTo>
                      <a:pt x="1784" y="184"/>
                      <a:pt x="1782" y="28"/>
                      <a:pt x="1677" y="21"/>
                    </a:cubicBezTo>
                    <a:cubicBezTo>
                      <a:pt x="1496" y="7"/>
                      <a:pt x="1317" y="0"/>
                      <a:pt x="11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37"/>
              <p:cNvSpPr/>
              <p:nvPr/>
            </p:nvSpPr>
            <p:spPr>
              <a:xfrm>
                <a:off x="4312465" y="1240420"/>
                <a:ext cx="26684" cy="13666"/>
              </a:xfrm>
              <a:custGeom>
                <a:avLst/>
                <a:gdLst/>
                <a:ahLst/>
                <a:cxnLst/>
                <a:rect l="l" t="t" r="r" b="b"/>
                <a:pathLst>
                  <a:path w="535" h="274" extrusionOk="0">
                    <a:moveTo>
                      <a:pt x="426" y="0"/>
                    </a:moveTo>
                    <a:cubicBezTo>
                      <a:pt x="418" y="0"/>
                      <a:pt x="409" y="2"/>
                      <a:pt x="399" y="5"/>
                    </a:cubicBezTo>
                    <a:cubicBezTo>
                      <a:pt x="298" y="40"/>
                      <a:pt x="194" y="75"/>
                      <a:pt x="90" y="112"/>
                    </a:cubicBezTo>
                    <a:cubicBezTo>
                      <a:pt x="0" y="141"/>
                      <a:pt x="28" y="273"/>
                      <a:pt x="105" y="273"/>
                    </a:cubicBezTo>
                    <a:cubicBezTo>
                      <a:pt x="114" y="273"/>
                      <a:pt x="123" y="272"/>
                      <a:pt x="132" y="269"/>
                    </a:cubicBezTo>
                    <a:cubicBezTo>
                      <a:pt x="236" y="234"/>
                      <a:pt x="340" y="199"/>
                      <a:pt x="444" y="165"/>
                    </a:cubicBezTo>
                    <a:cubicBezTo>
                      <a:pt x="535" y="133"/>
                      <a:pt x="507" y="0"/>
                      <a:pt x="4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37"/>
              <p:cNvSpPr/>
              <p:nvPr/>
            </p:nvSpPr>
            <p:spPr>
              <a:xfrm>
                <a:off x="5638792" y="811378"/>
                <a:ext cx="164047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37"/>
              <p:cNvSpPr/>
              <p:nvPr/>
            </p:nvSpPr>
            <p:spPr>
              <a:xfrm>
                <a:off x="8301754" y="4313403"/>
                <a:ext cx="163848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5" h="3137" extrusionOk="0">
                    <a:moveTo>
                      <a:pt x="1633" y="309"/>
                    </a:moveTo>
                    <a:lnTo>
                      <a:pt x="2058" y="1147"/>
                    </a:lnTo>
                    <a:lnTo>
                      <a:pt x="2994" y="1276"/>
                    </a:lnTo>
                    <a:lnTo>
                      <a:pt x="2325" y="1941"/>
                    </a:lnTo>
                    <a:lnTo>
                      <a:pt x="2495" y="2866"/>
                    </a:lnTo>
                    <a:lnTo>
                      <a:pt x="1657" y="2436"/>
                    </a:lnTo>
                    <a:lnTo>
                      <a:pt x="825" y="2883"/>
                    </a:lnTo>
                    <a:lnTo>
                      <a:pt x="974" y="1954"/>
                    </a:lnTo>
                    <a:lnTo>
                      <a:pt x="296" y="1303"/>
                    </a:lnTo>
                    <a:lnTo>
                      <a:pt x="1227" y="1158"/>
                    </a:lnTo>
                    <a:lnTo>
                      <a:pt x="1633" y="309"/>
                    </a:lnTo>
                    <a:close/>
                    <a:moveTo>
                      <a:pt x="1633" y="0"/>
                    </a:moveTo>
                    <a:lnTo>
                      <a:pt x="1134" y="1033"/>
                    </a:lnTo>
                    <a:lnTo>
                      <a:pt x="0" y="1209"/>
                    </a:lnTo>
                    <a:lnTo>
                      <a:pt x="829" y="2004"/>
                    </a:lnTo>
                    <a:lnTo>
                      <a:pt x="645" y="3136"/>
                    </a:lnTo>
                    <a:lnTo>
                      <a:pt x="1657" y="2592"/>
                    </a:lnTo>
                    <a:lnTo>
                      <a:pt x="2679" y="3115"/>
                    </a:lnTo>
                    <a:lnTo>
                      <a:pt x="2679" y="3115"/>
                    </a:lnTo>
                    <a:lnTo>
                      <a:pt x="2474" y="1986"/>
                    </a:lnTo>
                    <a:lnTo>
                      <a:pt x="3285" y="1175"/>
                    </a:lnTo>
                    <a:lnTo>
                      <a:pt x="2149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37"/>
              <p:cNvSpPr/>
              <p:nvPr/>
            </p:nvSpPr>
            <p:spPr>
              <a:xfrm>
                <a:off x="1030092" y="1759653"/>
                <a:ext cx="164047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37"/>
              <p:cNvSpPr/>
              <p:nvPr/>
            </p:nvSpPr>
            <p:spPr>
              <a:xfrm>
                <a:off x="8301754" y="3110003"/>
                <a:ext cx="163848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5" h="3137" extrusionOk="0">
                    <a:moveTo>
                      <a:pt x="1633" y="309"/>
                    </a:moveTo>
                    <a:lnTo>
                      <a:pt x="2058" y="1147"/>
                    </a:lnTo>
                    <a:lnTo>
                      <a:pt x="2994" y="1276"/>
                    </a:lnTo>
                    <a:lnTo>
                      <a:pt x="2325" y="1941"/>
                    </a:lnTo>
                    <a:lnTo>
                      <a:pt x="2495" y="2866"/>
                    </a:lnTo>
                    <a:lnTo>
                      <a:pt x="1657" y="2436"/>
                    </a:lnTo>
                    <a:lnTo>
                      <a:pt x="825" y="2883"/>
                    </a:lnTo>
                    <a:lnTo>
                      <a:pt x="974" y="1954"/>
                    </a:lnTo>
                    <a:lnTo>
                      <a:pt x="296" y="1303"/>
                    </a:lnTo>
                    <a:lnTo>
                      <a:pt x="1227" y="1158"/>
                    </a:lnTo>
                    <a:lnTo>
                      <a:pt x="1633" y="309"/>
                    </a:lnTo>
                    <a:close/>
                    <a:moveTo>
                      <a:pt x="1633" y="0"/>
                    </a:moveTo>
                    <a:lnTo>
                      <a:pt x="1134" y="1033"/>
                    </a:lnTo>
                    <a:lnTo>
                      <a:pt x="0" y="1209"/>
                    </a:lnTo>
                    <a:lnTo>
                      <a:pt x="829" y="2004"/>
                    </a:lnTo>
                    <a:lnTo>
                      <a:pt x="645" y="3136"/>
                    </a:lnTo>
                    <a:lnTo>
                      <a:pt x="1657" y="2592"/>
                    </a:lnTo>
                    <a:lnTo>
                      <a:pt x="2679" y="3115"/>
                    </a:lnTo>
                    <a:lnTo>
                      <a:pt x="2679" y="3115"/>
                    </a:lnTo>
                    <a:lnTo>
                      <a:pt x="2474" y="1986"/>
                    </a:lnTo>
                    <a:lnTo>
                      <a:pt x="3285" y="1175"/>
                    </a:lnTo>
                    <a:lnTo>
                      <a:pt x="2149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37"/>
              <p:cNvSpPr/>
              <p:nvPr/>
            </p:nvSpPr>
            <p:spPr>
              <a:xfrm>
                <a:off x="2080817" y="4050703"/>
                <a:ext cx="164047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37"/>
              <p:cNvSpPr/>
              <p:nvPr/>
            </p:nvSpPr>
            <p:spPr>
              <a:xfrm>
                <a:off x="8301646" y="885007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37"/>
              <p:cNvSpPr/>
              <p:nvPr/>
            </p:nvSpPr>
            <p:spPr>
              <a:xfrm>
                <a:off x="3637271" y="3737457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37"/>
              <p:cNvSpPr/>
              <p:nvPr/>
            </p:nvSpPr>
            <p:spPr>
              <a:xfrm>
                <a:off x="7468371" y="2174682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37"/>
              <p:cNvSpPr/>
              <p:nvPr/>
            </p:nvSpPr>
            <p:spPr>
              <a:xfrm>
                <a:off x="6450517" y="4156928"/>
                <a:ext cx="164047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37"/>
              <p:cNvSpPr/>
              <p:nvPr/>
            </p:nvSpPr>
            <p:spPr>
              <a:xfrm>
                <a:off x="1382946" y="536032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37"/>
              <p:cNvSpPr/>
              <p:nvPr/>
            </p:nvSpPr>
            <p:spPr>
              <a:xfrm>
                <a:off x="3760821" y="407082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37"/>
              <p:cNvSpPr/>
              <p:nvPr/>
            </p:nvSpPr>
            <p:spPr>
              <a:xfrm>
                <a:off x="617971" y="3620082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822" y="2097200"/>
            <a:ext cx="8608298" cy="3078747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989983" y="2238340"/>
            <a:ext cx="8079474" cy="2727854"/>
          </a:xfrm>
          <a:prstGeom prst="roundRect">
            <a:avLst/>
          </a:pr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097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392700" y="1765528"/>
            <a:ext cx="9931791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de-DE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1/ </a:t>
            </a:r>
            <a:r>
              <a:rPr lang="de-DE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Thiết kế thí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2/ </a:t>
            </a:r>
            <a:r>
              <a:rPr lang="de-DE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 1 số biện pháp tăng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3555633" y="365760"/>
            <a:ext cx="443630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dirty="0" smtClean="0">
                <a:solidFill>
                  <a:schemeClr val="tx1"/>
                </a:solidFill>
              </a:rPr>
              <a:t>THẢO LUẬN CẶP ĐÔI</a:t>
            </a:r>
            <a:endParaRPr lang="vi-VN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08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5" name="Google Shape;635;p37"/>
          <p:cNvGrpSpPr/>
          <p:nvPr/>
        </p:nvGrpSpPr>
        <p:grpSpPr>
          <a:xfrm>
            <a:off x="823961" y="-248215"/>
            <a:ext cx="10463507" cy="6208041"/>
            <a:chOff x="617971" y="-186162"/>
            <a:chExt cx="7847630" cy="4656031"/>
          </a:xfrm>
        </p:grpSpPr>
        <p:grpSp>
          <p:nvGrpSpPr>
            <p:cNvPr id="636" name="Google Shape;636;p37"/>
            <p:cNvGrpSpPr/>
            <p:nvPr/>
          </p:nvGrpSpPr>
          <p:grpSpPr>
            <a:xfrm>
              <a:off x="3341163" y="-186162"/>
              <a:ext cx="2208900" cy="1672925"/>
              <a:chOff x="3341163" y="-186162"/>
              <a:chExt cx="2208900" cy="1672925"/>
            </a:xfrm>
          </p:grpSpPr>
          <p:grpSp>
            <p:nvGrpSpPr>
              <p:cNvPr id="637" name="Google Shape;637;p37"/>
              <p:cNvGrpSpPr/>
              <p:nvPr/>
            </p:nvGrpSpPr>
            <p:grpSpPr>
              <a:xfrm>
                <a:off x="3341163" y="-53789"/>
                <a:ext cx="506501" cy="1540552"/>
                <a:chOff x="3341163" y="-53789"/>
                <a:chExt cx="506501" cy="1540552"/>
              </a:xfrm>
            </p:grpSpPr>
            <p:sp>
              <p:nvSpPr>
                <p:cNvPr id="638" name="Google Shape;638;p37"/>
                <p:cNvSpPr/>
                <p:nvPr/>
              </p:nvSpPr>
              <p:spPr>
                <a:xfrm>
                  <a:off x="3488137" y="1191289"/>
                  <a:ext cx="214719" cy="221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39" name="Google Shape;639;p37"/>
                <p:cNvSpPr/>
                <p:nvPr/>
              </p:nvSpPr>
              <p:spPr>
                <a:xfrm>
                  <a:off x="3459121" y="1142761"/>
                  <a:ext cx="274825" cy="301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0" h="6048" extrusionOk="0">
                      <a:moveTo>
                        <a:pt x="1262" y="1"/>
                      </a:moveTo>
                      <a:cubicBezTo>
                        <a:pt x="1221" y="1"/>
                        <a:pt x="1179" y="27"/>
                        <a:pt x="1175" y="79"/>
                      </a:cubicBezTo>
                      <a:cubicBezTo>
                        <a:pt x="1113" y="837"/>
                        <a:pt x="600" y="1544"/>
                        <a:pt x="344" y="2254"/>
                      </a:cubicBezTo>
                      <a:cubicBezTo>
                        <a:pt x="128" y="2854"/>
                        <a:pt x="0" y="3498"/>
                        <a:pt x="128" y="4132"/>
                      </a:cubicBezTo>
                      <a:cubicBezTo>
                        <a:pt x="368" y="5317"/>
                        <a:pt x="1553" y="5900"/>
                        <a:pt x="2668" y="6031"/>
                      </a:cubicBezTo>
                      <a:cubicBezTo>
                        <a:pt x="2761" y="6042"/>
                        <a:pt x="2857" y="6048"/>
                        <a:pt x="2955" y="6048"/>
                      </a:cubicBezTo>
                      <a:cubicBezTo>
                        <a:pt x="3463" y="6048"/>
                        <a:pt x="4017" y="5901"/>
                        <a:pt x="4435" y="5643"/>
                      </a:cubicBezTo>
                      <a:cubicBezTo>
                        <a:pt x="4892" y="5359"/>
                        <a:pt x="5097" y="4742"/>
                        <a:pt x="5274" y="4257"/>
                      </a:cubicBezTo>
                      <a:cubicBezTo>
                        <a:pt x="5509" y="3609"/>
                        <a:pt x="5506" y="3006"/>
                        <a:pt x="5319" y="2345"/>
                      </a:cubicBezTo>
                      <a:cubicBezTo>
                        <a:pt x="5094" y="1565"/>
                        <a:pt x="4408" y="941"/>
                        <a:pt x="4318" y="133"/>
                      </a:cubicBezTo>
                      <a:cubicBezTo>
                        <a:pt x="4312" y="82"/>
                        <a:pt x="4269" y="56"/>
                        <a:pt x="4228" y="56"/>
                      </a:cubicBezTo>
                      <a:cubicBezTo>
                        <a:pt x="4187" y="56"/>
                        <a:pt x="4149" y="82"/>
                        <a:pt x="4155" y="133"/>
                      </a:cubicBezTo>
                      <a:cubicBezTo>
                        <a:pt x="4203" y="563"/>
                        <a:pt x="4380" y="882"/>
                        <a:pt x="4606" y="1243"/>
                      </a:cubicBezTo>
                      <a:cubicBezTo>
                        <a:pt x="4924" y="1745"/>
                        <a:pt x="5167" y="2244"/>
                        <a:pt x="5263" y="2839"/>
                      </a:cubicBezTo>
                      <a:cubicBezTo>
                        <a:pt x="5385" y="3571"/>
                        <a:pt x="5149" y="4482"/>
                        <a:pt x="4719" y="5092"/>
                      </a:cubicBezTo>
                      <a:cubicBezTo>
                        <a:pt x="4339" y="5632"/>
                        <a:pt x="3635" y="5881"/>
                        <a:pt x="2969" y="5881"/>
                      </a:cubicBezTo>
                      <a:cubicBezTo>
                        <a:pt x="2799" y="5881"/>
                        <a:pt x="2630" y="5865"/>
                        <a:pt x="2471" y="5833"/>
                      </a:cubicBezTo>
                      <a:cubicBezTo>
                        <a:pt x="1906" y="5722"/>
                        <a:pt x="1238" y="5500"/>
                        <a:pt x="811" y="5095"/>
                      </a:cubicBezTo>
                      <a:cubicBezTo>
                        <a:pt x="219" y="4531"/>
                        <a:pt x="157" y="3637"/>
                        <a:pt x="326" y="2881"/>
                      </a:cubicBezTo>
                      <a:cubicBezTo>
                        <a:pt x="541" y="1921"/>
                        <a:pt x="1262" y="1062"/>
                        <a:pt x="1337" y="79"/>
                      </a:cubicBezTo>
                      <a:cubicBezTo>
                        <a:pt x="1341" y="27"/>
                        <a:pt x="1302" y="1"/>
                        <a:pt x="1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0" name="Google Shape;640;p37"/>
                <p:cNvSpPr/>
                <p:nvPr/>
              </p:nvSpPr>
              <p:spPr>
                <a:xfrm>
                  <a:off x="3515582" y="1128346"/>
                  <a:ext cx="155468" cy="22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449" extrusionOk="0">
                      <a:moveTo>
                        <a:pt x="1624" y="0"/>
                      </a:moveTo>
                      <a:cubicBezTo>
                        <a:pt x="1071" y="0"/>
                        <a:pt x="518" y="84"/>
                        <a:pt x="81" y="298"/>
                      </a:cubicBezTo>
                      <a:cubicBezTo>
                        <a:pt x="0" y="337"/>
                        <a:pt x="52" y="449"/>
                        <a:pt x="128" y="449"/>
                      </a:cubicBezTo>
                      <a:cubicBezTo>
                        <a:pt x="139" y="449"/>
                        <a:pt x="151" y="446"/>
                        <a:pt x="164" y="440"/>
                      </a:cubicBezTo>
                      <a:cubicBezTo>
                        <a:pt x="559" y="246"/>
                        <a:pt x="1094" y="170"/>
                        <a:pt x="1627" y="170"/>
                      </a:cubicBezTo>
                      <a:cubicBezTo>
                        <a:pt x="2114" y="170"/>
                        <a:pt x="2600" y="233"/>
                        <a:pt x="2978" y="326"/>
                      </a:cubicBezTo>
                      <a:cubicBezTo>
                        <a:pt x="2985" y="328"/>
                        <a:pt x="2992" y="329"/>
                        <a:pt x="2999" y="329"/>
                      </a:cubicBezTo>
                      <a:cubicBezTo>
                        <a:pt x="3087" y="329"/>
                        <a:pt x="3116" y="192"/>
                        <a:pt x="3023" y="166"/>
                      </a:cubicBezTo>
                      <a:cubicBezTo>
                        <a:pt x="2611" y="67"/>
                        <a:pt x="2118" y="0"/>
                        <a:pt x="16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1" name="Google Shape;641;p37"/>
                <p:cNvSpPr/>
                <p:nvPr/>
              </p:nvSpPr>
              <p:spPr>
                <a:xfrm>
                  <a:off x="3517178" y="1050139"/>
                  <a:ext cx="156366" cy="100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5" h="2019" extrusionOk="0">
                      <a:moveTo>
                        <a:pt x="1320" y="1"/>
                      </a:moveTo>
                      <a:cubicBezTo>
                        <a:pt x="948" y="1"/>
                        <a:pt x="570" y="54"/>
                        <a:pt x="378" y="297"/>
                      </a:cubicBezTo>
                      <a:cubicBezTo>
                        <a:pt x="70" y="684"/>
                        <a:pt x="94" y="1447"/>
                        <a:pt x="11" y="1915"/>
                      </a:cubicBezTo>
                      <a:cubicBezTo>
                        <a:pt x="1" y="1978"/>
                        <a:pt x="54" y="2019"/>
                        <a:pt x="102" y="2019"/>
                      </a:cubicBezTo>
                      <a:cubicBezTo>
                        <a:pt x="134" y="2019"/>
                        <a:pt x="163" y="2001"/>
                        <a:pt x="170" y="1960"/>
                      </a:cubicBezTo>
                      <a:cubicBezTo>
                        <a:pt x="233" y="1613"/>
                        <a:pt x="274" y="1260"/>
                        <a:pt x="347" y="917"/>
                      </a:cubicBezTo>
                      <a:cubicBezTo>
                        <a:pt x="490" y="242"/>
                        <a:pt x="1143" y="192"/>
                        <a:pt x="1722" y="192"/>
                      </a:cubicBezTo>
                      <a:cubicBezTo>
                        <a:pt x="1746" y="192"/>
                        <a:pt x="1771" y="193"/>
                        <a:pt x="1795" y="193"/>
                      </a:cubicBezTo>
                      <a:cubicBezTo>
                        <a:pt x="1880" y="193"/>
                        <a:pt x="1968" y="189"/>
                        <a:pt x="2057" y="189"/>
                      </a:cubicBezTo>
                      <a:cubicBezTo>
                        <a:pt x="2313" y="189"/>
                        <a:pt x="2571" y="220"/>
                        <a:pt x="2741" y="460"/>
                      </a:cubicBezTo>
                      <a:cubicBezTo>
                        <a:pt x="2845" y="608"/>
                        <a:pt x="2855" y="871"/>
                        <a:pt x="2873" y="1048"/>
                      </a:cubicBezTo>
                      <a:cubicBezTo>
                        <a:pt x="2904" y="1346"/>
                        <a:pt x="2932" y="1640"/>
                        <a:pt x="2967" y="1936"/>
                      </a:cubicBezTo>
                      <a:cubicBezTo>
                        <a:pt x="2972" y="1988"/>
                        <a:pt x="3016" y="2015"/>
                        <a:pt x="3057" y="2015"/>
                      </a:cubicBezTo>
                      <a:cubicBezTo>
                        <a:pt x="3097" y="2015"/>
                        <a:pt x="3135" y="1989"/>
                        <a:pt x="3130" y="1936"/>
                      </a:cubicBezTo>
                      <a:cubicBezTo>
                        <a:pt x="3077" y="1492"/>
                        <a:pt x="3109" y="979"/>
                        <a:pt x="2963" y="553"/>
                      </a:cubicBezTo>
                      <a:cubicBezTo>
                        <a:pt x="2790" y="44"/>
                        <a:pt x="2502" y="47"/>
                        <a:pt x="2028" y="33"/>
                      </a:cubicBezTo>
                      <a:cubicBezTo>
                        <a:pt x="1839" y="27"/>
                        <a:pt x="1581" y="1"/>
                        <a:pt x="132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2" name="Google Shape;642;p37"/>
                <p:cNvSpPr/>
                <p:nvPr/>
              </p:nvSpPr>
              <p:spPr>
                <a:xfrm>
                  <a:off x="3565409" y="1005250"/>
                  <a:ext cx="67784" cy="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20" extrusionOk="0">
                      <a:moveTo>
                        <a:pt x="707" y="1"/>
                      </a:moveTo>
                      <a:cubicBezTo>
                        <a:pt x="489" y="1"/>
                        <a:pt x="222" y="81"/>
                        <a:pt x="111" y="285"/>
                      </a:cubicBezTo>
                      <a:cubicBezTo>
                        <a:pt x="1" y="486"/>
                        <a:pt x="28" y="746"/>
                        <a:pt x="59" y="960"/>
                      </a:cubicBezTo>
                      <a:cubicBezTo>
                        <a:pt x="64" y="1002"/>
                        <a:pt x="92" y="1019"/>
                        <a:pt x="123" y="1019"/>
                      </a:cubicBezTo>
                      <a:cubicBezTo>
                        <a:pt x="170" y="1019"/>
                        <a:pt x="224" y="978"/>
                        <a:pt x="215" y="916"/>
                      </a:cubicBezTo>
                      <a:cubicBezTo>
                        <a:pt x="194" y="749"/>
                        <a:pt x="163" y="521"/>
                        <a:pt x="253" y="368"/>
                      </a:cubicBezTo>
                      <a:cubicBezTo>
                        <a:pt x="338" y="220"/>
                        <a:pt x="532" y="164"/>
                        <a:pt x="700" y="164"/>
                      </a:cubicBezTo>
                      <a:cubicBezTo>
                        <a:pt x="724" y="164"/>
                        <a:pt x="747" y="165"/>
                        <a:pt x="770" y="167"/>
                      </a:cubicBezTo>
                      <a:cubicBezTo>
                        <a:pt x="1240" y="216"/>
                        <a:pt x="1130" y="594"/>
                        <a:pt x="1161" y="940"/>
                      </a:cubicBezTo>
                      <a:cubicBezTo>
                        <a:pt x="1164" y="992"/>
                        <a:pt x="1208" y="1018"/>
                        <a:pt x="1249" y="1018"/>
                      </a:cubicBezTo>
                      <a:cubicBezTo>
                        <a:pt x="1290" y="1018"/>
                        <a:pt x="1329" y="992"/>
                        <a:pt x="1324" y="940"/>
                      </a:cubicBezTo>
                      <a:cubicBezTo>
                        <a:pt x="1303" y="722"/>
                        <a:pt x="1359" y="472"/>
                        <a:pt x="1261" y="268"/>
                      </a:cubicBezTo>
                      <a:cubicBezTo>
                        <a:pt x="1165" y="71"/>
                        <a:pt x="908" y="4"/>
                        <a:pt x="70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3" name="Google Shape;643;p37"/>
                <p:cNvSpPr/>
                <p:nvPr/>
              </p:nvSpPr>
              <p:spPr>
                <a:xfrm>
                  <a:off x="3517328" y="1147798"/>
                  <a:ext cx="43792" cy="2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8" h="436" extrusionOk="0">
                      <a:moveTo>
                        <a:pt x="123" y="1"/>
                      </a:moveTo>
                      <a:cubicBezTo>
                        <a:pt x="57" y="1"/>
                        <a:pt x="1" y="83"/>
                        <a:pt x="63" y="136"/>
                      </a:cubicBezTo>
                      <a:cubicBezTo>
                        <a:pt x="268" y="310"/>
                        <a:pt x="503" y="410"/>
                        <a:pt x="770" y="435"/>
                      </a:cubicBezTo>
                      <a:cubicBezTo>
                        <a:pt x="773" y="435"/>
                        <a:pt x="776" y="435"/>
                        <a:pt x="779" y="435"/>
                      </a:cubicBezTo>
                      <a:cubicBezTo>
                        <a:pt x="877" y="435"/>
                        <a:pt x="874" y="282"/>
                        <a:pt x="770" y="272"/>
                      </a:cubicBezTo>
                      <a:cubicBezTo>
                        <a:pt x="552" y="251"/>
                        <a:pt x="348" y="165"/>
                        <a:pt x="178" y="23"/>
                      </a:cubicBezTo>
                      <a:cubicBezTo>
                        <a:pt x="160" y="7"/>
                        <a:pt x="141" y="1"/>
                        <a:pt x="12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4" name="Google Shape;644;p37"/>
                <p:cNvSpPr/>
                <p:nvPr/>
              </p:nvSpPr>
              <p:spPr>
                <a:xfrm>
                  <a:off x="3627955" y="1142711"/>
                  <a:ext cx="47084" cy="23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" h="468" extrusionOk="0">
                      <a:moveTo>
                        <a:pt x="822" y="1"/>
                      </a:moveTo>
                      <a:cubicBezTo>
                        <a:pt x="804" y="1"/>
                        <a:pt x="784" y="8"/>
                        <a:pt x="766" y="24"/>
                      </a:cubicBezTo>
                      <a:cubicBezTo>
                        <a:pt x="603" y="174"/>
                        <a:pt x="345" y="304"/>
                        <a:pt x="118" y="304"/>
                      </a:cubicBezTo>
                      <a:cubicBezTo>
                        <a:pt x="115" y="304"/>
                        <a:pt x="111" y="304"/>
                        <a:pt x="108" y="304"/>
                      </a:cubicBezTo>
                      <a:cubicBezTo>
                        <a:pt x="107" y="304"/>
                        <a:pt x="106" y="304"/>
                        <a:pt x="105" y="304"/>
                      </a:cubicBezTo>
                      <a:cubicBezTo>
                        <a:pt x="1" y="304"/>
                        <a:pt x="2" y="464"/>
                        <a:pt x="108" y="467"/>
                      </a:cubicBezTo>
                      <a:cubicBezTo>
                        <a:pt x="111" y="467"/>
                        <a:pt x="114" y="467"/>
                        <a:pt x="117" y="467"/>
                      </a:cubicBezTo>
                      <a:cubicBezTo>
                        <a:pt x="388" y="467"/>
                        <a:pt x="685" y="316"/>
                        <a:pt x="884" y="138"/>
                      </a:cubicBezTo>
                      <a:cubicBezTo>
                        <a:pt x="943" y="84"/>
                        <a:pt x="888" y="1"/>
                        <a:pt x="82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5" name="Google Shape;645;p37"/>
                <p:cNvSpPr/>
                <p:nvPr/>
              </p:nvSpPr>
              <p:spPr>
                <a:xfrm>
                  <a:off x="3575584" y="1130990"/>
                  <a:ext cx="18554" cy="221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" h="4438" extrusionOk="0">
                      <a:moveTo>
                        <a:pt x="259" y="0"/>
                      </a:moveTo>
                      <a:cubicBezTo>
                        <a:pt x="218" y="0"/>
                        <a:pt x="177" y="26"/>
                        <a:pt x="177" y="78"/>
                      </a:cubicBezTo>
                      <a:cubicBezTo>
                        <a:pt x="198" y="1495"/>
                        <a:pt x="212" y="2934"/>
                        <a:pt x="11" y="4337"/>
                      </a:cubicBezTo>
                      <a:cubicBezTo>
                        <a:pt x="1" y="4397"/>
                        <a:pt x="54" y="4438"/>
                        <a:pt x="101" y="4438"/>
                      </a:cubicBezTo>
                      <a:cubicBezTo>
                        <a:pt x="133" y="4438"/>
                        <a:pt x="161" y="4420"/>
                        <a:pt x="167" y="4378"/>
                      </a:cubicBezTo>
                      <a:cubicBezTo>
                        <a:pt x="371" y="2961"/>
                        <a:pt x="361" y="1510"/>
                        <a:pt x="340" y="78"/>
                      </a:cubicBezTo>
                      <a:cubicBezTo>
                        <a:pt x="340" y="26"/>
                        <a:pt x="300" y="0"/>
                        <a:pt x="25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6" name="Google Shape;646;p37"/>
                <p:cNvSpPr/>
                <p:nvPr/>
              </p:nvSpPr>
              <p:spPr>
                <a:xfrm>
                  <a:off x="3599625" y="1131040"/>
                  <a:ext cx="37658" cy="21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5" h="4285" extrusionOk="0">
                      <a:moveTo>
                        <a:pt x="78" y="1"/>
                      </a:moveTo>
                      <a:cubicBezTo>
                        <a:pt x="38" y="1"/>
                        <a:pt x="0" y="26"/>
                        <a:pt x="7" y="77"/>
                      </a:cubicBezTo>
                      <a:cubicBezTo>
                        <a:pt x="180" y="1464"/>
                        <a:pt x="350" y="2850"/>
                        <a:pt x="586" y="4225"/>
                      </a:cubicBezTo>
                      <a:cubicBezTo>
                        <a:pt x="593" y="4266"/>
                        <a:pt x="622" y="4284"/>
                        <a:pt x="654" y="4284"/>
                      </a:cubicBezTo>
                      <a:cubicBezTo>
                        <a:pt x="701" y="4284"/>
                        <a:pt x="754" y="4243"/>
                        <a:pt x="742" y="4180"/>
                      </a:cubicBezTo>
                      <a:cubicBezTo>
                        <a:pt x="510" y="2822"/>
                        <a:pt x="340" y="1450"/>
                        <a:pt x="170" y="77"/>
                      </a:cubicBezTo>
                      <a:cubicBezTo>
                        <a:pt x="165" y="27"/>
                        <a:pt x="120" y="1"/>
                        <a:pt x="7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7" name="Google Shape;647;p37"/>
                <p:cNvSpPr/>
                <p:nvPr/>
              </p:nvSpPr>
              <p:spPr>
                <a:xfrm>
                  <a:off x="3406701" y="1167151"/>
                  <a:ext cx="51673" cy="3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623" extrusionOk="0">
                      <a:moveTo>
                        <a:pt x="114" y="1"/>
                      </a:moveTo>
                      <a:cubicBezTo>
                        <a:pt x="58" y="1"/>
                        <a:pt x="0" y="60"/>
                        <a:pt x="36" y="123"/>
                      </a:cubicBezTo>
                      <a:cubicBezTo>
                        <a:pt x="199" y="404"/>
                        <a:pt x="591" y="497"/>
                        <a:pt x="868" y="615"/>
                      </a:cubicBezTo>
                      <a:cubicBezTo>
                        <a:pt x="880" y="620"/>
                        <a:pt x="892" y="622"/>
                        <a:pt x="903" y="622"/>
                      </a:cubicBezTo>
                      <a:cubicBezTo>
                        <a:pt x="983" y="622"/>
                        <a:pt x="1036" y="509"/>
                        <a:pt x="951" y="473"/>
                      </a:cubicBezTo>
                      <a:cubicBezTo>
                        <a:pt x="805" y="410"/>
                        <a:pt x="656" y="351"/>
                        <a:pt x="511" y="286"/>
                      </a:cubicBezTo>
                      <a:cubicBezTo>
                        <a:pt x="379" y="230"/>
                        <a:pt x="251" y="168"/>
                        <a:pt x="178" y="39"/>
                      </a:cubicBezTo>
                      <a:cubicBezTo>
                        <a:pt x="163" y="12"/>
                        <a:pt x="138" y="1"/>
                        <a:pt x="11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8" name="Google Shape;648;p37"/>
                <p:cNvSpPr/>
                <p:nvPr/>
              </p:nvSpPr>
              <p:spPr>
                <a:xfrm>
                  <a:off x="3341163" y="1288152"/>
                  <a:ext cx="88981" cy="11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4" h="238" extrusionOk="0">
                      <a:moveTo>
                        <a:pt x="1146" y="1"/>
                      </a:moveTo>
                      <a:cubicBezTo>
                        <a:pt x="797" y="1"/>
                        <a:pt x="449" y="28"/>
                        <a:pt x="99" y="81"/>
                      </a:cubicBezTo>
                      <a:cubicBezTo>
                        <a:pt x="1" y="94"/>
                        <a:pt x="36" y="238"/>
                        <a:pt x="129" y="238"/>
                      </a:cubicBezTo>
                      <a:cubicBezTo>
                        <a:pt x="134" y="238"/>
                        <a:pt x="139" y="237"/>
                        <a:pt x="144" y="236"/>
                      </a:cubicBezTo>
                      <a:cubicBezTo>
                        <a:pt x="467" y="188"/>
                        <a:pt x="790" y="165"/>
                        <a:pt x="1115" y="165"/>
                      </a:cubicBezTo>
                      <a:cubicBezTo>
                        <a:pt x="1302" y="165"/>
                        <a:pt x="1490" y="173"/>
                        <a:pt x="1679" y="188"/>
                      </a:cubicBezTo>
                      <a:cubicBezTo>
                        <a:pt x="1681" y="188"/>
                        <a:pt x="1683" y="188"/>
                        <a:pt x="1685" y="188"/>
                      </a:cubicBezTo>
                      <a:cubicBezTo>
                        <a:pt x="1783" y="188"/>
                        <a:pt x="1781" y="32"/>
                        <a:pt x="1679" y="22"/>
                      </a:cubicBezTo>
                      <a:cubicBezTo>
                        <a:pt x="1501" y="8"/>
                        <a:pt x="1324" y="1"/>
                        <a:pt x="114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49" name="Google Shape;649;p37"/>
                <p:cNvSpPr/>
                <p:nvPr/>
              </p:nvSpPr>
              <p:spPr>
                <a:xfrm>
                  <a:off x="3760827" y="1283464"/>
                  <a:ext cx="86837" cy="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1" h="196" extrusionOk="0">
                      <a:moveTo>
                        <a:pt x="540" y="0"/>
                      </a:moveTo>
                      <a:cubicBezTo>
                        <a:pt x="395" y="0"/>
                        <a:pt x="250" y="2"/>
                        <a:pt x="105" y="5"/>
                      </a:cubicBezTo>
                      <a:cubicBezTo>
                        <a:pt x="2" y="8"/>
                        <a:pt x="1" y="168"/>
                        <a:pt x="102" y="168"/>
                      </a:cubicBezTo>
                      <a:cubicBezTo>
                        <a:pt x="103" y="168"/>
                        <a:pt x="104" y="168"/>
                        <a:pt x="105" y="168"/>
                      </a:cubicBezTo>
                      <a:cubicBezTo>
                        <a:pt x="253" y="165"/>
                        <a:pt x="402" y="163"/>
                        <a:pt x="550" y="163"/>
                      </a:cubicBezTo>
                      <a:cubicBezTo>
                        <a:pt x="911" y="163"/>
                        <a:pt x="1272" y="173"/>
                        <a:pt x="1633" y="195"/>
                      </a:cubicBezTo>
                      <a:cubicBezTo>
                        <a:pt x="1635" y="196"/>
                        <a:pt x="1638" y="196"/>
                        <a:pt x="1640" y="196"/>
                      </a:cubicBezTo>
                      <a:cubicBezTo>
                        <a:pt x="1740" y="196"/>
                        <a:pt x="1735" y="39"/>
                        <a:pt x="1633" y="33"/>
                      </a:cubicBezTo>
                      <a:cubicBezTo>
                        <a:pt x="1269" y="10"/>
                        <a:pt x="904" y="0"/>
                        <a:pt x="54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0" name="Google Shape;650;p37"/>
                <p:cNvSpPr/>
                <p:nvPr/>
              </p:nvSpPr>
              <p:spPr>
                <a:xfrm>
                  <a:off x="3731649" y="1421922"/>
                  <a:ext cx="51922" cy="34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1" h="684" extrusionOk="0">
                      <a:moveTo>
                        <a:pt x="120" y="0"/>
                      </a:moveTo>
                      <a:cubicBezTo>
                        <a:pt x="48" y="0"/>
                        <a:pt x="1" y="109"/>
                        <a:pt x="80" y="153"/>
                      </a:cubicBezTo>
                      <a:cubicBezTo>
                        <a:pt x="354" y="303"/>
                        <a:pt x="613" y="472"/>
                        <a:pt x="860" y="666"/>
                      </a:cubicBezTo>
                      <a:cubicBezTo>
                        <a:pt x="876" y="679"/>
                        <a:pt x="895" y="684"/>
                        <a:pt x="912" y="684"/>
                      </a:cubicBezTo>
                      <a:cubicBezTo>
                        <a:pt x="981" y="684"/>
                        <a:pt x="1041" y="601"/>
                        <a:pt x="974" y="548"/>
                      </a:cubicBezTo>
                      <a:cubicBezTo>
                        <a:pt x="717" y="347"/>
                        <a:pt x="447" y="167"/>
                        <a:pt x="160" y="11"/>
                      </a:cubicBezTo>
                      <a:cubicBezTo>
                        <a:pt x="146" y="4"/>
                        <a:pt x="133" y="0"/>
                        <a:pt x="12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1" name="Google Shape;651;p37"/>
                <p:cNvSpPr/>
                <p:nvPr/>
              </p:nvSpPr>
              <p:spPr>
                <a:xfrm>
                  <a:off x="3441216" y="1442671"/>
                  <a:ext cx="39603" cy="44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" h="884" extrusionOk="0">
                      <a:moveTo>
                        <a:pt x="677" y="0"/>
                      </a:moveTo>
                      <a:cubicBezTo>
                        <a:pt x="651" y="0"/>
                        <a:pt x="625" y="11"/>
                        <a:pt x="605" y="35"/>
                      </a:cubicBezTo>
                      <a:cubicBezTo>
                        <a:pt x="418" y="277"/>
                        <a:pt x="231" y="523"/>
                        <a:pt x="44" y="766"/>
                      </a:cubicBezTo>
                      <a:cubicBezTo>
                        <a:pt x="0" y="825"/>
                        <a:pt x="58" y="884"/>
                        <a:pt x="118" y="884"/>
                      </a:cubicBezTo>
                      <a:cubicBezTo>
                        <a:pt x="143" y="884"/>
                        <a:pt x="168" y="874"/>
                        <a:pt x="186" y="849"/>
                      </a:cubicBezTo>
                      <a:cubicBezTo>
                        <a:pt x="373" y="603"/>
                        <a:pt x="561" y="360"/>
                        <a:pt x="748" y="119"/>
                      </a:cubicBezTo>
                      <a:cubicBezTo>
                        <a:pt x="794" y="58"/>
                        <a:pt x="737" y="0"/>
                        <a:pt x="677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2" name="Google Shape;652;p37"/>
                <p:cNvSpPr/>
                <p:nvPr/>
              </p:nvSpPr>
              <p:spPr>
                <a:xfrm>
                  <a:off x="3398571" y="1372794"/>
                  <a:ext cx="26734" cy="13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" h="273" extrusionOk="0">
                      <a:moveTo>
                        <a:pt x="431" y="0"/>
                      </a:moveTo>
                      <a:cubicBezTo>
                        <a:pt x="423" y="0"/>
                        <a:pt x="413" y="2"/>
                        <a:pt x="404" y="5"/>
                      </a:cubicBezTo>
                      <a:cubicBezTo>
                        <a:pt x="300" y="40"/>
                        <a:pt x="196" y="74"/>
                        <a:pt x="92" y="109"/>
                      </a:cubicBezTo>
                      <a:cubicBezTo>
                        <a:pt x="0" y="141"/>
                        <a:pt x="29" y="273"/>
                        <a:pt x="111" y="273"/>
                      </a:cubicBezTo>
                      <a:cubicBezTo>
                        <a:pt x="119" y="273"/>
                        <a:pt x="128" y="272"/>
                        <a:pt x="137" y="269"/>
                      </a:cubicBezTo>
                      <a:cubicBezTo>
                        <a:pt x="241" y="231"/>
                        <a:pt x="341" y="196"/>
                        <a:pt x="445" y="161"/>
                      </a:cubicBezTo>
                      <a:cubicBezTo>
                        <a:pt x="536" y="133"/>
                        <a:pt x="511" y="0"/>
                        <a:pt x="43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3" name="Google Shape;653;p37"/>
                <p:cNvSpPr/>
                <p:nvPr/>
              </p:nvSpPr>
              <p:spPr>
                <a:xfrm>
                  <a:off x="3753096" y="1353142"/>
                  <a:ext cx="36510" cy="13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" h="280" extrusionOk="0">
                      <a:moveTo>
                        <a:pt x="98" y="1"/>
                      </a:moveTo>
                      <a:cubicBezTo>
                        <a:pt x="0" y="1"/>
                        <a:pt x="3" y="157"/>
                        <a:pt x="104" y="167"/>
                      </a:cubicBezTo>
                      <a:cubicBezTo>
                        <a:pt x="274" y="181"/>
                        <a:pt x="440" y="219"/>
                        <a:pt x="599" y="275"/>
                      </a:cubicBezTo>
                      <a:cubicBezTo>
                        <a:pt x="609" y="278"/>
                        <a:pt x="618" y="279"/>
                        <a:pt x="627" y="279"/>
                      </a:cubicBezTo>
                      <a:cubicBezTo>
                        <a:pt x="707" y="279"/>
                        <a:pt x="732" y="146"/>
                        <a:pt x="645" y="115"/>
                      </a:cubicBezTo>
                      <a:cubicBezTo>
                        <a:pt x="468" y="56"/>
                        <a:pt x="287" y="18"/>
                        <a:pt x="104" y="1"/>
                      </a:cubicBezTo>
                      <a:cubicBezTo>
                        <a:pt x="102" y="1"/>
                        <a:pt x="100" y="1"/>
                        <a:pt x="9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4" name="Google Shape;654;p37"/>
                <p:cNvSpPr/>
                <p:nvPr/>
              </p:nvSpPr>
              <p:spPr>
                <a:xfrm>
                  <a:off x="3720227" y="1195531"/>
                  <a:ext cx="36161" cy="20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413" extrusionOk="0">
                      <a:moveTo>
                        <a:pt x="605" y="1"/>
                      </a:moveTo>
                      <a:cubicBezTo>
                        <a:pt x="592" y="1"/>
                        <a:pt x="579" y="4"/>
                        <a:pt x="565" y="11"/>
                      </a:cubicBezTo>
                      <a:cubicBezTo>
                        <a:pt x="402" y="94"/>
                        <a:pt x="244" y="177"/>
                        <a:pt x="81" y="260"/>
                      </a:cubicBezTo>
                      <a:cubicBezTo>
                        <a:pt x="0" y="303"/>
                        <a:pt x="50" y="413"/>
                        <a:pt x="125" y="413"/>
                      </a:cubicBezTo>
                      <a:cubicBezTo>
                        <a:pt x="137" y="413"/>
                        <a:pt x="150" y="410"/>
                        <a:pt x="164" y="403"/>
                      </a:cubicBezTo>
                      <a:cubicBezTo>
                        <a:pt x="323" y="319"/>
                        <a:pt x="486" y="236"/>
                        <a:pt x="645" y="150"/>
                      </a:cubicBezTo>
                      <a:cubicBezTo>
                        <a:pt x="725" y="109"/>
                        <a:pt x="679" y="1"/>
                        <a:pt x="60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5" name="Google Shape;655;p37"/>
                <p:cNvSpPr/>
                <p:nvPr/>
              </p:nvSpPr>
              <p:spPr>
                <a:xfrm>
                  <a:off x="3450991" y="1088245"/>
                  <a:ext cx="23043" cy="35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714" extrusionOk="0">
                      <a:moveTo>
                        <a:pt x="113" y="1"/>
                      </a:moveTo>
                      <a:cubicBezTo>
                        <a:pt x="59" y="1"/>
                        <a:pt x="1" y="60"/>
                        <a:pt x="32" y="125"/>
                      </a:cubicBezTo>
                      <a:cubicBezTo>
                        <a:pt x="118" y="308"/>
                        <a:pt x="205" y="489"/>
                        <a:pt x="288" y="673"/>
                      </a:cubicBezTo>
                      <a:cubicBezTo>
                        <a:pt x="302" y="701"/>
                        <a:pt x="325" y="713"/>
                        <a:pt x="349" y="713"/>
                      </a:cubicBezTo>
                      <a:cubicBezTo>
                        <a:pt x="403" y="713"/>
                        <a:pt x="461" y="654"/>
                        <a:pt x="430" y="590"/>
                      </a:cubicBezTo>
                      <a:cubicBezTo>
                        <a:pt x="347" y="406"/>
                        <a:pt x="261" y="225"/>
                        <a:pt x="174" y="42"/>
                      </a:cubicBezTo>
                      <a:cubicBezTo>
                        <a:pt x="160" y="13"/>
                        <a:pt x="137" y="1"/>
                        <a:pt x="11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6" name="Google Shape;656;p37"/>
                <p:cNvSpPr/>
                <p:nvPr/>
              </p:nvSpPr>
              <p:spPr>
                <a:xfrm>
                  <a:off x="3520270" y="1096525"/>
                  <a:ext cx="146091" cy="21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9" h="440" extrusionOk="0">
                      <a:moveTo>
                        <a:pt x="1968" y="0"/>
                      </a:moveTo>
                      <a:cubicBezTo>
                        <a:pt x="1750" y="0"/>
                        <a:pt x="1529" y="20"/>
                        <a:pt x="1304" y="42"/>
                      </a:cubicBezTo>
                      <a:cubicBezTo>
                        <a:pt x="885" y="83"/>
                        <a:pt x="462" y="94"/>
                        <a:pt x="81" y="288"/>
                      </a:cubicBezTo>
                      <a:cubicBezTo>
                        <a:pt x="0" y="329"/>
                        <a:pt x="50" y="440"/>
                        <a:pt x="125" y="440"/>
                      </a:cubicBezTo>
                      <a:cubicBezTo>
                        <a:pt x="137" y="440"/>
                        <a:pt x="151" y="437"/>
                        <a:pt x="164" y="430"/>
                      </a:cubicBezTo>
                      <a:cubicBezTo>
                        <a:pt x="562" y="229"/>
                        <a:pt x="1044" y="229"/>
                        <a:pt x="1480" y="191"/>
                      </a:cubicBezTo>
                      <a:cubicBezTo>
                        <a:pt x="1644" y="176"/>
                        <a:pt x="1804" y="165"/>
                        <a:pt x="1963" y="165"/>
                      </a:cubicBezTo>
                      <a:cubicBezTo>
                        <a:pt x="2245" y="165"/>
                        <a:pt x="2520" y="199"/>
                        <a:pt x="2797" y="305"/>
                      </a:cubicBezTo>
                      <a:cubicBezTo>
                        <a:pt x="2808" y="310"/>
                        <a:pt x="2818" y="311"/>
                        <a:pt x="2827" y="311"/>
                      </a:cubicBezTo>
                      <a:cubicBezTo>
                        <a:pt x="2902" y="311"/>
                        <a:pt x="2928" y="183"/>
                        <a:pt x="2842" y="149"/>
                      </a:cubicBezTo>
                      <a:cubicBezTo>
                        <a:pt x="2551" y="36"/>
                        <a:pt x="2262" y="0"/>
                        <a:pt x="196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57" name="Google Shape;657;p37"/>
                <p:cNvSpPr/>
                <p:nvPr/>
              </p:nvSpPr>
              <p:spPr>
                <a:xfrm>
                  <a:off x="3591993" y="-53789"/>
                  <a:ext cx="11372" cy="1067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21395" extrusionOk="0">
                      <a:moveTo>
                        <a:pt x="135" y="0"/>
                      </a:moveTo>
                      <a:cubicBezTo>
                        <a:pt x="94" y="0"/>
                        <a:pt x="53" y="26"/>
                        <a:pt x="53" y="78"/>
                      </a:cubicBezTo>
                      <a:cubicBezTo>
                        <a:pt x="1" y="7156"/>
                        <a:pt x="18" y="14239"/>
                        <a:pt x="63" y="21317"/>
                      </a:cubicBezTo>
                      <a:cubicBezTo>
                        <a:pt x="63" y="21369"/>
                        <a:pt x="105" y="21395"/>
                        <a:pt x="146" y="21395"/>
                      </a:cubicBezTo>
                      <a:cubicBezTo>
                        <a:pt x="187" y="21395"/>
                        <a:pt x="228" y="21369"/>
                        <a:pt x="226" y="21317"/>
                      </a:cubicBezTo>
                      <a:cubicBezTo>
                        <a:pt x="184" y="14239"/>
                        <a:pt x="164" y="7156"/>
                        <a:pt x="216" y="78"/>
                      </a:cubicBezTo>
                      <a:cubicBezTo>
                        <a:pt x="216" y="26"/>
                        <a:pt x="175" y="0"/>
                        <a:pt x="13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58" name="Google Shape;658;p37"/>
              <p:cNvGrpSpPr/>
              <p:nvPr/>
            </p:nvGrpSpPr>
            <p:grpSpPr>
              <a:xfrm>
                <a:off x="5043761" y="-53789"/>
                <a:ext cx="506302" cy="1540552"/>
                <a:chOff x="5043761" y="-53789"/>
                <a:chExt cx="506302" cy="1540552"/>
              </a:xfrm>
            </p:grpSpPr>
            <p:sp>
              <p:nvSpPr>
                <p:cNvPr id="659" name="Google Shape;659;p37"/>
                <p:cNvSpPr/>
                <p:nvPr/>
              </p:nvSpPr>
              <p:spPr>
                <a:xfrm>
                  <a:off x="5184512" y="1191289"/>
                  <a:ext cx="214719" cy="221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0" name="Google Shape;660;p37"/>
                <p:cNvSpPr/>
                <p:nvPr/>
              </p:nvSpPr>
              <p:spPr>
                <a:xfrm>
                  <a:off x="5161670" y="1142761"/>
                  <a:ext cx="274825" cy="3016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0" h="6048" extrusionOk="0">
                      <a:moveTo>
                        <a:pt x="1262" y="1"/>
                      </a:moveTo>
                      <a:cubicBezTo>
                        <a:pt x="1220" y="1"/>
                        <a:pt x="1177" y="27"/>
                        <a:pt x="1172" y="79"/>
                      </a:cubicBezTo>
                      <a:cubicBezTo>
                        <a:pt x="1113" y="837"/>
                        <a:pt x="600" y="1544"/>
                        <a:pt x="344" y="2254"/>
                      </a:cubicBezTo>
                      <a:cubicBezTo>
                        <a:pt x="129" y="2854"/>
                        <a:pt x="1" y="3498"/>
                        <a:pt x="129" y="4132"/>
                      </a:cubicBezTo>
                      <a:cubicBezTo>
                        <a:pt x="368" y="5317"/>
                        <a:pt x="1550" y="5900"/>
                        <a:pt x="2668" y="6031"/>
                      </a:cubicBezTo>
                      <a:cubicBezTo>
                        <a:pt x="2762" y="6042"/>
                        <a:pt x="2858" y="6048"/>
                        <a:pt x="2956" y="6048"/>
                      </a:cubicBezTo>
                      <a:cubicBezTo>
                        <a:pt x="3463" y="6048"/>
                        <a:pt x="4017" y="5901"/>
                        <a:pt x="4432" y="5643"/>
                      </a:cubicBezTo>
                      <a:cubicBezTo>
                        <a:pt x="4893" y="5359"/>
                        <a:pt x="5097" y="4742"/>
                        <a:pt x="5274" y="4257"/>
                      </a:cubicBezTo>
                      <a:cubicBezTo>
                        <a:pt x="5510" y="3609"/>
                        <a:pt x="5506" y="3006"/>
                        <a:pt x="5319" y="2345"/>
                      </a:cubicBezTo>
                      <a:cubicBezTo>
                        <a:pt x="5094" y="1565"/>
                        <a:pt x="4408" y="941"/>
                        <a:pt x="4318" y="133"/>
                      </a:cubicBezTo>
                      <a:cubicBezTo>
                        <a:pt x="4313" y="82"/>
                        <a:pt x="4269" y="56"/>
                        <a:pt x="4229" y="56"/>
                      </a:cubicBezTo>
                      <a:cubicBezTo>
                        <a:pt x="4188" y="56"/>
                        <a:pt x="4150" y="82"/>
                        <a:pt x="4155" y="133"/>
                      </a:cubicBezTo>
                      <a:cubicBezTo>
                        <a:pt x="4203" y="563"/>
                        <a:pt x="4381" y="882"/>
                        <a:pt x="4606" y="1243"/>
                      </a:cubicBezTo>
                      <a:cubicBezTo>
                        <a:pt x="4921" y="1745"/>
                        <a:pt x="5167" y="2244"/>
                        <a:pt x="5264" y="2839"/>
                      </a:cubicBezTo>
                      <a:cubicBezTo>
                        <a:pt x="5385" y="3571"/>
                        <a:pt x="5150" y="4482"/>
                        <a:pt x="4720" y="5092"/>
                      </a:cubicBezTo>
                      <a:cubicBezTo>
                        <a:pt x="4339" y="5632"/>
                        <a:pt x="3636" y="5881"/>
                        <a:pt x="2969" y="5881"/>
                      </a:cubicBezTo>
                      <a:cubicBezTo>
                        <a:pt x="2799" y="5881"/>
                        <a:pt x="2631" y="5865"/>
                        <a:pt x="2471" y="5833"/>
                      </a:cubicBezTo>
                      <a:cubicBezTo>
                        <a:pt x="1907" y="5722"/>
                        <a:pt x="1238" y="5500"/>
                        <a:pt x="812" y="5095"/>
                      </a:cubicBezTo>
                      <a:cubicBezTo>
                        <a:pt x="219" y="4531"/>
                        <a:pt x="157" y="3637"/>
                        <a:pt x="323" y="2881"/>
                      </a:cubicBezTo>
                      <a:cubicBezTo>
                        <a:pt x="541" y="1921"/>
                        <a:pt x="1259" y="1062"/>
                        <a:pt x="1338" y="79"/>
                      </a:cubicBezTo>
                      <a:cubicBezTo>
                        <a:pt x="1342" y="27"/>
                        <a:pt x="1303" y="1"/>
                        <a:pt x="126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1" name="Google Shape;661;p37"/>
                <p:cNvSpPr/>
                <p:nvPr/>
              </p:nvSpPr>
              <p:spPr>
                <a:xfrm>
                  <a:off x="5218130" y="1128346"/>
                  <a:ext cx="155468" cy="22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7" h="449" extrusionOk="0">
                      <a:moveTo>
                        <a:pt x="1624" y="0"/>
                      </a:moveTo>
                      <a:cubicBezTo>
                        <a:pt x="1072" y="0"/>
                        <a:pt x="519" y="84"/>
                        <a:pt x="81" y="298"/>
                      </a:cubicBezTo>
                      <a:cubicBezTo>
                        <a:pt x="0" y="337"/>
                        <a:pt x="52" y="449"/>
                        <a:pt x="128" y="449"/>
                      </a:cubicBezTo>
                      <a:cubicBezTo>
                        <a:pt x="140" y="449"/>
                        <a:pt x="152" y="446"/>
                        <a:pt x="164" y="440"/>
                      </a:cubicBezTo>
                      <a:cubicBezTo>
                        <a:pt x="558" y="246"/>
                        <a:pt x="1093" y="170"/>
                        <a:pt x="1627" y="170"/>
                      </a:cubicBezTo>
                      <a:cubicBezTo>
                        <a:pt x="2114" y="170"/>
                        <a:pt x="2600" y="233"/>
                        <a:pt x="2978" y="326"/>
                      </a:cubicBezTo>
                      <a:cubicBezTo>
                        <a:pt x="2985" y="328"/>
                        <a:pt x="2992" y="329"/>
                        <a:pt x="2999" y="329"/>
                      </a:cubicBezTo>
                      <a:cubicBezTo>
                        <a:pt x="3085" y="329"/>
                        <a:pt x="3116" y="192"/>
                        <a:pt x="3020" y="166"/>
                      </a:cubicBezTo>
                      <a:cubicBezTo>
                        <a:pt x="2610" y="67"/>
                        <a:pt x="2117" y="0"/>
                        <a:pt x="16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2" name="Google Shape;662;p37"/>
                <p:cNvSpPr/>
                <p:nvPr/>
              </p:nvSpPr>
              <p:spPr>
                <a:xfrm>
                  <a:off x="5219776" y="1050139"/>
                  <a:ext cx="156366" cy="1007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5" h="2019" extrusionOk="0">
                      <a:moveTo>
                        <a:pt x="1318" y="1"/>
                      </a:moveTo>
                      <a:cubicBezTo>
                        <a:pt x="945" y="1"/>
                        <a:pt x="567" y="54"/>
                        <a:pt x="377" y="297"/>
                      </a:cubicBezTo>
                      <a:cubicBezTo>
                        <a:pt x="69" y="684"/>
                        <a:pt x="94" y="1447"/>
                        <a:pt x="11" y="1915"/>
                      </a:cubicBezTo>
                      <a:cubicBezTo>
                        <a:pt x="0" y="1978"/>
                        <a:pt x="54" y="2019"/>
                        <a:pt x="102" y="2019"/>
                      </a:cubicBezTo>
                      <a:cubicBezTo>
                        <a:pt x="133" y="2019"/>
                        <a:pt x="163" y="2001"/>
                        <a:pt x="170" y="1960"/>
                      </a:cubicBezTo>
                      <a:cubicBezTo>
                        <a:pt x="232" y="1613"/>
                        <a:pt x="270" y="1260"/>
                        <a:pt x="347" y="917"/>
                      </a:cubicBezTo>
                      <a:cubicBezTo>
                        <a:pt x="489" y="242"/>
                        <a:pt x="1143" y="192"/>
                        <a:pt x="1721" y="192"/>
                      </a:cubicBezTo>
                      <a:cubicBezTo>
                        <a:pt x="1746" y="192"/>
                        <a:pt x="1770" y="193"/>
                        <a:pt x="1794" y="193"/>
                      </a:cubicBezTo>
                      <a:cubicBezTo>
                        <a:pt x="1879" y="193"/>
                        <a:pt x="1967" y="189"/>
                        <a:pt x="2056" y="189"/>
                      </a:cubicBezTo>
                      <a:cubicBezTo>
                        <a:pt x="2313" y="189"/>
                        <a:pt x="2571" y="220"/>
                        <a:pt x="2741" y="460"/>
                      </a:cubicBezTo>
                      <a:cubicBezTo>
                        <a:pt x="2845" y="608"/>
                        <a:pt x="2855" y="871"/>
                        <a:pt x="2872" y="1048"/>
                      </a:cubicBezTo>
                      <a:cubicBezTo>
                        <a:pt x="2904" y="1346"/>
                        <a:pt x="2928" y="1640"/>
                        <a:pt x="2963" y="1936"/>
                      </a:cubicBezTo>
                      <a:cubicBezTo>
                        <a:pt x="2969" y="1988"/>
                        <a:pt x="3014" y="2015"/>
                        <a:pt x="3056" y="2015"/>
                      </a:cubicBezTo>
                      <a:cubicBezTo>
                        <a:pt x="3096" y="2015"/>
                        <a:pt x="3134" y="1989"/>
                        <a:pt x="3129" y="1936"/>
                      </a:cubicBezTo>
                      <a:cubicBezTo>
                        <a:pt x="3077" y="1492"/>
                        <a:pt x="3104" y="979"/>
                        <a:pt x="2963" y="553"/>
                      </a:cubicBezTo>
                      <a:cubicBezTo>
                        <a:pt x="2789" y="44"/>
                        <a:pt x="2501" y="47"/>
                        <a:pt x="2027" y="33"/>
                      </a:cubicBezTo>
                      <a:cubicBezTo>
                        <a:pt x="1839" y="27"/>
                        <a:pt x="1580" y="1"/>
                        <a:pt x="131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663;p37"/>
                <p:cNvSpPr/>
                <p:nvPr/>
              </p:nvSpPr>
              <p:spPr>
                <a:xfrm>
                  <a:off x="5268007" y="1005250"/>
                  <a:ext cx="67734" cy="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" h="1020" extrusionOk="0">
                      <a:moveTo>
                        <a:pt x="707" y="1"/>
                      </a:moveTo>
                      <a:cubicBezTo>
                        <a:pt x="485" y="1"/>
                        <a:pt x="221" y="81"/>
                        <a:pt x="111" y="285"/>
                      </a:cubicBezTo>
                      <a:cubicBezTo>
                        <a:pt x="0" y="486"/>
                        <a:pt x="27" y="746"/>
                        <a:pt x="55" y="960"/>
                      </a:cubicBezTo>
                      <a:cubicBezTo>
                        <a:pt x="61" y="1002"/>
                        <a:pt x="89" y="1019"/>
                        <a:pt x="120" y="1019"/>
                      </a:cubicBezTo>
                      <a:cubicBezTo>
                        <a:pt x="168" y="1019"/>
                        <a:pt x="223" y="978"/>
                        <a:pt x="215" y="916"/>
                      </a:cubicBezTo>
                      <a:cubicBezTo>
                        <a:pt x="194" y="749"/>
                        <a:pt x="162" y="521"/>
                        <a:pt x="253" y="368"/>
                      </a:cubicBezTo>
                      <a:cubicBezTo>
                        <a:pt x="337" y="220"/>
                        <a:pt x="531" y="164"/>
                        <a:pt x="699" y="164"/>
                      </a:cubicBezTo>
                      <a:cubicBezTo>
                        <a:pt x="723" y="164"/>
                        <a:pt x="747" y="165"/>
                        <a:pt x="769" y="167"/>
                      </a:cubicBezTo>
                      <a:cubicBezTo>
                        <a:pt x="1240" y="216"/>
                        <a:pt x="1129" y="594"/>
                        <a:pt x="1160" y="940"/>
                      </a:cubicBezTo>
                      <a:cubicBezTo>
                        <a:pt x="1164" y="992"/>
                        <a:pt x="1207" y="1018"/>
                        <a:pt x="1248" y="1018"/>
                      </a:cubicBezTo>
                      <a:cubicBezTo>
                        <a:pt x="1290" y="1018"/>
                        <a:pt x="1328" y="992"/>
                        <a:pt x="1323" y="940"/>
                      </a:cubicBezTo>
                      <a:cubicBezTo>
                        <a:pt x="1302" y="722"/>
                        <a:pt x="1358" y="472"/>
                        <a:pt x="1261" y="268"/>
                      </a:cubicBezTo>
                      <a:cubicBezTo>
                        <a:pt x="1164" y="71"/>
                        <a:pt x="907" y="4"/>
                        <a:pt x="70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664;p37"/>
                <p:cNvSpPr/>
                <p:nvPr/>
              </p:nvSpPr>
              <p:spPr>
                <a:xfrm>
                  <a:off x="5219926" y="1147798"/>
                  <a:ext cx="43743" cy="2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" h="436" extrusionOk="0">
                      <a:moveTo>
                        <a:pt x="122" y="1"/>
                      </a:moveTo>
                      <a:cubicBezTo>
                        <a:pt x="57" y="1"/>
                        <a:pt x="0" y="83"/>
                        <a:pt x="63" y="136"/>
                      </a:cubicBezTo>
                      <a:cubicBezTo>
                        <a:pt x="267" y="310"/>
                        <a:pt x="503" y="410"/>
                        <a:pt x="769" y="435"/>
                      </a:cubicBezTo>
                      <a:cubicBezTo>
                        <a:pt x="773" y="435"/>
                        <a:pt x="776" y="435"/>
                        <a:pt x="779" y="435"/>
                      </a:cubicBezTo>
                      <a:cubicBezTo>
                        <a:pt x="876" y="435"/>
                        <a:pt x="870" y="282"/>
                        <a:pt x="769" y="272"/>
                      </a:cubicBezTo>
                      <a:cubicBezTo>
                        <a:pt x="552" y="251"/>
                        <a:pt x="347" y="165"/>
                        <a:pt x="177" y="23"/>
                      </a:cubicBezTo>
                      <a:cubicBezTo>
                        <a:pt x="160" y="7"/>
                        <a:pt x="141" y="1"/>
                        <a:pt x="12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665;p37"/>
                <p:cNvSpPr/>
                <p:nvPr/>
              </p:nvSpPr>
              <p:spPr>
                <a:xfrm>
                  <a:off x="5330553" y="1142711"/>
                  <a:ext cx="47034" cy="233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" h="468" extrusionOk="0">
                      <a:moveTo>
                        <a:pt x="822" y="1"/>
                      </a:moveTo>
                      <a:cubicBezTo>
                        <a:pt x="803" y="1"/>
                        <a:pt x="784" y="8"/>
                        <a:pt x="766" y="24"/>
                      </a:cubicBezTo>
                      <a:cubicBezTo>
                        <a:pt x="602" y="174"/>
                        <a:pt x="344" y="304"/>
                        <a:pt x="115" y="304"/>
                      </a:cubicBezTo>
                      <a:cubicBezTo>
                        <a:pt x="111" y="304"/>
                        <a:pt x="108" y="304"/>
                        <a:pt x="104" y="304"/>
                      </a:cubicBezTo>
                      <a:cubicBezTo>
                        <a:pt x="103" y="304"/>
                        <a:pt x="102" y="304"/>
                        <a:pt x="101" y="304"/>
                      </a:cubicBezTo>
                      <a:cubicBezTo>
                        <a:pt x="0" y="304"/>
                        <a:pt x="1" y="464"/>
                        <a:pt x="104" y="467"/>
                      </a:cubicBezTo>
                      <a:cubicBezTo>
                        <a:pt x="107" y="467"/>
                        <a:pt x="110" y="467"/>
                        <a:pt x="113" y="467"/>
                      </a:cubicBezTo>
                      <a:cubicBezTo>
                        <a:pt x="387" y="467"/>
                        <a:pt x="685" y="316"/>
                        <a:pt x="883" y="138"/>
                      </a:cubicBezTo>
                      <a:cubicBezTo>
                        <a:pt x="943" y="84"/>
                        <a:pt x="887" y="1"/>
                        <a:pt x="82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666;p37"/>
                <p:cNvSpPr/>
                <p:nvPr/>
              </p:nvSpPr>
              <p:spPr>
                <a:xfrm>
                  <a:off x="5278182" y="1130990"/>
                  <a:ext cx="18505" cy="2213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" h="4438" extrusionOk="0">
                      <a:moveTo>
                        <a:pt x="258" y="0"/>
                      </a:moveTo>
                      <a:cubicBezTo>
                        <a:pt x="218" y="0"/>
                        <a:pt x="177" y="26"/>
                        <a:pt x="177" y="78"/>
                      </a:cubicBezTo>
                      <a:cubicBezTo>
                        <a:pt x="198" y="1495"/>
                        <a:pt x="212" y="2934"/>
                        <a:pt x="11" y="4337"/>
                      </a:cubicBezTo>
                      <a:cubicBezTo>
                        <a:pt x="0" y="4397"/>
                        <a:pt x="54" y="4438"/>
                        <a:pt x="101" y="4438"/>
                      </a:cubicBezTo>
                      <a:cubicBezTo>
                        <a:pt x="132" y="4438"/>
                        <a:pt x="161" y="4420"/>
                        <a:pt x="166" y="4378"/>
                      </a:cubicBezTo>
                      <a:cubicBezTo>
                        <a:pt x="371" y="2961"/>
                        <a:pt x="361" y="1510"/>
                        <a:pt x="340" y="78"/>
                      </a:cubicBezTo>
                      <a:cubicBezTo>
                        <a:pt x="340" y="26"/>
                        <a:pt x="299" y="0"/>
                        <a:pt x="258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667;p37"/>
                <p:cNvSpPr/>
                <p:nvPr/>
              </p:nvSpPr>
              <p:spPr>
                <a:xfrm>
                  <a:off x="5302173" y="1131040"/>
                  <a:ext cx="37558" cy="213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" h="4285" extrusionOk="0">
                      <a:moveTo>
                        <a:pt x="79" y="1"/>
                      </a:moveTo>
                      <a:cubicBezTo>
                        <a:pt x="38" y="1"/>
                        <a:pt x="1" y="26"/>
                        <a:pt x="8" y="77"/>
                      </a:cubicBezTo>
                      <a:cubicBezTo>
                        <a:pt x="177" y="1464"/>
                        <a:pt x="350" y="2850"/>
                        <a:pt x="586" y="4225"/>
                      </a:cubicBezTo>
                      <a:cubicBezTo>
                        <a:pt x="593" y="4266"/>
                        <a:pt x="622" y="4284"/>
                        <a:pt x="653" y="4284"/>
                      </a:cubicBezTo>
                      <a:cubicBezTo>
                        <a:pt x="700" y="4284"/>
                        <a:pt x="753" y="4243"/>
                        <a:pt x="742" y="4180"/>
                      </a:cubicBezTo>
                      <a:cubicBezTo>
                        <a:pt x="510" y="2822"/>
                        <a:pt x="340" y="1450"/>
                        <a:pt x="171" y="77"/>
                      </a:cubicBezTo>
                      <a:cubicBezTo>
                        <a:pt x="165" y="27"/>
                        <a:pt x="120" y="1"/>
                        <a:pt x="79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668;p37"/>
                <p:cNvSpPr/>
                <p:nvPr/>
              </p:nvSpPr>
              <p:spPr>
                <a:xfrm>
                  <a:off x="5109249" y="1167151"/>
                  <a:ext cx="51723" cy="3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623" extrusionOk="0">
                      <a:moveTo>
                        <a:pt x="114" y="1"/>
                      </a:moveTo>
                      <a:cubicBezTo>
                        <a:pt x="58" y="1"/>
                        <a:pt x="1" y="60"/>
                        <a:pt x="36" y="123"/>
                      </a:cubicBezTo>
                      <a:cubicBezTo>
                        <a:pt x="199" y="404"/>
                        <a:pt x="591" y="497"/>
                        <a:pt x="868" y="615"/>
                      </a:cubicBezTo>
                      <a:cubicBezTo>
                        <a:pt x="880" y="620"/>
                        <a:pt x="892" y="622"/>
                        <a:pt x="904" y="622"/>
                      </a:cubicBezTo>
                      <a:cubicBezTo>
                        <a:pt x="983" y="622"/>
                        <a:pt x="1036" y="509"/>
                        <a:pt x="951" y="473"/>
                      </a:cubicBezTo>
                      <a:cubicBezTo>
                        <a:pt x="806" y="410"/>
                        <a:pt x="657" y="351"/>
                        <a:pt x="511" y="286"/>
                      </a:cubicBezTo>
                      <a:cubicBezTo>
                        <a:pt x="380" y="230"/>
                        <a:pt x="252" y="168"/>
                        <a:pt x="179" y="39"/>
                      </a:cubicBezTo>
                      <a:cubicBezTo>
                        <a:pt x="163" y="12"/>
                        <a:pt x="139" y="1"/>
                        <a:pt x="11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669;p37"/>
                <p:cNvSpPr/>
                <p:nvPr/>
              </p:nvSpPr>
              <p:spPr>
                <a:xfrm>
                  <a:off x="5043761" y="1288152"/>
                  <a:ext cx="88932" cy="118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3" h="238" extrusionOk="0">
                      <a:moveTo>
                        <a:pt x="1145" y="1"/>
                      </a:moveTo>
                      <a:cubicBezTo>
                        <a:pt x="796" y="1"/>
                        <a:pt x="448" y="28"/>
                        <a:pt x="99" y="81"/>
                      </a:cubicBezTo>
                      <a:cubicBezTo>
                        <a:pt x="0" y="94"/>
                        <a:pt x="35" y="238"/>
                        <a:pt x="128" y="238"/>
                      </a:cubicBezTo>
                      <a:cubicBezTo>
                        <a:pt x="133" y="238"/>
                        <a:pt x="138" y="237"/>
                        <a:pt x="144" y="236"/>
                      </a:cubicBezTo>
                      <a:cubicBezTo>
                        <a:pt x="467" y="188"/>
                        <a:pt x="790" y="165"/>
                        <a:pt x="1113" y="165"/>
                      </a:cubicBezTo>
                      <a:cubicBezTo>
                        <a:pt x="1300" y="165"/>
                        <a:pt x="1488" y="173"/>
                        <a:pt x="1675" y="188"/>
                      </a:cubicBezTo>
                      <a:cubicBezTo>
                        <a:pt x="1678" y="188"/>
                        <a:pt x="1680" y="188"/>
                        <a:pt x="1682" y="188"/>
                      </a:cubicBezTo>
                      <a:cubicBezTo>
                        <a:pt x="1783" y="188"/>
                        <a:pt x="1781" y="32"/>
                        <a:pt x="1675" y="22"/>
                      </a:cubicBezTo>
                      <a:cubicBezTo>
                        <a:pt x="1498" y="8"/>
                        <a:pt x="1322" y="1"/>
                        <a:pt x="114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0" name="Google Shape;670;p37"/>
                <p:cNvSpPr/>
                <p:nvPr/>
              </p:nvSpPr>
              <p:spPr>
                <a:xfrm>
                  <a:off x="5463275" y="1283464"/>
                  <a:ext cx="86787" cy="97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" h="196" extrusionOk="0">
                      <a:moveTo>
                        <a:pt x="542" y="0"/>
                      </a:moveTo>
                      <a:cubicBezTo>
                        <a:pt x="397" y="0"/>
                        <a:pt x="252" y="2"/>
                        <a:pt x="107" y="5"/>
                      </a:cubicBezTo>
                      <a:cubicBezTo>
                        <a:pt x="4" y="8"/>
                        <a:pt x="0" y="168"/>
                        <a:pt x="104" y="168"/>
                      </a:cubicBezTo>
                      <a:cubicBezTo>
                        <a:pt x="105" y="168"/>
                        <a:pt x="106" y="168"/>
                        <a:pt x="107" y="168"/>
                      </a:cubicBezTo>
                      <a:cubicBezTo>
                        <a:pt x="256" y="165"/>
                        <a:pt x="404" y="163"/>
                        <a:pt x="553" y="163"/>
                      </a:cubicBezTo>
                      <a:cubicBezTo>
                        <a:pt x="914" y="163"/>
                        <a:pt x="1274" y="173"/>
                        <a:pt x="1636" y="195"/>
                      </a:cubicBezTo>
                      <a:cubicBezTo>
                        <a:pt x="1638" y="196"/>
                        <a:pt x="1640" y="196"/>
                        <a:pt x="1642" y="196"/>
                      </a:cubicBezTo>
                      <a:cubicBezTo>
                        <a:pt x="1740" y="196"/>
                        <a:pt x="1738" y="39"/>
                        <a:pt x="1636" y="33"/>
                      </a:cubicBezTo>
                      <a:cubicBezTo>
                        <a:pt x="1271" y="10"/>
                        <a:pt x="907" y="0"/>
                        <a:pt x="54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1" name="Google Shape;671;p37"/>
                <p:cNvSpPr/>
                <p:nvPr/>
              </p:nvSpPr>
              <p:spPr>
                <a:xfrm>
                  <a:off x="5434197" y="1421922"/>
                  <a:ext cx="51922" cy="341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1" h="684" extrusionOk="0">
                      <a:moveTo>
                        <a:pt x="120" y="0"/>
                      </a:moveTo>
                      <a:cubicBezTo>
                        <a:pt x="49" y="0"/>
                        <a:pt x="0" y="109"/>
                        <a:pt x="77" y="153"/>
                      </a:cubicBezTo>
                      <a:cubicBezTo>
                        <a:pt x="351" y="303"/>
                        <a:pt x="614" y="472"/>
                        <a:pt x="860" y="666"/>
                      </a:cubicBezTo>
                      <a:cubicBezTo>
                        <a:pt x="876" y="679"/>
                        <a:pt x="894" y="684"/>
                        <a:pt x="911" y="684"/>
                      </a:cubicBezTo>
                      <a:cubicBezTo>
                        <a:pt x="979" y="684"/>
                        <a:pt x="1041" y="601"/>
                        <a:pt x="975" y="548"/>
                      </a:cubicBezTo>
                      <a:cubicBezTo>
                        <a:pt x="718" y="347"/>
                        <a:pt x="447" y="167"/>
                        <a:pt x="161" y="11"/>
                      </a:cubicBezTo>
                      <a:cubicBezTo>
                        <a:pt x="147" y="4"/>
                        <a:pt x="133" y="0"/>
                        <a:pt x="12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2" name="Google Shape;672;p37"/>
                <p:cNvSpPr/>
                <p:nvPr/>
              </p:nvSpPr>
              <p:spPr>
                <a:xfrm>
                  <a:off x="5143764" y="1442671"/>
                  <a:ext cx="39503" cy="440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" h="884" extrusionOk="0">
                      <a:moveTo>
                        <a:pt x="675" y="0"/>
                      </a:moveTo>
                      <a:cubicBezTo>
                        <a:pt x="650" y="0"/>
                        <a:pt x="624" y="11"/>
                        <a:pt x="606" y="35"/>
                      </a:cubicBezTo>
                      <a:cubicBezTo>
                        <a:pt x="419" y="277"/>
                        <a:pt x="232" y="523"/>
                        <a:pt x="45" y="766"/>
                      </a:cubicBezTo>
                      <a:cubicBezTo>
                        <a:pt x="0" y="825"/>
                        <a:pt x="59" y="884"/>
                        <a:pt x="119" y="884"/>
                      </a:cubicBezTo>
                      <a:cubicBezTo>
                        <a:pt x="143" y="884"/>
                        <a:pt x="169" y="874"/>
                        <a:pt x="187" y="849"/>
                      </a:cubicBezTo>
                      <a:cubicBezTo>
                        <a:pt x="374" y="603"/>
                        <a:pt x="561" y="360"/>
                        <a:pt x="748" y="119"/>
                      </a:cubicBezTo>
                      <a:cubicBezTo>
                        <a:pt x="792" y="58"/>
                        <a:pt x="735" y="0"/>
                        <a:pt x="67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3" name="Google Shape;673;p37"/>
                <p:cNvSpPr/>
                <p:nvPr/>
              </p:nvSpPr>
              <p:spPr>
                <a:xfrm>
                  <a:off x="5101119" y="1372794"/>
                  <a:ext cx="26784" cy="136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" h="273" extrusionOk="0">
                      <a:moveTo>
                        <a:pt x="432" y="0"/>
                      </a:moveTo>
                      <a:cubicBezTo>
                        <a:pt x="423" y="0"/>
                        <a:pt x="414" y="2"/>
                        <a:pt x="404" y="5"/>
                      </a:cubicBezTo>
                      <a:cubicBezTo>
                        <a:pt x="300" y="40"/>
                        <a:pt x="196" y="74"/>
                        <a:pt x="92" y="109"/>
                      </a:cubicBezTo>
                      <a:cubicBezTo>
                        <a:pt x="0" y="141"/>
                        <a:pt x="30" y="273"/>
                        <a:pt x="112" y="273"/>
                      </a:cubicBezTo>
                      <a:cubicBezTo>
                        <a:pt x="120" y="273"/>
                        <a:pt x="128" y="272"/>
                        <a:pt x="137" y="269"/>
                      </a:cubicBezTo>
                      <a:cubicBezTo>
                        <a:pt x="238" y="231"/>
                        <a:pt x="342" y="196"/>
                        <a:pt x="446" y="161"/>
                      </a:cubicBezTo>
                      <a:cubicBezTo>
                        <a:pt x="536" y="133"/>
                        <a:pt x="511" y="0"/>
                        <a:pt x="43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4" name="Google Shape;674;p37"/>
                <p:cNvSpPr/>
                <p:nvPr/>
              </p:nvSpPr>
              <p:spPr>
                <a:xfrm>
                  <a:off x="5455644" y="1353142"/>
                  <a:ext cx="36560" cy="13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" h="280" extrusionOk="0">
                      <a:moveTo>
                        <a:pt x="98" y="1"/>
                      </a:moveTo>
                      <a:cubicBezTo>
                        <a:pt x="1" y="1"/>
                        <a:pt x="3" y="157"/>
                        <a:pt x="105" y="167"/>
                      </a:cubicBezTo>
                      <a:cubicBezTo>
                        <a:pt x="274" y="181"/>
                        <a:pt x="441" y="219"/>
                        <a:pt x="600" y="275"/>
                      </a:cubicBezTo>
                      <a:cubicBezTo>
                        <a:pt x="609" y="278"/>
                        <a:pt x="619" y="279"/>
                        <a:pt x="627" y="279"/>
                      </a:cubicBezTo>
                      <a:cubicBezTo>
                        <a:pt x="707" y="279"/>
                        <a:pt x="732" y="146"/>
                        <a:pt x="645" y="115"/>
                      </a:cubicBezTo>
                      <a:cubicBezTo>
                        <a:pt x="468" y="56"/>
                        <a:pt x="288" y="18"/>
                        <a:pt x="105" y="1"/>
                      </a:cubicBezTo>
                      <a:cubicBezTo>
                        <a:pt x="102" y="1"/>
                        <a:pt x="100" y="1"/>
                        <a:pt x="9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5" name="Google Shape;675;p37"/>
                <p:cNvSpPr/>
                <p:nvPr/>
              </p:nvSpPr>
              <p:spPr>
                <a:xfrm>
                  <a:off x="5422775" y="1195531"/>
                  <a:ext cx="36211" cy="20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6" h="413" extrusionOk="0">
                      <a:moveTo>
                        <a:pt x="602" y="1"/>
                      </a:moveTo>
                      <a:cubicBezTo>
                        <a:pt x="589" y="1"/>
                        <a:pt x="576" y="4"/>
                        <a:pt x="563" y="11"/>
                      </a:cubicBezTo>
                      <a:cubicBezTo>
                        <a:pt x="403" y="94"/>
                        <a:pt x="240" y="177"/>
                        <a:pt x="81" y="260"/>
                      </a:cubicBezTo>
                      <a:cubicBezTo>
                        <a:pt x="0" y="303"/>
                        <a:pt x="50" y="413"/>
                        <a:pt x="125" y="413"/>
                      </a:cubicBezTo>
                      <a:cubicBezTo>
                        <a:pt x="138" y="413"/>
                        <a:pt x="151" y="410"/>
                        <a:pt x="164" y="403"/>
                      </a:cubicBezTo>
                      <a:cubicBezTo>
                        <a:pt x="323" y="319"/>
                        <a:pt x="486" y="236"/>
                        <a:pt x="646" y="150"/>
                      </a:cubicBezTo>
                      <a:cubicBezTo>
                        <a:pt x="725" y="109"/>
                        <a:pt x="676" y="1"/>
                        <a:pt x="60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6" name="Google Shape;676;p37"/>
                <p:cNvSpPr/>
                <p:nvPr/>
              </p:nvSpPr>
              <p:spPr>
                <a:xfrm>
                  <a:off x="5153590" y="1088245"/>
                  <a:ext cx="22994" cy="35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" h="714" extrusionOk="0">
                      <a:moveTo>
                        <a:pt x="112" y="1"/>
                      </a:moveTo>
                      <a:cubicBezTo>
                        <a:pt x="58" y="1"/>
                        <a:pt x="0" y="60"/>
                        <a:pt x="31" y="125"/>
                      </a:cubicBezTo>
                      <a:cubicBezTo>
                        <a:pt x="118" y="308"/>
                        <a:pt x="204" y="489"/>
                        <a:pt x="287" y="673"/>
                      </a:cubicBezTo>
                      <a:cubicBezTo>
                        <a:pt x="301" y="701"/>
                        <a:pt x="325" y="713"/>
                        <a:pt x="349" y="713"/>
                      </a:cubicBezTo>
                      <a:cubicBezTo>
                        <a:pt x="402" y="713"/>
                        <a:pt x="461" y="654"/>
                        <a:pt x="430" y="590"/>
                      </a:cubicBezTo>
                      <a:cubicBezTo>
                        <a:pt x="343" y="406"/>
                        <a:pt x="260" y="225"/>
                        <a:pt x="174" y="42"/>
                      </a:cubicBezTo>
                      <a:cubicBezTo>
                        <a:pt x="159" y="13"/>
                        <a:pt x="136" y="1"/>
                        <a:pt x="11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7" name="Google Shape;677;p37"/>
                <p:cNvSpPr/>
                <p:nvPr/>
              </p:nvSpPr>
              <p:spPr>
                <a:xfrm>
                  <a:off x="5222669" y="1096525"/>
                  <a:ext cx="146241" cy="21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2" h="440" extrusionOk="0">
                      <a:moveTo>
                        <a:pt x="1971" y="0"/>
                      </a:moveTo>
                      <a:cubicBezTo>
                        <a:pt x="1753" y="0"/>
                        <a:pt x="1533" y="20"/>
                        <a:pt x="1307" y="42"/>
                      </a:cubicBezTo>
                      <a:cubicBezTo>
                        <a:pt x="888" y="83"/>
                        <a:pt x="465" y="94"/>
                        <a:pt x="84" y="288"/>
                      </a:cubicBezTo>
                      <a:cubicBezTo>
                        <a:pt x="1" y="329"/>
                        <a:pt x="50" y="440"/>
                        <a:pt x="125" y="440"/>
                      </a:cubicBezTo>
                      <a:cubicBezTo>
                        <a:pt x="138" y="440"/>
                        <a:pt x="151" y="437"/>
                        <a:pt x="164" y="430"/>
                      </a:cubicBezTo>
                      <a:cubicBezTo>
                        <a:pt x="566" y="229"/>
                        <a:pt x="1047" y="229"/>
                        <a:pt x="1484" y="191"/>
                      </a:cubicBezTo>
                      <a:cubicBezTo>
                        <a:pt x="1647" y="176"/>
                        <a:pt x="1808" y="165"/>
                        <a:pt x="1966" y="165"/>
                      </a:cubicBezTo>
                      <a:cubicBezTo>
                        <a:pt x="2248" y="165"/>
                        <a:pt x="2524" y="199"/>
                        <a:pt x="2801" y="305"/>
                      </a:cubicBezTo>
                      <a:cubicBezTo>
                        <a:pt x="2811" y="310"/>
                        <a:pt x="2821" y="311"/>
                        <a:pt x="2830" y="311"/>
                      </a:cubicBezTo>
                      <a:cubicBezTo>
                        <a:pt x="2905" y="311"/>
                        <a:pt x="2931" y="183"/>
                        <a:pt x="2842" y="149"/>
                      </a:cubicBezTo>
                      <a:cubicBezTo>
                        <a:pt x="2553" y="36"/>
                        <a:pt x="2265" y="0"/>
                        <a:pt x="197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78" name="Google Shape;678;p37"/>
                <p:cNvSpPr/>
                <p:nvPr/>
              </p:nvSpPr>
              <p:spPr>
                <a:xfrm>
                  <a:off x="5294592" y="-53789"/>
                  <a:ext cx="11272" cy="1067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6" h="21395" extrusionOk="0">
                      <a:moveTo>
                        <a:pt x="134" y="0"/>
                      </a:moveTo>
                      <a:cubicBezTo>
                        <a:pt x="93" y="0"/>
                        <a:pt x="52" y="26"/>
                        <a:pt x="52" y="78"/>
                      </a:cubicBezTo>
                      <a:cubicBezTo>
                        <a:pt x="0" y="7156"/>
                        <a:pt x="18" y="14239"/>
                        <a:pt x="62" y="21317"/>
                      </a:cubicBezTo>
                      <a:cubicBezTo>
                        <a:pt x="62" y="21369"/>
                        <a:pt x="103" y="21395"/>
                        <a:pt x="144" y="21395"/>
                      </a:cubicBezTo>
                      <a:cubicBezTo>
                        <a:pt x="185" y="21395"/>
                        <a:pt x="225" y="21369"/>
                        <a:pt x="225" y="21317"/>
                      </a:cubicBezTo>
                      <a:cubicBezTo>
                        <a:pt x="184" y="14239"/>
                        <a:pt x="163" y="7156"/>
                        <a:pt x="215" y="78"/>
                      </a:cubicBezTo>
                      <a:cubicBezTo>
                        <a:pt x="215" y="26"/>
                        <a:pt x="175" y="0"/>
                        <a:pt x="13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79" name="Google Shape;679;p37"/>
              <p:cNvGrpSpPr/>
              <p:nvPr/>
            </p:nvGrpSpPr>
            <p:grpSpPr>
              <a:xfrm>
                <a:off x="4320546" y="-186162"/>
                <a:ext cx="440763" cy="1572972"/>
                <a:chOff x="4320546" y="-186162"/>
                <a:chExt cx="440763" cy="1572972"/>
              </a:xfrm>
            </p:grpSpPr>
            <p:sp>
              <p:nvSpPr>
                <p:cNvPr id="680" name="Google Shape;680;p37"/>
                <p:cNvSpPr/>
                <p:nvPr/>
              </p:nvSpPr>
              <p:spPr>
                <a:xfrm>
                  <a:off x="4398100" y="1063551"/>
                  <a:ext cx="214719" cy="2214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9" h="19408" extrusionOk="0">
                      <a:moveTo>
                        <a:pt x="8356" y="1"/>
                      </a:moveTo>
                      <a:cubicBezTo>
                        <a:pt x="8333" y="1"/>
                        <a:pt x="8316" y="12"/>
                        <a:pt x="8298" y="25"/>
                      </a:cubicBezTo>
                      <a:cubicBezTo>
                        <a:pt x="8209" y="94"/>
                        <a:pt x="8209" y="94"/>
                        <a:pt x="8898" y="1113"/>
                      </a:cubicBezTo>
                      <a:cubicBezTo>
                        <a:pt x="12498" y="6432"/>
                        <a:pt x="15023" y="10170"/>
                        <a:pt x="16458" y="12302"/>
                      </a:cubicBezTo>
                      <a:cubicBezTo>
                        <a:pt x="14674" y="9973"/>
                        <a:pt x="11788" y="6096"/>
                        <a:pt x="9961" y="3646"/>
                      </a:cubicBezTo>
                      <a:cubicBezTo>
                        <a:pt x="9296" y="2752"/>
                        <a:pt x="8724" y="1986"/>
                        <a:pt x="8319" y="1442"/>
                      </a:cubicBezTo>
                      <a:cubicBezTo>
                        <a:pt x="7756" y="688"/>
                        <a:pt x="7637" y="531"/>
                        <a:pt x="7561" y="531"/>
                      </a:cubicBezTo>
                      <a:cubicBezTo>
                        <a:pt x="7541" y="531"/>
                        <a:pt x="7524" y="542"/>
                        <a:pt x="7502" y="556"/>
                      </a:cubicBezTo>
                      <a:cubicBezTo>
                        <a:pt x="7473" y="573"/>
                        <a:pt x="7456" y="604"/>
                        <a:pt x="7449" y="635"/>
                      </a:cubicBezTo>
                      <a:cubicBezTo>
                        <a:pt x="7449" y="646"/>
                        <a:pt x="7446" y="656"/>
                        <a:pt x="7491" y="739"/>
                      </a:cubicBezTo>
                      <a:lnTo>
                        <a:pt x="7484" y="743"/>
                      </a:lnTo>
                      <a:cubicBezTo>
                        <a:pt x="7491" y="746"/>
                        <a:pt x="7498" y="756"/>
                        <a:pt x="7508" y="770"/>
                      </a:cubicBezTo>
                      <a:cubicBezTo>
                        <a:pt x="7764" y="1214"/>
                        <a:pt x="9061" y="3203"/>
                        <a:pt x="15564" y="12748"/>
                      </a:cubicBezTo>
                      <a:cubicBezTo>
                        <a:pt x="14483" y="11304"/>
                        <a:pt x="13076" y="9374"/>
                        <a:pt x="11832" y="7669"/>
                      </a:cubicBezTo>
                      <a:cubicBezTo>
                        <a:pt x="7359" y="1535"/>
                        <a:pt x="6798" y="830"/>
                        <a:pt x="6607" y="830"/>
                      </a:cubicBezTo>
                      <a:cubicBezTo>
                        <a:pt x="6581" y="830"/>
                        <a:pt x="6562" y="843"/>
                        <a:pt x="6541" y="857"/>
                      </a:cubicBezTo>
                      <a:cubicBezTo>
                        <a:pt x="6514" y="874"/>
                        <a:pt x="6496" y="902"/>
                        <a:pt x="6490" y="933"/>
                      </a:cubicBezTo>
                      <a:cubicBezTo>
                        <a:pt x="6483" y="967"/>
                        <a:pt x="6490" y="999"/>
                        <a:pt x="6507" y="1027"/>
                      </a:cubicBezTo>
                      <a:lnTo>
                        <a:pt x="13281" y="11068"/>
                      </a:lnTo>
                      <a:cubicBezTo>
                        <a:pt x="12637" y="10198"/>
                        <a:pt x="11946" y="9273"/>
                        <a:pt x="11257" y="8348"/>
                      </a:cubicBezTo>
                      <a:cubicBezTo>
                        <a:pt x="7238" y="2963"/>
                        <a:pt x="6171" y="1612"/>
                        <a:pt x="5831" y="1314"/>
                      </a:cubicBezTo>
                      <a:lnTo>
                        <a:pt x="5814" y="1290"/>
                      </a:lnTo>
                      <a:lnTo>
                        <a:pt x="5807" y="1293"/>
                      </a:lnTo>
                      <a:cubicBezTo>
                        <a:pt x="5755" y="1251"/>
                        <a:pt x="5722" y="1237"/>
                        <a:pt x="5698" y="1237"/>
                      </a:cubicBezTo>
                      <a:cubicBezTo>
                        <a:pt x="5677" y="1237"/>
                        <a:pt x="5662" y="1247"/>
                        <a:pt x="5647" y="1259"/>
                      </a:cubicBezTo>
                      <a:cubicBezTo>
                        <a:pt x="5592" y="1293"/>
                        <a:pt x="5578" y="1370"/>
                        <a:pt x="5613" y="1425"/>
                      </a:cubicBezTo>
                      <a:lnTo>
                        <a:pt x="13118" y="12551"/>
                      </a:lnTo>
                      <a:cubicBezTo>
                        <a:pt x="12293" y="11453"/>
                        <a:pt x="11368" y="10215"/>
                        <a:pt x="10440" y="8982"/>
                      </a:cubicBezTo>
                      <a:cubicBezTo>
                        <a:pt x="9040" y="7114"/>
                        <a:pt x="7640" y="5250"/>
                        <a:pt x="6587" y="3854"/>
                      </a:cubicBezTo>
                      <a:cubicBezTo>
                        <a:pt x="5460" y="2365"/>
                        <a:pt x="5031" y="1792"/>
                        <a:pt x="4837" y="1588"/>
                      </a:cubicBezTo>
                      <a:cubicBezTo>
                        <a:pt x="4837" y="1585"/>
                        <a:pt x="4833" y="1581"/>
                        <a:pt x="4833" y="1578"/>
                      </a:cubicBezTo>
                      <a:lnTo>
                        <a:pt x="4830" y="1578"/>
                      </a:lnTo>
                      <a:cubicBezTo>
                        <a:pt x="4763" y="1509"/>
                        <a:pt x="4727" y="1488"/>
                        <a:pt x="4699" y="1488"/>
                      </a:cubicBezTo>
                      <a:cubicBezTo>
                        <a:pt x="4681" y="1488"/>
                        <a:pt x="4666" y="1497"/>
                        <a:pt x="4649" y="1508"/>
                      </a:cubicBezTo>
                      <a:cubicBezTo>
                        <a:pt x="4625" y="1525"/>
                        <a:pt x="4605" y="1554"/>
                        <a:pt x="4598" y="1585"/>
                      </a:cubicBezTo>
                      <a:cubicBezTo>
                        <a:pt x="4598" y="1599"/>
                        <a:pt x="4595" y="1609"/>
                        <a:pt x="4639" y="1692"/>
                      </a:cubicBezTo>
                      <a:lnTo>
                        <a:pt x="4636" y="1695"/>
                      </a:lnTo>
                      <a:cubicBezTo>
                        <a:pt x="4639" y="1695"/>
                        <a:pt x="4639" y="1699"/>
                        <a:pt x="4643" y="1703"/>
                      </a:cubicBezTo>
                      <a:cubicBezTo>
                        <a:pt x="4862" y="2111"/>
                        <a:pt x="6101" y="4055"/>
                        <a:pt x="13000" y="14148"/>
                      </a:cubicBezTo>
                      <a:cubicBezTo>
                        <a:pt x="10308" y="10579"/>
                        <a:pt x="6036" y="4810"/>
                        <a:pt x="3995" y="2042"/>
                      </a:cubicBezTo>
                      <a:cubicBezTo>
                        <a:pt x="3972" y="2010"/>
                        <a:pt x="3936" y="1994"/>
                        <a:pt x="3899" y="1994"/>
                      </a:cubicBezTo>
                      <a:cubicBezTo>
                        <a:pt x="3875" y="1994"/>
                        <a:pt x="3850" y="2001"/>
                        <a:pt x="3829" y="2014"/>
                      </a:cubicBezTo>
                      <a:cubicBezTo>
                        <a:pt x="3776" y="2053"/>
                        <a:pt x="3749" y="2069"/>
                        <a:pt x="3808" y="2181"/>
                      </a:cubicBezTo>
                      <a:lnTo>
                        <a:pt x="3801" y="2187"/>
                      </a:lnTo>
                      <a:cubicBezTo>
                        <a:pt x="3801" y="2187"/>
                        <a:pt x="3815" y="2205"/>
                        <a:pt x="3835" y="2232"/>
                      </a:cubicBezTo>
                      <a:cubicBezTo>
                        <a:pt x="3901" y="2347"/>
                        <a:pt x="4026" y="2534"/>
                        <a:pt x="4238" y="2856"/>
                      </a:cubicBezTo>
                      <a:cubicBezTo>
                        <a:pt x="4521" y="3283"/>
                        <a:pt x="4931" y="3889"/>
                        <a:pt x="5423" y="4616"/>
                      </a:cubicBezTo>
                      <a:cubicBezTo>
                        <a:pt x="6403" y="6075"/>
                        <a:pt x="7713" y="8015"/>
                        <a:pt x="9026" y="9956"/>
                      </a:cubicBezTo>
                      <a:cubicBezTo>
                        <a:pt x="9934" y="11300"/>
                        <a:pt x="10841" y="12641"/>
                        <a:pt x="11639" y="13823"/>
                      </a:cubicBezTo>
                      <a:lnTo>
                        <a:pt x="3479" y="3005"/>
                      </a:lnTo>
                      <a:cubicBezTo>
                        <a:pt x="3455" y="2973"/>
                        <a:pt x="3419" y="2956"/>
                        <a:pt x="3382" y="2956"/>
                      </a:cubicBezTo>
                      <a:cubicBezTo>
                        <a:pt x="3359" y="2956"/>
                        <a:pt x="3336" y="2963"/>
                        <a:pt x="3316" y="2977"/>
                      </a:cubicBezTo>
                      <a:cubicBezTo>
                        <a:pt x="3288" y="2995"/>
                        <a:pt x="3267" y="3022"/>
                        <a:pt x="3264" y="3054"/>
                      </a:cubicBezTo>
                      <a:cubicBezTo>
                        <a:pt x="3261" y="3075"/>
                        <a:pt x="3257" y="3088"/>
                        <a:pt x="3285" y="3150"/>
                      </a:cubicBezTo>
                      <a:lnTo>
                        <a:pt x="3288" y="3150"/>
                      </a:lnTo>
                      <a:cubicBezTo>
                        <a:pt x="3413" y="3400"/>
                        <a:pt x="4075" y="4381"/>
                        <a:pt x="7356" y="9166"/>
                      </a:cubicBezTo>
                      <a:cubicBezTo>
                        <a:pt x="8936" y="11466"/>
                        <a:pt x="10755" y="14117"/>
                        <a:pt x="11940" y="15881"/>
                      </a:cubicBezTo>
                      <a:cubicBezTo>
                        <a:pt x="9542" y="12738"/>
                        <a:pt x="4812" y="6411"/>
                        <a:pt x="2675" y="3539"/>
                      </a:cubicBezTo>
                      <a:cubicBezTo>
                        <a:pt x="2652" y="3507"/>
                        <a:pt x="2615" y="3489"/>
                        <a:pt x="2578" y="3489"/>
                      </a:cubicBezTo>
                      <a:cubicBezTo>
                        <a:pt x="2554" y="3489"/>
                        <a:pt x="2530" y="3496"/>
                        <a:pt x="2508" y="3511"/>
                      </a:cubicBezTo>
                      <a:cubicBezTo>
                        <a:pt x="2484" y="3529"/>
                        <a:pt x="2460" y="3563"/>
                        <a:pt x="2453" y="3598"/>
                      </a:cubicBezTo>
                      <a:cubicBezTo>
                        <a:pt x="2388" y="3951"/>
                        <a:pt x="7300" y="11075"/>
                        <a:pt x="10637" y="15860"/>
                      </a:cubicBezTo>
                      <a:cubicBezTo>
                        <a:pt x="8437" y="13001"/>
                        <a:pt x="4695" y="7943"/>
                        <a:pt x="1951" y="4194"/>
                      </a:cubicBezTo>
                      <a:cubicBezTo>
                        <a:pt x="1927" y="4160"/>
                        <a:pt x="1891" y="4142"/>
                        <a:pt x="1854" y="4142"/>
                      </a:cubicBezTo>
                      <a:cubicBezTo>
                        <a:pt x="1831" y="4142"/>
                        <a:pt x="1808" y="4149"/>
                        <a:pt x="1788" y="4162"/>
                      </a:cubicBezTo>
                      <a:cubicBezTo>
                        <a:pt x="1760" y="4183"/>
                        <a:pt x="1736" y="4218"/>
                        <a:pt x="1732" y="4249"/>
                      </a:cubicBezTo>
                      <a:cubicBezTo>
                        <a:pt x="1670" y="4585"/>
                        <a:pt x="5914" y="10770"/>
                        <a:pt x="9206" y="15503"/>
                      </a:cubicBezTo>
                      <a:cubicBezTo>
                        <a:pt x="6819" y="12371"/>
                        <a:pt x="3406" y="7825"/>
                        <a:pt x="1718" y="5569"/>
                      </a:cubicBezTo>
                      <a:cubicBezTo>
                        <a:pt x="1694" y="5538"/>
                        <a:pt x="1658" y="5522"/>
                        <a:pt x="1622" y="5522"/>
                      </a:cubicBezTo>
                      <a:cubicBezTo>
                        <a:pt x="1597" y="5522"/>
                        <a:pt x="1571" y="5530"/>
                        <a:pt x="1549" y="5545"/>
                      </a:cubicBezTo>
                      <a:cubicBezTo>
                        <a:pt x="1497" y="5583"/>
                        <a:pt x="1483" y="5656"/>
                        <a:pt x="1521" y="5712"/>
                      </a:cubicBezTo>
                      <a:cubicBezTo>
                        <a:pt x="3496" y="8625"/>
                        <a:pt x="6604" y="13220"/>
                        <a:pt x="8641" y="16241"/>
                      </a:cubicBezTo>
                      <a:cubicBezTo>
                        <a:pt x="6413" y="13324"/>
                        <a:pt x="3021" y="8864"/>
                        <a:pt x="866" y="6033"/>
                      </a:cubicBezTo>
                      <a:cubicBezTo>
                        <a:pt x="844" y="6003"/>
                        <a:pt x="808" y="5985"/>
                        <a:pt x="770" y="5985"/>
                      </a:cubicBezTo>
                      <a:cubicBezTo>
                        <a:pt x="760" y="5985"/>
                        <a:pt x="751" y="5986"/>
                        <a:pt x="741" y="5988"/>
                      </a:cubicBezTo>
                      <a:cubicBezTo>
                        <a:pt x="696" y="6003"/>
                        <a:pt x="662" y="6037"/>
                        <a:pt x="651" y="6086"/>
                      </a:cubicBezTo>
                      <a:cubicBezTo>
                        <a:pt x="648" y="6102"/>
                        <a:pt x="645" y="6116"/>
                        <a:pt x="679" y="6179"/>
                      </a:cubicBezTo>
                      <a:lnTo>
                        <a:pt x="672" y="6179"/>
                      </a:lnTo>
                      <a:cubicBezTo>
                        <a:pt x="672" y="6179"/>
                        <a:pt x="683" y="6190"/>
                        <a:pt x="696" y="6210"/>
                      </a:cubicBezTo>
                      <a:cubicBezTo>
                        <a:pt x="838" y="6460"/>
                        <a:pt x="1417" y="7305"/>
                        <a:pt x="3627" y="10538"/>
                      </a:cubicBezTo>
                      <a:cubicBezTo>
                        <a:pt x="4886" y="12377"/>
                        <a:pt x="6400" y="14595"/>
                        <a:pt x="7523" y="16255"/>
                      </a:cubicBezTo>
                      <a:lnTo>
                        <a:pt x="482" y="7191"/>
                      </a:lnTo>
                      <a:cubicBezTo>
                        <a:pt x="461" y="7162"/>
                        <a:pt x="427" y="7144"/>
                        <a:pt x="392" y="7144"/>
                      </a:cubicBezTo>
                      <a:cubicBezTo>
                        <a:pt x="381" y="7144"/>
                        <a:pt x="371" y="7146"/>
                        <a:pt x="360" y="7149"/>
                      </a:cubicBezTo>
                      <a:cubicBezTo>
                        <a:pt x="312" y="7159"/>
                        <a:pt x="277" y="7194"/>
                        <a:pt x="267" y="7242"/>
                      </a:cubicBezTo>
                      <a:cubicBezTo>
                        <a:pt x="267" y="7257"/>
                        <a:pt x="263" y="7267"/>
                        <a:pt x="301" y="7333"/>
                      </a:cubicBezTo>
                      <a:lnTo>
                        <a:pt x="291" y="7340"/>
                      </a:lnTo>
                      <a:lnTo>
                        <a:pt x="354" y="7420"/>
                      </a:lnTo>
                      <a:cubicBezTo>
                        <a:pt x="562" y="7749"/>
                        <a:pt x="1237" y="8750"/>
                        <a:pt x="3420" y="11972"/>
                      </a:cubicBezTo>
                      <a:cubicBezTo>
                        <a:pt x="4470" y="13524"/>
                        <a:pt x="5647" y="15264"/>
                        <a:pt x="6594" y="16663"/>
                      </a:cubicBezTo>
                      <a:lnTo>
                        <a:pt x="232" y="8545"/>
                      </a:lnTo>
                      <a:cubicBezTo>
                        <a:pt x="208" y="8514"/>
                        <a:pt x="172" y="8498"/>
                        <a:pt x="136" y="8498"/>
                      </a:cubicBezTo>
                      <a:cubicBezTo>
                        <a:pt x="111" y="8498"/>
                        <a:pt x="87" y="8506"/>
                        <a:pt x="66" y="8521"/>
                      </a:cubicBezTo>
                      <a:cubicBezTo>
                        <a:pt x="14" y="8560"/>
                        <a:pt x="0" y="8632"/>
                        <a:pt x="34" y="8684"/>
                      </a:cubicBezTo>
                      <a:lnTo>
                        <a:pt x="5634" y="16982"/>
                      </a:lnTo>
                      <a:cubicBezTo>
                        <a:pt x="4633" y="15769"/>
                        <a:pt x="3257" y="14061"/>
                        <a:pt x="2276" y="12845"/>
                      </a:cubicBezTo>
                      <a:cubicBezTo>
                        <a:pt x="1771" y="12222"/>
                        <a:pt x="1327" y="11667"/>
                        <a:pt x="1005" y="11275"/>
                      </a:cubicBezTo>
                      <a:cubicBezTo>
                        <a:pt x="738" y="10946"/>
                        <a:pt x="592" y="10767"/>
                        <a:pt x="506" y="10676"/>
                      </a:cubicBezTo>
                      <a:cubicBezTo>
                        <a:pt x="499" y="10669"/>
                        <a:pt x="496" y="10663"/>
                        <a:pt x="488" y="10652"/>
                      </a:cubicBezTo>
                      <a:lnTo>
                        <a:pt x="485" y="10655"/>
                      </a:lnTo>
                      <a:cubicBezTo>
                        <a:pt x="438" y="10610"/>
                        <a:pt x="409" y="10593"/>
                        <a:pt x="385" y="10593"/>
                      </a:cubicBezTo>
                      <a:cubicBezTo>
                        <a:pt x="364" y="10593"/>
                        <a:pt x="346" y="10605"/>
                        <a:pt x="322" y="10621"/>
                      </a:cubicBezTo>
                      <a:cubicBezTo>
                        <a:pt x="295" y="10639"/>
                        <a:pt x="277" y="10666"/>
                        <a:pt x="270" y="10701"/>
                      </a:cubicBezTo>
                      <a:cubicBezTo>
                        <a:pt x="267" y="10732"/>
                        <a:pt x="274" y="10763"/>
                        <a:pt x="291" y="10791"/>
                      </a:cubicBezTo>
                      <a:cubicBezTo>
                        <a:pt x="1625" y="12734"/>
                        <a:pt x="3437" y="15385"/>
                        <a:pt x="4435" y="16879"/>
                      </a:cubicBezTo>
                      <a:cubicBezTo>
                        <a:pt x="2359" y="14630"/>
                        <a:pt x="1681" y="13951"/>
                        <a:pt x="1427" y="13767"/>
                      </a:cubicBezTo>
                      <a:cubicBezTo>
                        <a:pt x="1424" y="13764"/>
                        <a:pt x="1421" y="13760"/>
                        <a:pt x="1417" y="13757"/>
                      </a:cubicBezTo>
                      <a:lnTo>
                        <a:pt x="1414" y="13760"/>
                      </a:lnTo>
                      <a:cubicBezTo>
                        <a:pt x="1357" y="13720"/>
                        <a:pt x="1323" y="13707"/>
                        <a:pt x="1298" y="13707"/>
                      </a:cubicBezTo>
                      <a:cubicBezTo>
                        <a:pt x="1278" y="13707"/>
                        <a:pt x="1265" y="13716"/>
                        <a:pt x="1251" y="13725"/>
                      </a:cubicBezTo>
                      <a:cubicBezTo>
                        <a:pt x="1227" y="13743"/>
                        <a:pt x="1206" y="13770"/>
                        <a:pt x="1203" y="13802"/>
                      </a:cubicBezTo>
                      <a:cubicBezTo>
                        <a:pt x="1195" y="13833"/>
                        <a:pt x="1203" y="13867"/>
                        <a:pt x="1219" y="13895"/>
                      </a:cubicBezTo>
                      <a:cubicBezTo>
                        <a:pt x="1653" y="14519"/>
                        <a:pt x="2353" y="15541"/>
                        <a:pt x="2425" y="15673"/>
                      </a:cubicBezTo>
                      <a:cubicBezTo>
                        <a:pt x="2429" y="15683"/>
                        <a:pt x="2436" y="15694"/>
                        <a:pt x="2443" y="15704"/>
                      </a:cubicBezTo>
                      <a:cubicBezTo>
                        <a:pt x="2467" y="15739"/>
                        <a:pt x="2505" y="15757"/>
                        <a:pt x="2544" y="15757"/>
                      </a:cubicBezTo>
                      <a:cubicBezTo>
                        <a:pt x="2566" y="15757"/>
                        <a:pt x="2589" y="15751"/>
                        <a:pt x="2609" y="15738"/>
                      </a:cubicBezTo>
                      <a:cubicBezTo>
                        <a:pt x="2637" y="15718"/>
                        <a:pt x="2654" y="15690"/>
                        <a:pt x="2661" y="15659"/>
                      </a:cubicBezTo>
                      <a:cubicBezTo>
                        <a:pt x="2671" y="15610"/>
                        <a:pt x="2675" y="15586"/>
                        <a:pt x="2100" y="14744"/>
                      </a:cubicBezTo>
                      <a:lnTo>
                        <a:pt x="2100" y="14744"/>
                      </a:lnTo>
                      <a:cubicBezTo>
                        <a:pt x="2938" y="15617"/>
                        <a:pt x="4238" y="17017"/>
                        <a:pt x="5197" y="18063"/>
                      </a:cubicBezTo>
                      <a:cubicBezTo>
                        <a:pt x="5222" y="18088"/>
                        <a:pt x="5255" y="18102"/>
                        <a:pt x="5288" y="18102"/>
                      </a:cubicBezTo>
                      <a:cubicBezTo>
                        <a:pt x="5310" y="18102"/>
                        <a:pt x="5333" y="18095"/>
                        <a:pt x="5353" y="18081"/>
                      </a:cubicBezTo>
                      <a:cubicBezTo>
                        <a:pt x="5381" y="18063"/>
                        <a:pt x="5398" y="18035"/>
                        <a:pt x="5405" y="18001"/>
                      </a:cubicBezTo>
                      <a:cubicBezTo>
                        <a:pt x="5409" y="17990"/>
                        <a:pt x="5412" y="17977"/>
                        <a:pt x="5374" y="17901"/>
                      </a:cubicBezTo>
                      <a:cubicBezTo>
                        <a:pt x="5374" y="17897"/>
                        <a:pt x="5370" y="17894"/>
                        <a:pt x="5367" y="17890"/>
                      </a:cubicBezTo>
                      <a:cubicBezTo>
                        <a:pt x="5225" y="17627"/>
                        <a:pt x="4625" y="16695"/>
                        <a:pt x="2151" y="13077"/>
                      </a:cubicBezTo>
                      <a:lnTo>
                        <a:pt x="2151" y="13077"/>
                      </a:lnTo>
                      <a:cubicBezTo>
                        <a:pt x="5530" y="17266"/>
                        <a:pt x="6445" y="18379"/>
                        <a:pt x="6746" y="18635"/>
                      </a:cubicBezTo>
                      <a:lnTo>
                        <a:pt x="6757" y="18652"/>
                      </a:lnTo>
                      <a:lnTo>
                        <a:pt x="6763" y="18649"/>
                      </a:lnTo>
                      <a:cubicBezTo>
                        <a:pt x="6815" y="18692"/>
                        <a:pt x="6847" y="18706"/>
                        <a:pt x="6872" y="18706"/>
                      </a:cubicBezTo>
                      <a:cubicBezTo>
                        <a:pt x="6893" y="18706"/>
                        <a:pt x="6908" y="18695"/>
                        <a:pt x="6926" y="18684"/>
                      </a:cubicBezTo>
                      <a:cubicBezTo>
                        <a:pt x="6950" y="18666"/>
                        <a:pt x="6968" y="18638"/>
                        <a:pt x="6975" y="18607"/>
                      </a:cubicBezTo>
                      <a:cubicBezTo>
                        <a:pt x="6982" y="18576"/>
                        <a:pt x="6975" y="18542"/>
                        <a:pt x="6957" y="18518"/>
                      </a:cubicBezTo>
                      <a:lnTo>
                        <a:pt x="2127" y="11355"/>
                      </a:lnTo>
                      <a:lnTo>
                        <a:pt x="8399" y="19359"/>
                      </a:lnTo>
                      <a:cubicBezTo>
                        <a:pt x="8423" y="19391"/>
                        <a:pt x="8458" y="19407"/>
                        <a:pt x="8495" y="19407"/>
                      </a:cubicBezTo>
                      <a:cubicBezTo>
                        <a:pt x="8506" y="19407"/>
                        <a:pt x="8513" y="19404"/>
                        <a:pt x="8524" y="19404"/>
                      </a:cubicBezTo>
                      <a:cubicBezTo>
                        <a:pt x="8569" y="19394"/>
                        <a:pt x="8604" y="19356"/>
                        <a:pt x="8614" y="19311"/>
                      </a:cubicBezTo>
                      <a:cubicBezTo>
                        <a:pt x="8617" y="19293"/>
                        <a:pt x="8620" y="19283"/>
                        <a:pt x="8583" y="19217"/>
                      </a:cubicBezTo>
                      <a:lnTo>
                        <a:pt x="8589" y="19214"/>
                      </a:lnTo>
                      <a:lnTo>
                        <a:pt x="8548" y="19158"/>
                      </a:lnTo>
                      <a:cubicBezTo>
                        <a:pt x="8326" y="18791"/>
                        <a:pt x="7398" y="17419"/>
                        <a:pt x="3618" y="11837"/>
                      </a:cubicBezTo>
                      <a:cubicBezTo>
                        <a:pt x="3233" y="11266"/>
                        <a:pt x="2852" y="10701"/>
                        <a:pt x="2495" y="10177"/>
                      </a:cubicBezTo>
                      <a:lnTo>
                        <a:pt x="2495" y="10177"/>
                      </a:lnTo>
                      <a:lnTo>
                        <a:pt x="9144" y="18735"/>
                      </a:lnTo>
                      <a:cubicBezTo>
                        <a:pt x="9167" y="18767"/>
                        <a:pt x="9203" y="18783"/>
                        <a:pt x="9239" y="18783"/>
                      </a:cubicBezTo>
                      <a:cubicBezTo>
                        <a:pt x="9262" y="18783"/>
                        <a:pt x="9286" y="18777"/>
                        <a:pt x="9306" y="18763"/>
                      </a:cubicBezTo>
                      <a:cubicBezTo>
                        <a:pt x="9334" y="18746"/>
                        <a:pt x="9352" y="18715"/>
                        <a:pt x="9359" y="18684"/>
                      </a:cubicBezTo>
                      <a:cubicBezTo>
                        <a:pt x="9376" y="18583"/>
                        <a:pt x="9386" y="18538"/>
                        <a:pt x="3825" y="10402"/>
                      </a:cubicBezTo>
                      <a:cubicBezTo>
                        <a:pt x="3645" y="10140"/>
                        <a:pt x="3469" y="9879"/>
                        <a:pt x="3295" y="9623"/>
                      </a:cubicBezTo>
                      <a:lnTo>
                        <a:pt x="3295" y="9623"/>
                      </a:lnTo>
                      <a:cubicBezTo>
                        <a:pt x="4026" y="10586"/>
                        <a:pt x="4847" y="11664"/>
                        <a:pt x="5672" y="12745"/>
                      </a:cubicBezTo>
                      <a:cubicBezTo>
                        <a:pt x="6923" y="14384"/>
                        <a:pt x="8174" y="16026"/>
                        <a:pt x="9112" y="17256"/>
                      </a:cubicBezTo>
                      <a:cubicBezTo>
                        <a:pt x="9581" y="17869"/>
                        <a:pt x="9976" y="18382"/>
                        <a:pt x="10249" y="18739"/>
                      </a:cubicBezTo>
                      <a:cubicBezTo>
                        <a:pt x="10464" y="19020"/>
                        <a:pt x="10588" y="19179"/>
                        <a:pt x="10665" y="19266"/>
                      </a:cubicBezTo>
                      <a:cubicBezTo>
                        <a:pt x="10668" y="19269"/>
                        <a:pt x="10672" y="19276"/>
                        <a:pt x="10675" y="19276"/>
                      </a:cubicBezTo>
                      <a:cubicBezTo>
                        <a:pt x="10729" y="19332"/>
                        <a:pt x="10761" y="19352"/>
                        <a:pt x="10787" y="19352"/>
                      </a:cubicBezTo>
                      <a:cubicBezTo>
                        <a:pt x="10808" y="19352"/>
                        <a:pt x="10826" y="19340"/>
                        <a:pt x="10849" y="19324"/>
                      </a:cubicBezTo>
                      <a:cubicBezTo>
                        <a:pt x="10876" y="19307"/>
                        <a:pt x="10894" y="19279"/>
                        <a:pt x="10900" y="19248"/>
                      </a:cubicBezTo>
                      <a:cubicBezTo>
                        <a:pt x="10904" y="19234"/>
                        <a:pt x="10904" y="19224"/>
                        <a:pt x="10859" y="19148"/>
                      </a:cubicBezTo>
                      <a:lnTo>
                        <a:pt x="10870" y="19141"/>
                      </a:lnTo>
                      <a:cubicBezTo>
                        <a:pt x="10862" y="19134"/>
                        <a:pt x="10845" y="19116"/>
                        <a:pt x="10824" y="19085"/>
                      </a:cubicBezTo>
                      <a:cubicBezTo>
                        <a:pt x="10558" y="18649"/>
                        <a:pt x="9403" y="16923"/>
                        <a:pt x="4501" y="9678"/>
                      </a:cubicBezTo>
                      <a:lnTo>
                        <a:pt x="4501" y="9678"/>
                      </a:lnTo>
                      <a:cubicBezTo>
                        <a:pt x="5142" y="10535"/>
                        <a:pt x="5839" y="11459"/>
                        <a:pt x="6535" y="12377"/>
                      </a:cubicBezTo>
                      <a:cubicBezTo>
                        <a:pt x="10204" y="17235"/>
                        <a:pt x="11247" y="18583"/>
                        <a:pt x="11593" y="18922"/>
                      </a:cubicBezTo>
                      <a:cubicBezTo>
                        <a:pt x="11607" y="18940"/>
                        <a:pt x="11621" y="18957"/>
                        <a:pt x="11631" y="18975"/>
                      </a:cubicBezTo>
                      <a:lnTo>
                        <a:pt x="11645" y="18967"/>
                      </a:lnTo>
                      <a:cubicBezTo>
                        <a:pt x="11697" y="19011"/>
                        <a:pt x="11728" y="19026"/>
                        <a:pt x="11752" y="19026"/>
                      </a:cubicBezTo>
                      <a:cubicBezTo>
                        <a:pt x="11770" y="19026"/>
                        <a:pt x="11784" y="19016"/>
                        <a:pt x="11798" y="19006"/>
                      </a:cubicBezTo>
                      <a:cubicBezTo>
                        <a:pt x="11826" y="18988"/>
                        <a:pt x="11842" y="18961"/>
                        <a:pt x="11850" y="18929"/>
                      </a:cubicBezTo>
                      <a:cubicBezTo>
                        <a:pt x="11857" y="18898"/>
                        <a:pt x="11850" y="18863"/>
                        <a:pt x="11829" y="18836"/>
                      </a:cubicBezTo>
                      <a:cubicBezTo>
                        <a:pt x="9071" y="14900"/>
                        <a:pt x="5340" y="9512"/>
                        <a:pt x="3351" y="6508"/>
                      </a:cubicBezTo>
                      <a:lnTo>
                        <a:pt x="3351" y="6508"/>
                      </a:lnTo>
                      <a:cubicBezTo>
                        <a:pt x="4324" y="7832"/>
                        <a:pt x="5631" y="9599"/>
                        <a:pt x="6936" y="11352"/>
                      </a:cubicBezTo>
                      <a:cubicBezTo>
                        <a:pt x="11608" y="17629"/>
                        <a:pt x="12228" y="18294"/>
                        <a:pt x="12410" y="18294"/>
                      </a:cubicBezTo>
                      <a:cubicBezTo>
                        <a:pt x="12433" y="18294"/>
                        <a:pt x="12450" y="18283"/>
                        <a:pt x="12466" y="18271"/>
                      </a:cubicBezTo>
                      <a:cubicBezTo>
                        <a:pt x="12494" y="18254"/>
                        <a:pt x="12512" y="18226"/>
                        <a:pt x="12518" y="18195"/>
                      </a:cubicBezTo>
                      <a:cubicBezTo>
                        <a:pt x="12525" y="18160"/>
                        <a:pt x="12515" y="18129"/>
                        <a:pt x="12498" y="18102"/>
                      </a:cubicBezTo>
                      <a:cubicBezTo>
                        <a:pt x="9680" y="14079"/>
                        <a:pt x="5845" y="8535"/>
                        <a:pt x="3912" y="5600"/>
                      </a:cubicBezTo>
                      <a:lnTo>
                        <a:pt x="3912" y="5600"/>
                      </a:lnTo>
                      <a:cubicBezTo>
                        <a:pt x="4934" y="6969"/>
                        <a:pt x="6375" y="8899"/>
                        <a:pt x="7809" y="10811"/>
                      </a:cubicBezTo>
                      <a:cubicBezTo>
                        <a:pt x="9362" y="12880"/>
                        <a:pt x="10606" y="14522"/>
                        <a:pt x="11500" y="15700"/>
                      </a:cubicBezTo>
                      <a:cubicBezTo>
                        <a:pt x="12971" y="17627"/>
                        <a:pt x="13213" y="17940"/>
                        <a:pt x="13328" y="17940"/>
                      </a:cubicBezTo>
                      <a:cubicBezTo>
                        <a:pt x="13350" y="17940"/>
                        <a:pt x="13368" y="17929"/>
                        <a:pt x="13388" y="17915"/>
                      </a:cubicBezTo>
                      <a:cubicBezTo>
                        <a:pt x="13416" y="17897"/>
                        <a:pt x="13437" y="17866"/>
                        <a:pt x="13440" y="17835"/>
                      </a:cubicBezTo>
                      <a:cubicBezTo>
                        <a:pt x="13468" y="17699"/>
                        <a:pt x="12990" y="16948"/>
                        <a:pt x="7557" y="9027"/>
                      </a:cubicBezTo>
                      <a:cubicBezTo>
                        <a:pt x="6999" y="8216"/>
                        <a:pt x="6434" y="7395"/>
                        <a:pt x="5914" y="6633"/>
                      </a:cubicBezTo>
                      <a:lnTo>
                        <a:pt x="5914" y="6633"/>
                      </a:lnTo>
                      <a:lnTo>
                        <a:pt x="14279" y="17720"/>
                      </a:lnTo>
                      <a:cubicBezTo>
                        <a:pt x="14301" y="17751"/>
                        <a:pt x="14337" y="17767"/>
                        <a:pt x="14374" y="17767"/>
                      </a:cubicBezTo>
                      <a:cubicBezTo>
                        <a:pt x="14399" y="17767"/>
                        <a:pt x="14424" y="17760"/>
                        <a:pt x="14445" y="17744"/>
                      </a:cubicBezTo>
                      <a:cubicBezTo>
                        <a:pt x="14497" y="17707"/>
                        <a:pt x="14511" y="17634"/>
                        <a:pt x="14473" y="17582"/>
                      </a:cubicBezTo>
                      <a:cubicBezTo>
                        <a:pt x="12383" y="14491"/>
                        <a:pt x="9186" y="9765"/>
                        <a:pt x="6874" y="6339"/>
                      </a:cubicBezTo>
                      <a:lnTo>
                        <a:pt x="6874" y="6339"/>
                      </a:lnTo>
                      <a:cubicBezTo>
                        <a:pt x="7675" y="7423"/>
                        <a:pt x="8565" y="8622"/>
                        <a:pt x="9456" y="9814"/>
                      </a:cubicBezTo>
                      <a:cubicBezTo>
                        <a:pt x="13630" y="15420"/>
                        <a:pt x="14788" y="16938"/>
                        <a:pt x="15162" y="17308"/>
                      </a:cubicBezTo>
                      <a:cubicBezTo>
                        <a:pt x="15176" y="17328"/>
                        <a:pt x="15189" y="17349"/>
                        <a:pt x="15204" y="17370"/>
                      </a:cubicBezTo>
                      <a:lnTo>
                        <a:pt x="15218" y="17360"/>
                      </a:lnTo>
                      <a:cubicBezTo>
                        <a:pt x="15269" y="17406"/>
                        <a:pt x="15301" y="17420"/>
                        <a:pt x="15325" y="17420"/>
                      </a:cubicBezTo>
                      <a:cubicBezTo>
                        <a:pt x="15344" y="17420"/>
                        <a:pt x="15358" y="17411"/>
                        <a:pt x="15373" y="17402"/>
                      </a:cubicBezTo>
                      <a:cubicBezTo>
                        <a:pt x="15397" y="17384"/>
                        <a:pt x="15418" y="17357"/>
                        <a:pt x="15422" y="17325"/>
                      </a:cubicBezTo>
                      <a:cubicBezTo>
                        <a:pt x="15429" y="17294"/>
                        <a:pt x="15422" y="17259"/>
                        <a:pt x="15405" y="17235"/>
                      </a:cubicBezTo>
                      <a:cubicBezTo>
                        <a:pt x="13353" y="14238"/>
                        <a:pt x="8953" y="7797"/>
                        <a:pt x="6525" y="4173"/>
                      </a:cubicBezTo>
                      <a:lnTo>
                        <a:pt x="6525" y="4173"/>
                      </a:lnTo>
                      <a:cubicBezTo>
                        <a:pt x="8970" y="7420"/>
                        <a:pt x="13229" y="13098"/>
                        <a:pt x="15845" y="16591"/>
                      </a:cubicBezTo>
                      <a:cubicBezTo>
                        <a:pt x="15868" y="16622"/>
                        <a:pt x="15904" y="16640"/>
                        <a:pt x="15942" y="16640"/>
                      </a:cubicBezTo>
                      <a:cubicBezTo>
                        <a:pt x="15965" y="16640"/>
                        <a:pt x="15990" y="16633"/>
                        <a:pt x="16011" y="16618"/>
                      </a:cubicBezTo>
                      <a:cubicBezTo>
                        <a:pt x="16063" y="16580"/>
                        <a:pt x="16077" y="16508"/>
                        <a:pt x="16042" y="16452"/>
                      </a:cubicBezTo>
                      <a:lnTo>
                        <a:pt x="7339" y="3549"/>
                      </a:lnTo>
                      <a:lnTo>
                        <a:pt x="7339" y="3549"/>
                      </a:lnTo>
                      <a:cubicBezTo>
                        <a:pt x="9552" y="6439"/>
                        <a:pt x="13492" y="11740"/>
                        <a:pt x="16371" y="15649"/>
                      </a:cubicBezTo>
                      <a:cubicBezTo>
                        <a:pt x="16396" y="15682"/>
                        <a:pt x="16433" y="15699"/>
                        <a:pt x="16469" y="15699"/>
                      </a:cubicBezTo>
                      <a:cubicBezTo>
                        <a:pt x="16493" y="15699"/>
                        <a:pt x="16517" y="15691"/>
                        <a:pt x="16537" y="15676"/>
                      </a:cubicBezTo>
                      <a:cubicBezTo>
                        <a:pt x="16593" y="15638"/>
                        <a:pt x="16607" y="15565"/>
                        <a:pt x="16569" y="15510"/>
                      </a:cubicBezTo>
                      <a:lnTo>
                        <a:pt x="8381" y="3369"/>
                      </a:lnTo>
                      <a:lnTo>
                        <a:pt x="8381" y="3369"/>
                      </a:lnTo>
                      <a:cubicBezTo>
                        <a:pt x="9331" y="4644"/>
                        <a:pt x="10519" y="6279"/>
                        <a:pt x="11639" y="7811"/>
                      </a:cubicBezTo>
                      <a:cubicBezTo>
                        <a:pt x="16474" y="14448"/>
                        <a:pt x="17084" y="15194"/>
                        <a:pt x="17287" y="15194"/>
                      </a:cubicBezTo>
                      <a:cubicBezTo>
                        <a:pt x="17314" y="15194"/>
                        <a:pt x="17334" y="15181"/>
                        <a:pt x="17356" y="15166"/>
                      </a:cubicBezTo>
                      <a:cubicBezTo>
                        <a:pt x="17383" y="15150"/>
                        <a:pt x="17401" y="15121"/>
                        <a:pt x="17407" y="15087"/>
                      </a:cubicBezTo>
                      <a:cubicBezTo>
                        <a:pt x="17414" y="15056"/>
                        <a:pt x="17407" y="15025"/>
                        <a:pt x="17386" y="14997"/>
                      </a:cubicBezTo>
                      <a:cubicBezTo>
                        <a:pt x="15318" y="11962"/>
                        <a:pt x="12068" y="7180"/>
                        <a:pt x="9906" y="3972"/>
                      </a:cubicBezTo>
                      <a:lnTo>
                        <a:pt x="9906" y="3972"/>
                      </a:lnTo>
                      <a:cubicBezTo>
                        <a:pt x="16070" y="12249"/>
                        <a:pt x="17470" y="14058"/>
                        <a:pt x="17861" y="14405"/>
                      </a:cubicBezTo>
                      <a:cubicBezTo>
                        <a:pt x="17865" y="14405"/>
                        <a:pt x="17865" y="14408"/>
                        <a:pt x="17865" y="14408"/>
                      </a:cubicBezTo>
                      <a:lnTo>
                        <a:pt x="17868" y="14408"/>
                      </a:lnTo>
                      <a:cubicBezTo>
                        <a:pt x="17928" y="14460"/>
                        <a:pt x="17965" y="14477"/>
                        <a:pt x="17991" y="14477"/>
                      </a:cubicBezTo>
                      <a:cubicBezTo>
                        <a:pt x="18012" y="14477"/>
                        <a:pt x="18026" y="14467"/>
                        <a:pt x="18042" y="14456"/>
                      </a:cubicBezTo>
                      <a:cubicBezTo>
                        <a:pt x="18069" y="14439"/>
                        <a:pt x="18087" y="14411"/>
                        <a:pt x="18093" y="14381"/>
                      </a:cubicBezTo>
                      <a:cubicBezTo>
                        <a:pt x="18107" y="14307"/>
                        <a:pt x="18107" y="14290"/>
                        <a:pt x="9729" y="1910"/>
                      </a:cubicBezTo>
                      <a:lnTo>
                        <a:pt x="9729" y="1910"/>
                      </a:lnTo>
                      <a:cubicBezTo>
                        <a:pt x="11770" y="4527"/>
                        <a:pt x="15589" y="9654"/>
                        <a:pt x="18346" y="13399"/>
                      </a:cubicBezTo>
                      <a:cubicBezTo>
                        <a:pt x="18370" y="13432"/>
                        <a:pt x="18409" y="13450"/>
                        <a:pt x="18451" y="13450"/>
                      </a:cubicBezTo>
                      <a:cubicBezTo>
                        <a:pt x="18457" y="13450"/>
                        <a:pt x="18464" y="13449"/>
                        <a:pt x="18471" y="13448"/>
                      </a:cubicBezTo>
                      <a:cubicBezTo>
                        <a:pt x="18516" y="13438"/>
                        <a:pt x="18554" y="13399"/>
                        <a:pt x="18565" y="13351"/>
                      </a:cubicBezTo>
                      <a:cubicBezTo>
                        <a:pt x="18568" y="13330"/>
                        <a:pt x="18568" y="13320"/>
                        <a:pt x="18536" y="13261"/>
                      </a:cubicBezTo>
                      <a:lnTo>
                        <a:pt x="18541" y="13258"/>
                      </a:lnTo>
                      <a:cubicBezTo>
                        <a:pt x="18541" y="13254"/>
                        <a:pt x="18523" y="13230"/>
                        <a:pt x="18488" y="13185"/>
                      </a:cubicBezTo>
                      <a:cubicBezTo>
                        <a:pt x="18419" y="13081"/>
                        <a:pt x="18294" y="12897"/>
                        <a:pt x="18062" y="12564"/>
                      </a:cubicBezTo>
                      <a:cubicBezTo>
                        <a:pt x="13596" y="6117"/>
                        <a:pt x="11479" y="2988"/>
                        <a:pt x="10558" y="1564"/>
                      </a:cubicBezTo>
                      <a:lnTo>
                        <a:pt x="10558" y="1564"/>
                      </a:lnTo>
                      <a:cubicBezTo>
                        <a:pt x="11881" y="3227"/>
                        <a:pt x="14535" y="6737"/>
                        <a:pt x="16295" y="9062"/>
                      </a:cubicBezTo>
                      <a:cubicBezTo>
                        <a:pt x="16991" y="9983"/>
                        <a:pt x="17605" y="10794"/>
                        <a:pt x="18045" y="11373"/>
                      </a:cubicBezTo>
                      <a:cubicBezTo>
                        <a:pt x="18661" y="12181"/>
                        <a:pt x="18790" y="12348"/>
                        <a:pt x="18869" y="12348"/>
                      </a:cubicBezTo>
                      <a:cubicBezTo>
                        <a:pt x="18889" y="12348"/>
                        <a:pt x="18907" y="12337"/>
                        <a:pt x="18928" y="12322"/>
                      </a:cubicBezTo>
                      <a:cubicBezTo>
                        <a:pt x="18956" y="12305"/>
                        <a:pt x="18977" y="12273"/>
                        <a:pt x="18981" y="12243"/>
                      </a:cubicBezTo>
                      <a:cubicBezTo>
                        <a:pt x="18990" y="12190"/>
                        <a:pt x="19019" y="12041"/>
                        <a:pt x="13689" y="4263"/>
                      </a:cubicBezTo>
                      <a:lnTo>
                        <a:pt x="13689" y="4263"/>
                      </a:lnTo>
                      <a:cubicBezTo>
                        <a:pt x="18445" y="10499"/>
                        <a:pt x="19055" y="11160"/>
                        <a:pt x="19236" y="11160"/>
                      </a:cubicBezTo>
                      <a:cubicBezTo>
                        <a:pt x="19259" y="11160"/>
                        <a:pt x="19275" y="11149"/>
                        <a:pt x="19292" y="11137"/>
                      </a:cubicBezTo>
                      <a:cubicBezTo>
                        <a:pt x="19320" y="11117"/>
                        <a:pt x="19341" y="11088"/>
                        <a:pt x="19344" y="11058"/>
                      </a:cubicBezTo>
                      <a:cubicBezTo>
                        <a:pt x="19355" y="11002"/>
                        <a:pt x="19379" y="10877"/>
                        <a:pt x="14251" y="3390"/>
                      </a:cubicBezTo>
                      <a:lnTo>
                        <a:pt x="14251" y="3390"/>
                      </a:lnTo>
                      <a:cubicBezTo>
                        <a:pt x="14646" y="3889"/>
                        <a:pt x="15065" y="4415"/>
                        <a:pt x="15480" y="4938"/>
                      </a:cubicBezTo>
                      <a:cubicBezTo>
                        <a:pt x="18024" y="8126"/>
                        <a:pt x="18769" y="9024"/>
                        <a:pt x="19035" y="9241"/>
                      </a:cubicBezTo>
                      <a:lnTo>
                        <a:pt x="19043" y="9252"/>
                      </a:lnTo>
                      <a:lnTo>
                        <a:pt x="19043" y="9249"/>
                      </a:lnTo>
                      <a:cubicBezTo>
                        <a:pt x="19096" y="9292"/>
                        <a:pt x="19129" y="9305"/>
                        <a:pt x="19154" y="9305"/>
                      </a:cubicBezTo>
                      <a:cubicBezTo>
                        <a:pt x="19176" y="9305"/>
                        <a:pt x="19191" y="9295"/>
                        <a:pt x="19209" y="9283"/>
                      </a:cubicBezTo>
                      <a:cubicBezTo>
                        <a:pt x="19264" y="9246"/>
                        <a:pt x="19278" y="9172"/>
                        <a:pt x="19240" y="9117"/>
                      </a:cubicBezTo>
                      <a:lnTo>
                        <a:pt x="15031" y="2870"/>
                      </a:lnTo>
                      <a:lnTo>
                        <a:pt x="18523" y="6754"/>
                      </a:lnTo>
                      <a:cubicBezTo>
                        <a:pt x="18546" y="6781"/>
                        <a:pt x="18579" y="6795"/>
                        <a:pt x="18612" y="6795"/>
                      </a:cubicBezTo>
                      <a:cubicBezTo>
                        <a:pt x="18638" y="6795"/>
                        <a:pt x="18664" y="6786"/>
                        <a:pt x="18686" y="6768"/>
                      </a:cubicBezTo>
                      <a:cubicBezTo>
                        <a:pt x="18738" y="6730"/>
                        <a:pt x="18749" y="6660"/>
                        <a:pt x="18710" y="6605"/>
                      </a:cubicBezTo>
                      <a:cubicBezTo>
                        <a:pt x="17612" y="5001"/>
                        <a:pt x="15955" y="2572"/>
                        <a:pt x="15841" y="2360"/>
                      </a:cubicBezTo>
                      <a:cubicBezTo>
                        <a:pt x="15838" y="2347"/>
                        <a:pt x="15831" y="2336"/>
                        <a:pt x="15824" y="2326"/>
                      </a:cubicBezTo>
                      <a:cubicBezTo>
                        <a:pt x="15802" y="2292"/>
                        <a:pt x="15765" y="2273"/>
                        <a:pt x="15726" y="2273"/>
                      </a:cubicBezTo>
                      <a:cubicBezTo>
                        <a:pt x="15703" y="2273"/>
                        <a:pt x="15679" y="2280"/>
                        <a:pt x="15658" y="2295"/>
                      </a:cubicBezTo>
                      <a:cubicBezTo>
                        <a:pt x="15630" y="2312"/>
                        <a:pt x="15613" y="2340"/>
                        <a:pt x="15605" y="2374"/>
                      </a:cubicBezTo>
                      <a:cubicBezTo>
                        <a:pt x="15595" y="2430"/>
                        <a:pt x="15589" y="2468"/>
                        <a:pt x="17484" y="5240"/>
                      </a:cubicBezTo>
                      <a:lnTo>
                        <a:pt x="14050" y="1425"/>
                      </a:lnTo>
                      <a:cubicBezTo>
                        <a:pt x="14027" y="1397"/>
                        <a:pt x="13993" y="1384"/>
                        <a:pt x="13959" y="1384"/>
                      </a:cubicBezTo>
                      <a:cubicBezTo>
                        <a:pt x="13934" y="1384"/>
                        <a:pt x="13908" y="1392"/>
                        <a:pt x="13887" y="1408"/>
                      </a:cubicBezTo>
                      <a:cubicBezTo>
                        <a:pt x="13838" y="1450"/>
                        <a:pt x="13825" y="1519"/>
                        <a:pt x="13863" y="1570"/>
                      </a:cubicBezTo>
                      <a:lnTo>
                        <a:pt x="17906" y="7568"/>
                      </a:lnTo>
                      <a:cubicBezTo>
                        <a:pt x="16427" y="5756"/>
                        <a:pt x="13995" y="2690"/>
                        <a:pt x="12203" y="406"/>
                      </a:cubicBezTo>
                      <a:cubicBezTo>
                        <a:pt x="12179" y="376"/>
                        <a:pt x="12144" y="360"/>
                        <a:pt x="12109" y="360"/>
                      </a:cubicBezTo>
                      <a:cubicBezTo>
                        <a:pt x="12084" y="360"/>
                        <a:pt x="12058" y="368"/>
                        <a:pt x="12037" y="385"/>
                      </a:cubicBezTo>
                      <a:cubicBezTo>
                        <a:pt x="11985" y="424"/>
                        <a:pt x="11971" y="497"/>
                        <a:pt x="12009" y="548"/>
                      </a:cubicBezTo>
                      <a:cubicBezTo>
                        <a:pt x="14123" y="3625"/>
                        <a:pt x="17050" y="7908"/>
                        <a:pt x="18391" y="9932"/>
                      </a:cubicBezTo>
                      <a:cubicBezTo>
                        <a:pt x="16853" y="8036"/>
                        <a:pt x="13734" y="3927"/>
                        <a:pt x="12200" y="1903"/>
                      </a:cubicBezTo>
                      <a:cubicBezTo>
                        <a:pt x="11815" y="1397"/>
                        <a:pt x="11493" y="975"/>
                        <a:pt x="11268" y="681"/>
                      </a:cubicBezTo>
                      <a:cubicBezTo>
                        <a:pt x="11105" y="465"/>
                        <a:pt x="11004" y="334"/>
                        <a:pt x="10939" y="257"/>
                      </a:cubicBezTo>
                      <a:cubicBezTo>
                        <a:pt x="10928" y="247"/>
                        <a:pt x="10921" y="233"/>
                        <a:pt x="10914" y="223"/>
                      </a:cubicBezTo>
                      <a:lnTo>
                        <a:pt x="10911" y="227"/>
                      </a:lnTo>
                      <a:cubicBezTo>
                        <a:pt x="10864" y="179"/>
                        <a:pt x="10836" y="162"/>
                        <a:pt x="10811" y="162"/>
                      </a:cubicBezTo>
                      <a:cubicBezTo>
                        <a:pt x="10791" y="162"/>
                        <a:pt x="10773" y="174"/>
                        <a:pt x="10748" y="192"/>
                      </a:cubicBezTo>
                      <a:cubicBezTo>
                        <a:pt x="10720" y="209"/>
                        <a:pt x="10703" y="237"/>
                        <a:pt x="10696" y="268"/>
                      </a:cubicBezTo>
                      <a:cubicBezTo>
                        <a:pt x="10689" y="302"/>
                        <a:pt x="10696" y="334"/>
                        <a:pt x="10717" y="361"/>
                      </a:cubicBezTo>
                      <a:cubicBezTo>
                        <a:pt x="12771" y="3345"/>
                        <a:pt x="15501" y="7329"/>
                        <a:pt x="17189" y="9844"/>
                      </a:cubicBezTo>
                      <a:cubicBezTo>
                        <a:pt x="16967" y="9550"/>
                        <a:pt x="16728" y="9238"/>
                        <a:pt x="16486" y="8916"/>
                      </a:cubicBezTo>
                      <a:cubicBezTo>
                        <a:pt x="10626" y="1166"/>
                        <a:pt x="9982" y="403"/>
                        <a:pt x="9796" y="403"/>
                      </a:cubicBezTo>
                      <a:cubicBezTo>
                        <a:pt x="9774" y="403"/>
                        <a:pt x="9759" y="413"/>
                        <a:pt x="9743" y="424"/>
                      </a:cubicBezTo>
                      <a:cubicBezTo>
                        <a:pt x="9715" y="444"/>
                        <a:pt x="9695" y="476"/>
                        <a:pt x="9688" y="507"/>
                      </a:cubicBezTo>
                      <a:cubicBezTo>
                        <a:pt x="9670" y="604"/>
                        <a:pt x="9643" y="753"/>
                        <a:pt x="14330" y="7586"/>
                      </a:cubicBezTo>
                      <a:cubicBezTo>
                        <a:pt x="14088" y="7257"/>
                        <a:pt x="13838" y="6924"/>
                        <a:pt x="13593" y="6595"/>
                      </a:cubicBezTo>
                      <a:cubicBezTo>
                        <a:pt x="9784" y="1515"/>
                        <a:pt x="8794" y="302"/>
                        <a:pt x="8475" y="57"/>
                      </a:cubicBezTo>
                      <a:cubicBezTo>
                        <a:pt x="8471" y="57"/>
                        <a:pt x="8471" y="53"/>
                        <a:pt x="8471" y="53"/>
                      </a:cubicBezTo>
                      <a:lnTo>
                        <a:pt x="8471" y="57"/>
                      </a:lnTo>
                      <a:cubicBezTo>
                        <a:pt x="8417" y="15"/>
                        <a:pt x="8382" y="1"/>
                        <a:pt x="8356" y="1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1" name="Google Shape;681;p37"/>
                <p:cNvSpPr/>
                <p:nvPr/>
              </p:nvSpPr>
              <p:spPr>
                <a:xfrm>
                  <a:off x="4372966" y="1010537"/>
                  <a:ext cx="274825" cy="3016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0" h="6047" extrusionOk="0">
                      <a:moveTo>
                        <a:pt x="1261" y="1"/>
                      </a:moveTo>
                      <a:cubicBezTo>
                        <a:pt x="1220" y="1"/>
                        <a:pt x="1177" y="27"/>
                        <a:pt x="1172" y="79"/>
                      </a:cubicBezTo>
                      <a:cubicBezTo>
                        <a:pt x="1113" y="838"/>
                        <a:pt x="600" y="1545"/>
                        <a:pt x="343" y="2251"/>
                      </a:cubicBezTo>
                      <a:cubicBezTo>
                        <a:pt x="125" y="2854"/>
                        <a:pt x="0" y="3495"/>
                        <a:pt x="129" y="4132"/>
                      </a:cubicBezTo>
                      <a:cubicBezTo>
                        <a:pt x="368" y="5317"/>
                        <a:pt x="1549" y="5899"/>
                        <a:pt x="2669" y="6031"/>
                      </a:cubicBezTo>
                      <a:cubicBezTo>
                        <a:pt x="2760" y="6042"/>
                        <a:pt x="2855" y="6047"/>
                        <a:pt x="2952" y="6047"/>
                      </a:cubicBezTo>
                      <a:cubicBezTo>
                        <a:pt x="3460" y="6047"/>
                        <a:pt x="4016" y="5903"/>
                        <a:pt x="4432" y="5643"/>
                      </a:cubicBezTo>
                      <a:cubicBezTo>
                        <a:pt x="4893" y="5359"/>
                        <a:pt x="5097" y="4739"/>
                        <a:pt x="5274" y="4254"/>
                      </a:cubicBezTo>
                      <a:cubicBezTo>
                        <a:pt x="5509" y="3606"/>
                        <a:pt x="5506" y="3003"/>
                        <a:pt x="5315" y="2345"/>
                      </a:cubicBezTo>
                      <a:cubicBezTo>
                        <a:pt x="5093" y="1561"/>
                        <a:pt x="4407" y="938"/>
                        <a:pt x="4317" y="134"/>
                      </a:cubicBezTo>
                      <a:cubicBezTo>
                        <a:pt x="4312" y="82"/>
                        <a:pt x="4268" y="56"/>
                        <a:pt x="4227" y="56"/>
                      </a:cubicBezTo>
                      <a:cubicBezTo>
                        <a:pt x="4186" y="56"/>
                        <a:pt x="4148" y="82"/>
                        <a:pt x="4154" y="134"/>
                      </a:cubicBezTo>
                      <a:cubicBezTo>
                        <a:pt x="4199" y="560"/>
                        <a:pt x="4380" y="883"/>
                        <a:pt x="4605" y="1243"/>
                      </a:cubicBezTo>
                      <a:cubicBezTo>
                        <a:pt x="4920" y="1745"/>
                        <a:pt x="5166" y="2244"/>
                        <a:pt x="5264" y="2837"/>
                      </a:cubicBezTo>
                      <a:cubicBezTo>
                        <a:pt x="5384" y="3568"/>
                        <a:pt x="5149" y="4479"/>
                        <a:pt x="4719" y="5092"/>
                      </a:cubicBezTo>
                      <a:cubicBezTo>
                        <a:pt x="4339" y="5632"/>
                        <a:pt x="3637" y="5879"/>
                        <a:pt x="2971" y="5879"/>
                      </a:cubicBezTo>
                      <a:cubicBezTo>
                        <a:pt x="2800" y="5879"/>
                        <a:pt x="2631" y="5862"/>
                        <a:pt x="2471" y="5830"/>
                      </a:cubicBezTo>
                      <a:cubicBezTo>
                        <a:pt x="1906" y="5719"/>
                        <a:pt x="1237" y="5498"/>
                        <a:pt x="811" y="5095"/>
                      </a:cubicBezTo>
                      <a:cubicBezTo>
                        <a:pt x="215" y="4531"/>
                        <a:pt x="153" y="3637"/>
                        <a:pt x="323" y="2882"/>
                      </a:cubicBezTo>
                      <a:cubicBezTo>
                        <a:pt x="541" y="1922"/>
                        <a:pt x="1258" y="1062"/>
                        <a:pt x="1338" y="79"/>
                      </a:cubicBezTo>
                      <a:cubicBezTo>
                        <a:pt x="1341" y="27"/>
                        <a:pt x="1302" y="1"/>
                        <a:pt x="126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2" name="Google Shape;682;p37"/>
                <p:cNvSpPr/>
                <p:nvPr/>
              </p:nvSpPr>
              <p:spPr>
                <a:xfrm>
                  <a:off x="4429427" y="996122"/>
                  <a:ext cx="155418" cy="22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6" h="447" extrusionOk="0">
                      <a:moveTo>
                        <a:pt x="1623" y="0"/>
                      </a:moveTo>
                      <a:cubicBezTo>
                        <a:pt x="1070" y="0"/>
                        <a:pt x="517" y="84"/>
                        <a:pt x="81" y="299"/>
                      </a:cubicBezTo>
                      <a:cubicBezTo>
                        <a:pt x="1" y="337"/>
                        <a:pt x="50" y="447"/>
                        <a:pt x="125" y="447"/>
                      </a:cubicBezTo>
                      <a:cubicBezTo>
                        <a:pt x="138" y="447"/>
                        <a:pt x="151" y="444"/>
                        <a:pt x="164" y="437"/>
                      </a:cubicBezTo>
                      <a:cubicBezTo>
                        <a:pt x="557" y="245"/>
                        <a:pt x="1089" y="171"/>
                        <a:pt x="1622" y="171"/>
                      </a:cubicBezTo>
                      <a:cubicBezTo>
                        <a:pt x="2110" y="171"/>
                        <a:pt x="2598" y="233"/>
                        <a:pt x="2978" y="326"/>
                      </a:cubicBezTo>
                      <a:cubicBezTo>
                        <a:pt x="2985" y="328"/>
                        <a:pt x="2991" y="328"/>
                        <a:pt x="2998" y="328"/>
                      </a:cubicBezTo>
                      <a:cubicBezTo>
                        <a:pt x="3084" y="328"/>
                        <a:pt x="3116" y="190"/>
                        <a:pt x="3019" y="166"/>
                      </a:cubicBezTo>
                      <a:cubicBezTo>
                        <a:pt x="2609" y="67"/>
                        <a:pt x="2116" y="0"/>
                        <a:pt x="162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3" name="Google Shape;683;p37"/>
                <p:cNvSpPr/>
                <p:nvPr/>
              </p:nvSpPr>
              <p:spPr>
                <a:xfrm>
                  <a:off x="4431023" y="917766"/>
                  <a:ext cx="156366" cy="1007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5" h="2020" extrusionOk="0">
                      <a:moveTo>
                        <a:pt x="1318" y="1"/>
                      </a:moveTo>
                      <a:cubicBezTo>
                        <a:pt x="945" y="1"/>
                        <a:pt x="568" y="54"/>
                        <a:pt x="379" y="296"/>
                      </a:cubicBezTo>
                      <a:cubicBezTo>
                        <a:pt x="70" y="688"/>
                        <a:pt x="94" y="1450"/>
                        <a:pt x="11" y="1918"/>
                      </a:cubicBezTo>
                      <a:cubicBezTo>
                        <a:pt x="1" y="1980"/>
                        <a:pt x="53" y="2020"/>
                        <a:pt x="101" y="2020"/>
                      </a:cubicBezTo>
                      <a:cubicBezTo>
                        <a:pt x="133" y="2020"/>
                        <a:pt x="164" y="2001"/>
                        <a:pt x="171" y="1959"/>
                      </a:cubicBezTo>
                      <a:cubicBezTo>
                        <a:pt x="229" y="1613"/>
                        <a:pt x="270" y="1263"/>
                        <a:pt x="347" y="917"/>
                      </a:cubicBezTo>
                      <a:cubicBezTo>
                        <a:pt x="496" y="213"/>
                        <a:pt x="1199" y="192"/>
                        <a:pt x="1796" y="192"/>
                      </a:cubicBezTo>
                      <a:cubicBezTo>
                        <a:pt x="1806" y="192"/>
                        <a:pt x="1817" y="192"/>
                        <a:pt x="1828" y="192"/>
                      </a:cubicBezTo>
                      <a:cubicBezTo>
                        <a:pt x="1895" y="192"/>
                        <a:pt x="1965" y="191"/>
                        <a:pt x="2035" y="191"/>
                      </a:cubicBezTo>
                      <a:cubicBezTo>
                        <a:pt x="2298" y="191"/>
                        <a:pt x="2566" y="216"/>
                        <a:pt x="2741" y="463"/>
                      </a:cubicBezTo>
                      <a:cubicBezTo>
                        <a:pt x="2845" y="608"/>
                        <a:pt x="2856" y="875"/>
                        <a:pt x="2873" y="1051"/>
                      </a:cubicBezTo>
                      <a:cubicBezTo>
                        <a:pt x="2904" y="1347"/>
                        <a:pt x="2928" y="1644"/>
                        <a:pt x="2963" y="1939"/>
                      </a:cubicBezTo>
                      <a:cubicBezTo>
                        <a:pt x="2970" y="1991"/>
                        <a:pt x="3014" y="2017"/>
                        <a:pt x="3055" y="2017"/>
                      </a:cubicBezTo>
                      <a:cubicBezTo>
                        <a:pt x="3096" y="2017"/>
                        <a:pt x="3134" y="1991"/>
                        <a:pt x="3129" y="1939"/>
                      </a:cubicBezTo>
                      <a:cubicBezTo>
                        <a:pt x="3077" y="1495"/>
                        <a:pt x="3105" y="982"/>
                        <a:pt x="2963" y="557"/>
                      </a:cubicBezTo>
                      <a:cubicBezTo>
                        <a:pt x="2790" y="43"/>
                        <a:pt x="2502" y="50"/>
                        <a:pt x="2028" y="33"/>
                      </a:cubicBezTo>
                      <a:cubicBezTo>
                        <a:pt x="1839" y="27"/>
                        <a:pt x="1580" y="1"/>
                        <a:pt x="1318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4" name="Google Shape;684;p37"/>
                <p:cNvSpPr/>
                <p:nvPr/>
              </p:nvSpPr>
              <p:spPr>
                <a:xfrm>
                  <a:off x="4479254" y="873076"/>
                  <a:ext cx="67784" cy="5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9" h="1020" extrusionOk="0">
                      <a:moveTo>
                        <a:pt x="694" y="1"/>
                      </a:moveTo>
                      <a:cubicBezTo>
                        <a:pt x="475" y="1"/>
                        <a:pt x="220" y="84"/>
                        <a:pt x="111" y="281"/>
                      </a:cubicBezTo>
                      <a:cubicBezTo>
                        <a:pt x="0" y="482"/>
                        <a:pt x="28" y="742"/>
                        <a:pt x="56" y="960"/>
                      </a:cubicBezTo>
                      <a:cubicBezTo>
                        <a:pt x="61" y="1001"/>
                        <a:pt x="90" y="1019"/>
                        <a:pt x="121" y="1019"/>
                      </a:cubicBezTo>
                      <a:cubicBezTo>
                        <a:pt x="169" y="1019"/>
                        <a:pt x="223" y="978"/>
                        <a:pt x="215" y="915"/>
                      </a:cubicBezTo>
                      <a:cubicBezTo>
                        <a:pt x="191" y="749"/>
                        <a:pt x="160" y="517"/>
                        <a:pt x="250" y="364"/>
                      </a:cubicBezTo>
                      <a:cubicBezTo>
                        <a:pt x="338" y="219"/>
                        <a:pt x="531" y="164"/>
                        <a:pt x="699" y="164"/>
                      </a:cubicBezTo>
                      <a:cubicBezTo>
                        <a:pt x="723" y="164"/>
                        <a:pt x="747" y="165"/>
                        <a:pt x="770" y="167"/>
                      </a:cubicBezTo>
                      <a:cubicBezTo>
                        <a:pt x="1241" y="215"/>
                        <a:pt x="1130" y="593"/>
                        <a:pt x="1161" y="936"/>
                      </a:cubicBezTo>
                      <a:cubicBezTo>
                        <a:pt x="1165" y="989"/>
                        <a:pt x="1208" y="1015"/>
                        <a:pt x="1249" y="1015"/>
                      </a:cubicBezTo>
                      <a:cubicBezTo>
                        <a:pt x="1289" y="1015"/>
                        <a:pt x="1327" y="989"/>
                        <a:pt x="1324" y="936"/>
                      </a:cubicBezTo>
                      <a:cubicBezTo>
                        <a:pt x="1303" y="721"/>
                        <a:pt x="1358" y="468"/>
                        <a:pt x="1262" y="268"/>
                      </a:cubicBezTo>
                      <a:cubicBezTo>
                        <a:pt x="1164" y="70"/>
                        <a:pt x="908" y="1"/>
                        <a:pt x="707" y="1"/>
                      </a:cubicBezTo>
                      <a:cubicBezTo>
                        <a:pt x="703" y="1"/>
                        <a:pt x="699" y="1"/>
                        <a:pt x="694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5" name="Google Shape;685;p37"/>
                <p:cNvSpPr/>
                <p:nvPr/>
              </p:nvSpPr>
              <p:spPr>
                <a:xfrm>
                  <a:off x="4431173" y="1015475"/>
                  <a:ext cx="43643" cy="21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5" h="438" extrusionOk="0">
                      <a:moveTo>
                        <a:pt x="124" y="0"/>
                      </a:moveTo>
                      <a:cubicBezTo>
                        <a:pt x="58" y="0"/>
                        <a:pt x="1" y="84"/>
                        <a:pt x="64" y="139"/>
                      </a:cubicBezTo>
                      <a:cubicBezTo>
                        <a:pt x="264" y="312"/>
                        <a:pt x="504" y="413"/>
                        <a:pt x="771" y="437"/>
                      </a:cubicBezTo>
                      <a:cubicBezTo>
                        <a:pt x="773" y="437"/>
                        <a:pt x="775" y="437"/>
                        <a:pt x="777" y="437"/>
                      </a:cubicBezTo>
                      <a:cubicBezTo>
                        <a:pt x="874" y="437"/>
                        <a:pt x="872" y="281"/>
                        <a:pt x="771" y="271"/>
                      </a:cubicBezTo>
                      <a:cubicBezTo>
                        <a:pt x="549" y="253"/>
                        <a:pt x="347" y="167"/>
                        <a:pt x="178" y="21"/>
                      </a:cubicBezTo>
                      <a:cubicBezTo>
                        <a:pt x="161" y="6"/>
                        <a:pt x="142" y="0"/>
                        <a:pt x="12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6" name="Google Shape;686;p37"/>
                <p:cNvSpPr/>
                <p:nvPr/>
              </p:nvSpPr>
              <p:spPr>
                <a:xfrm>
                  <a:off x="4541800" y="1010437"/>
                  <a:ext cx="47084" cy="233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" h="469" extrusionOk="0">
                      <a:moveTo>
                        <a:pt x="821" y="0"/>
                      </a:moveTo>
                      <a:cubicBezTo>
                        <a:pt x="803" y="0"/>
                        <a:pt x="784" y="7"/>
                        <a:pt x="766" y="22"/>
                      </a:cubicBezTo>
                      <a:cubicBezTo>
                        <a:pt x="602" y="173"/>
                        <a:pt x="343" y="303"/>
                        <a:pt x="113" y="303"/>
                      </a:cubicBezTo>
                      <a:cubicBezTo>
                        <a:pt x="110" y="303"/>
                        <a:pt x="107" y="303"/>
                        <a:pt x="104" y="303"/>
                      </a:cubicBezTo>
                      <a:cubicBezTo>
                        <a:pt x="0" y="303"/>
                        <a:pt x="0" y="466"/>
                        <a:pt x="104" y="469"/>
                      </a:cubicBezTo>
                      <a:cubicBezTo>
                        <a:pt x="107" y="469"/>
                        <a:pt x="110" y="469"/>
                        <a:pt x="113" y="469"/>
                      </a:cubicBezTo>
                      <a:cubicBezTo>
                        <a:pt x="384" y="469"/>
                        <a:pt x="685" y="318"/>
                        <a:pt x="884" y="140"/>
                      </a:cubicBezTo>
                      <a:cubicBezTo>
                        <a:pt x="943" y="82"/>
                        <a:pt x="887" y="0"/>
                        <a:pt x="82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7" name="Google Shape;687;p37"/>
                <p:cNvSpPr/>
                <p:nvPr/>
              </p:nvSpPr>
              <p:spPr>
                <a:xfrm>
                  <a:off x="4489429" y="998666"/>
                  <a:ext cx="18554" cy="2214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2" h="4440" extrusionOk="0">
                      <a:moveTo>
                        <a:pt x="257" y="1"/>
                      </a:moveTo>
                      <a:cubicBezTo>
                        <a:pt x="216" y="1"/>
                        <a:pt x="176" y="28"/>
                        <a:pt x="177" y="81"/>
                      </a:cubicBezTo>
                      <a:cubicBezTo>
                        <a:pt x="198" y="1495"/>
                        <a:pt x="212" y="2933"/>
                        <a:pt x="11" y="4336"/>
                      </a:cubicBezTo>
                      <a:cubicBezTo>
                        <a:pt x="0" y="4398"/>
                        <a:pt x="55" y="4440"/>
                        <a:pt x="102" y="4440"/>
                      </a:cubicBezTo>
                      <a:cubicBezTo>
                        <a:pt x="133" y="4440"/>
                        <a:pt x="162" y="4422"/>
                        <a:pt x="167" y="4381"/>
                      </a:cubicBezTo>
                      <a:cubicBezTo>
                        <a:pt x="372" y="2960"/>
                        <a:pt x="361" y="1512"/>
                        <a:pt x="340" y="81"/>
                      </a:cubicBezTo>
                      <a:cubicBezTo>
                        <a:pt x="340" y="28"/>
                        <a:pt x="299" y="1"/>
                        <a:pt x="257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8" name="Google Shape;688;p37"/>
                <p:cNvSpPr/>
                <p:nvPr/>
              </p:nvSpPr>
              <p:spPr>
                <a:xfrm>
                  <a:off x="4513469" y="998816"/>
                  <a:ext cx="37558" cy="213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3" h="4283" extrusionOk="0">
                      <a:moveTo>
                        <a:pt x="80" y="0"/>
                      </a:moveTo>
                      <a:cubicBezTo>
                        <a:pt x="39" y="0"/>
                        <a:pt x="0" y="26"/>
                        <a:pt x="7" y="78"/>
                      </a:cubicBezTo>
                      <a:cubicBezTo>
                        <a:pt x="177" y="1460"/>
                        <a:pt x="350" y="2850"/>
                        <a:pt x="586" y="4222"/>
                      </a:cubicBezTo>
                      <a:cubicBezTo>
                        <a:pt x="593" y="4264"/>
                        <a:pt x="622" y="4282"/>
                        <a:pt x="654" y="4282"/>
                      </a:cubicBezTo>
                      <a:cubicBezTo>
                        <a:pt x="701" y="4282"/>
                        <a:pt x="752" y="4242"/>
                        <a:pt x="742" y="4180"/>
                      </a:cubicBezTo>
                      <a:cubicBezTo>
                        <a:pt x="509" y="2819"/>
                        <a:pt x="340" y="1447"/>
                        <a:pt x="170" y="78"/>
                      </a:cubicBezTo>
                      <a:cubicBezTo>
                        <a:pt x="165" y="26"/>
                        <a:pt x="121" y="0"/>
                        <a:pt x="8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89" name="Google Shape;689;p37"/>
                <p:cNvSpPr/>
                <p:nvPr/>
              </p:nvSpPr>
              <p:spPr>
                <a:xfrm>
                  <a:off x="4320546" y="1034927"/>
                  <a:ext cx="51673" cy="3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6" h="623" extrusionOk="0">
                      <a:moveTo>
                        <a:pt x="112" y="0"/>
                      </a:moveTo>
                      <a:cubicBezTo>
                        <a:pt x="57" y="0"/>
                        <a:pt x="0" y="59"/>
                        <a:pt x="37" y="123"/>
                      </a:cubicBezTo>
                      <a:cubicBezTo>
                        <a:pt x="195" y="404"/>
                        <a:pt x="590" y="498"/>
                        <a:pt x="868" y="615"/>
                      </a:cubicBezTo>
                      <a:cubicBezTo>
                        <a:pt x="880" y="620"/>
                        <a:pt x="892" y="622"/>
                        <a:pt x="904" y="622"/>
                      </a:cubicBezTo>
                      <a:cubicBezTo>
                        <a:pt x="983" y="622"/>
                        <a:pt x="1036" y="510"/>
                        <a:pt x="951" y="474"/>
                      </a:cubicBezTo>
                      <a:cubicBezTo>
                        <a:pt x="806" y="411"/>
                        <a:pt x="656" y="349"/>
                        <a:pt x="511" y="286"/>
                      </a:cubicBezTo>
                      <a:cubicBezTo>
                        <a:pt x="379" y="227"/>
                        <a:pt x="251" y="168"/>
                        <a:pt x="178" y="40"/>
                      </a:cubicBezTo>
                      <a:cubicBezTo>
                        <a:pt x="162" y="12"/>
                        <a:pt x="137" y="0"/>
                        <a:pt x="11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0" name="Google Shape;690;p37"/>
                <p:cNvSpPr/>
                <p:nvPr/>
              </p:nvSpPr>
              <p:spPr>
                <a:xfrm>
                  <a:off x="4674522" y="1151190"/>
                  <a:ext cx="86787" cy="98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" h="197" extrusionOk="0">
                      <a:moveTo>
                        <a:pt x="561" y="0"/>
                      </a:moveTo>
                      <a:cubicBezTo>
                        <a:pt x="410" y="0"/>
                        <a:pt x="259" y="2"/>
                        <a:pt x="108" y="6"/>
                      </a:cubicBezTo>
                      <a:cubicBezTo>
                        <a:pt x="1" y="6"/>
                        <a:pt x="0" y="169"/>
                        <a:pt x="104" y="169"/>
                      </a:cubicBezTo>
                      <a:cubicBezTo>
                        <a:pt x="105" y="169"/>
                        <a:pt x="106" y="169"/>
                        <a:pt x="108" y="169"/>
                      </a:cubicBezTo>
                      <a:cubicBezTo>
                        <a:pt x="256" y="165"/>
                        <a:pt x="405" y="163"/>
                        <a:pt x="554" y="163"/>
                      </a:cubicBezTo>
                      <a:cubicBezTo>
                        <a:pt x="914" y="163"/>
                        <a:pt x="1275" y="175"/>
                        <a:pt x="1636" y="196"/>
                      </a:cubicBezTo>
                      <a:cubicBezTo>
                        <a:pt x="1638" y="197"/>
                        <a:pt x="1640" y="197"/>
                        <a:pt x="1643" y="197"/>
                      </a:cubicBezTo>
                      <a:cubicBezTo>
                        <a:pt x="1740" y="197"/>
                        <a:pt x="1738" y="37"/>
                        <a:pt x="1636" y="30"/>
                      </a:cubicBezTo>
                      <a:cubicBezTo>
                        <a:pt x="1277" y="11"/>
                        <a:pt x="919" y="0"/>
                        <a:pt x="56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1" name="Google Shape;691;p37"/>
                <p:cNvSpPr/>
                <p:nvPr/>
              </p:nvSpPr>
              <p:spPr>
                <a:xfrm>
                  <a:off x="4645494" y="1289698"/>
                  <a:ext cx="51873" cy="340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40" h="683" extrusionOk="0">
                      <a:moveTo>
                        <a:pt x="119" y="0"/>
                      </a:moveTo>
                      <a:cubicBezTo>
                        <a:pt x="46" y="0"/>
                        <a:pt x="0" y="109"/>
                        <a:pt x="77" y="150"/>
                      </a:cubicBezTo>
                      <a:cubicBezTo>
                        <a:pt x="350" y="302"/>
                        <a:pt x="614" y="472"/>
                        <a:pt x="860" y="663"/>
                      </a:cubicBezTo>
                      <a:cubicBezTo>
                        <a:pt x="877" y="677"/>
                        <a:pt x="895" y="683"/>
                        <a:pt x="913" y="683"/>
                      </a:cubicBezTo>
                      <a:cubicBezTo>
                        <a:pt x="980" y="683"/>
                        <a:pt x="1039" y="600"/>
                        <a:pt x="974" y="549"/>
                      </a:cubicBezTo>
                      <a:cubicBezTo>
                        <a:pt x="718" y="347"/>
                        <a:pt x="448" y="168"/>
                        <a:pt x="160" y="11"/>
                      </a:cubicBezTo>
                      <a:cubicBezTo>
                        <a:pt x="146" y="4"/>
                        <a:pt x="132" y="0"/>
                        <a:pt x="119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2" name="Google Shape;692;p37"/>
                <p:cNvSpPr/>
                <p:nvPr/>
              </p:nvSpPr>
              <p:spPr>
                <a:xfrm>
                  <a:off x="4354911" y="1310298"/>
                  <a:ext cx="39653" cy="441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5" h="885" extrusionOk="0">
                      <a:moveTo>
                        <a:pt x="676" y="1"/>
                      </a:moveTo>
                      <a:cubicBezTo>
                        <a:pt x="652" y="1"/>
                        <a:pt x="626" y="11"/>
                        <a:pt x="608" y="35"/>
                      </a:cubicBezTo>
                      <a:cubicBezTo>
                        <a:pt x="421" y="281"/>
                        <a:pt x="234" y="524"/>
                        <a:pt x="47" y="769"/>
                      </a:cubicBezTo>
                      <a:cubicBezTo>
                        <a:pt x="1" y="828"/>
                        <a:pt x="57" y="884"/>
                        <a:pt x="117" y="884"/>
                      </a:cubicBezTo>
                      <a:cubicBezTo>
                        <a:pt x="143" y="884"/>
                        <a:pt x="169" y="874"/>
                        <a:pt x="189" y="849"/>
                      </a:cubicBezTo>
                      <a:cubicBezTo>
                        <a:pt x="376" y="607"/>
                        <a:pt x="563" y="364"/>
                        <a:pt x="750" y="118"/>
                      </a:cubicBezTo>
                      <a:cubicBezTo>
                        <a:pt x="794" y="59"/>
                        <a:pt x="736" y="1"/>
                        <a:pt x="67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3" name="Google Shape;693;p37"/>
                <p:cNvSpPr/>
                <p:nvPr/>
              </p:nvSpPr>
              <p:spPr>
                <a:xfrm>
                  <a:off x="4503095" y="1345311"/>
                  <a:ext cx="9377" cy="4149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8" h="832" extrusionOk="0">
                      <a:moveTo>
                        <a:pt x="80" y="0"/>
                      </a:moveTo>
                      <a:cubicBezTo>
                        <a:pt x="40" y="0"/>
                        <a:pt x="0" y="26"/>
                        <a:pt x="4" y="78"/>
                      </a:cubicBezTo>
                      <a:cubicBezTo>
                        <a:pt x="21" y="303"/>
                        <a:pt x="25" y="529"/>
                        <a:pt x="15" y="753"/>
                      </a:cubicBezTo>
                      <a:cubicBezTo>
                        <a:pt x="11" y="805"/>
                        <a:pt x="51" y="831"/>
                        <a:pt x="92" y="831"/>
                      </a:cubicBezTo>
                      <a:cubicBezTo>
                        <a:pt x="133" y="831"/>
                        <a:pt x="175" y="805"/>
                        <a:pt x="177" y="753"/>
                      </a:cubicBezTo>
                      <a:cubicBezTo>
                        <a:pt x="188" y="529"/>
                        <a:pt x="184" y="303"/>
                        <a:pt x="167" y="78"/>
                      </a:cubicBezTo>
                      <a:cubicBezTo>
                        <a:pt x="163" y="26"/>
                        <a:pt x="121" y="0"/>
                        <a:pt x="8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4" name="Google Shape;694;p37"/>
                <p:cNvSpPr/>
                <p:nvPr/>
              </p:nvSpPr>
              <p:spPr>
                <a:xfrm>
                  <a:off x="4666941" y="1220918"/>
                  <a:ext cx="36560" cy="138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3" h="277" extrusionOk="0">
                      <a:moveTo>
                        <a:pt x="95" y="0"/>
                      </a:moveTo>
                      <a:cubicBezTo>
                        <a:pt x="0" y="0"/>
                        <a:pt x="3" y="154"/>
                        <a:pt x="104" y="164"/>
                      </a:cubicBezTo>
                      <a:cubicBezTo>
                        <a:pt x="274" y="181"/>
                        <a:pt x="437" y="216"/>
                        <a:pt x="600" y="271"/>
                      </a:cubicBezTo>
                      <a:cubicBezTo>
                        <a:pt x="609" y="275"/>
                        <a:pt x="619" y="276"/>
                        <a:pt x="627" y="276"/>
                      </a:cubicBezTo>
                      <a:cubicBezTo>
                        <a:pt x="707" y="276"/>
                        <a:pt x="732" y="143"/>
                        <a:pt x="641" y="116"/>
                      </a:cubicBezTo>
                      <a:cubicBezTo>
                        <a:pt x="467" y="53"/>
                        <a:pt x="288" y="18"/>
                        <a:pt x="104" y="1"/>
                      </a:cubicBezTo>
                      <a:cubicBezTo>
                        <a:pt x="101" y="1"/>
                        <a:pt x="98" y="0"/>
                        <a:pt x="95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5" name="Google Shape;695;p37"/>
                <p:cNvSpPr/>
                <p:nvPr/>
              </p:nvSpPr>
              <p:spPr>
                <a:xfrm>
                  <a:off x="4634122" y="1063207"/>
                  <a:ext cx="36161" cy="205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5" h="413" extrusionOk="0">
                      <a:moveTo>
                        <a:pt x="600" y="0"/>
                      </a:moveTo>
                      <a:cubicBezTo>
                        <a:pt x="588" y="0"/>
                        <a:pt x="574" y="3"/>
                        <a:pt x="561" y="10"/>
                      </a:cubicBezTo>
                      <a:cubicBezTo>
                        <a:pt x="402" y="94"/>
                        <a:pt x="239" y="177"/>
                        <a:pt x="79" y="263"/>
                      </a:cubicBezTo>
                      <a:cubicBezTo>
                        <a:pt x="0" y="304"/>
                        <a:pt x="48" y="413"/>
                        <a:pt x="121" y="413"/>
                      </a:cubicBezTo>
                      <a:cubicBezTo>
                        <a:pt x="134" y="413"/>
                        <a:pt x="148" y="409"/>
                        <a:pt x="163" y="401"/>
                      </a:cubicBezTo>
                      <a:cubicBezTo>
                        <a:pt x="322" y="318"/>
                        <a:pt x="485" y="235"/>
                        <a:pt x="644" y="152"/>
                      </a:cubicBezTo>
                      <a:cubicBezTo>
                        <a:pt x="724" y="111"/>
                        <a:pt x="675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6" name="Google Shape;696;p37"/>
                <p:cNvSpPr/>
                <p:nvPr/>
              </p:nvSpPr>
              <p:spPr>
                <a:xfrm>
                  <a:off x="4364836" y="955921"/>
                  <a:ext cx="22994" cy="356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" h="715" extrusionOk="0">
                      <a:moveTo>
                        <a:pt x="111" y="1"/>
                      </a:moveTo>
                      <a:cubicBezTo>
                        <a:pt x="58" y="1"/>
                        <a:pt x="1" y="61"/>
                        <a:pt x="32" y="127"/>
                      </a:cubicBezTo>
                      <a:cubicBezTo>
                        <a:pt x="118" y="307"/>
                        <a:pt x="201" y="491"/>
                        <a:pt x="288" y="671"/>
                      </a:cubicBezTo>
                      <a:cubicBezTo>
                        <a:pt x="302" y="702"/>
                        <a:pt x="326" y="715"/>
                        <a:pt x="351" y="715"/>
                      </a:cubicBezTo>
                      <a:cubicBezTo>
                        <a:pt x="404" y="715"/>
                        <a:pt x="461" y="655"/>
                        <a:pt x="430" y="588"/>
                      </a:cubicBezTo>
                      <a:cubicBezTo>
                        <a:pt x="343" y="408"/>
                        <a:pt x="260" y="224"/>
                        <a:pt x="174" y="44"/>
                      </a:cubicBezTo>
                      <a:cubicBezTo>
                        <a:pt x="160" y="14"/>
                        <a:pt x="136" y="1"/>
                        <a:pt x="111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7" name="Google Shape;697;p37"/>
                <p:cNvSpPr/>
                <p:nvPr/>
              </p:nvSpPr>
              <p:spPr>
                <a:xfrm>
                  <a:off x="4433966" y="964301"/>
                  <a:ext cx="146091" cy="219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9" h="440" extrusionOk="0">
                      <a:moveTo>
                        <a:pt x="1976" y="0"/>
                      </a:moveTo>
                      <a:cubicBezTo>
                        <a:pt x="1757" y="0"/>
                        <a:pt x="1534" y="20"/>
                        <a:pt x="1307" y="43"/>
                      </a:cubicBezTo>
                      <a:cubicBezTo>
                        <a:pt x="888" y="84"/>
                        <a:pt x="465" y="94"/>
                        <a:pt x="83" y="289"/>
                      </a:cubicBezTo>
                      <a:cubicBezTo>
                        <a:pt x="0" y="330"/>
                        <a:pt x="51" y="439"/>
                        <a:pt x="126" y="439"/>
                      </a:cubicBezTo>
                      <a:cubicBezTo>
                        <a:pt x="138" y="439"/>
                        <a:pt x="150" y="436"/>
                        <a:pt x="163" y="430"/>
                      </a:cubicBezTo>
                      <a:cubicBezTo>
                        <a:pt x="565" y="226"/>
                        <a:pt x="1047" y="230"/>
                        <a:pt x="1484" y="188"/>
                      </a:cubicBezTo>
                      <a:cubicBezTo>
                        <a:pt x="1647" y="173"/>
                        <a:pt x="1807" y="162"/>
                        <a:pt x="1965" y="162"/>
                      </a:cubicBezTo>
                      <a:cubicBezTo>
                        <a:pt x="2246" y="162"/>
                        <a:pt x="2521" y="197"/>
                        <a:pt x="2800" y="305"/>
                      </a:cubicBezTo>
                      <a:cubicBezTo>
                        <a:pt x="2810" y="309"/>
                        <a:pt x="2820" y="311"/>
                        <a:pt x="2829" y="311"/>
                      </a:cubicBezTo>
                      <a:cubicBezTo>
                        <a:pt x="2905" y="311"/>
                        <a:pt x="2929" y="181"/>
                        <a:pt x="2842" y="147"/>
                      </a:cubicBezTo>
                      <a:cubicBezTo>
                        <a:pt x="2555" y="35"/>
                        <a:pt x="2268" y="0"/>
                        <a:pt x="1976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  <p:sp>
              <p:nvSpPr>
                <p:cNvPr id="698" name="Google Shape;698;p37"/>
                <p:cNvSpPr/>
                <p:nvPr/>
              </p:nvSpPr>
              <p:spPr>
                <a:xfrm>
                  <a:off x="4505888" y="-186162"/>
                  <a:ext cx="11222" cy="10673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" h="21399" extrusionOk="0">
                      <a:moveTo>
                        <a:pt x="133" y="1"/>
                      </a:moveTo>
                      <a:cubicBezTo>
                        <a:pt x="92" y="1"/>
                        <a:pt x="50" y="28"/>
                        <a:pt x="48" y="81"/>
                      </a:cubicBezTo>
                      <a:cubicBezTo>
                        <a:pt x="0" y="7160"/>
                        <a:pt x="17" y="14238"/>
                        <a:pt x="63" y="21321"/>
                      </a:cubicBezTo>
                      <a:cubicBezTo>
                        <a:pt x="63" y="21373"/>
                        <a:pt x="103" y="21399"/>
                        <a:pt x="144" y="21399"/>
                      </a:cubicBezTo>
                      <a:cubicBezTo>
                        <a:pt x="184" y="21399"/>
                        <a:pt x="225" y="21373"/>
                        <a:pt x="225" y="21321"/>
                      </a:cubicBezTo>
                      <a:cubicBezTo>
                        <a:pt x="183" y="14238"/>
                        <a:pt x="162" y="7160"/>
                        <a:pt x="215" y="81"/>
                      </a:cubicBezTo>
                      <a:cubicBezTo>
                        <a:pt x="215" y="28"/>
                        <a:pt x="174" y="1"/>
                        <a:pt x="13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867" kern="0">
                    <a:solidFill>
                      <a:srgbClr val="000000"/>
                    </a:solidFill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699" name="Google Shape;699;p37"/>
            <p:cNvGrpSpPr/>
            <p:nvPr/>
          </p:nvGrpSpPr>
          <p:grpSpPr>
            <a:xfrm>
              <a:off x="617971" y="407082"/>
              <a:ext cx="7847630" cy="4062786"/>
              <a:chOff x="617971" y="407082"/>
              <a:chExt cx="7847630" cy="4062786"/>
            </a:xfrm>
          </p:grpSpPr>
          <p:sp>
            <p:nvSpPr>
              <p:cNvPr id="700" name="Google Shape;700;p37"/>
              <p:cNvSpPr/>
              <p:nvPr/>
            </p:nvSpPr>
            <p:spPr>
              <a:xfrm>
                <a:off x="4254957" y="1155978"/>
                <a:ext cx="88981" cy="11821"/>
              </a:xfrm>
              <a:custGeom>
                <a:avLst/>
                <a:gdLst/>
                <a:ahLst/>
                <a:cxnLst/>
                <a:rect l="l" t="t" r="r" b="b"/>
                <a:pathLst>
                  <a:path w="1784" h="237" extrusionOk="0">
                    <a:moveTo>
                      <a:pt x="1139" y="0"/>
                    </a:moveTo>
                    <a:cubicBezTo>
                      <a:pt x="792" y="0"/>
                      <a:pt x="448" y="26"/>
                      <a:pt x="100" y="76"/>
                    </a:cubicBezTo>
                    <a:cubicBezTo>
                      <a:pt x="1" y="93"/>
                      <a:pt x="38" y="237"/>
                      <a:pt x="133" y="237"/>
                    </a:cubicBezTo>
                    <a:cubicBezTo>
                      <a:pt x="137" y="237"/>
                      <a:pt x="141" y="237"/>
                      <a:pt x="146" y="236"/>
                    </a:cubicBezTo>
                    <a:cubicBezTo>
                      <a:pt x="475" y="186"/>
                      <a:pt x="806" y="162"/>
                      <a:pt x="1136" y="162"/>
                    </a:cubicBezTo>
                    <a:cubicBezTo>
                      <a:pt x="1316" y="162"/>
                      <a:pt x="1496" y="169"/>
                      <a:pt x="1677" y="184"/>
                    </a:cubicBezTo>
                    <a:cubicBezTo>
                      <a:pt x="1679" y="184"/>
                      <a:pt x="1681" y="184"/>
                      <a:pt x="1684" y="184"/>
                    </a:cubicBezTo>
                    <a:cubicBezTo>
                      <a:pt x="1784" y="184"/>
                      <a:pt x="1782" y="28"/>
                      <a:pt x="1677" y="21"/>
                    </a:cubicBezTo>
                    <a:cubicBezTo>
                      <a:pt x="1496" y="7"/>
                      <a:pt x="1317" y="0"/>
                      <a:pt x="11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37"/>
              <p:cNvSpPr/>
              <p:nvPr/>
            </p:nvSpPr>
            <p:spPr>
              <a:xfrm>
                <a:off x="4312465" y="1240420"/>
                <a:ext cx="26684" cy="13666"/>
              </a:xfrm>
              <a:custGeom>
                <a:avLst/>
                <a:gdLst/>
                <a:ahLst/>
                <a:cxnLst/>
                <a:rect l="l" t="t" r="r" b="b"/>
                <a:pathLst>
                  <a:path w="535" h="274" extrusionOk="0">
                    <a:moveTo>
                      <a:pt x="426" y="0"/>
                    </a:moveTo>
                    <a:cubicBezTo>
                      <a:pt x="418" y="0"/>
                      <a:pt x="409" y="2"/>
                      <a:pt x="399" y="5"/>
                    </a:cubicBezTo>
                    <a:cubicBezTo>
                      <a:pt x="298" y="40"/>
                      <a:pt x="194" y="75"/>
                      <a:pt x="90" y="112"/>
                    </a:cubicBezTo>
                    <a:cubicBezTo>
                      <a:pt x="0" y="141"/>
                      <a:pt x="28" y="273"/>
                      <a:pt x="105" y="273"/>
                    </a:cubicBezTo>
                    <a:cubicBezTo>
                      <a:pt x="114" y="273"/>
                      <a:pt x="123" y="272"/>
                      <a:pt x="132" y="269"/>
                    </a:cubicBezTo>
                    <a:cubicBezTo>
                      <a:pt x="236" y="234"/>
                      <a:pt x="340" y="199"/>
                      <a:pt x="444" y="165"/>
                    </a:cubicBezTo>
                    <a:cubicBezTo>
                      <a:pt x="535" y="133"/>
                      <a:pt x="507" y="0"/>
                      <a:pt x="42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37"/>
              <p:cNvSpPr/>
              <p:nvPr/>
            </p:nvSpPr>
            <p:spPr>
              <a:xfrm>
                <a:off x="5638792" y="811378"/>
                <a:ext cx="164047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37"/>
              <p:cNvSpPr/>
              <p:nvPr/>
            </p:nvSpPr>
            <p:spPr>
              <a:xfrm>
                <a:off x="8301754" y="4313403"/>
                <a:ext cx="163848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5" h="3137" extrusionOk="0">
                    <a:moveTo>
                      <a:pt x="1633" y="309"/>
                    </a:moveTo>
                    <a:lnTo>
                      <a:pt x="2058" y="1147"/>
                    </a:lnTo>
                    <a:lnTo>
                      <a:pt x="2994" y="1276"/>
                    </a:lnTo>
                    <a:lnTo>
                      <a:pt x="2325" y="1941"/>
                    </a:lnTo>
                    <a:lnTo>
                      <a:pt x="2495" y="2866"/>
                    </a:lnTo>
                    <a:lnTo>
                      <a:pt x="1657" y="2436"/>
                    </a:lnTo>
                    <a:lnTo>
                      <a:pt x="825" y="2883"/>
                    </a:lnTo>
                    <a:lnTo>
                      <a:pt x="974" y="1954"/>
                    </a:lnTo>
                    <a:lnTo>
                      <a:pt x="296" y="1303"/>
                    </a:lnTo>
                    <a:lnTo>
                      <a:pt x="1227" y="1158"/>
                    </a:lnTo>
                    <a:lnTo>
                      <a:pt x="1633" y="309"/>
                    </a:lnTo>
                    <a:close/>
                    <a:moveTo>
                      <a:pt x="1633" y="0"/>
                    </a:moveTo>
                    <a:lnTo>
                      <a:pt x="1134" y="1033"/>
                    </a:lnTo>
                    <a:lnTo>
                      <a:pt x="0" y="1209"/>
                    </a:lnTo>
                    <a:lnTo>
                      <a:pt x="829" y="2004"/>
                    </a:lnTo>
                    <a:lnTo>
                      <a:pt x="645" y="3136"/>
                    </a:lnTo>
                    <a:lnTo>
                      <a:pt x="1657" y="2592"/>
                    </a:lnTo>
                    <a:lnTo>
                      <a:pt x="2679" y="3115"/>
                    </a:lnTo>
                    <a:lnTo>
                      <a:pt x="2679" y="3115"/>
                    </a:lnTo>
                    <a:lnTo>
                      <a:pt x="2474" y="1986"/>
                    </a:lnTo>
                    <a:lnTo>
                      <a:pt x="3285" y="1175"/>
                    </a:lnTo>
                    <a:lnTo>
                      <a:pt x="2149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37"/>
              <p:cNvSpPr/>
              <p:nvPr/>
            </p:nvSpPr>
            <p:spPr>
              <a:xfrm>
                <a:off x="1030092" y="1759653"/>
                <a:ext cx="164047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37"/>
              <p:cNvSpPr/>
              <p:nvPr/>
            </p:nvSpPr>
            <p:spPr>
              <a:xfrm>
                <a:off x="8301754" y="3110003"/>
                <a:ext cx="163848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5" h="3137" extrusionOk="0">
                    <a:moveTo>
                      <a:pt x="1633" y="309"/>
                    </a:moveTo>
                    <a:lnTo>
                      <a:pt x="2058" y="1147"/>
                    </a:lnTo>
                    <a:lnTo>
                      <a:pt x="2994" y="1276"/>
                    </a:lnTo>
                    <a:lnTo>
                      <a:pt x="2325" y="1941"/>
                    </a:lnTo>
                    <a:lnTo>
                      <a:pt x="2495" y="2866"/>
                    </a:lnTo>
                    <a:lnTo>
                      <a:pt x="1657" y="2436"/>
                    </a:lnTo>
                    <a:lnTo>
                      <a:pt x="825" y="2883"/>
                    </a:lnTo>
                    <a:lnTo>
                      <a:pt x="974" y="1954"/>
                    </a:lnTo>
                    <a:lnTo>
                      <a:pt x="296" y="1303"/>
                    </a:lnTo>
                    <a:lnTo>
                      <a:pt x="1227" y="1158"/>
                    </a:lnTo>
                    <a:lnTo>
                      <a:pt x="1633" y="309"/>
                    </a:lnTo>
                    <a:close/>
                    <a:moveTo>
                      <a:pt x="1633" y="0"/>
                    </a:moveTo>
                    <a:lnTo>
                      <a:pt x="1134" y="1033"/>
                    </a:lnTo>
                    <a:lnTo>
                      <a:pt x="0" y="1209"/>
                    </a:lnTo>
                    <a:lnTo>
                      <a:pt x="829" y="2004"/>
                    </a:lnTo>
                    <a:lnTo>
                      <a:pt x="645" y="3136"/>
                    </a:lnTo>
                    <a:lnTo>
                      <a:pt x="1657" y="2592"/>
                    </a:lnTo>
                    <a:lnTo>
                      <a:pt x="2679" y="3115"/>
                    </a:lnTo>
                    <a:lnTo>
                      <a:pt x="2679" y="3115"/>
                    </a:lnTo>
                    <a:lnTo>
                      <a:pt x="2474" y="1986"/>
                    </a:lnTo>
                    <a:lnTo>
                      <a:pt x="3285" y="1175"/>
                    </a:lnTo>
                    <a:lnTo>
                      <a:pt x="2149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37"/>
              <p:cNvSpPr/>
              <p:nvPr/>
            </p:nvSpPr>
            <p:spPr>
              <a:xfrm>
                <a:off x="2080817" y="4050703"/>
                <a:ext cx="164047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37"/>
              <p:cNvSpPr/>
              <p:nvPr/>
            </p:nvSpPr>
            <p:spPr>
              <a:xfrm>
                <a:off x="8301646" y="885007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37"/>
              <p:cNvSpPr/>
              <p:nvPr/>
            </p:nvSpPr>
            <p:spPr>
              <a:xfrm>
                <a:off x="3637271" y="3737457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37"/>
              <p:cNvSpPr/>
              <p:nvPr/>
            </p:nvSpPr>
            <p:spPr>
              <a:xfrm>
                <a:off x="7468371" y="2174682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37"/>
              <p:cNvSpPr/>
              <p:nvPr/>
            </p:nvSpPr>
            <p:spPr>
              <a:xfrm>
                <a:off x="6450517" y="4156928"/>
                <a:ext cx="164047" cy="156466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37"/>
              <p:cNvSpPr/>
              <p:nvPr/>
            </p:nvSpPr>
            <p:spPr>
              <a:xfrm>
                <a:off x="1382946" y="536032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37"/>
              <p:cNvSpPr/>
              <p:nvPr/>
            </p:nvSpPr>
            <p:spPr>
              <a:xfrm>
                <a:off x="3760821" y="407082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37"/>
              <p:cNvSpPr/>
              <p:nvPr/>
            </p:nvSpPr>
            <p:spPr>
              <a:xfrm>
                <a:off x="617971" y="3620082"/>
                <a:ext cx="86846" cy="82840"/>
              </a:xfrm>
              <a:custGeom>
                <a:avLst/>
                <a:gdLst/>
                <a:ahLst/>
                <a:cxnLst/>
                <a:rect l="l" t="t" r="r" b="b"/>
                <a:pathLst>
                  <a:path w="3289" h="3137" extrusionOk="0">
                    <a:moveTo>
                      <a:pt x="1637" y="309"/>
                    </a:moveTo>
                    <a:lnTo>
                      <a:pt x="2062" y="1147"/>
                    </a:lnTo>
                    <a:lnTo>
                      <a:pt x="2998" y="1276"/>
                    </a:lnTo>
                    <a:lnTo>
                      <a:pt x="2329" y="1941"/>
                    </a:lnTo>
                    <a:lnTo>
                      <a:pt x="2496" y="2866"/>
                    </a:lnTo>
                    <a:lnTo>
                      <a:pt x="1657" y="2436"/>
                    </a:lnTo>
                    <a:lnTo>
                      <a:pt x="829" y="2883"/>
                    </a:lnTo>
                    <a:lnTo>
                      <a:pt x="978" y="1954"/>
                    </a:lnTo>
                    <a:lnTo>
                      <a:pt x="295" y="1303"/>
                    </a:lnTo>
                    <a:lnTo>
                      <a:pt x="1228" y="1158"/>
                    </a:lnTo>
                    <a:lnTo>
                      <a:pt x="1637" y="309"/>
                    </a:lnTo>
                    <a:close/>
                    <a:moveTo>
                      <a:pt x="1633" y="0"/>
                    </a:moveTo>
                    <a:lnTo>
                      <a:pt x="1138" y="1033"/>
                    </a:lnTo>
                    <a:lnTo>
                      <a:pt x="1" y="1209"/>
                    </a:lnTo>
                    <a:lnTo>
                      <a:pt x="833" y="2004"/>
                    </a:lnTo>
                    <a:lnTo>
                      <a:pt x="649" y="3136"/>
                    </a:lnTo>
                    <a:lnTo>
                      <a:pt x="1661" y="2592"/>
                    </a:lnTo>
                    <a:lnTo>
                      <a:pt x="2679" y="3115"/>
                    </a:lnTo>
                    <a:lnTo>
                      <a:pt x="2475" y="1986"/>
                    </a:lnTo>
                    <a:lnTo>
                      <a:pt x="3289" y="1175"/>
                    </a:lnTo>
                    <a:lnTo>
                      <a:pt x="2153" y="1022"/>
                    </a:lnTo>
                    <a:lnTo>
                      <a:pt x="16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sp>
        <p:nvSpPr>
          <p:cNvPr id="83" name="Rounded Rectangle 82"/>
          <p:cNvSpPr/>
          <p:nvPr/>
        </p:nvSpPr>
        <p:spPr>
          <a:xfrm>
            <a:off x="1989983" y="2238340"/>
            <a:ext cx="8079474" cy="2727854"/>
          </a:xfrm>
          <a:prstGeom prst="roundRect">
            <a:avLst/>
          </a:prstGeom>
          <a:noFill/>
          <a:ln w="38100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321" y="2054503"/>
            <a:ext cx="8059611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461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6493" y="1029478"/>
            <a:ext cx="5772443" cy="1315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15000"/>
              </a:lnSpc>
            </a:pPr>
            <a:r>
              <a:rPr lang="de-DE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1/ Vì sao có tên gọi hoa hướng </a:t>
            </a:r>
            <a:r>
              <a:rPr lang="de-DE" sz="36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dương?</a:t>
            </a:r>
          </a:p>
        </p:txBody>
      </p:sp>
      <p:pic>
        <p:nvPicPr>
          <p:cNvPr id="17410" name="Picture 2" descr="Khám phá thêm những bí mật về loài hoa hướng dươ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334" y="342745"/>
            <a:ext cx="4529797" cy="283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Đẹp mê mẩn những khu rừng nhiệt đới xanh mướt - Du lịch - Việt Giải Tr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333" y="3300476"/>
            <a:ext cx="4529797" cy="3397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656493" y="2501611"/>
            <a:ext cx="5772443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15000"/>
              </a:lnSpc>
            </a:pPr>
            <a:endParaRPr lang="en-US" sz="3600" b="1" dirty="0">
              <a:solidFill>
                <a:schemeClr val="bg1"/>
              </a:solidFill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</a:pPr>
            <a:r>
              <a:rPr lang="de-DE" sz="36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2/ Trong rừng có nhiều cây dây leo quấn quanh các cây gỗ lớn và vươn lên cao. Nêu tác nhân kích thích và ý nghĩa của hiện tượng đó?</a:t>
            </a:r>
            <a:endParaRPr lang="en-US" sz="3600" b="1" dirty="0">
              <a:solidFill>
                <a:schemeClr val="bg1"/>
              </a:solidFill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04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458871" y="193741"/>
            <a:ext cx="6455392" cy="655093"/>
          </a:xfrm>
          <a:prstGeom prst="round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75823" y="1732605"/>
            <a:ext cx="10452296" cy="331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540385" algn="l"/>
              </a:tabLst>
            </a:pPr>
            <a:r>
              <a:rPr lang="fr-FR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óm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bg1"/>
              </a:solidFill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540385" algn="l"/>
              </a:tabLst>
            </a:pP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endParaRPr lang="en-US" sz="3600" dirty="0">
              <a:solidFill>
                <a:schemeClr val="bg1"/>
              </a:solidFill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tabLst>
                <a:tab pos="540385" algn="l"/>
              </a:tabLst>
            </a:pP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sz="3600" dirty="0">
              <a:solidFill>
                <a:schemeClr val="bg1"/>
              </a:solidFill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364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5EF1AB-B4D0-4F5F-8B39-FAE257D613F7}"/>
              </a:ext>
            </a:extLst>
          </p:cNvPr>
          <p:cNvSpPr txBox="1"/>
          <p:nvPr/>
        </p:nvSpPr>
        <p:spPr>
          <a:xfrm>
            <a:off x="1158624" y="1158296"/>
            <a:ext cx="100623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Khi </a:t>
            </a:r>
            <a:r>
              <a:rPr lang="de-DE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để chậu câu ở cửa sổ, thân cây sẽ phát triển theo hướng nào? Vì sao?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462" y="6260782"/>
            <a:ext cx="1271451" cy="3046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74" y="6332128"/>
            <a:ext cx="709751" cy="28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xmlns="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DD9DFFB-2E60-49B7-AEC5-067BDDE415E2}"/>
              </a:ext>
            </a:extLst>
          </p:cNvPr>
          <p:cNvSpPr txBox="1"/>
          <p:nvPr/>
        </p:nvSpPr>
        <p:spPr>
          <a:xfrm>
            <a:off x="1250066" y="1354238"/>
            <a:ext cx="98533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</a:p>
          <a:p>
            <a:endParaRPr lang="en-US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Hiện </a:t>
            </a:r>
            <a:r>
              <a:rPr lang="de-DE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 gì xảy ra với lá cây xấu hổ khi ta chạm tay vào chúng? Ý nghĩa của hiện tượng này với cây xấu hổ?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462" y="6260782"/>
            <a:ext cx="1271451" cy="3046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74" y="6332128"/>
            <a:ext cx="709751" cy="28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79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xmlns="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CF2F40B-0C06-41A2-98EB-3C7D4751E754}"/>
              </a:ext>
            </a:extLst>
          </p:cNvPr>
          <p:cNvSpPr txBox="1"/>
          <p:nvPr/>
        </p:nvSpPr>
        <p:spPr>
          <a:xfrm>
            <a:off x="1250066" y="1354238"/>
            <a:ext cx="98034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</a:t>
            </a:r>
          </a:p>
          <a:p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de-DE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Khi </a:t>
            </a:r>
            <a:r>
              <a:rPr lang="de-DE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 dọi đèn pin bất ngờ vào mắt, em có hiện tượng gì? Vì sao?</a:t>
            </a:r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462" y="6260782"/>
            <a:ext cx="1271451" cy="3046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74" y="6332128"/>
            <a:ext cx="709751" cy="28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56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xmlns="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FA92D6B-6B91-4DB9-A69B-6920AF53839F}"/>
              </a:ext>
            </a:extLst>
          </p:cNvPr>
          <p:cNvSpPr txBox="1"/>
          <p:nvPr/>
        </p:nvSpPr>
        <p:spPr>
          <a:xfrm>
            <a:off x="900953" y="1354238"/>
            <a:ext cx="103004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</a:p>
          <a:p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de-DE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</a:t>
            </a:r>
            <a:r>
              <a:rPr lang="de-DE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 khi trời nóng, con chó lại thè lưỡi?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9462" y="6260782"/>
            <a:ext cx="1271451" cy="3046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6374" y="6332128"/>
            <a:ext cx="709751" cy="28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10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4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4013" y="4161211"/>
            <a:ext cx="52536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10137" y="4161211"/>
            <a:ext cx="433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Google Shape;587;p34"/>
          <p:cNvSpPr/>
          <p:nvPr/>
        </p:nvSpPr>
        <p:spPr>
          <a:xfrm flipH="1">
            <a:off x="1234211" y="2065930"/>
            <a:ext cx="1343443" cy="1114752"/>
          </a:xfrm>
          <a:custGeom>
            <a:avLst/>
            <a:gdLst/>
            <a:ahLst/>
            <a:cxnLst/>
            <a:rect l="l" t="t" r="r" b="b"/>
            <a:pathLst>
              <a:path w="110793" h="91933" extrusionOk="0">
                <a:moveTo>
                  <a:pt x="50743" y="6275"/>
                </a:moveTo>
                <a:cubicBezTo>
                  <a:pt x="53200" y="6275"/>
                  <a:pt x="56857" y="7419"/>
                  <a:pt x="59430" y="8276"/>
                </a:cubicBezTo>
                <a:cubicBezTo>
                  <a:pt x="59393" y="8455"/>
                  <a:pt x="59374" y="8636"/>
                  <a:pt x="59374" y="8815"/>
                </a:cubicBezTo>
                <a:cubicBezTo>
                  <a:pt x="57073" y="8172"/>
                  <a:pt x="54732" y="7731"/>
                  <a:pt x="52420" y="7679"/>
                </a:cubicBezTo>
                <a:cubicBezTo>
                  <a:pt x="52191" y="7535"/>
                  <a:pt x="51975" y="7387"/>
                  <a:pt x="51744" y="7243"/>
                </a:cubicBezTo>
                <a:cubicBezTo>
                  <a:pt x="51131" y="6867"/>
                  <a:pt x="50503" y="6708"/>
                  <a:pt x="49899" y="6708"/>
                </a:cubicBezTo>
                <a:cubicBezTo>
                  <a:pt x="49727" y="6708"/>
                  <a:pt x="49555" y="6719"/>
                  <a:pt x="49387" y="6743"/>
                </a:cubicBezTo>
                <a:cubicBezTo>
                  <a:pt x="49259" y="6667"/>
                  <a:pt x="49139" y="6623"/>
                  <a:pt x="49022" y="6623"/>
                </a:cubicBezTo>
                <a:cubicBezTo>
                  <a:pt x="48943" y="6623"/>
                  <a:pt x="48867" y="6647"/>
                  <a:pt x="48795" y="6691"/>
                </a:cubicBezTo>
                <a:cubicBezTo>
                  <a:pt x="49263" y="6395"/>
                  <a:pt x="49940" y="6275"/>
                  <a:pt x="50743" y="6275"/>
                </a:cubicBezTo>
                <a:close/>
                <a:moveTo>
                  <a:pt x="80740" y="16318"/>
                </a:moveTo>
                <a:lnTo>
                  <a:pt x="80740" y="16318"/>
                </a:lnTo>
                <a:cubicBezTo>
                  <a:pt x="84017" y="17727"/>
                  <a:pt x="87121" y="19182"/>
                  <a:pt x="90214" y="20887"/>
                </a:cubicBezTo>
                <a:cubicBezTo>
                  <a:pt x="92648" y="22231"/>
                  <a:pt x="95072" y="23584"/>
                  <a:pt x="97381" y="25064"/>
                </a:cubicBezTo>
                <a:cubicBezTo>
                  <a:pt x="95116" y="23708"/>
                  <a:pt x="92687" y="22528"/>
                  <a:pt x="90386" y="21443"/>
                </a:cubicBezTo>
                <a:cubicBezTo>
                  <a:pt x="87382" y="20027"/>
                  <a:pt x="84293" y="18730"/>
                  <a:pt x="81188" y="17466"/>
                </a:cubicBezTo>
                <a:cubicBezTo>
                  <a:pt x="81068" y="17066"/>
                  <a:pt x="80916" y="16686"/>
                  <a:pt x="80740" y="16318"/>
                </a:cubicBezTo>
                <a:close/>
                <a:moveTo>
                  <a:pt x="83589" y="25417"/>
                </a:moveTo>
                <a:lnTo>
                  <a:pt x="83589" y="25417"/>
                </a:lnTo>
                <a:cubicBezTo>
                  <a:pt x="86362" y="26565"/>
                  <a:pt x="89878" y="27965"/>
                  <a:pt x="92883" y="29734"/>
                </a:cubicBezTo>
                <a:cubicBezTo>
                  <a:pt x="91459" y="29509"/>
                  <a:pt x="90022" y="29221"/>
                  <a:pt x="88591" y="28874"/>
                </a:cubicBezTo>
                <a:cubicBezTo>
                  <a:pt x="88399" y="28802"/>
                  <a:pt x="88202" y="28726"/>
                  <a:pt x="88006" y="28650"/>
                </a:cubicBezTo>
                <a:cubicBezTo>
                  <a:pt x="86554" y="27553"/>
                  <a:pt x="85081" y="26477"/>
                  <a:pt x="83589" y="25417"/>
                </a:cubicBezTo>
                <a:close/>
                <a:moveTo>
                  <a:pt x="20022" y="28573"/>
                </a:moveTo>
                <a:cubicBezTo>
                  <a:pt x="21687" y="28573"/>
                  <a:pt x="23488" y="29394"/>
                  <a:pt x="25108" y="30374"/>
                </a:cubicBezTo>
                <a:cubicBezTo>
                  <a:pt x="25688" y="31262"/>
                  <a:pt x="26332" y="32135"/>
                  <a:pt x="27017" y="32979"/>
                </a:cubicBezTo>
                <a:cubicBezTo>
                  <a:pt x="26949" y="32942"/>
                  <a:pt x="26873" y="32899"/>
                  <a:pt x="26801" y="32859"/>
                </a:cubicBezTo>
                <a:cubicBezTo>
                  <a:pt x="24384" y="31514"/>
                  <a:pt x="21199" y="30130"/>
                  <a:pt x="17918" y="29322"/>
                </a:cubicBezTo>
                <a:cubicBezTo>
                  <a:pt x="18086" y="29073"/>
                  <a:pt x="18338" y="28885"/>
                  <a:pt x="18683" y="28774"/>
                </a:cubicBezTo>
                <a:cubicBezTo>
                  <a:pt x="19115" y="28634"/>
                  <a:pt x="19562" y="28573"/>
                  <a:pt x="20022" y="28573"/>
                </a:cubicBezTo>
                <a:close/>
                <a:moveTo>
                  <a:pt x="20775" y="36552"/>
                </a:moveTo>
                <a:cubicBezTo>
                  <a:pt x="21299" y="36800"/>
                  <a:pt x="21799" y="37048"/>
                  <a:pt x="22263" y="37288"/>
                </a:cubicBezTo>
                <a:cubicBezTo>
                  <a:pt x="22183" y="37572"/>
                  <a:pt x="22119" y="37856"/>
                  <a:pt x="22063" y="38140"/>
                </a:cubicBezTo>
                <a:cubicBezTo>
                  <a:pt x="21603" y="37604"/>
                  <a:pt x="21175" y="37076"/>
                  <a:pt x="20775" y="36552"/>
                </a:cubicBezTo>
                <a:close/>
                <a:moveTo>
                  <a:pt x="29277" y="41930"/>
                </a:moveTo>
                <a:lnTo>
                  <a:pt x="29277" y="41930"/>
                </a:lnTo>
                <a:cubicBezTo>
                  <a:pt x="30378" y="42705"/>
                  <a:pt x="31414" y="43542"/>
                  <a:pt x="32386" y="44430"/>
                </a:cubicBezTo>
                <a:cubicBezTo>
                  <a:pt x="31710" y="44526"/>
                  <a:pt x="31070" y="44766"/>
                  <a:pt x="30526" y="45106"/>
                </a:cubicBezTo>
                <a:cubicBezTo>
                  <a:pt x="29946" y="44066"/>
                  <a:pt x="29505" y="43001"/>
                  <a:pt x="29277" y="41930"/>
                </a:cubicBezTo>
                <a:close/>
                <a:moveTo>
                  <a:pt x="11292" y="34587"/>
                </a:moveTo>
                <a:cubicBezTo>
                  <a:pt x="12905" y="38401"/>
                  <a:pt x="16042" y="42149"/>
                  <a:pt x="18174" y="44350"/>
                </a:cubicBezTo>
                <a:cubicBezTo>
                  <a:pt x="18270" y="44450"/>
                  <a:pt x="18374" y="44554"/>
                  <a:pt x="18474" y="44658"/>
                </a:cubicBezTo>
                <a:cubicBezTo>
                  <a:pt x="17710" y="44942"/>
                  <a:pt x="17078" y="45466"/>
                  <a:pt x="16733" y="46166"/>
                </a:cubicBezTo>
                <a:cubicBezTo>
                  <a:pt x="16077" y="45618"/>
                  <a:pt x="15337" y="45387"/>
                  <a:pt x="14621" y="45387"/>
                </a:cubicBezTo>
                <a:cubicBezTo>
                  <a:pt x="12788" y="45387"/>
                  <a:pt x="11112" y="46911"/>
                  <a:pt x="11361" y="48635"/>
                </a:cubicBezTo>
                <a:cubicBezTo>
                  <a:pt x="9872" y="45282"/>
                  <a:pt x="9040" y="41753"/>
                  <a:pt x="9195" y="38072"/>
                </a:cubicBezTo>
                <a:cubicBezTo>
                  <a:pt x="9280" y="36111"/>
                  <a:pt x="10088" y="35051"/>
                  <a:pt x="11292" y="34587"/>
                </a:cubicBezTo>
                <a:close/>
                <a:moveTo>
                  <a:pt x="71694" y="42469"/>
                </a:moveTo>
                <a:lnTo>
                  <a:pt x="71694" y="42469"/>
                </a:lnTo>
                <a:cubicBezTo>
                  <a:pt x="72497" y="42633"/>
                  <a:pt x="73310" y="42781"/>
                  <a:pt x="74122" y="42918"/>
                </a:cubicBezTo>
                <a:cubicBezTo>
                  <a:pt x="77167" y="44783"/>
                  <a:pt x="80104" y="46766"/>
                  <a:pt x="82957" y="48859"/>
                </a:cubicBezTo>
                <a:cubicBezTo>
                  <a:pt x="82728" y="48831"/>
                  <a:pt x="82497" y="48807"/>
                  <a:pt x="82272" y="48775"/>
                </a:cubicBezTo>
                <a:cubicBezTo>
                  <a:pt x="81516" y="48679"/>
                  <a:pt x="80760" y="48555"/>
                  <a:pt x="80008" y="48427"/>
                </a:cubicBezTo>
                <a:cubicBezTo>
                  <a:pt x="78911" y="47831"/>
                  <a:pt x="77823" y="47223"/>
                  <a:pt x="76739" y="46611"/>
                </a:cubicBezTo>
                <a:cubicBezTo>
                  <a:pt x="75075" y="45219"/>
                  <a:pt x="73394" y="43834"/>
                  <a:pt x="71694" y="42469"/>
                </a:cubicBezTo>
                <a:close/>
                <a:moveTo>
                  <a:pt x="98873" y="50120"/>
                </a:moveTo>
                <a:cubicBezTo>
                  <a:pt x="99269" y="51124"/>
                  <a:pt x="99529" y="52140"/>
                  <a:pt x="99617" y="53156"/>
                </a:cubicBezTo>
                <a:cubicBezTo>
                  <a:pt x="99053" y="52153"/>
                  <a:pt x="98397" y="51164"/>
                  <a:pt x="97673" y="50192"/>
                </a:cubicBezTo>
                <a:lnTo>
                  <a:pt x="97673" y="50192"/>
                </a:lnTo>
                <a:cubicBezTo>
                  <a:pt x="97780" y="50199"/>
                  <a:pt x="97889" y="50203"/>
                  <a:pt x="97996" y="50203"/>
                </a:cubicBezTo>
                <a:cubicBezTo>
                  <a:pt x="98297" y="50203"/>
                  <a:pt x="98589" y="50175"/>
                  <a:pt x="98873" y="50120"/>
                </a:cubicBezTo>
                <a:close/>
                <a:moveTo>
                  <a:pt x="40269" y="55789"/>
                </a:moveTo>
                <a:cubicBezTo>
                  <a:pt x="41144" y="56349"/>
                  <a:pt x="42025" y="56906"/>
                  <a:pt x="42906" y="57466"/>
                </a:cubicBezTo>
                <a:cubicBezTo>
                  <a:pt x="43946" y="58962"/>
                  <a:pt x="44994" y="60439"/>
                  <a:pt x="46074" y="61859"/>
                </a:cubicBezTo>
                <a:cubicBezTo>
                  <a:pt x="44001" y="59867"/>
                  <a:pt x="41981" y="57830"/>
                  <a:pt x="39957" y="55797"/>
                </a:cubicBezTo>
                <a:cubicBezTo>
                  <a:pt x="40060" y="55797"/>
                  <a:pt x="40164" y="55793"/>
                  <a:pt x="40269" y="55789"/>
                </a:cubicBezTo>
                <a:close/>
                <a:moveTo>
                  <a:pt x="57753" y="48007"/>
                </a:moveTo>
                <a:lnTo>
                  <a:pt x="57753" y="48007"/>
                </a:lnTo>
                <a:cubicBezTo>
                  <a:pt x="59162" y="48567"/>
                  <a:pt x="60602" y="49111"/>
                  <a:pt x="62054" y="49640"/>
                </a:cubicBezTo>
                <a:cubicBezTo>
                  <a:pt x="66556" y="52604"/>
                  <a:pt x="71165" y="55429"/>
                  <a:pt x="75699" y="58046"/>
                </a:cubicBezTo>
                <a:cubicBezTo>
                  <a:pt x="76783" y="58670"/>
                  <a:pt x="78611" y="59623"/>
                  <a:pt x="80784" y="60587"/>
                </a:cubicBezTo>
                <a:cubicBezTo>
                  <a:pt x="82449" y="62083"/>
                  <a:pt x="84265" y="63804"/>
                  <a:pt x="85125" y="65744"/>
                </a:cubicBezTo>
                <a:cubicBezTo>
                  <a:pt x="83757" y="65556"/>
                  <a:pt x="82416" y="65168"/>
                  <a:pt x="81100" y="64672"/>
                </a:cubicBezTo>
                <a:cubicBezTo>
                  <a:pt x="74370" y="60947"/>
                  <a:pt x="68156" y="56474"/>
                  <a:pt x="61879" y="52076"/>
                </a:cubicBezTo>
                <a:cubicBezTo>
                  <a:pt x="60594" y="50676"/>
                  <a:pt x="59206" y="49324"/>
                  <a:pt x="57753" y="48007"/>
                </a:cubicBezTo>
                <a:close/>
                <a:moveTo>
                  <a:pt x="58690" y="67497"/>
                </a:moveTo>
                <a:cubicBezTo>
                  <a:pt x="62311" y="69802"/>
                  <a:pt x="65919" y="72114"/>
                  <a:pt x="69505" y="74455"/>
                </a:cubicBezTo>
                <a:cubicBezTo>
                  <a:pt x="69521" y="74479"/>
                  <a:pt x="69533" y="74503"/>
                  <a:pt x="69548" y="74527"/>
                </a:cubicBezTo>
                <a:cubicBezTo>
                  <a:pt x="68076" y="73630"/>
                  <a:pt x="66648" y="72775"/>
                  <a:pt x="65284" y="72010"/>
                </a:cubicBezTo>
                <a:cubicBezTo>
                  <a:pt x="63587" y="71062"/>
                  <a:pt x="61827" y="70193"/>
                  <a:pt x="60038" y="69353"/>
                </a:cubicBezTo>
                <a:cubicBezTo>
                  <a:pt x="59594" y="68721"/>
                  <a:pt x="59142" y="68101"/>
                  <a:pt x="58690" y="67497"/>
                </a:cubicBezTo>
                <a:close/>
                <a:moveTo>
                  <a:pt x="30729" y="77800"/>
                </a:moveTo>
                <a:cubicBezTo>
                  <a:pt x="34134" y="80208"/>
                  <a:pt x="37656" y="82513"/>
                  <a:pt x="41240" y="84742"/>
                </a:cubicBezTo>
                <a:cubicBezTo>
                  <a:pt x="37235" y="83349"/>
                  <a:pt x="33743" y="80681"/>
                  <a:pt x="30729" y="77800"/>
                </a:cubicBezTo>
                <a:close/>
                <a:moveTo>
                  <a:pt x="50300" y="1"/>
                </a:moveTo>
                <a:cubicBezTo>
                  <a:pt x="47687" y="1"/>
                  <a:pt x="45246" y="557"/>
                  <a:pt x="43441" y="2138"/>
                </a:cubicBezTo>
                <a:cubicBezTo>
                  <a:pt x="40832" y="4418"/>
                  <a:pt x="41004" y="6967"/>
                  <a:pt x="42425" y="9319"/>
                </a:cubicBezTo>
                <a:cubicBezTo>
                  <a:pt x="39384" y="7820"/>
                  <a:pt x="36391" y="6263"/>
                  <a:pt x="33506" y="4590"/>
                </a:cubicBezTo>
                <a:cubicBezTo>
                  <a:pt x="32866" y="4218"/>
                  <a:pt x="32222" y="4058"/>
                  <a:pt x="31614" y="4058"/>
                </a:cubicBezTo>
                <a:cubicBezTo>
                  <a:pt x="28862" y="4058"/>
                  <a:pt x="26849" y="7367"/>
                  <a:pt x="29065" y="9364"/>
                </a:cubicBezTo>
                <a:cubicBezTo>
                  <a:pt x="30686" y="10824"/>
                  <a:pt x="32394" y="12172"/>
                  <a:pt x="34162" y="13445"/>
                </a:cubicBezTo>
                <a:cubicBezTo>
                  <a:pt x="32682" y="14130"/>
                  <a:pt x="32122" y="15482"/>
                  <a:pt x="32394" y="16918"/>
                </a:cubicBezTo>
                <a:cubicBezTo>
                  <a:pt x="32410" y="17002"/>
                  <a:pt x="32439" y="17082"/>
                  <a:pt x="32454" y="17166"/>
                </a:cubicBezTo>
                <a:cubicBezTo>
                  <a:pt x="31482" y="16970"/>
                  <a:pt x="30498" y="16854"/>
                  <a:pt x="29510" y="16854"/>
                </a:cubicBezTo>
                <a:cubicBezTo>
                  <a:pt x="29438" y="16854"/>
                  <a:pt x="29366" y="16854"/>
                  <a:pt x="29294" y="16858"/>
                </a:cubicBezTo>
                <a:cubicBezTo>
                  <a:pt x="25996" y="16914"/>
                  <a:pt x="23900" y="18715"/>
                  <a:pt x="23032" y="20975"/>
                </a:cubicBezTo>
                <a:cubicBezTo>
                  <a:pt x="22347" y="21391"/>
                  <a:pt x="21855" y="21995"/>
                  <a:pt x="21747" y="22736"/>
                </a:cubicBezTo>
                <a:cubicBezTo>
                  <a:pt x="21095" y="22643"/>
                  <a:pt x="20443" y="22595"/>
                  <a:pt x="19795" y="22591"/>
                </a:cubicBezTo>
                <a:cubicBezTo>
                  <a:pt x="17458" y="22591"/>
                  <a:pt x="15154" y="23244"/>
                  <a:pt x="12988" y="24833"/>
                </a:cubicBezTo>
                <a:cubicBezTo>
                  <a:pt x="11472" y="25945"/>
                  <a:pt x="10668" y="27297"/>
                  <a:pt x="10380" y="28781"/>
                </a:cubicBezTo>
                <a:cubicBezTo>
                  <a:pt x="7627" y="29210"/>
                  <a:pt x="5226" y="30518"/>
                  <a:pt x="3690" y="33182"/>
                </a:cubicBezTo>
                <a:cubicBezTo>
                  <a:pt x="0" y="39588"/>
                  <a:pt x="2541" y="47491"/>
                  <a:pt x="6759" y="54305"/>
                </a:cubicBezTo>
                <a:cubicBezTo>
                  <a:pt x="5222" y="54873"/>
                  <a:pt x="4118" y="56369"/>
                  <a:pt x="4711" y="57758"/>
                </a:cubicBezTo>
                <a:cubicBezTo>
                  <a:pt x="7111" y="63375"/>
                  <a:pt x="13573" y="67237"/>
                  <a:pt x="19562" y="70585"/>
                </a:cubicBezTo>
                <a:cubicBezTo>
                  <a:pt x="20967" y="72446"/>
                  <a:pt x="22456" y="74247"/>
                  <a:pt x="23952" y="75963"/>
                </a:cubicBezTo>
                <a:cubicBezTo>
                  <a:pt x="28561" y="81249"/>
                  <a:pt x="34843" y="87395"/>
                  <a:pt x="42877" y="88943"/>
                </a:cubicBezTo>
                <a:cubicBezTo>
                  <a:pt x="43045" y="88975"/>
                  <a:pt x="43221" y="88991"/>
                  <a:pt x="43397" y="88991"/>
                </a:cubicBezTo>
                <a:cubicBezTo>
                  <a:pt x="44354" y="88991"/>
                  <a:pt x="45322" y="88518"/>
                  <a:pt x="45538" y="87687"/>
                </a:cubicBezTo>
                <a:cubicBezTo>
                  <a:pt x="45562" y="87595"/>
                  <a:pt x="45570" y="87499"/>
                  <a:pt x="45589" y="87406"/>
                </a:cubicBezTo>
                <a:cubicBezTo>
                  <a:pt x="47862" y="88775"/>
                  <a:pt x="50143" y="90127"/>
                  <a:pt x="52428" y="91464"/>
                </a:cubicBezTo>
                <a:cubicBezTo>
                  <a:pt x="52980" y="91792"/>
                  <a:pt x="53556" y="91932"/>
                  <a:pt x="54117" y="91932"/>
                </a:cubicBezTo>
                <a:cubicBezTo>
                  <a:pt x="55657" y="91932"/>
                  <a:pt x="57065" y="90856"/>
                  <a:pt x="57513" y="89611"/>
                </a:cubicBezTo>
                <a:cubicBezTo>
                  <a:pt x="58854" y="89940"/>
                  <a:pt x="60242" y="90147"/>
                  <a:pt x="61679" y="90204"/>
                </a:cubicBezTo>
                <a:cubicBezTo>
                  <a:pt x="61718" y="90204"/>
                  <a:pt x="61759" y="90208"/>
                  <a:pt x="61799" y="90208"/>
                </a:cubicBezTo>
                <a:cubicBezTo>
                  <a:pt x="62939" y="90208"/>
                  <a:pt x="64307" y="89587"/>
                  <a:pt x="64795" y="88723"/>
                </a:cubicBezTo>
                <a:cubicBezTo>
                  <a:pt x="64959" y="88435"/>
                  <a:pt x="65099" y="88143"/>
                  <a:pt x="65232" y="87846"/>
                </a:cubicBezTo>
                <a:cubicBezTo>
                  <a:pt x="69225" y="89599"/>
                  <a:pt x="73402" y="91015"/>
                  <a:pt x="77895" y="91800"/>
                </a:cubicBezTo>
                <a:cubicBezTo>
                  <a:pt x="78135" y="91844"/>
                  <a:pt x="78375" y="91864"/>
                  <a:pt x="78615" y="91864"/>
                </a:cubicBezTo>
                <a:cubicBezTo>
                  <a:pt x="80928" y="91864"/>
                  <a:pt x="83093" y="90007"/>
                  <a:pt x="82233" y="88115"/>
                </a:cubicBezTo>
                <a:lnTo>
                  <a:pt x="82233" y="88115"/>
                </a:lnTo>
                <a:cubicBezTo>
                  <a:pt x="86297" y="89748"/>
                  <a:pt x="90527" y="90887"/>
                  <a:pt x="94912" y="91048"/>
                </a:cubicBezTo>
                <a:cubicBezTo>
                  <a:pt x="94960" y="91048"/>
                  <a:pt x="95008" y="91052"/>
                  <a:pt x="95056" y="91052"/>
                </a:cubicBezTo>
                <a:cubicBezTo>
                  <a:pt x="97985" y="91052"/>
                  <a:pt x="99697" y="87678"/>
                  <a:pt x="97425" y="86014"/>
                </a:cubicBezTo>
                <a:cubicBezTo>
                  <a:pt x="95289" y="84450"/>
                  <a:pt x="93123" y="82909"/>
                  <a:pt x="90947" y="81381"/>
                </a:cubicBezTo>
                <a:cubicBezTo>
                  <a:pt x="93392" y="81273"/>
                  <a:pt x="95080" y="78456"/>
                  <a:pt x="93684" y="76716"/>
                </a:cubicBezTo>
                <a:lnTo>
                  <a:pt x="93684" y="76716"/>
                </a:lnTo>
                <a:cubicBezTo>
                  <a:pt x="94824" y="77059"/>
                  <a:pt x="95980" y="77379"/>
                  <a:pt x="97165" y="77667"/>
                </a:cubicBezTo>
                <a:cubicBezTo>
                  <a:pt x="97444" y="77732"/>
                  <a:pt x="97732" y="77763"/>
                  <a:pt x="98020" y="77763"/>
                </a:cubicBezTo>
                <a:cubicBezTo>
                  <a:pt x="100249" y="77763"/>
                  <a:pt x="102582" y="75896"/>
                  <a:pt x="101626" y="73966"/>
                </a:cubicBezTo>
                <a:cubicBezTo>
                  <a:pt x="99845" y="70374"/>
                  <a:pt x="97464" y="67148"/>
                  <a:pt x="94720" y="64151"/>
                </a:cubicBezTo>
                <a:lnTo>
                  <a:pt x="94720" y="64151"/>
                </a:lnTo>
                <a:cubicBezTo>
                  <a:pt x="95841" y="64312"/>
                  <a:pt x="96973" y="64432"/>
                  <a:pt x="98129" y="64476"/>
                </a:cubicBezTo>
                <a:lnTo>
                  <a:pt x="98277" y="64476"/>
                </a:lnTo>
                <a:cubicBezTo>
                  <a:pt x="100277" y="64476"/>
                  <a:pt x="101694" y="62995"/>
                  <a:pt x="101794" y="61435"/>
                </a:cubicBezTo>
                <a:cubicBezTo>
                  <a:pt x="101798" y="61407"/>
                  <a:pt x="101794" y="61383"/>
                  <a:pt x="101798" y="61359"/>
                </a:cubicBezTo>
                <a:cubicBezTo>
                  <a:pt x="103911" y="60707"/>
                  <a:pt x="105659" y="59434"/>
                  <a:pt x="106548" y="57285"/>
                </a:cubicBezTo>
                <a:cubicBezTo>
                  <a:pt x="109000" y="51364"/>
                  <a:pt x="104955" y="45071"/>
                  <a:pt x="100469" y="40009"/>
                </a:cubicBezTo>
                <a:cubicBezTo>
                  <a:pt x="99994" y="39173"/>
                  <a:pt x="99422" y="38373"/>
                  <a:pt x="98761" y="37612"/>
                </a:cubicBezTo>
                <a:lnTo>
                  <a:pt x="98761" y="37612"/>
                </a:lnTo>
                <a:cubicBezTo>
                  <a:pt x="99954" y="37744"/>
                  <a:pt x="101174" y="37828"/>
                  <a:pt x="102419" y="37856"/>
                </a:cubicBezTo>
                <a:cubicBezTo>
                  <a:pt x="102450" y="37856"/>
                  <a:pt x="102478" y="37860"/>
                  <a:pt x="102510" y="37860"/>
                </a:cubicBezTo>
                <a:cubicBezTo>
                  <a:pt x="104327" y="37860"/>
                  <a:pt x="105863" y="36608"/>
                  <a:pt x="106119" y="35175"/>
                </a:cubicBezTo>
                <a:cubicBezTo>
                  <a:pt x="108752" y="33999"/>
                  <a:pt x="110792" y="31699"/>
                  <a:pt x="110400" y="29210"/>
                </a:cubicBezTo>
                <a:cubicBezTo>
                  <a:pt x="109824" y="25540"/>
                  <a:pt x="106020" y="22864"/>
                  <a:pt x="102755" y="20667"/>
                </a:cubicBezTo>
                <a:cubicBezTo>
                  <a:pt x="97269" y="16970"/>
                  <a:pt x="91327" y="13781"/>
                  <a:pt x="85081" y="11068"/>
                </a:cubicBezTo>
                <a:cubicBezTo>
                  <a:pt x="77523" y="7783"/>
                  <a:pt x="69817" y="4678"/>
                  <a:pt x="61794" y="2246"/>
                </a:cubicBezTo>
                <a:cubicBezTo>
                  <a:pt x="58666" y="1293"/>
                  <a:pt x="54280" y="1"/>
                  <a:pt x="50300" y="1"/>
                </a:cubicBezTo>
                <a:close/>
              </a:path>
            </a:pathLst>
          </a:custGeom>
          <a:solidFill>
            <a:srgbClr val="FFFFFF">
              <a:alpha val="1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Google Shape;589;p34"/>
          <p:cNvSpPr/>
          <p:nvPr/>
        </p:nvSpPr>
        <p:spPr>
          <a:xfrm rot="2452205" flipH="1">
            <a:off x="7952661" y="2043898"/>
            <a:ext cx="1343436" cy="1172610"/>
          </a:xfrm>
          <a:custGeom>
            <a:avLst/>
            <a:gdLst/>
            <a:ahLst/>
            <a:cxnLst/>
            <a:rect l="l" t="t" r="r" b="b"/>
            <a:pathLst>
              <a:path w="110793" h="91933" extrusionOk="0">
                <a:moveTo>
                  <a:pt x="50743" y="6275"/>
                </a:moveTo>
                <a:cubicBezTo>
                  <a:pt x="53200" y="6275"/>
                  <a:pt x="56857" y="7419"/>
                  <a:pt x="59430" y="8276"/>
                </a:cubicBezTo>
                <a:cubicBezTo>
                  <a:pt x="59393" y="8455"/>
                  <a:pt x="59374" y="8636"/>
                  <a:pt x="59374" y="8815"/>
                </a:cubicBezTo>
                <a:cubicBezTo>
                  <a:pt x="57073" y="8172"/>
                  <a:pt x="54732" y="7731"/>
                  <a:pt x="52420" y="7679"/>
                </a:cubicBezTo>
                <a:cubicBezTo>
                  <a:pt x="52191" y="7535"/>
                  <a:pt x="51975" y="7387"/>
                  <a:pt x="51744" y="7243"/>
                </a:cubicBezTo>
                <a:cubicBezTo>
                  <a:pt x="51131" y="6867"/>
                  <a:pt x="50503" y="6708"/>
                  <a:pt x="49899" y="6708"/>
                </a:cubicBezTo>
                <a:cubicBezTo>
                  <a:pt x="49727" y="6708"/>
                  <a:pt x="49555" y="6719"/>
                  <a:pt x="49387" y="6743"/>
                </a:cubicBezTo>
                <a:cubicBezTo>
                  <a:pt x="49259" y="6667"/>
                  <a:pt x="49139" y="6623"/>
                  <a:pt x="49022" y="6623"/>
                </a:cubicBezTo>
                <a:cubicBezTo>
                  <a:pt x="48943" y="6623"/>
                  <a:pt x="48867" y="6647"/>
                  <a:pt x="48795" y="6691"/>
                </a:cubicBezTo>
                <a:cubicBezTo>
                  <a:pt x="49263" y="6395"/>
                  <a:pt x="49940" y="6275"/>
                  <a:pt x="50743" y="6275"/>
                </a:cubicBezTo>
                <a:close/>
                <a:moveTo>
                  <a:pt x="80740" y="16318"/>
                </a:moveTo>
                <a:lnTo>
                  <a:pt x="80740" y="16318"/>
                </a:lnTo>
                <a:cubicBezTo>
                  <a:pt x="84017" y="17727"/>
                  <a:pt x="87121" y="19182"/>
                  <a:pt x="90214" y="20887"/>
                </a:cubicBezTo>
                <a:cubicBezTo>
                  <a:pt x="92648" y="22231"/>
                  <a:pt x="95072" y="23584"/>
                  <a:pt x="97381" y="25064"/>
                </a:cubicBezTo>
                <a:cubicBezTo>
                  <a:pt x="95116" y="23708"/>
                  <a:pt x="92687" y="22528"/>
                  <a:pt x="90386" y="21443"/>
                </a:cubicBezTo>
                <a:cubicBezTo>
                  <a:pt x="87382" y="20027"/>
                  <a:pt x="84293" y="18730"/>
                  <a:pt x="81188" y="17466"/>
                </a:cubicBezTo>
                <a:cubicBezTo>
                  <a:pt x="81068" y="17066"/>
                  <a:pt x="80916" y="16686"/>
                  <a:pt x="80740" y="16318"/>
                </a:cubicBezTo>
                <a:close/>
                <a:moveTo>
                  <a:pt x="83589" y="25417"/>
                </a:moveTo>
                <a:lnTo>
                  <a:pt x="83589" y="25417"/>
                </a:lnTo>
                <a:cubicBezTo>
                  <a:pt x="86362" y="26565"/>
                  <a:pt x="89878" y="27965"/>
                  <a:pt x="92883" y="29734"/>
                </a:cubicBezTo>
                <a:cubicBezTo>
                  <a:pt x="91459" y="29509"/>
                  <a:pt x="90022" y="29221"/>
                  <a:pt x="88591" y="28874"/>
                </a:cubicBezTo>
                <a:cubicBezTo>
                  <a:pt x="88399" y="28802"/>
                  <a:pt x="88202" y="28726"/>
                  <a:pt x="88006" y="28650"/>
                </a:cubicBezTo>
                <a:cubicBezTo>
                  <a:pt x="86554" y="27553"/>
                  <a:pt x="85081" y="26477"/>
                  <a:pt x="83589" y="25417"/>
                </a:cubicBezTo>
                <a:close/>
                <a:moveTo>
                  <a:pt x="20022" y="28573"/>
                </a:moveTo>
                <a:cubicBezTo>
                  <a:pt x="21687" y="28573"/>
                  <a:pt x="23488" y="29394"/>
                  <a:pt x="25108" y="30374"/>
                </a:cubicBezTo>
                <a:cubicBezTo>
                  <a:pt x="25688" y="31262"/>
                  <a:pt x="26332" y="32135"/>
                  <a:pt x="27017" y="32979"/>
                </a:cubicBezTo>
                <a:cubicBezTo>
                  <a:pt x="26949" y="32942"/>
                  <a:pt x="26873" y="32899"/>
                  <a:pt x="26801" y="32859"/>
                </a:cubicBezTo>
                <a:cubicBezTo>
                  <a:pt x="24384" y="31514"/>
                  <a:pt x="21199" y="30130"/>
                  <a:pt x="17918" y="29322"/>
                </a:cubicBezTo>
                <a:cubicBezTo>
                  <a:pt x="18086" y="29073"/>
                  <a:pt x="18338" y="28885"/>
                  <a:pt x="18683" y="28774"/>
                </a:cubicBezTo>
                <a:cubicBezTo>
                  <a:pt x="19115" y="28634"/>
                  <a:pt x="19562" y="28573"/>
                  <a:pt x="20022" y="28573"/>
                </a:cubicBezTo>
                <a:close/>
                <a:moveTo>
                  <a:pt x="20775" y="36552"/>
                </a:moveTo>
                <a:cubicBezTo>
                  <a:pt x="21299" y="36800"/>
                  <a:pt x="21799" y="37048"/>
                  <a:pt x="22263" y="37288"/>
                </a:cubicBezTo>
                <a:cubicBezTo>
                  <a:pt x="22183" y="37572"/>
                  <a:pt x="22119" y="37856"/>
                  <a:pt x="22063" y="38140"/>
                </a:cubicBezTo>
                <a:cubicBezTo>
                  <a:pt x="21603" y="37604"/>
                  <a:pt x="21175" y="37076"/>
                  <a:pt x="20775" y="36552"/>
                </a:cubicBezTo>
                <a:close/>
                <a:moveTo>
                  <a:pt x="29277" y="41930"/>
                </a:moveTo>
                <a:lnTo>
                  <a:pt x="29277" y="41930"/>
                </a:lnTo>
                <a:cubicBezTo>
                  <a:pt x="30378" y="42705"/>
                  <a:pt x="31414" y="43542"/>
                  <a:pt x="32386" y="44430"/>
                </a:cubicBezTo>
                <a:cubicBezTo>
                  <a:pt x="31710" y="44526"/>
                  <a:pt x="31070" y="44766"/>
                  <a:pt x="30526" y="45106"/>
                </a:cubicBezTo>
                <a:cubicBezTo>
                  <a:pt x="29946" y="44066"/>
                  <a:pt x="29505" y="43001"/>
                  <a:pt x="29277" y="41930"/>
                </a:cubicBezTo>
                <a:close/>
                <a:moveTo>
                  <a:pt x="11292" y="34587"/>
                </a:moveTo>
                <a:cubicBezTo>
                  <a:pt x="12905" y="38401"/>
                  <a:pt x="16042" y="42149"/>
                  <a:pt x="18174" y="44350"/>
                </a:cubicBezTo>
                <a:cubicBezTo>
                  <a:pt x="18270" y="44450"/>
                  <a:pt x="18374" y="44554"/>
                  <a:pt x="18474" y="44658"/>
                </a:cubicBezTo>
                <a:cubicBezTo>
                  <a:pt x="17710" y="44942"/>
                  <a:pt x="17078" y="45466"/>
                  <a:pt x="16733" y="46166"/>
                </a:cubicBezTo>
                <a:cubicBezTo>
                  <a:pt x="16077" y="45618"/>
                  <a:pt x="15337" y="45387"/>
                  <a:pt x="14621" y="45387"/>
                </a:cubicBezTo>
                <a:cubicBezTo>
                  <a:pt x="12788" y="45387"/>
                  <a:pt x="11112" y="46911"/>
                  <a:pt x="11361" y="48635"/>
                </a:cubicBezTo>
                <a:cubicBezTo>
                  <a:pt x="9872" y="45282"/>
                  <a:pt x="9040" y="41753"/>
                  <a:pt x="9195" y="38072"/>
                </a:cubicBezTo>
                <a:cubicBezTo>
                  <a:pt x="9280" y="36111"/>
                  <a:pt x="10088" y="35051"/>
                  <a:pt x="11292" y="34587"/>
                </a:cubicBezTo>
                <a:close/>
                <a:moveTo>
                  <a:pt x="71694" y="42469"/>
                </a:moveTo>
                <a:lnTo>
                  <a:pt x="71694" y="42469"/>
                </a:lnTo>
                <a:cubicBezTo>
                  <a:pt x="72497" y="42633"/>
                  <a:pt x="73310" y="42781"/>
                  <a:pt x="74122" y="42918"/>
                </a:cubicBezTo>
                <a:cubicBezTo>
                  <a:pt x="77167" y="44783"/>
                  <a:pt x="80104" y="46766"/>
                  <a:pt x="82957" y="48859"/>
                </a:cubicBezTo>
                <a:cubicBezTo>
                  <a:pt x="82728" y="48831"/>
                  <a:pt x="82497" y="48807"/>
                  <a:pt x="82272" y="48775"/>
                </a:cubicBezTo>
                <a:cubicBezTo>
                  <a:pt x="81516" y="48679"/>
                  <a:pt x="80760" y="48555"/>
                  <a:pt x="80008" y="48427"/>
                </a:cubicBezTo>
                <a:cubicBezTo>
                  <a:pt x="78911" y="47831"/>
                  <a:pt x="77823" y="47223"/>
                  <a:pt x="76739" y="46611"/>
                </a:cubicBezTo>
                <a:cubicBezTo>
                  <a:pt x="75075" y="45219"/>
                  <a:pt x="73394" y="43834"/>
                  <a:pt x="71694" y="42469"/>
                </a:cubicBezTo>
                <a:close/>
                <a:moveTo>
                  <a:pt x="98873" y="50120"/>
                </a:moveTo>
                <a:cubicBezTo>
                  <a:pt x="99269" y="51124"/>
                  <a:pt x="99529" y="52140"/>
                  <a:pt x="99617" y="53156"/>
                </a:cubicBezTo>
                <a:cubicBezTo>
                  <a:pt x="99053" y="52153"/>
                  <a:pt x="98397" y="51164"/>
                  <a:pt x="97673" y="50192"/>
                </a:cubicBezTo>
                <a:lnTo>
                  <a:pt x="97673" y="50192"/>
                </a:lnTo>
                <a:cubicBezTo>
                  <a:pt x="97780" y="50199"/>
                  <a:pt x="97889" y="50203"/>
                  <a:pt x="97996" y="50203"/>
                </a:cubicBezTo>
                <a:cubicBezTo>
                  <a:pt x="98297" y="50203"/>
                  <a:pt x="98589" y="50175"/>
                  <a:pt x="98873" y="50120"/>
                </a:cubicBezTo>
                <a:close/>
                <a:moveTo>
                  <a:pt x="40269" y="55789"/>
                </a:moveTo>
                <a:cubicBezTo>
                  <a:pt x="41144" y="56349"/>
                  <a:pt x="42025" y="56906"/>
                  <a:pt x="42906" y="57466"/>
                </a:cubicBezTo>
                <a:cubicBezTo>
                  <a:pt x="43946" y="58962"/>
                  <a:pt x="44994" y="60439"/>
                  <a:pt x="46074" y="61859"/>
                </a:cubicBezTo>
                <a:cubicBezTo>
                  <a:pt x="44001" y="59867"/>
                  <a:pt x="41981" y="57830"/>
                  <a:pt x="39957" y="55797"/>
                </a:cubicBezTo>
                <a:cubicBezTo>
                  <a:pt x="40060" y="55797"/>
                  <a:pt x="40164" y="55793"/>
                  <a:pt x="40269" y="55789"/>
                </a:cubicBezTo>
                <a:close/>
                <a:moveTo>
                  <a:pt x="57753" y="48007"/>
                </a:moveTo>
                <a:lnTo>
                  <a:pt x="57753" y="48007"/>
                </a:lnTo>
                <a:cubicBezTo>
                  <a:pt x="59162" y="48567"/>
                  <a:pt x="60602" y="49111"/>
                  <a:pt x="62054" y="49640"/>
                </a:cubicBezTo>
                <a:cubicBezTo>
                  <a:pt x="66556" y="52604"/>
                  <a:pt x="71165" y="55429"/>
                  <a:pt x="75699" y="58046"/>
                </a:cubicBezTo>
                <a:cubicBezTo>
                  <a:pt x="76783" y="58670"/>
                  <a:pt x="78611" y="59623"/>
                  <a:pt x="80784" y="60587"/>
                </a:cubicBezTo>
                <a:cubicBezTo>
                  <a:pt x="82449" y="62083"/>
                  <a:pt x="84265" y="63804"/>
                  <a:pt x="85125" y="65744"/>
                </a:cubicBezTo>
                <a:cubicBezTo>
                  <a:pt x="83757" y="65556"/>
                  <a:pt x="82416" y="65168"/>
                  <a:pt x="81100" y="64672"/>
                </a:cubicBezTo>
                <a:cubicBezTo>
                  <a:pt x="74370" y="60947"/>
                  <a:pt x="68156" y="56474"/>
                  <a:pt x="61879" y="52076"/>
                </a:cubicBezTo>
                <a:cubicBezTo>
                  <a:pt x="60594" y="50676"/>
                  <a:pt x="59206" y="49324"/>
                  <a:pt x="57753" y="48007"/>
                </a:cubicBezTo>
                <a:close/>
                <a:moveTo>
                  <a:pt x="58690" y="67497"/>
                </a:moveTo>
                <a:cubicBezTo>
                  <a:pt x="62311" y="69802"/>
                  <a:pt x="65919" y="72114"/>
                  <a:pt x="69505" y="74455"/>
                </a:cubicBezTo>
                <a:cubicBezTo>
                  <a:pt x="69521" y="74479"/>
                  <a:pt x="69533" y="74503"/>
                  <a:pt x="69548" y="74527"/>
                </a:cubicBezTo>
                <a:cubicBezTo>
                  <a:pt x="68076" y="73630"/>
                  <a:pt x="66648" y="72775"/>
                  <a:pt x="65284" y="72010"/>
                </a:cubicBezTo>
                <a:cubicBezTo>
                  <a:pt x="63587" y="71062"/>
                  <a:pt x="61827" y="70193"/>
                  <a:pt x="60038" y="69353"/>
                </a:cubicBezTo>
                <a:cubicBezTo>
                  <a:pt x="59594" y="68721"/>
                  <a:pt x="59142" y="68101"/>
                  <a:pt x="58690" y="67497"/>
                </a:cubicBezTo>
                <a:close/>
                <a:moveTo>
                  <a:pt x="30729" y="77800"/>
                </a:moveTo>
                <a:cubicBezTo>
                  <a:pt x="34134" y="80208"/>
                  <a:pt x="37656" y="82513"/>
                  <a:pt x="41240" y="84742"/>
                </a:cubicBezTo>
                <a:cubicBezTo>
                  <a:pt x="37235" y="83349"/>
                  <a:pt x="33743" y="80681"/>
                  <a:pt x="30729" y="77800"/>
                </a:cubicBezTo>
                <a:close/>
                <a:moveTo>
                  <a:pt x="50300" y="1"/>
                </a:moveTo>
                <a:cubicBezTo>
                  <a:pt x="47687" y="1"/>
                  <a:pt x="45246" y="557"/>
                  <a:pt x="43441" y="2138"/>
                </a:cubicBezTo>
                <a:cubicBezTo>
                  <a:pt x="40832" y="4418"/>
                  <a:pt x="41004" y="6967"/>
                  <a:pt x="42425" y="9319"/>
                </a:cubicBezTo>
                <a:cubicBezTo>
                  <a:pt x="39384" y="7820"/>
                  <a:pt x="36391" y="6263"/>
                  <a:pt x="33506" y="4590"/>
                </a:cubicBezTo>
                <a:cubicBezTo>
                  <a:pt x="32866" y="4218"/>
                  <a:pt x="32222" y="4058"/>
                  <a:pt x="31614" y="4058"/>
                </a:cubicBezTo>
                <a:cubicBezTo>
                  <a:pt x="28862" y="4058"/>
                  <a:pt x="26849" y="7367"/>
                  <a:pt x="29065" y="9364"/>
                </a:cubicBezTo>
                <a:cubicBezTo>
                  <a:pt x="30686" y="10824"/>
                  <a:pt x="32394" y="12172"/>
                  <a:pt x="34162" y="13445"/>
                </a:cubicBezTo>
                <a:cubicBezTo>
                  <a:pt x="32682" y="14130"/>
                  <a:pt x="32122" y="15482"/>
                  <a:pt x="32394" y="16918"/>
                </a:cubicBezTo>
                <a:cubicBezTo>
                  <a:pt x="32410" y="17002"/>
                  <a:pt x="32439" y="17082"/>
                  <a:pt x="32454" y="17166"/>
                </a:cubicBezTo>
                <a:cubicBezTo>
                  <a:pt x="31482" y="16970"/>
                  <a:pt x="30498" y="16854"/>
                  <a:pt x="29510" y="16854"/>
                </a:cubicBezTo>
                <a:cubicBezTo>
                  <a:pt x="29438" y="16854"/>
                  <a:pt x="29366" y="16854"/>
                  <a:pt x="29294" y="16858"/>
                </a:cubicBezTo>
                <a:cubicBezTo>
                  <a:pt x="25996" y="16914"/>
                  <a:pt x="23900" y="18715"/>
                  <a:pt x="23032" y="20975"/>
                </a:cubicBezTo>
                <a:cubicBezTo>
                  <a:pt x="22347" y="21391"/>
                  <a:pt x="21855" y="21995"/>
                  <a:pt x="21747" y="22736"/>
                </a:cubicBezTo>
                <a:cubicBezTo>
                  <a:pt x="21095" y="22643"/>
                  <a:pt x="20443" y="22595"/>
                  <a:pt x="19795" y="22591"/>
                </a:cubicBezTo>
                <a:cubicBezTo>
                  <a:pt x="17458" y="22591"/>
                  <a:pt x="15154" y="23244"/>
                  <a:pt x="12988" y="24833"/>
                </a:cubicBezTo>
                <a:cubicBezTo>
                  <a:pt x="11472" y="25945"/>
                  <a:pt x="10668" y="27297"/>
                  <a:pt x="10380" y="28781"/>
                </a:cubicBezTo>
                <a:cubicBezTo>
                  <a:pt x="7627" y="29210"/>
                  <a:pt x="5226" y="30518"/>
                  <a:pt x="3690" y="33182"/>
                </a:cubicBezTo>
                <a:cubicBezTo>
                  <a:pt x="0" y="39588"/>
                  <a:pt x="2541" y="47491"/>
                  <a:pt x="6759" y="54305"/>
                </a:cubicBezTo>
                <a:cubicBezTo>
                  <a:pt x="5222" y="54873"/>
                  <a:pt x="4118" y="56369"/>
                  <a:pt x="4711" y="57758"/>
                </a:cubicBezTo>
                <a:cubicBezTo>
                  <a:pt x="7111" y="63375"/>
                  <a:pt x="13573" y="67237"/>
                  <a:pt x="19562" y="70585"/>
                </a:cubicBezTo>
                <a:cubicBezTo>
                  <a:pt x="20967" y="72446"/>
                  <a:pt x="22456" y="74247"/>
                  <a:pt x="23952" y="75963"/>
                </a:cubicBezTo>
                <a:cubicBezTo>
                  <a:pt x="28561" y="81249"/>
                  <a:pt x="34843" y="87395"/>
                  <a:pt x="42877" y="88943"/>
                </a:cubicBezTo>
                <a:cubicBezTo>
                  <a:pt x="43045" y="88975"/>
                  <a:pt x="43221" y="88991"/>
                  <a:pt x="43397" y="88991"/>
                </a:cubicBezTo>
                <a:cubicBezTo>
                  <a:pt x="44354" y="88991"/>
                  <a:pt x="45322" y="88518"/>
                  <a:pt x="45538" y="87687"/>
                </a:cubicBezTo>
                <a:cubicBezTo>
                  <a:pt x="45562" y="87595"/>
                  <a:pt x="45570" y="87499"/>
                  <a:pt x="45589" y="87406"/>
                </a:cubicBezTo>
                <a:cubicBezTo>
                  <a:pt x="47862" y="88775"/>
                  <a:pt x="50143" y="90127"/>
                  <a:pt x="52428" y="91464"/>
                </a:cubicBezTo>
                <a:cubicBezTo>
                  <a:pt x="52980" y="91792"/>
                  <a:pt x="53556" y="91932"/>
                  <a:pt x="54117" y="91932"/>
                </a:cubicBezTo>
                <a:cubicBezTo>
                  <a:pt x="55657" y="91932"/>
                  <a:pt x="57065" y="90856"/>
                  <a:pt x="57513" y="89611"/>
                </a:cubicBezTo>
                <a:cubicBezTo>
                  <a:pt x="58854" y="89940"/>
                  <a:pt x="60242" y="90147"/>
                  <a:pt x="61679" y="90204"/>
                </a:cubicBezTo>
                <a:cubicBezTo>
                  <a:pt x="61718" y="90204"/>
                  <a:pt x="61759" y="90208"/>
                  <a:pt x="61799" y="90208"/>
                </a:cubicBezTo>
                <a:cubicBezTo>
                  <a:pt x="62939" y="90208"/>
                  <a:pt x="64307" y="89587"/>
                  <a:pt x="64795" y="88723"/>
                </a:cubicBezTo>
                <a:cubicBezTo>
                  <a:pt x="64959" y="88435"/>
                  <a:pt x="65099" y="88143"/>
                  <a:pt x="65232" y="87846"/>
                </a:cubicBezTo>
                <a:cubicBezTo>
                  <a:pt x="69225" y="89599"/>
                  <a:pt x="73402" y="91015"/>
                  <a:pt x="77895" y="91800"/>
                </a:cubicBezTo>
                <a:cubicBezTo>
                  <a:pt x="78135" y="91844"/>
                  <a:pt x="78375" y="91864"/>
                  <a:pt x="78615" y="91864"/>
                </a:cubicBezTo>
                <a:cubicBezTo>
                  <a:pt x="80928" y="91864"/>
                  <a:pt x="83093" y="90007"/>
                  <a:pt x="82233" y="88115"/>
                </a:cubicBezTo>
                <a:lnTo>
                  <a:pt x="82233" y="88115"/>
                </a:lnTo>
                <a:cubicBezTo>
                  <a:pt x="86297" y="89748"/>
                  <a:pt x="90527" y="90887"/>
                  <a:pt x="94912" y="91048"/>
                </a:cubicBezTo>
                <a:cubicBezTo>
                  <a:pt x="94960" y="91048"/>
                  <a:pt x="95008" y="91052"/>
                  <a:pt x="95056" y="91052"/>
                </a:cubicBezTo>
                <a:cubicBezTo>
                  <a:pt x="97985" y="91052"/>
                  <a:pt x="99697" y="87678"/>
                  <a:pt x="97425" y="86014"/>
                </a:cubicBezTo>
                <a:cubicBezTo>
                  <a:pt x="95289" y="84450"/>
                  <a:pt x="93123" y="82909"/>
                  <a:pt x="90947" y="81381"/>
                </a:cubicBezTo>
                <a:cubicBezTo>
                  <a:pt x="93392" y="81273"/>
                  <a:pt x="95080" y="78456"/>
                  <a:pt x="93684" y="76716"/>
                </a:cubicBezTo>
                <a:lnTo>
                  <a:pt x="93684" y="76716"/>
                </a:lnTo>
                <a:cubicBezTo>
                  <a:pt x="94824" y="77059"/>
                  <a:pt x="95980" y="77379"/>
                  <a:pt x="97165" y="77667"/>
                </a:cubicBezTo>
                <a:cubicBezTo>
                  <a:pt x="97444" y="77732"/>
                  <a:pt x="97732" y="77763"/>
                  <a:pt x="98020" y="77763"/>
                </a:cubicBezTo>
                <a:cubicBezTo>
                  <a:pt x="100249" y="77763"/>
                  <a:pt x="102582" y="75896"/>
                  <a:pt x="101626" y="73966"/>
                </a:cubicBezTo>
                <a:cubicBezTo>
                  <a:pt x="99845" y="70374"/>
                  <a:pt x="97464" y="67148"/>
                  <a:pt x="94720" y="64151"/>
                </a:cubicBezTo>
                <a:lnTo>
                  <a:pt x="94720" y="64151"/>
                </a:lnTo>
                <a:cubicBezTo>
                  <a:pt x="95841" y="64312"/>
                  <a:pt x="96973" y="64432"/>
                  <a:pt x="98129" y="64476"/>
                </a:cubicBezTo>
                <a:lnTo>
                  <a:pt x="98277" y="64476"/>
                </a:lnTo>
                <a:cubicBezTo>
                  <a:pt x="100277" y="64476"/>
                  <a:pt x="101694" y="62995"/>
                  <a:pt x="101794" y="61435"/>
                </a:cubicBezTo>
                <a:cubicBezTo>
                  <a:pt x="101798" y="61407"/>
                  <a:pt x="101794" y="61383"/>
                  <a:pt x="101798" y="61359"/>
                </a:cubicBezTo>
                <a:cubicBezTo>
                  <a:pt x="103911" y="60707"/>
                  <a:pt x="105659" y="59434"/>
                  <a:pt x="106548" y="57285"/>
                </a:cubicBezTo>
                <a:cubicBezTo>
                  <a:pt x="109000" y="51364"/>
                  <a:pt x="104955" y="45071"/>
                  <a:pt x="100469" y="40009"/>
                </a:cubicBezTo>
                <a:cubicBezTo>
                  <a:pt x="99994" y="39173"/>
                  <a:pt x="99422" y="38373"/>
                  <a:pt x="98761" y="37612"/>
                </a:cubicBezTo>
                <a:lnTo>
                  <a:pt x="98761" y="37612"/>
                </a:lnTo>
                <a:cubicBezTo>
                  <a:pt x="99954" y="37744"/>
                  <a:pt x="101174" y="37828"/>
                  <a:pt x="102419" y="37856"/>
                </a:cubicBezTo>
                <a:cubicBezTo>
                  <a:pt x="102450" y="37856"/>
                  <a:pt x="102478" y="37860"/>
                  <a:pt x="102510" y="37860"/>
                </a:cubicBezTo>
                <a:cubicBezTo>
                  <a:pt x="104327" y="37860"/>
                  <a:pt x="105863" y="36608"/>
                  <a:pt x="106119" y="35175"/>
                </a:cubicBezTo>
                <a:cubicBezTo>
                  <a:pt x="108752" y="33999"/>
                  <a:pt x="110792" y="31699"/>
                  <a:pt x="110400" y="29210"/>
                </a:cubicBezTo>
                <a:cubicBezTo>
                  <a:pt x="109824" y="25540"/>
                  <a:pt x="106020" y="22864"/>
                  <a:pt x="102755" y="20667"/>
                </a:cubicBezTo>
                <a:cubicBezTo>
                  <a:pt x="97269" y="16970"/>
                  <a:pt x="91327" y="13781"/>
                  <a:pt x="85081" y="11068"/>
                </a:cubicBezTo>
                <a:cubicBezTo>
                  <a:pt x="77523" y="7783"/>
                  <a:pt x="69817" y="4678"/>
                  <a:pt x="61794" y="2246"/>
                </a:cubicBezTo>
                <a:cubicBezTo>
                  <a:pt x="58666" y="1293"/>
                  <a:pt x="54280" y="1"/>
                  <a:pt x="50300" y="1"/>
                </a:cubicBezTo>
                <a:close/>
              </a:path>
            </a:pathLst>
          </a:custGeom>
          <a:solidFill>
            <a:srgbClr val="FFFFFF">
              <a:alpha val="165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oogle Shape;598;p34"/>
          <p:cNvGrpSpPr/>
          <p:nvPr/>
        </p:nvGrpSpPr>
        <p:grpSpPr>
          <a:xfrm>
            <a:off x="1630557" y="2162074"/>
            <a:ext cx="642590" cy="855853"/>
            <a:chOff x="2272832" y="2945341"/>
            <a:chExt cx="224131" cy="298533"/>
          </a:xfrm>
        </p:grpSpPr>
        <p:sp>
          <p:nvSpPr>
            <p:cNvPr id="19" name="Google Shape;599;p34"/>
            <p:cNvSpPr/>
            <p:nvPr/>
          </p:nvSpPr>
          <p:spPr>
            <a:xfrm>
              <a:off x="2272832" y="2953483"/>
              <a:ext cx="105093" cy="283560"/>
            </a:xfrm>
            <a:custGeom>
              <a:avLst/>
              <a:gdLst/>
              <a:ahLst/>
              <a:cxnLst/>
              <a:rect l="l" t="t" r="r" b="b"/>
              <a:pathLst>
                <a:path w="4092" h="11041" extrusionOk="0">
                  <a:moveTo>
                    <a:pt x="2000" y="218"/>
                  </a:moveTo>
                  <a:cubicBezTo>
                    <a:pt x="2073" y="218"/>
                    <a:pt x="2129" y="312"/>
                    <a:pt x="2166" y="499"/>
                  </a:cubicBezTo>
                  <a:cubicBezTo>
                    <a:pt x="2193" y="529"/>
                    <a:pt x="2217" y="567"/>
                    <a:pt x="2241" y="601"/>
                  </a:cubicBezTo>
                  <a:cubicBezTo>
                    <a:pt x="2056" y="581"/>
                    <a:pt x="1872" y="570"/>
                    <a:pt x="1687" y="570"/>
                  </a:cubicBezTo>
                  <a:cubicBezTo>
                    <a:pt x="1814" y="336"/>
                    <a:pt x="1918" y="218"/>
                    <a:pt x="2000" y="218"/>
                  </a:cubicBezTo>
                  <a:close/>
                  <a:moveTo>
                    <a:pt x="1653" y="632"/>
                  </a:moveTo>
                  <a:cubicBezTo>
                    <a:pt x="1851" y="656"/>
                    <a:pt x="2049" y="669"/>
                    <a:pt x="2251" y="669"/>
                  </a:cubicBezTo>
                  <a:cubicBezTo>
                    <a:pt x="2261" y="669"/>
                    <a:pt x="2271" y="663"/>
                    <a:pt x="2275" y="656"/>
                  </a:cubicBezTo>
                  <a:cubicBezTo>
                    <a:pt x="2480" y="980"/>
                    <a:pt x="2630" y="1445"/>
                    <a:pt x="2760" y="1889"/>
                  </a:cubicBezTo>
                  <a:cubicBezTo>
                    <a:pt x="2753" y="1889"/>
                    <a:pt x="2746" y="1892"/>
                    <a:pt x="2739" y="1895"/>
                  </a:cubicBezTo>
                  <a:cubicBezTo>
                    <a:pt x="2521" y="2047"/>
                    <a:pt x="2275" y="2128"/>
                    <a:pt x="2030" y="2128"/>
                  </a:cubicBezTo>
                  <a:cubicBezTo>
                    <a:pt x="1883" y="2128"/>
                    <a:pt x="1736" y="2099"/>
                    <a:pt x="1595" y="2039"/>
                  </a:cubicBezTo>
                  <a:lnTo>
                    <a:pt x="1595" y="2039"/>
                  </a:lnTo>
                  <a:cubicBezTo>
                    <a:pt x="1776" y="2071"/>
                    <a:pt x="1956" y="2087"/>
                    <a:pt x="2138" y="2087"/>
                  </a:cubicBezTo>
                  <a:cubicBezTo>
                    <a:pt x="2187" y="2087"/>
                    <a:pt x="2236" y="2085"/>
                    <a:pt x="2285" y="2083"/>
                  </a:cubicBezTo>
                  <a:cubicBezTo>
                    <a:pt x="2319" y="2080"/>
                    <a:pt x="2319" y="2025"/>
                    <a:pt x="2285" y="2022"/>
                  </a:cubicBezTo>
                  <a:cubicBezTo>
                    <a:pt x="2008" y="2018"/>
                    <a:pt x="1732" y="1998"/>
                    <a:pt x="1459" y="1964"/>
                  </a:cubicBezTo>
                  <a:lnTo>
                    <a:pt x="1452" y="1964"/>
                  </a:lnTo>
                  <a:cubicBezTo>
                    <a:pt x="1404" y="1936"/>
                    <a:pt x="1360" y="1906"/>
                    <a:pt x="1319" y="1875"/>
                  </a:cubicBezTo>
                  <a:cubicBezTo>
                    <a:pt x="1307" y="1865"/>
                    <a:pt x="1294" y="1861"/>
                    <a:pt x="1282" y="1861"/>
                  </a:cubicBezTo>
                  <a:cubicBezTo>
                    <a:pt x="1241" y="1861"/>
                    <a:pt x="1206" y="1910"/>
                    <a:pt x="1243" y="1950"/>
                  </a:cubicBezTo>
                  <a:cubicBezTo>
                    <a:pt x="1463" y="2175"/>
                    <a:pt x="1766" y="2293"/>
                    <a:pt x="2069" y="2293"/>
                  </a:cubicBezTo>
                  <a:cubicBezTo>
                    <a:pt x="2332" y="2293"/>
                    <a:pt x="2594" y="2204"/>
                    <a:pt x="2801" y="2018"/>
                  </a:cubicBezTo>
                  <a:cubicBezTo>
                    <a:pt x="2876" y="2275"/>
                    <a:pt x="2948" y="2520"/>
                    <a:pt x="3023" y="2718"/>
                  </a:cubicBezTo>
                  <a:cubicBezTo>
                    <a:pt x="3286" y="3405"/>
                    <a:pt x="3542" y="4095"/>
                    <a:pt x="3832" y="4771"/>
                  </a:cubicBezTo>
                  <a:cubicBezTo>
                    <a:pt x="3838" y="4788"/>
                    <a:pt x="3857" y="4800"/>
                    <a:pt x="3875" y="4800"/>
                  </a:cubicBezTo>
                  <a:cubicBezTo>
                    <a:pt x="3879" y="4800"/>
                    <a:pt x="3883" y="4800"/>
                    <a:pt x="3887" y="4798"/>
                  </a:cubicBezTo>
                  <a:lnTo>
                    <a:pt x="3887" y="4798"/>
                  </a:lnTo>
                  <a:cubicBezTo>
                    <a:pt x="3887" y="4843"/>
                    <a:pt x="3887" y="4880"/>
                    <a:pt x="3883" y="4914"/>
                  </a:cubicBezTo>
                  <a:cubicBezTo>
                    <a:pt x="3754" y="4975"/>
                    <a:pt x="3614" y="5005"/>
                    <a:pt x="3475" y="5005"/>
                  </a:cubicBezTo>
                  <a:cubicBezTo>
                    <a:pt x="3324" y="5005"/>
                    <a:pt x="3173" y="4970"/>
                    <a:pt x="3036" y="4901"/>
                  </a:cubicBezTo>
                  <a:cubicBezTo>
                    <a:pt x="3024" y="4877"/>
                    <a:pt x="3001" y="4861"/>
                    <a:pt x="2974" y="4861"/>
                  </a:cubicBezTo>
                  <a:cubicBezTo>
                    <a:pt x="2963" y="4861"/>
                    <a:pt x="2952" y="4864"/>
                    <a:pt x="2941" y="4870"/>
                  </a:cubicBezTo>
                  <a:cubicBezTo>
                    <a:pt x="2937" y="4870"/>
                    <a:pt x="2934" y="4873"/>
                    <a:pt x="2931" y="4877"/>
                  </a:cubicBezTo>
                  <a:lnTo>
                    <a:pt x="2927" y="4877"/>
                  </a:lnTo>
                  <a:cubicBezTo>
                    <a:pt x="2917" y="4884"/>
                    <a:pt x="2910" y="4891"/>
                    <a:pt x="2907" y="4901"/>
                  </a:cubicBezTo>
                  <a:cubicBezTo>
                    <a:pt x="2753" y="5078"/>
                    <a:pt x="2630" y="5246"/>
                    <a:pt x="2384" y="5311"/>
                  </a:cubicBezTo>
                  <a:cubicBezTo>
                    <a:pt x="2321" y="5326"/>
                    <a:pt x="2259" y="5334"/>
                    <a:pt x="2198" y="5334"/>
                  </a:cubicBezTo>
                  <a:cubicBezTo>
                    <a:pt x="1983" y="5334"/>
                    <a:pt x="1781" y="5242"/>
                    <a:pt x="1619" y="5095"/>
                  </a:cubicBezTo>
                  <a:cubicBezTo>
                    <a:pt x="1619" y="5075"/>
                    <a:pt x="1599" y="5058"/>
                    <a:pt x="1578" y="5058"/>
                  </a:cubicBezTo>
                  <a:cubicBezTo>
                    <a:pt x="1576" y="5027"/>
                    <a:pt x="1550" y="5006"/>
                    <a:pt x="1521" y="5006"/>
                  </a:cubicBezTo>
                  <a:cubicBezTo>
                    <a:pt x="1512" y="5006"/>
                    <a:pt x="1502" y="5008"/>
                    <a:pt x="1493" y="5013"/>
                  </a:cubicBezTo>
                  <a:cubicBezTo>
                    <a:pt x="1302" y="5143"/>
                    <a:pt x="1144" y="5283"/>
                    <a:pt x="895" y="5294"/>
                  </a:cubicBezTo>
                  <a:cubicBezTo>
                    <a:pt x="888" y="5294"/>
                    <a:pt x="882" y="5294"/>
                    <a:pt x="875" y="5294"/>
                  </a:cubicBezTo>
                  <a:cubicBezTo>
                    <a:pt x="624" y="5294"/>
                    <a:pt x="406" y="5169"/>
                    <a:pt x="250" y="4979"/>
                  </a:cubicBezTo>
                  <a:cubicBezTo>
                    <a:pt x="246" y="4938"/>
                    <a:pt x="246" y="4901"/>
                    <a:pt x="243" y="4860"/>
                  </a:cubicBezTo>
                  <a:cubicBezTo>
                    <a:pt x="533" y="4064"/>
                    <a:pt x="786" y="3258"/>
                    <a:pt x="1049" y="2452"/>
                  </a:cubicBezTo>
                  <a:lnTo>
                    <a:pt x="1281" y="1735"/>
                  </a:lnTo>
                  <a:cubicBezTo>
                    <a:pt x="1501" y="1740"/>
                    <a:pt x="1721" y="1745"/>
                    <a:pt x="1941" y="1745"/>
                  </a:cubicBezTo>
                  <a:cubicBezTo>
                    <a:pt x="2033" y="1745"/>
                    <a:pt x="2125" y="1744"/>
                    <a:pt x="2217" y="1742"/>
                  </a:cubicBezTo>
                  <a:cubicBezTo>
                    <a:pt x="2261" y="1742"/>
                    <a:pt x="2261" y="1673"/>
                    <a:pt x="2217" y="1673"/>
                  </a:cubicBezTo>
                  <a:cubicBezTo>
                    <a:pt x="2121" y="1671"/>
                    <a:pt x="2026" y="1671"/>
                    <a:pt x="1932" y="1671"/>
                  </a:cubicBezTo>
                  <a:cubicBezTo>
                    <a:pt x="1721" y="1671"/>
                    <a:pt x="1510" y="1675"/>
                    <a:pt x="1298" y="1677"/>
                  </a:cubicBezTo>
                  <a:lnTo>
                    <a:pt x="1387" y="1407"/>
                  </a:lnTo>
                  <a:lnTo>
                    <a:pt x="1424" y="1291"/>
                  </a:lnTo>
                  <a:cubicBezTo>
                    <a:pt x="1701" y="1305"/>
                    <a:pt x="1974" y="1322"/>
                    <a:pt x="2251" y="1325"/>
                  </a:cubicBezTo>
                  <a:cubicBezTo>
                    <a:pt x="2292" y="1318"/>
                    <a:pt x="2292" y="1264"/>
                    <a:pt x="2251" y="1257"/>
                  </a:cubicBezTo>
                  <a:cubicBezTo>
                    <a:pt x="1985" y="1240"/>
                    <a:pt x="1715" y="1236"/>
                    <a:pt x="1445" y="1229"/>
                  </a:cubicBezTo>
                  <a:lnTo>
                    <a:pt x="1541" y="943"/>
                  </a:lnTo>
                  <a:cubicBezTo>
                    <a:pt x="1742" y="967"/>
                    <a:pt x="1944" y="1008"/>
                    <a:pt x="2148" y="1014"/>
                  </a:cubicBezTo>
                  <a:cubicBezTo>
                    <a:pt x="2186" y="1014"/>
                    <a:pt x="2193" y="960"/>
                    <a:pt x="2155" y="946"/>
                  </a:cubicBezTo>
                  <a:cubicBezTo>
                    <a:pt x="1961" y="908"/>
                    <a:pt x="1759" y="898"/>
                    <a:pt x="1558" y="878"/>
                  </a:cubicBezTo>
                  <a:lnTo>
                    <a:pt x="1612" y="710"/>
                  </a:lnTo>
                  <a:cubicBezTo>
                    <a:pt x="1626" y="683"/>
                    <a:pt x="1640" y="656"/>
                    <a:pt x="1653" y="632"/>
                  </a:cubicBezTo>
                  <a:close/>
                  <a:moveTo>
                    <a:pt x="3013" y="5020"/>
                  </a:moveTo>
                  <a:cubicBezTo>
                    <a:pt x="2954" y="5492"/>
                    <a:pt x="2907" y="5970"/>
                    <a:pt x="2866" y="6448"/>
                  </a:cubicBezTo>
                  <a:cubicBezTo>
                    <a:pt x="2503" y="6462"/>
                    <a:pt x="2138" y="6484"/>
                    <a:pt x="1769" y="6484"/>
                  </a:cubicBezTo>
                  <a:cubicBezTo>
                    <a:pt x="1703" y="6484"/>
                    <a:pt x="1637" y="6484"/>
                    <a:pt x="1571" y="6482"/>
                  </a:cubicBezTo>
                  <a:cubicBezTo>
                    <a:pt x="1585" y="6069"/>
                    <a:pt x="1599" y="5659"/>
                    <a:pt x="1616" y="5246"/>
                  </a:cubicBezTo>
                  <a:cubicBezTo>
                    <a:pt x="1796" y="5398"/>
                    <a:pt x="2045" y="5483"/>
                    <a:pt x="2286" y="5483"/>
                  </a:cubicBezTo>
                  <a:cubicBezTo>
                    <a:pt x="2596" y="5483"/>
                    <a:pt x="2892" y="5342"/>
                    <a:pt x="3009" y="5020"/>
                  </a:cubicBezTo>
                  <a:close/>
                  <a:moveTo>
                    <a:pt x="263" y="5188"/>
                  </a:moveTo>
                  <a:lnTo>
                    <a:pt x="263" y="5188"/>
                  </a:lnTo>
                  <a:cubicBezTo>
                    <a:pt x="444" y="5358"/>
                    <a:pt x="704" y="5463"/>
                    <a:pt x="951" y="5463"/>
                  </a:cubicBezTo>
                  <a:cubicBezTo>
                    <a:pt x="1170" y="5463"/>
                    <a:pt x="1378" y="5380"/>
                    <a:pt x="1513" y="5188"/>
                  </a:cubicBezTo>
                  <a:lnTo>
                    <a:pt x="1513" y="5188"/>
                  </a:lnTo>
                  <a:cubicBezTo>
                    <a:pt x="1291" y="7063"/>
                    <a:pt x="1226" y="8951"/>
                    <a:pt x="1319" y="10836"/>
                  </a:cubicBezTo>
                  <a:cubicBezTo>
                    <a:pt x="974" y="10826"/>
                    <a:pt x="629" y="10806"/>
                    <a:pt x="280" y="10778"/>
                  </a:cubicBezTo>
                  <a:cubicBezTo>
                    <a:pt x="267" y="8927"/>
                    <a:pt x="373" y="7035"/>
                    <a:pt x="263" y="5188"/>
                  </a:cubicBezTo>
                  <a:close/>
                  <a:moveTo>
                    <a:pt x="3112" y="5072"/>
                  </a:moveTo>
                  <a:cubicBezTo>
                    <a:pt x="3240" y="5132"/>
                    <a:pt x="3378" y="5163"/>
                    <a:pt x="3518" y="5163"/>
                  </a:cubicBezTo>
                  <a:cubicBezTo>
                    <a:pt x="3638" y="5163"/>
                    <a:pt x="3759" y="5140"/>
                    <a:pt x="3873" y="5092"/>
                  </a:cubicBezTo>
                  <a:lnTo>
                    <a:pt x="3873" y="5092"/>
                  </a:lnTo>
                  <a:cubicBezTo>
                    <a:pt x="3760" y="6967"/>
                    <a:pt x="3798" y="8869"/>
                    <a:pt x="3757" y="10744"/>
                  </a:cubicBezTo>
                  <a:cubicBezTo>
                    <a:pt x="3757" y="10751"/>
                    <a:pt x="3757" y="10758"/>
                    <a:pt x="3760" y="10768"/>
                  </a:cubicBezTo>
                  <a:cubicBezTo>
                    <a:pt x="3470" y="10802"/>
                    <a:pt x="3183" y="10823"/>
                    <a:pt x="2900" y="10836"/>
                  </a:cubicBezTo>
                  <a:cubicBezTo>
                    <a:pt x="2924" y="8907"/>
                    <a:pt x="2989" y="6998"/>
                    <a:pt x="3112" y="5072"/>
                  </a:cubicBezTo>
                  <a:close/>
                  <a:moveTo>
                    <a:pt x="2866" y="6530"/>
                  </a:moveTo>
                  <a:lnTo>
                    <a:pt x="2866" y="6530"/>
                  </a:lnTo>
                  <a:cubicBezTo>
                    <a:pt x="2746" y="7964"/>
                    <a:pt x="2715" y="9402"/>
                    <a:pt x="2770" y="10843"/>
                  </a:cubicBezTo>
                  <a:lnTo>
                    <a:pt x="2773" y="10843"/>
                  </a:lnTo>
                  <a:cubicBezTo>
                    <a:pt x="2550" y="10852"/>
                    <a:pt x="2326" y="10856"/>
                    <a:pt x="2102" y="10856"/>
                  </a:cubicBezTo>
                  <a:cubicBezTo>
                    <a:pt x="1879" y="10856"/>
                    <a:pt x="1655" y="10852"/>
                    <a:pt x="1431" y="10843"/>
                  </a:cubicBezTo>
                  <a:cubicBezTo>
                    <a:pt x="1435" y="10765"/>
                    <a:pt x="1435" y="10686"/>
                    <a:pt x="1438" y="10607"/>
                  </a:cubicBezTo>
                  <a:cubicBezTo>
                    <a:pt x="1567" y="10615"/>
                    <a:pt x="1696" y="10619"/>
                    <a:pt x="1826" y="10619"/>
                  </a:cubicBezTo>
                  <a:cubicBezTo>
                    <a:pt x="2050" y="10619"/>
                    <a:pt x="2274" y="10607"/>
                    <a:pt x="2497" y="10584"/>
                  </a:cubicBezTo>
                  <a:cubicBezTo>
                    <a:pt x="2537" y="10577"/>
                    <a:pt x="2544" y="10512"/>
                    <a:pt x="2500" y="10512"/>
                  </a:cubicBezTo>
                  <a:cubicBezTo>
                    <a:pt x="2499" y="10512"/>
                    <a:pt x="2498" y="10512"/>
                    <a:pt x="2497" y="10512"/>
                  </a:cubicBezTo>
                  <a:cubicBezTo>
                    <a:pt x="2212" y="10517"/>
                    <a:pt x="1928" y="10527"/>
                    <a:pt x="1643" y="10527"/>
                  </a:cubicBezTo>
                  <a:cubicBezTo>
                    <a:pt x="1576" y="10527"/>
                    <a:pt x="1509" y="10527"/>
                    <a:pt x="1442" y="10526"/>
                  </a:cubicBezTo>
                  <a:cubicBezTo>
                    <a:pt x="1448" y="10273"/>
                    <a:pt x="1455" y="10020"/>
                    <a:pt x="1465" y="9767"/>
                  </a:cubicBezTo>
                  <a:cubicBezTo>
                    <a:pt x="1617" y="9769"/>
                    <a:pt x="1769" y="9771"/>
                    <a:pt x="1921" y="9771"/>
                  </a:cubicBezTo>
                  <a:cubicBezTo>
                    <a:pt x="2032" y="9771"/>
                    <a:pt x="2143" y="9770"/>
                    <a:pt x="2254" y="9767"/>
                  </a:cubicBezTo>
                  <a:cubicBezTo>
                    <a:pt x="2295" y="9767"/>
                    <a:pt x="2295" y="9702"/>
                    <a:pt x="2254" y="9702"/>
                  </a:cubicBezTo>
                  <a:cubicBezTo>
                    <a:pt x="2167" y="9700"/>
                    <a:pt x="2079" y="9699"/>
                    <a:pt x="1991" y="9699"/>
                  </a:cubicBezTo>
                  <a:cubicBezTo>
                    <a:pt x="1816" y="9699"/>
                    <a:pt x="1641" y="9702"/>
                    <a:pt x="1465" y="9702"/>
                  </a:cubicBezTo>
                  <a:cubicBezTo>
                    <a:pt x="1469" y="9549"/>
                    <a:pt x="1476" y="9395"/>
                    <a:pt x="1479" y="9241"/>
                  </a:cubicBezTo>
                  <a:cubicBezTo>
                    <a:pt x="1537" y="9246"/>
                    <a:pt x="1594" y="9249"/>
                    <a:pt x="1652" y="9249"/>
                  </a:cubicBezTo>
                  <a:cubicBezTo>
                    <a:pt x="1798" y="9249"/>
                    <a:pt x="1942" y="9233"/>
                    <a:pt x="2087" y="9204"/>
                  </a:cubicBezTo>
                  <a:cubicBezTo>
                    <a:pt x="2110" y="9197"/>
                    <a:pt x="2108" y="9159"/>
                    <a:pt x="2083" y="9159"/>
                  </a:cubicBezTo>
                  <a:cubicBezTo>
                    <a:pt x="2082" y="9159"/>
                    <a:pt x="2081" y="9159"/>
                    <a:pt x="2080" y="9159"/>
                  </a:cubicBezTo>
                  <a:cubicBezTo>
                    <a:pt x="1879" y="9173"/>
                    <a:pt x="1681" y="9190"/>
                    <a:pt x="1483" y="9190"/>
                  </a:cubicBezTo>
                  <a:lnTo>
                    <a:pt x="1496" y="8791"/>
                  </a:lnTo>
                  <a:cubicBezTo>
                    <a:pt x="1763" y="8753"/>
                    <a:pt x="2032" y="8715"/>
                    <a:pt x="2295" y="8661"/>
                  </a:cubicBezTo>
                  <a:cubicBezTo>
                    <a:pt x="2328" y="8654"/>
                    <a:pt x="2323" y="8603"/>
                    <a:pt x="2292" y="8603"/>
                  </a:cubicBezTo>
                  <a:cubicBezTo>
                    <a:pt x="2291" y="8603"/>
                    <a:pt x="2290" y="8603"/>
                    <a:pt x="2288" y="8603"/>
                  </a:cubicBezTo>
                  <a:cubicBezTo>
                    <a:pt x="2022" y="8634"/>
                    <a:pt x="1759" y="8685"/>
                    <a:pt x="1496" y="8733"/>
                  </a:cubicBezTo>
                  <a:cubicBezTo>
                    <a:pt x="1506" y="8360"/>
                    <a:pt x="1520" y="7988"/>
                    <a:pt x="1534" y="7616"/>
                  </a:cubicBezTo>
                  <a:cubicBezTo>
                    <a:pt x="1601" y="7620"/>
                    <a:pt x="1669" y="7623"/>
                    <a:pt x="1737" y="7623"/>
                  </a:cubicBezTo>
                  <a:cubicBezTo>
                    <a:pt x="1877" y="7623"/>
                    <a:pt x="2018" y="7613"/>
                    <a:pt x="2159" y="7592"/>
                  </a:cubicBezTo>
                  <a:cubicBezTo>
                    <a:pt x="2189" y="7589"/>
                    <a:pt x="2183" y="7534"/>
                    <a:pt x="2151" y="7534"/>
                  </a:cubicBezTo>
                  <a:cubicBezTo>
                    <a:pt x="2150" y="7534"/>
                    <a:pt x="2149" y="7534"/>
                    <a:pt x="2148" y="7534"/>
                  </a:cubicBezTo>
                  <a:cubicBezTo>
                    <a:pt x="1997" y="7549"/>
                    <a:pt x="1842" y="7557"/>
                    <a:pt x="1688" y="7557"/>
                  </a:cubicBezTo>
                  <a:cubicBezTo>
                    <a:pt x="1636" y="7557"/>
                    <a:pt x="1585" y="7556"/>
                    <a:pt x="1534" y="7554"/>
                  </a:cubicBezTo>
                  <a:cubicBezTo>
                    <a:pt x="1537" y="7428"/>
                    <a:pt x="1544" y="7295"/>
                    <a:pt x="1547" y="7165"/>
                  </a:cubicBezTo>
                  <a:cubicBezTo>
                    <a:pt x="1632" y="7171"/>
                    <a:pt x="1718" y="7174"/>
                    <a:pt x="1803" y="7174"/>
                  </a:cubicBezTo>
                  <a:cubicBezTo>
                    <a:pt x="1968" y="7174"/>
                    <a:pt x="2133" y="7162"/>
                    <a:pt x="2295" y="7138"/>
                  </a:cubicBezTo>
                  <a:cubicBezTo>
                    <a:pt x="2325" y="7134"/>
                    <a:pt x="2320" y="7083"/>
                    <a:pt x="2291" y="7083"/>
                  </a:cubicBezTo>
                  <a:cubicBezTo>
                    <a:pt x="2290" y="7083"/>
                    <a:pt x="2289" y="7083"/>
                    <a:pt x="2288" y="7083"/>
                  </a:cubicBezTo>
                  <a:cubicBezTo>
                    <a:pt x="2104" y="7098"/>
                    <a:pt x="1920" y="7106"/>
                    <a:pt x="1735" y="7106"/>
                  </a:cubicBezTo>
                  <a:cubicBezTo>
                    <a:pt x="1674" y="7106"/>
                    <a:pt x="1612" y="7105"/>
                    <a:pt x="1551" y="7104"/>
                  </a:cubicBezTo>
                  <a:cubicBezTo>
                    <a:pt x="1558" y="6919"/>
                    <a:pt x="1564" y="6735"/>
                    <a:pt x="1571" y="6547"/>
                  </a:cubicBezTo>
                  <a:cubicBezTo>
                    <a:pt x="1774" y="6555"/>
                    <a:pt x="1978" y="6561"/>
                    <a:pt x="2182" y="6561"/>
                  </a:cubicBezTo>
                  <a:cubicBezTo>
                    <a:pt x="2410" y="6561"/>
                    <a:pt x="2638" y="6553"/>
                    <a:pt x="2866" y="6530"/>
                  </a:cubicBezTo>
                  <a:close/>
                  <a:moveTo>
                    <a:pt x="1937" y="0"/>
                  </a:moveTo>
                  <a:cubicBezTo>
                    <a:pt x="1936" y="0"/>
                    <a:pt x="1934" y="0"/>
                    <a:pt x="1933" y="0"/>
                  </a:cubicBezTo>
                  <a:cubicBezTo>
                    <a:pt x="1517" y="7"/>
                    <a:pt x="1394" y="963"/>
                    <a:pt x="1315" y="1199"/>
                  </a:cubicBezTo>
                  <a:cubicBezTo>
                    <a:pt x="919" y="2415"/>
                    <a:pt x="496" y="3630"/>
                    <a:pt x="144" y="4860"/>
                  </a:cubicBezTo>
                  <a:cubicBezTo>
                    <a:pt x="137" y="4880"/>
                    <a:pt x="147" y="4901"/>
                    <a:pt x="164" y="4911"/>
                  </a:cubicBezTo>
                  <a:cubicBezTo>
                    <a:pt x="163" y="4911"/>
                    <a:pt x="161" y="4911"/>
                    <a:pt x="160" y="4911"/>
                  </a:cubicBezTo>
                  <a:cubicBezTo>
                    <a:pt x="118" y="4911"/>
                    <a:pt x="90" y="4960"/>
                    <a:pt x="113" y="4996"/>
                  </a:cubicBezTo>
                  <a:cubicBezTo>
                    <a:pt x="127" y="5024"/>
                    <a:pt x="144" y="5048"/>
                    <a:pt x="164" y="5072"/>
                  </a:cubicBezTo>
                  <a:cubicBezTo>
                    <a:pt x="0" y="6950"/>
                    <a:pt x="103" y="8896"/>
                    <a:pt x="130" y="10775"/>
                  </a:cubicBezTo>
                  <a:cubicBezTo>
                    <a:pt x="130" y="10809"/>
                    <a:pt x="154" y="10840"/>
                    <a:pt x="188" y="10843"/>
                  </a:cubicBezTo>
                  <a:cubicBezTo>
                    <a:pt x="192" y="10864"/>
                    <a:pt x="205" y="10881"/>
                    <a:pt x="226" y="10888"/>
                  </a:cubicBezTo>
                  <a:cubicBezTo>
                    <a:pt x="828" y="10995"/>
                    <a:pt x="1436" y="11041"/>
                    <a:pt x="2043" y="11041"/>
                  </a:cubicBezTo>
                  <a:cubicBezTo>
                    <a:pt x="2634" y="11041"/>
                    <a:pt x="3224" y="10997"/>
                    <a:pt x="3812" y="10925"/>
                  </a:cubicBezTo>
                  <a:cubicBezTo>
                    <a:pt x="3873" y="10915"/>
                    <a:pt x="3907" y="10853"/>
                    <a:pt x="3883" y="10795"/>
                  </a:cubicBezTo>
                  <a:cubicBezTo>
                    <a:pt x="3897" y="10782"/>
                    <a:pt x="3907" y="10761"/>
                    <a:pt x="3911" y="10741"/>
                  </a:cubicBezTo>
                  <a:cubicBezTo>
                    <a:pt x="3986" y="8862"/>
                    <a:pt x="4092" y="6926"/>
                    <a:pt x="3986" y="5041"/>
                  </a:cubicBezTo>
                  <a:lnTo>
                    <a:pt x="3993" y="5037"/>
                  </a:lnTo>
                  <a:cubicBezTo>
                    <a:pt x="4047" y="5003"/>
                    <a:pt x="4037" y="4921"/>
                    <a:pt x="3979" y="4901"/>
                  </a:cubicBezTo>
                  <a:cubicBezTo>
                    <a:pt x="3976" y="4853"/>
                    <a:pt x="3972" y="4805"/>
                    <a:pt x="3969" y="4754"/>
                  </a:cubicBezTo>
                  <a:cubicBezTo>
                    <a:pt x="3969" y="4740"/>
                    <a:pt x="3959" y="4727"/>
                    <a:pt x="3945" y="4723"/>
                  </a:cubicBezTo>
                  <a:cubicBezTo>
                    <a:pt x="3552" y="3576"/>
                    <a:pt x="3084" y="2452"/>
                    <a:pt x="2644" y="1322"/>
                  </a:cubicBezTo>
                  <a:cubicBezTo>
                    <a:pt x="2552" y="1087"/>
                    <a:pt x="2297" y="0"/>
                    <a:pt x="19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Google Shape;600;p34"/>
            <p:cNvSpPr/>
            <p:nvPr/>
          </p:nvSpPr>
          <p:spPr>
            <a:xfrm>
              <a:off x="2365982" y="2945341"/>
              <a:ext cx="130981" cy="298533"/>
            </a:xfrm>
            <a:custGeom>
              <a:avLst/>
              <a:gdLst/>
              <a:ahLst/>
              <a:cxnLst/>
              <a:rect l="l" t="t" r="r" b="b"/>
              <a:pathLst>
                <a:path w="5100" h="11624" extrusionOk="0">
                  <a:moveTo>
                    <a:pt x="2746" y="204"/>
                  </a:moveTo>
                  <a:cubicBezTo>
                    <a:pt x="2900" y="1690"/>
                    <a:pt x="5099" y="3223"/>
                    <a:pt x="3692" y="4665"/>
                  </a:cubicBezTo>
                  <a:cubicBezTo>
                    <a:pt x="3412" y="4957"/>
                    <a:pt x="3035" y="5103"/>
                    <a:pt x="2660" y="5103"/>
                  </a:cubicBezTo>
                  <a:cubicBezTo>
                    <a:pt x="2334" y="5103"/>
                    <a:pt x="2009" y="4993"/>
                    <a:pt x="1752" y="4774"/>
                  </a:cubicBezTo>
                  <a:lnTo>
                    <a:pt x="1752" y="4770"/>
                  </a:lnTo>
                  <a:cubicBezTo>
                    <a:pt x="2049" y="4798"/>
                    <a:pt x="2343" y="4822"/>
                    <a:pt x="2640" y="4828"/>
                  </a:cubicBezTo>
                  <a:cubicBezTo>
                    <a:pt x="2691" y="4828"/>
                    <a:pt x="2691" y="4753"/>
                    <a:pt x="2640" y="4750"/>
                  </a:cubicBezTo>
                  <a:cubicBezTo>
                    <a:pt x="2316" y="4716"/>
                    <a:pt x="1991" y="4702"/>
                    <a:pt x="1667" y="4692"/>
                  </a:cubicBezTo>
                  <a:cubicBezTo>
                    <a:pt x="1489" y="4518"/>
                    <a:pt x="1366" y="4296"/>
                    <a:pt x="1312" y="4053"/>
                  </a:cubicBezTo>
                  <a:lnTo>
                    <a:pt x="1312" y="4053"/>
                  </a:lnTo>
                  <a:cubicBezTo>
                    <a:pt x="1559" y="4093"/>
                    <a:pt x="1810" y="4112"/>
                    <a:pt x="2061" y="4112"/>
                  </a:cubicBezTo>
                  <a:cubicBezTo>
                    <a:pt x="2173" y="4112"/>
                    <a:pt x="2286" y="4108"/>
                    <a:pt x="2398" y="4101"/>
                  </a:cubicBezTo>
                  <a:cubicBezTo>
                    <a:pt x="2446" y="4098"/>
                    <a:pt x="2446" y="4026"/>
                    <a:pt x="2398" y="4026"/>
                  </a:cubicBezTo>
                  <a:cubicBezTo>
                    <a:pt x="2329" y="4028"/>
                    <a:pt x="2259" y="4029"/>
                    <a:pt x="2191" y="4029"/>
                  </a:cubicBezTo>
                  <a:cubicBezTo>
                    <a:pt x="1892" y="4029"/>
                    <a:pt x="1595" y="4011"/>
                    <a:pt x="1298" y="3975"/>
                  </a:cubicBezTo>
                  <a:cubicBezTo>
                    <a:pt x="1251" y="3734"/>
                    <a:pt x="1237" y="3487"/>
                    <a:pt x="1260" y="3242"/>
                  </a:cubicBezTo>
                  <a:lnTo>
                    <a:pt x="1260" y="3242"/>
                  </a:lnTo>
                  <a:cubicBezTo>
                    <a:pt x="1260" y="3257"/>
                    <a:pt x="1273" y="3268"/>
                    <a:pt x="1291" y="3268"/>
                  </a:cubicBezTo>
                  <a:cubicBezTo>
                    <a:pt x="1691" y="3302"/>
                    <a:pt x="2097" y="3339"/>
                    <a:pt x="2500" y="3350"/>
                  </a:cubicBezTo>
                  <a:cubicBezTo>
                    <a:pt x="2558" y="3350"/>
                    <a:pt x="2555" y="3268"/>
                    <a:pt x="2500" y="3264"/>
                  </a:cubicBezTo>
                  <a:cubicBezTo>
                    <a:pt x="2101" y="3227"/>
                    <a:pt x="1694" y="3220"/>
                    <a:pt x="1291" y="3206"/>
                  </a:cubicBezTo>
                  <a:cubicBezTo>
                    <a:pt x="1289" y="3206"/>
                    <a:pt x="1287" y="3206"/>
                    <a:pt x="1285" y="3206"/>
                  </a:cubicBezTo>
                  <a:cubicBezTo>
                    <a:pt x="1273" y="3206"/>
                    <a:pt x="1265" y="3212"/>
                    <a:pt x="1261" y="3220"/>
                  </a:cubicBezTo>
                  <a:lnTo>
                    <a:pt x="1261" y="3220"/>
                  </a:lnTo>
                  <a:cubicBezTo>
                    <a:pt x="1279" y="2979"/>
                    <a:pt x="1320" y="2737"/>
                    <a:pt x="1377" y="2499"/>
                  </a:cubicBezTo>
                  <a:cubicBezTo>
                    <a:pt x="1387" y="2458"/>
                    <a:pt x="1400" y="2414"/>
                    <a:pt x="1411" y="2373"/>
                  </a:cubicBezTo>
                  <a:cubicBezTo>
                    <a:pt x="1628" y="2398"/>
                    <a:pt x="1844" y="2409"/>
                    <a:pt x="2063" y="2409"/>
                  </a:cubicBezTo>
                  <a:cubicBezTo>
                    <a:pt x="2116" y="2409"/>
                    <a:pt x="2170" y="2408"/>
                    <a:pt x="2224" y="2407"/>
                  </a:cubicBezTo>
                  <a:cubicBezTo>
                    <a:pt x="2275" y="2407"/>
                    <a:pt x="2275" y="2329"/>
                    <a:pt x="2224" y="2329"/>
                  </a:cubicBezTo>
                  <a:cubicBezTo>
                    <a:pt x="1957" y="2325"/>
                    <a:pt x="1694" y="2322"/>
                    <a:pt x="1431" y="2305"/>
                  </a:cubicBezTo>
                  <a:cubicBezTo>
                    <a:pt x="1476" y="2151"/>
                    <a:pt x="1530" y="2004"/>
                    <a:pt x="1592" y="1857"/>
                  </a:cubicBezTo>
                  <a:cubicBezTo>
                    <a:pt x="1848" y="1888"/>
                    <a:pt x="2104" y="1926"/>
                    <a:pt x="2360" y="1929"/>
                  </a:cubicBezTo>
                  <a:cubicBezTo>
                    <a:pt x="2405" y="1929"/>
                    <a:pt x="2418" y="1854"/>
                    <a:pt x="2370" y="1847"/>
                  </a:cubicBezTo>
                  <a:cubicBezTo>
                    <a:pt x="2124" y="1803"/>
                    <a:pt x="1875" y="1792"/>
                    <a:pt x="1626" y="1775"/>
                  </a:cubicBezTo>
                  <a:cubicBezTo>
                    <a:pt x="1704" y="1605"/>
                    <a:pt x="1790" y="1441"/>
                    <a:pt x="1889" y="1284"/>
                  </a:cubicBezTo>
                  <a:cubicBezTo>
                    <a:pt x="1896" y="1287"/>
                    <a:pt x="1902" y="1290"/>
                    <a:pt x="1909" y="1290"/>
                  </a:cubicBezTo>
                  <a:cubicBezTo>
                    <a:pt x="2138" y="1309"/>
                    <a:pt x="2369" y="1336"/>
                    <a:pt x="2597" y="1336"/>
                  </a:cubicBezTo>
                  <a:cubicBezTo>
                    <a:pt x="2622" y="1336"/>
                    <a:pt x="2646" y="1335"/>
                    <a:pt x="2671" y="1335"/>
                  </a:cubicBezTo>
                  <a:cubicBezTo>
                    <a:pt x="2729" y="1335"/>
                    <a:pt x="2729" y="1249"/>
                    <a:pt x="2671" y="1249"/>
                  </a:cubicBezTo>
                  <a:cubicBezTo>
                    <a:pt x="2464" y="1229"/>
                    <a:pt x="2257" y="1221"/>
                    <a:pt x="2048" y="1221"/>
                  </a:cubicBezTo>
                  <a:cubicBezTo>
                    <a:pt x="2009" y="1221"/>
                    <a:pt x="1969" y="1222"/>
                    <a:pt x="1930" y="1222"/>
                  </a:cubicBezTo>
                  <a:cubicBezTo>
                    <a:pt x="2025" y="1068"/>
                    <a:pt x="2131" y="922"/>
                    <a:pt x="2244" y="782"/>
                  </a:cubicBezTo>
                  <a:cubicBezTo>
                    <a:pt x="2247" y="782"/>
                    <a:pt x="2251" y="788"/>
                    <a:pt x="2254" y="788"/>
                  </a:cubicBezTo>
                  <a:cubicBezTo>
                    <a:pt x="2425" y="809"/>
                    <a:pt x="2603" y="840"/>
                    <a:pt x="2777" y="850"/>
                  </a:cubicBezTo>
                  <a:cubicBezTo>
                    <a:pt x="2778" y="850"/>
                    <a:pt x="2779" y="850"/>
                    <a:pt x="2780" y="850"/>
                  </a:cubicBezTo>
                  <a:cubicBezTo>
                    <a:pt x="2822" y="850"/>
                    <a:pt x="2834" y="775"/>
                    <a:pt x="2787" y="768"/>
                  </a:cubicBezTo>
                  <a:cubicBezTo>
                    <a:pt x="2623" y="741"/>
                    <a:pt x="2459" y="730"/>
                    <a:pt x="2295" y="713"/>
                  </a:cubicBezTo>
                  <a:cubicBezTo>
                    <a:pt x="2435" y="536"/>
                    <a:pt x="2586" y="365"/>
                    <a:pt x="2746" y="204"/>
                  </a:cubicBezTo>
                  <a:close/>
                  <a:moveTo>
                    <a:pt x="3316" y="5136"/>
                  </a:moveTo>
                  <a:cubicBezTo>
                    <a:pt x="3904" y="7164"/>
                    <a:pt x="4215" y="9149"/>
                    <a:pt x="4044" y="11263"/>
                  </a:cubicBezTo>
                  <a:lnTo>
                    <a:pt x="4044" y="11259"/>
                  </a:lnTo>
                  <a:lnTo>
                    <a:pt x="4037" y="11259"/>
                  </a:lnTo>
                  <a:cubicBezTo>
                    <a:pt x="3588" y="11383"/>
                    <a:pt x="3153" y="11447"/>
                    <a:pt x="2718" y="11447"/>
                  </a:cubicBezTo>
                  <a:cubicBezTo>
                    <a:pt x="2325" y="11447"/>
                    <a:pt x="1932" y="11395"/>
                    <a:pt x="1527" y="11286"/>
                  </a:cubicBezTo>
                  <a:lnTo>
                    <a:pt x="1527" y="10938"/>
                  </a:lnTo>
                  <a:cubicBezTo>
                    <a:pt x="1943" y="10976"/>
                    <a:pt x="2364" y="11003"/>
                    <a:pt x="2780" y="11024"/>
                  </a:cubicBezTo>
                  <a:cubicBezTo>
                    <a:pt x="2821" y="11024"/>
                    <a:pt x="2821" y="10955"/>
                    <a:pt x="2780" y="10955"/>
                  </a:cubicBezTo>
                  <a:cubicBezTo>
                    <a:pt x="2364" y="10928"/>
                    <a:pt x="1943" y="10904"/>
                    <a:pt x="1527" y="10897"/>
                  </a:cubicBezTo>
                  <a:lnTo>
                    <a:pt x="1527" y="10559"/>
                  </a:lnTo>
                  <a:cubicBezTo>
                    <a:pt x="1527" y="10559"/>
                    <a:pt x="1530" y="10562"/>
                    <a:pt x="1534" y="10562"/>
                  </a:cubicBezTo>
                  <a:cubicBezTo>
                    <a:pt x="1554" y="10562"/>
                    <a:pt x="1574" y="10562"/>
                    <a:pt x="1594" y="10562"/>
                  </a:cubicBezTo>
                  <a:cubicBezTo>
                    <a:pt x="1895" y="10562"/>
                    <a:pt x="2195" y="10586"/>
                    <a:pt x="2493" y="10638"/>
                  </a:cubicBezTo>
                  <a:cubicBezTo>
                    <a:pt x="2495" y="10638"/>
                    <a:pt x="2497" y="10638"/>
                    <a:pt x="2499" y="10638"/>
                  </a:cubicBezTo>
                  <a:cubicBezTo>
                    <a:pt x="2533" y="10638"/>
                    <a:pt x="2546" y="10586"/>
                    <a:pt x="2510" y="10580"/>
                  </a:cubicBezTo>
                  <a:cubicBezTo>
                    <a:pt x="2260" y="10535"/>
                    <a:pt x="2007" y="10512"/>
                    <a:pt x="1755" y="10512"/>
                  </a:cubicBezTo>
                  <a:cubicBezTo>
                    <a:pt x="1681" y="10512"/>
                    <a:pt x="1607" y="10514"/>
                    <a:pt x="1534" y="10518"/>
                  </a:cubicBezTo>
                  <a:cubicBezTo>
                    <a:pt x="1530" y="10518"/>
                    <a:pt x="1530" y="10518"/>
                    <a:pt x="1527" y="10521"/>
                  </a:cubicBezTo>
                  <a:cubicBezTo>
                    <a:pt x="1527" y="10351"/>
                    <a:pt x="1530" y="10183"/>
                    <a:pt x="1534" y="10013"/>
                  </a:cubicBezTo>
                  <a:cubicBezTo>
                    <a:pt x="1709" y="10023"/>
                    <a:pt x="1888" y="10026"/>
                    <a:pt x="2065" y="10026"/>
                  </a:cubicBezTo>
                  <a:cubicBezTo>
                    <a:pt x="2188" y="10026"/>
                    <a:pt x="2311" y="10024"/>
                    <a:pt x="2432" y="10023"/>
                  </a:cubicBezTo>
                  <a:cubicBezTo>
                    <a:pt x="2476" y="10019"/>
                    <a:pt x="2476" y="9955"/>
                    <a:pt x="2432" y="9951"/>
                  </a:cubicBezTo>
                  <a:cubicBezTo>
                    <a:pt x="2309" y="9948"/>
                    <a:pt x="2185" y="9947"/>
                    <a:pt x="2061" y="9947"/>
                  </a:cubicBezTo>
                  <a:cubicBezTo>
                    <a:pt x="1886" y="9947"/>
                    <a:pt x="1711" y="9950"/>
                    <a:pt x="1537" y="9958"/>
                  </a:cubicBezTo>
                  <a:cubicBezTo>
                    <a:pt x="1537" y="9791"/>
                    <a:pt x="1544" y="9623"/>
                    <a:pt x="1547" y="9456"/>
                  </a:cubicBezTo>
                  <a:cubicBezTo>
                    <a:pt x="2019" y="9463"/>
                    <a:pt x="2486" y="9480"/>
                    <a:pt x="2954" y="9483"/>
                  </a:cubicBezTo>
                  <a:cubicBezTo>
                    <a:pt x="3016" y="9483"/>
                    <a:pt x="3016" y="9391"/>
                    <a:pt x="2954" y="9391"/>
                  </a:cubicBezTo>
                  <a:cubicBezTo>
                    <a:pt x="2731" y="9378"/>
                    <a:pt x="2507" y="9374"/>
                    <a:pt x="2284" y="9374"/>
                  </a:cubicBezTo>
                  <a:cubicBezTo>
                    <a:pt x="2039" y="9374"/>
                    <a:pt x="1795" y="9379"/>
                    <a:pt x="1551" y="9384"/>
                  </a:cubicBezTo>
                  <a:cubicBezTo>
                    <a:pt x="1558" y="9193"/>
                    <a:pt x="1564" y="9002"/>
                    <a:pt x="1575" y="8811"/>
                  </a:cubicBezTo>
                  <a:cubicBezTo>
                    <a:pt x="1715" y="8848"/>
                    <a:pt x="1860" y="8867"/>
                    <a:pt x="2006" y="8867"/>
                  </a:cubicBezTo>
                  <a:cubicBezTo>
                    <a:pt x="2083" y="8867"/>
                    <a:pt x="2160" y="8862"/>
                    <a:pt x="2237" y="8851"/>
                  </a:cubicBezTo>
                  <a:cubicBezTo>
                    <a:pt x="2274" y="8848"/>
                    <a:pt x="2268" y="8783"/>
                    <a:pt x="2230" y="8783"/>
                  </a:cubicBezTo>
                  <a:cubicBezTo>
                    <a:pt x="2229" y="8783"/>
                    <a:pt x="2228" y="8783"/>
                    <a:pt x="2227" y="8783"/>
                  </a:cubicBezTo>
                  <a:cubicBezTo>
                    <a:pt x="2155" y="8790"/>
                    <a:pt x="2083" y="8793"/>
                    <a:pt x="2011" y="8793"/>
                  </a:cubicBezTo>
                  <a:cubicBezTo>
                    <a:pt x="1866" y="8793"/>
                    <a:pt x="1721" y="8780"/>
                    <a:pt x="1578" y="8752"/>
                  </a:cubicBezTo>
                  <a:cubicBezTo>
                    <a:pt x="1588" y="8595"/>
                    <a:pt x="1602" y="8438"/>
                    <a:pt x="1612" y="8281"/>
                  </a:cubicBezTo>
                  <a:cubicBezTo>
                    <a:pt x="1747" y="8293"/>
                    <a:pt x="1883" y="8297"/>
                    <a:pt x="2018" y="8297"/>
                  </a:cubicBezTo>
                  <a:cubicBezTo>
                    <a:pt x="2122" y="8297"/>
                    <a:pt x="2226" y="8294"/>
                    <a:pt x="2329" y="8291"/>
                  </a:cubicBezTo>
                  <a:cubicBezTo>
                    <a:pt x="2381" y="8291"/>
                    <a:pt x="2381" y="8216"/>
                    <a:pt x="2329" y="8216"/>
                  </a:cubicBezTo>
                  <a:cubicBezTo>
                    <a:pt x="2238" y="8214"/>
                    <a:pt x="2146" y="8212"/>
                    <a:pt x="2053" y="8212"/>
                  </a:cubicBezTo>
                  <a:cubicBezTo>
                    <a:pt x="1907" y="8212"/>
                    <a:pt x="1760" y="8216"/>
                    <a:pt x="1616" y="8227"/>
                  </a:cubicBezTo>
                  <a:cubicBezTo>
                    <a:pt x="1653" y="7738"/>
                    <a:pt x="1701" y="7250"/>
                    <a:pt x="1762" y="6761"/>
                  </a:cubicBezTo>
                  <a:cubicBezTo>
                    <a:pt x="1864" y="6770"/>
                    <a:pt x="1967" y="6775"/>
                    <a:pt x="2069" y="6775"/>
                  </a:cubicBezTo>
                  <a:cubicBezTo>
                    <a:pt x="2241" y="6775"/>
                    <a:pt x="2413" y="6762"/>
                    <a:pt x="2582" y="6734"/>
                  </a:cubicBezTo>
                  <a:cubicBezTo>
                    <a:pt x="2625" y="6727"/>
                    <a:pt x="2617" y="6659"/>
                    <a:pt x="2575" y="6659"/>
                  </a:cubicBezTo>
                  <a:cubicBezTo>
                    <a:pt x="2574" y="6659"/>
                    <a:pt x="2573" y="6659"/>
                    <a:pt x="2572" y="6659"/>
                  </a:cubicBezTo>
                  <a:cubicBezTo>
                    <a:pt x="2305" y="6679"/>
                    <a:pt x="2039" y="6697"/>
                    <a:pt x="1769" y="6700"/>
                  </a:cubicBezTo>
                  <a:cubicBezTo>
                    <a:pt x="1793" y="6539"/>
                    <a:pt x="1821" y="6376"/>
                    <a:pt x="1844" y="6212"/>
                  </a:cubicBezTo>
                  <a:cubicBezTo>
                    <a:pt x="2097" y="6246"/>
                    <a:pt x="2350" y="6259"/>
                    <a:pt x="2606" y="6259"/>
                  </a:cubicBezTo>
                  <a:cubicBezTo>
                    <a:pt x="2644" y="6259"/>
                    <a:pt x="2657" y="6195"/>
                    <a:pt x="2616" y="6191"/>
                  </a:cubicBezTo>
                  <a:cubicBezTo>
                    <a:pt x="2364" y="6160"/>
                    <a:pt x="2107" y="6143"/>
                    <a:pt x="1855" y="6143"/>
                  </a:cubicBezTo>
                  <a:cubicBezTo>
                    <a:pt x="1872" y="6031"/>
                    <a:pt x="1892" y="5914"/>
                    <a:pt x="1913" y="5802"/>
                  </a:cubicBezTo>
                  <a:cubicBezTo>
                    <a:pt x="1936" y="5801"/>
                    <a:pt x="1959" y="5801"/>
                    <a:pt x="1982" y="5801"/>
                  </a:cubicBezTo>
                  <a:cubicBezTo>
                    <a:pt x="2191" y="5801"/>
                    <a:pt x="2397" y="5815"/>
                    <a:pt x="2606" y="5843"/>
                  </a:cubicBezTo>
                  <a:cubicBezTo>
                    <a:pt x="2608" y="5843"/>
                    <a:pt x="2610" y="5843"/>
                    <a:pt x="2612" y="5843"/>
                  </a:cubicBezTo>
                  <a:cubicBezTo>
                    <a:pt x="2658" y="5843"/>
                    <a:pt x="2669" y="5760"/>
                    <a:pt x="2616" y="5751"/>
                  </a:cubicBezTo>
                  <a:cubicBezTo>
                    <a:pt x="2464" y="5723"/>
                    <a:pt x="2310" y="5710"/>
                    <a:pt x="2155" y="5710"/>
                  </a:cubicBezTo>
                  <a:cubicBezTo>
                    <a:pt x="2078" y="5710"/>
                    <a:pt x="2000" y="5713"/>
                    <a:pt x="1923" y="5720"/>
                  </a:cubicBezTo>
                  <a:cubicBezTo>
                    <a:pt x="1957" y="5532"/>
                    <a:pt x="1991" y="5344"/>
                    <a:pt x="2032" y="5156"/>
                  </a:cubicBezTo>
                  <a:cubicBezTo>
                    <a:pt x="2148" y="5201"/>
                    <a:pt x="2264" y="5231"/>
                    <a:pt x="2384" y="5252"/>
                  </a:cubicBezTo>
                  <a:cubicBezTo>
                    <a:pt x="2478" y="5269"/>
                    <a:pt x="2573" y="5278"/>
                    <a:pt x="2667" y="5278"/>
                  </a:cubicBezTo>
                  <a:cubicBezTo>
                    <a:pt x="2891" y="5278"/>
                    <a:pt x="3112" y="5230"/>
                    <a:pt x="3316" y="5136"/>
                  </a:cubicBezTo>
                  <a:close/>
                  <a:moveTo>
                    <a:pt x="2839" y="1"/>
                  </a:moveTo>
                  <a:cubicBezTo>
                    <a:pt x="2831" y="1"/>
                    <a:pt x="2822" y="3"/>
                    <a:pt x="2814" y="10"/>
                  </a:cubicBezTo>
                  <a:cubicBezTo>
                    <a:pt x="1612" y="891"/>
                    <a:pt x="0" y="4326"/>
                    <a:pt x="1957" y="5132"/>
                  </a:cubicBezTo>
                  <a:cubicBezTo>
                    <a:pt x="1254" y="7076"/>
                    <a:pt x="1339" y="9272"/>
                    <a:pt x="1380" y="11307"/>
                  </a:cubicBezTo>
                  <a:cubicBezTo>
                    <a:pt x="1383" y="11349"/>
                    <a:pt x="1417" y="11377"/>
                    <a:pt x="1453" y="11377"/>
                  </a:cubicBezTo>
                  <a:cubicBezTo>
                    <a:pt x="1464" y="11377"/>
                    <a:pt x="1475" y="11374"/>
                    <a:pt x="1486" y="11368"/>
                  </a:cubicBezTo>
                  <a:cubicBezTo>
                    <a:pt x="1929" y="11535"/>
                    <a:pt x="2396" y="11623"/>
                    <a:pt x="2863" y="11623"/>
                  </a:cubicBezTo>
                  <a:cubicBezTo>
                    <a:pt x="3275" y="11623"/>
                    <a:pt x="3686" y="11555"/>
                    <a:pt x="4081" y="11413"/>
                  </a:cubicBezTo>
                  <a:cubicBezTo>
                    <a:pt x="4081" y="11413"/>
                    <a:pt x="4085" y="11413"/>
                    <a:pt x="4085" y="11409"/>
                  </a:cubicBezTo>
                  <a:cubicBezTo>
                    <a:pt x="4094" y="11412"/>
                    <a:pt x="4104" y="11414"/>
                    <a:pt x="4113" y="11414"/>
                  </a:cubicBezTo>
                  <a:cubicBezTo>
                    <a:pt x="4157" y="11414"/>
                    <a:pt x="4195" y="11382"/>
                    <a:pt x="4201" y="11334"/>
                  </a:cubicBezTo>
                  <a:cubicBezTo>
                    <a:pt x="4396" y="9237"/>
                    <a:pt x="4194" y="7062"/>
                    <a:pt x="3395" y="5098"/>
                  </a:cubicBezTo>
                  <a:cubicBezTo>
                    <a:pt x="3887" y="4832"/>
                    <a:pt x="4221" y="4350"/>
                    <a:pt x="4307" y="3800"/>
                  </a:cubicBezTo>
                  <a:cubicBezTo>
                    <a:pt x="4525" y="2380"/>
                    <a:pt x="2999" y="1502"/>
                    <a:pt x="2889" y="150"/>
                  </a:cubicBezTo>
                  <a:cubicBezTo>
                    <a:pt x="2889" y="129"/>
                    <a:pt x="2879" y="109"/>
                    <a:pt x="2862" y="95"/>
                  </a:cubicBezTo>
                  <a:lnTo>
                    <a:pt x="2872" y="85"/>
                  </a:lnTo>
                  <a:cubicBezTo>
                    <a:pt x="2903" y="54"/>
                    <a:pt x="2875" y="1"/>
                    <a:pt x="28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Google Shape;601;p34"/>
            <p:cNvSpPr/>
            <p:nvPr/>
          </p:nvSpPr>
          <p:spPr>
            <a:xfrm>
              <a:off x="2311253" y="3213544"/>
              <a:ext cx="24013" cy="3185"/>
            </a:xfrm>
            <a:custGeom>
              <a:avLst/>
              <a:gdLst/>
              <a:ahLst/>
              <a:cxnLst/>
              <a:rect l="l" t="t" r="r" b="b"/>
              <a:pathLst>
                <a:path w="935" h="124" extrusionOk="0">
                  <a:moveTo>
                    <a:pt x="271" y="1"/>
                  </a:moveTo>
                  <a:cubicBezTo>
                    <a:pt x="189" y="1"/>
                    <a:pt x="108" y="3"/>
                    <a:pt x="28" y="7"/>
                  </a:cubicBezTo>
                  <a:cubicBezTo>
                    <a:pt x="4" y="7"/>
                    <a:pt x="0" y="51"/>
                    <a:pt x="28" y="51"/>
                  </a:cubicBezTo>
                  <a:cubicBezTo>
                    <a:pt x="49" y="51"/>
                    <a:pt x="71" y="50"/>
                    <a:pt x="93" y="50"/>
                  </a:cubicBezTo>
                  <a:cubicBezTo>
                    <a:pt x="362" y="50"/>
                    <a:pt x="619" y="88"/>
                    <a:pt x="888" y="123"/>
                  </a:cubicBezTo>
                  <a:cubicBezTo>
                    <a:pt x="889" y="123"/>
                    <a:pt x="890" y="123"/>
                    <a:pt x="891" y="123"/>
                  </a:cubicBezTo>
                  <a:cubicBezTo>
                    <a:pt x="920" y="123"/>
                    <a:pt x="935" y="82"/>
                    <a:pt x="902" y="72"/>
                  </a:cubicBezTo>
                  <a:cubicBezTo>
                    <a:pt x="699" y="17"/>
                    <a:pt x="484" y="1"/>
                    <a:pt x="2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Google Shape;602;p34"/>
            <p:cNvSpPr/>
            <p:nvPr/>
          </p:nvSpPr>
          <p:spPr>
            <a:xfrm>
              <a:off x="2311766" y="3162744"/>
              <a:ext cx="27223" cy="2671"/>
            </a:xfrm>
            <a:custGeom>
              <a:avLst/>
              <a:gdLst/>
              <a:ahLst/>
              <a:cxnLst/>
              <a:rect l="l" t="t" r="r" b="b"/>
              <a:pathLst>
                <a:path w="1060" h="104" extrusionOk="0">
                  <a:moveTo>
                    <a:pt x="1012" y="1"/>
                  </a:moveTo>
                  <a:cubicBezTo>
                    <a:pt x="691" y="1"/>
                    <a:pt x="366" y="21"/>
                    <a:pt x="45" y="35"/>
                  </a:cubicBezTo>
                  <a:cubicBezTo>
                    <a:pt x="2" y="35"/>
                    <a:pt x="1" y="103"/>
                    <a:pt x="42" y="103"/>
                  </a:cubicBezTo>
                  <a:cubicBezTo>
                    <a:pt x="43" y="103"/>
                    <a:pt x="44" y="103"/>
                    <a:pt x="45" y="103"/>
                  </a:cubicBezTo>
                  <a:cubicBezTo>
                    <a:pt x="366" y="96"/>
                    <a:pt x="691" y="93"/>
                    <a:pt x="1012" y="72"/>
                  </a:cubicBezTo>
                  <a:cubicBezTo>
                    <a:pt x="1059" y="72"/>
                    <a:pt x="1059" y="1"/>
                    <a:pt x="10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Google Shape;603;p34"/>
            <p:cNvSpPr/>
            <p:nvPr/>
          </p:nvSpPr>
          <p:spPr>
            <a:xfrm>
              <a:off x="2314129" y="3103263"/>
              <a:ext cx="23371" cy="3108"/>
            </a:xfrm>
            <a:custGeom>
              <a:avLst/>
              <a:gdLst/>
              <a:ahLst/>
              <a:cxnLst/>
              <a:rect l="l" t="t" r="r" b="b"/>
              <a:pathLst>
                <a:path w="910" h="121" extrusionOk="0">
                  <a:moveTo>
                    <a:pt x="49" y="1"/>
                  </a:moveTo>
                  <a:cubicBezTo>
                    <a:pt x="1" y="1"/>
                    <a:pt x="3" y="77"/>
                    <a:pt x="56" y="86"/>
                  </a:cubicBezTo>
                  <a:cubicBezTo>
                    <a:pt x="216" y="109"/>
                    <a:pt x="378" y="121"/>
                    <a:pt x="541" y="121"/>
                  </a:cubicBezTo>
                  <a:cubicBezTo>
                    <a:pt x="644" y="121"/>
                    <a:pt x="748" y="116"/>
                    <a:pt x="851" y="107"/>
                  </a:cubicBezTo>
                  <a:cubicBezTo>
                    <a:pt x="906" y="97"/>
                    <a:pt x="909" y="18"/>
                    <a:pt x="851" y="18"/>
                  </a:cubicBezTo>
                  <a:cubicBezTo>
                    <a:pt x="771" y="20"/>
                    <a:pt x="690" y="21"/>
                    <a:pt x="609" y="21"/>
                  </a:cubicBezTo>
                  <a:cubicBezTo>
                    <a:pt x="424" y="21"/>
                    <a:pt x="239" y="15"/>
                    <a:pt x="56" y="1"/>
                  </a:cubicBezTo>
                  <a:cubicBezTo>
                    <a:pt x="53" y="1"/>
                    <a:pt x="51" y="1"/>
                    <a:pt x="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Google Shape;604;p34"/>
            <p:cNvSpPr/>
            <p:nvPr/>
          </p:nvSpPr>
          <p:spPr>
            <a:xfrm>
              <a:off x="2411055" y="3136958"/>
              <a:ext cx="32129" cy="3878"/>
            </a:xfrm>
            <a:custGeom>
              <a:avLst/>
              <a:gdLst/>
              <a:ahLst/>
              <a:cxnLst/>
              <a:rect l="l" t="t" r="r" b="b"/>
              <a:pathLst>
                <a:path w="1251" h="151" extrusionOk="0">
                  <a:moveTo>
                    <a:pt x="55" y="1"/>
                  </a:moveTo>
                  <a:cubicBezTo>
                    <a:pt x="1" y="1"/>
                    <a:pt x="1" y="79"/>
                    <a:pt x="55" y="82"/>
                  </a:cubicBezTo>
                  <a:cubicBezTo>
                    <a:pt x="420" y="109"/>
                    <a:pt x="789" y="151"/>
                    <a:pt x="1154" y="151"/>
                  </a:cubicBezTo>
                  <a:cubicBezTo>
                    <a:pt x="1168" y="151"/>
                    <a:pt x="1182" y="151"/>
                    <a:pt x="1196" y="151"/>
                  </a:cubicBezTo>
                  <a:cubicBezTo>
                    <a:pt x="1251" y="151"/>
                    <a:pt x="1247" y="72"/>
                    <a:pt x="1196" y="65"/>
                  </a:cubicBezTo>
                  <a:cubicBezTo>
                    <a:pt x="817" y="21"/>
                    <a:pt x="434" y="18"/>
                    <a:pt x="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Google Shape;605;p34"/>
          <p:cNvGrpSpPr/>
          <p:nvPr/>
        </p:nvGrpSpPr>
        <p:grpSpPr>
          <a:xfrm>
            <a:off x="8174125" y="2126316"/>
            <a:ext cx="964953" cy="993979"/>
            <a:chOff x="4750988" y="2321488"/>
            <a:chExt cx="336569" cy="346714"/>
          </a:xfrm>
        </p:grpSpPr>
        <p:sp>
          <p:nvSpPr>
            <p:cNvPr id="26" name="Google Shape;606;p34"/>
            <p:cNvSpPr/>
            <p:nvPr/>
          </p:nvSpPr>
          <p:spPr>
            <a:xfrm>
              <a:off x="4822899" y="2321488"/>
              <a:ext cx="264658" cy="265917"/>
            </a:xfrm>
            <a:custGeom>
              <a:avLst/>
              <a:gdLst/>
              <a:ahLst/>
              <a:cxnLst/>
              <a:rect l="l" t="t" r="r" b="b"/>
              <a:pathLst>
                <a:path w="10305" h="10354" extrusionOk="0">
                  <a:moveTo>
                    <a:pt x="462" y="265"/>
                  </a:moveTo>
                  <a:lnTo>
                    <a:pt x="462" y="265"/>
                  </a:lnTo>
                  <a:cubicBezTo>
                    <a:pt x="1179" y="777"/>
                    <a:pt x="1807" y="1392"/>
                    <a:pt x="2395" y="2048"/>
                  </a:cubicBezTo>
                  <a:cubicBezTo>
                    <a:pt x="2371" y="2143"/>
                    <a:pt x="2350" y="2239"/>
                    <a:pt x="2326" y="2334"/>
                  </a:cubicBezTo>
                  <a:cubicBezTo>
                    <a:pt x="2322" y="2359"/>
                    <a:pt x="2342" y="2375"/>
                    <a:pt x="2361" y="2375"/>
                  </a:cubicBezTo>
                  <a:cubicBezTo>
                    <a:pt x="2373" y="2375"/>
                    <a:pt x="2386" y="2368"/>
                    <a:pt x="2391" y="2352"/>
                  </a:cubicBezTo>
                  <a:cubicBezTo>
                    <a:pt x="2412" y="2273"/>
                    <a:pt x="2439" y="2198"/>
                    <a:pt x="2460" y="2119"/>
                  </a:cubicBezTo>
                  <a:cubicBezTo>
                    <a:pt x="3481" y="3270"/>
                    <a:pt x="4386" y="4544"/>
                    <a:pt x="5445" y="5644"/>
                  </a:cubicBezTo>
                  <a:cubicBezTo>
                    <a:pt x="6230" y="6463"/>
                    <a:pt x="7046" y="7252"/>
                    <a:pt x="7856" y="8045"/>
                  </a:cubicBezTo>
                  <a:cubicBezTo>
                    <a:pt x="7746" y="8072"/>
                    <a:pt x="7634" y="8109"/>
                    <a:pt x="7528" y="8133"/>
                  </a:cubicBezTo>
                  <a:cubicBezTo>
                    <a:pt x="7489" y="8143"/>
                    <a:pt x="7502" y="8192"/>
                    <a:pt x="7535" y="8192"/>
                  </a:cubicBezTo>
                  <a:cubicBezTo>
                    <a:pt x="7537" y="8192"/>
                    <a:pt x="7539" y="8192"/>
                    <a:pt x="7541" y="8191"/>
                  </a:cubicBezTo>
                  <a:cubicBezTo>
                    <a:pt x="7671" y="8171"/>
                    <a:pt x="7815" y="8161"/>
                    <a:pt x="7951" y="8137"/>
                  </a:cubicBezTo>
                  <a:lnTo>
                    <a:pt x="8262" y="8441"/>
                  </a:lnTo>
                  <a:cubicBezTo>
                    <a:pt x="8573" y="8745"/>
                    <a:pt x="9522" y="9411"/>
                    <a:pt x="9662" y="9814"/>
                  </a:cubicBezTo>
                  <a:cubicBezTo>
                    <a:pt x="9733" y="10023"/>
                    <a:pt x="9751" y="10046"/>
                    <a:pt x="9660" y="10046"/>
                  </a:cubicBezTo>
                  <a:cubicBezTo>
                    <a:pt x="9634" y="10046"/>
                    <a:pt x="9599" y="10044"/>
                    <a:pt x="9555" y="10044"/>
                  </a:cubicBezTo>
                  <a:cubicBezTo>
                    <a:pt x="9500" y="10044"/>
                    <a:pt x="9431" y="10047"/>
                    <a:pt x="9345" y="10060"/>
                  </a:cubicBezTo>
                  <a:cubicBezTo>
                    <a:pt x="9153" y="10087"/>
                    <a:pt x="8945" y="10093"/>
                    <a:pt x="8736" y="10093"/>
                  </a:cubicBezTo>
                  <a:cubicBezTo>
                    <a:pt x="8573" y="10093"/>
                    <a:pt x="8410" y="10089"/>
                    <a:pt x="8254" y="10089"/>
                  </a:cubicBezTo>
                  <a:cubicBezTo>
                    <a:pt x="8209" y="10089"/>
                    <a:pt x="8165" y="10090"/>
                    <a:pt x="8122" y="10090"/>
                  </a:cubicBezTo>
                  <a:cubicBezTo>
                    <a:pt x="7767" y="10101"/>
                    <a:pt x="7415" y="10104"/>
                    <a:pt x="7060" y="10107"/>
                  </a:cubicBezTo>
                  <a:lnTo>
                    <a:pt x="7060" y="10094"/>
                  </a:lnTo>
                  <a:cubicBezTo>
                    <a:pt x="6988" y="9950"/>
                    <a:pt x="6951" y="9786"/>
                    <a:pt x="6954" y="9626"/>
                  </a:cubicBezTo>
                  <a:cubicBezTo>
                    <a:pt x="6957" y="9472"/>
                    <a:pt x="7009" y="9342"/>
                    <a:pt x="7039" y="9196"/>
                  </a:cubicBezTo>
                  <a:cubicBezTo>
                    <a:pt x="7042" y="9168"/>
                    <a:pt x="7019" y="9141"/>
                    <a:pt x="6995" y="9141"/>
                  </a:cubicBezTo>
                  <a:cubicBezTo>
                    <a:pt x="6986" y="9141"/>
                    <a:pt x="6976" y="9145"/>
                    <a:pt x="6968" y="9155"/>
                  </a:cubicBezTo>
                  <a:cubicBezTo>
                    <a:pt x="6759" y="9414"/>
                    <a:pt x="6817" y="9827"/>
                    <a:pt x="6957" y="10111"/>
                  </a:cubicBezTo>
                  <a:cubicBezTo>
                    <a:pt x="6113" y="10126"/>
                    <a:pt x="5268" y="10135"/>
                    <a:pt x="4424" y="10135"/>
                  </a:cubicBezTo>
                  <a:cubicBezTo>
                    <a:pt x="4298" y="10135"/>
                    <a:pt x="4173" y="10135"/>
                    <a:pt x="4048" y="10135"/>
                  </a:cubicBezTo>
                  <a:cubicBezTo>
                    <a:pt x="3300" y="10135"/>
                    <a:pt x="2552" y="10128"/>
                    <a:pt x="1804" y="10118"/>
                  </a:cubicBezTo>
                  <a:cubicBezTo>
                    <a:pt x="1800" y="10118"/>
                    <a:pt x="1797" y="10118"/>
                    <a:pt x="1793" y="10118"/>
                  </a:cubicBezTo>
                  <a:cubicBezTo>
                    <a:pt x="1646" y="10118"/>
                    <a:pt x="1362" y="10159"/>
                    <a:pt x="1122" y="10159"/>
                  </a:cubicBezTo>
                  <a:cubicBezTo>
                    <a:pt x="983" y="10159"/>
                    <a:pt x="859" y="10145"/>
                    <a:pt x="786" y="10101"/>
                  </a:cubicBezTo>
                  <a:cubicBezTo>
                    <a:pt x="462" y="9899"/>
                    <a:pt x="407" y="9544"/>
                    <a:pt x="404" y="9202"/>
                  </a:cubicBezTo>
                  <a:lnTo>
                    <a:pt x="404" y="9202"/>
                  </a:lnTo>
                  <a:cubicBezTo>
                    <a:pt x="793" y="9233"/>
                    <a:pt x="1182" y="9254"/>
                    <a:pt x="1568" y="9264"/>
                  </a:cubicBezTo>
                  <a:cubicBezTo>
                    <a:pt x="1609" y="9264"/>
                    <a:pt x="1606" y="9206"/>
                    <a:pt x="1568" y="9202"/>
                  </a:cubicBezTo>
                  <a:cubicBezTo>
                    <a:pt x="1182" y="9168"/>
                    <a:pt x="793" y="9148"/>
                    <a:pt x="407" y="9137"/>
                  </a:cubicBezTo>
                  <a:cubicBezTo>
                    <a:pt x="407" y="9004"/>
                    <a:pt x="414" y="8874"/>
                    <a:pt x="414" y="8758"/>
                  </a:cubicBezTo>
                  <a:cubicBezTo>
                    <a:pt x="414" y="8663"/>
                    <a:pt x="417" y="8571"/>
                    <a:pt x="417" y="8475"/>
                  </a:cubicBezTo>
                  <a:cubicBezTo>
                    <a:pt x="584" y="8477"/>
                    <a:pt x="749" y="8480"/>
                    <a:pt x="915" y="8480"/>
                  </a:cubicBezTo>
                  <a:cubicBezTo>
                    <a:pt x="983" y="8480"/>
                    <a:pt x="1052" y="8479"/>
                    <a:pt x="1121" y="8478"/>
                  </a:cubicBezTo>
                  <a:cubicBezTo>
                    <a:pt x="1176" y="8478"/>
                    <a:pt x="1176" y="8393"/>
                    <a:pt x="1121" y="8393"/>
                  </a:cubicBezTo>
                  <a:cubicBezTo>
                    <a:pt x="1052" y="8392"/>
                    <a:pt x="983" y="8392"/>
                    <a:pt x="915" y="8392"/>
                  </a:cubicBezTo>
                  <a:cubicBezTo>
                    <a:pt x="749" y="8392"/>
                    <a:pt x="585" y="8394"/>
                    <a:pt x="421" y="8396"/>
                  </a:cubicBezTo>
                  <a:cubicBezTo>
                    <a:pt x="421" y="8215"/>
                    <a:pt x="424" y="8034"/>
                    <a:pt x="428" y="7850"/>
                  </a:cubicBezTo>
                  <a:cubicBezTo>
                    <a:pt x="536" y="7792"/>
                    <a:pt x="657" y="7763"/>
                    <a:pt x="778" y="7763"/>
                  </a:cubicBezTo>
                  <a:cubicBezTo>
                    <a:pt x="844" y="7763"/>
                    <a:pt x="910" y="7772"/>
                    <a:pt x="974" y="7788"/>
                  </a:cubicBezTo>
                  <a:cubicBezTo>
                    <a:pt x="978" y="7790"/>
                    <a:pt x="982" y="7790"/>
                    <a:pt x="986" y="7790"/>
                  </a:cubicBezTo>
                  <a:cubicBezTo>
                    <a:pt x="1028" y="7790"/>
                    <a:pt x="1042" y="7726"/>
                    <a:pt x="995" y="7713"/>
                  </a:cubicBezTo>
                  <a:cubicBezTo>
                    <a:pt x="921" y="7687"/>
                    <a:pt x="845" y="7674"/>
                    <a:pt x="769" y="7674"/>
                  </a:cubicBezTo>
                  <a:cubicBezTo>
                    <a:pt x="650" y="7674"/>
                    <a:pt x="532" y="7706"/>
                    <a:pt x="428" y="7768"/>
                  </a:cubicBezTo>
                  <a:cubicBezTo>
                    <a:pt x="431" y="7515"/>
                    <a:pt x="434" y="7263"/>
                    <a:pt x="438" y="7013"/>
                  </a:cubicBezTo>
                  <a:cubicBezTo>
                    <a:pt x="1046" y="7013"/>
                    <a:pt x="1654" y="7030"/>
                    <a:pt x="2262" y="7054"/>
                  </a:cubicBezTo>
                  <a:cubicBezTo>
                    <a:pt x="2309" y="7054"/>
                    <a:pt x="2309" y="6983"/>
                    <a:pt x="2262" y="6979"/>
                  </a:cubicBezTo>
                  <a:cubicBezTo>
                    <a:pt x="1861" y="6954"/>
                    <a:pt x="1463" y="6944"/>
                    <a:pt x="1063" y="6944"/>
                  </a:cubicBezTo>
                  <a:cubicBezTo>
                    <a:pt x="856" y="6944"/>
                    <a:pt x="649" y="6947"/>
                    <a:pt x="441" y="6952"/>
                  </a:cubicBezTo>
                  <a:cubicBezTo>
                    <a:pt x="441" y="6767"/>
                    <a:pt x="445" y="6583"/>
                    <a:pt x="448" y="6399"/>
                  </a:cubicBezTo>
                  <a:cubicBezTo>
                    <a:pt x="824" y="6412"/>
                    <a:pt x="1196" y="6429"/>
                    <a:pt x="1568" y="6433"/>
                  </a:cubicBezTo>
                  <a:cubicBezTo>
                    <a:pt x="1620" y="6433"/>
                    <a:pt x="1620" y="6354"/>
                    <a:pt x="1568" y="6354"/>
                  </a:cubicBezTo>
                  <a:cubicBezTo>
                    <a:pt x="1196" y="6337"/>
                    <a:pt x="824" y="6330"/>
                    <a:pt x="452" y="6323"/>
                  </a:cubicBezTo>
                  <a:cubicBezTo>
                    <a:pt x="458" y="5811"/>
                    <a:pt x="465" y="5299"/>
                    <a:pt x="475" y="4787"/>
                  </a:cubicBezTo>
                  <a:cubicBezTo>
                    <a:pt x="827" y="4810"/>
                    <a:pt x="1182" y="4828"/>
                    <a:pt x="1534" y="4841"/>
                  </a:cubicBezTo>
                  <a:cubicBezTo>
                    <a:pt x="1592" y="4841"/>
                    <a:pt x="1589" y="4759"/>
                    <a:pt x="1534" y="4756"/>
                  </a:cubicBezTo>
                  <a:cubicBezTo>
                    <a:pt x="1182" y="4725"/>
                    <a:pt x="827" y="4708"/>
                    <a:pt x="475" y="4691"/>
                  </a:cubicBezTo>
                  <a:cubicBezTo>
                    <a:pt x="479" y="4520"/>
                    <a:pt x="479" y="4346"/>
                    <a:pt x="479" y="4172"/>
                  </a:cubicBezTo>
                  <a:cubicBezTo>
                    <a:pt x="518" y="4170"/>
                    <a:pt x="556" y="4169"/>
                    <a:pt x="595" y="4169"/>
                  </a:cubicBezTo>
                  <a:cubicBezTo>
                    <a:pt x="756" y="4169"/>
                    <a:pt x="916" y="4186"/>
                    <a:pt x="1073" y="4216"/>
                  </a:cubicBezTo>
                  <a:cubicBezTo>
                    <a:pt x="1118" y="4216"/>
                    <a:pt x="1131" y="4162"/>
                    <a:pt x="1097" y="4138"/>
                  </a:cubicBezTo>
                  <a:cubicBezTo>
                    <a:pt x="951" y="4101"/>
                    <a:pt x="802" y="4081"/>
                    <a:pt x="653" y="4081"/>
                  </a:cubicBezTo>
                  <a:cubicBezTo>
                    <a:pt x="596" y="4081"/>
                    <a:pt x="539" y="4084"/>
                    <a:pt x="482" y="4090"/>
                  </a:cubicBezTo>
                  <a:cubicBezTo>
                    <a:pt x="486" y="3578"/>
                    <a:pt x="489" y="3065"/>
                    <a:pt x="489" y="2553"/>
                  </a:cubicBezTo>
                  <a:cubicBezTo>
                    <a:pt x="629" y="2563"/>
                    <a:pt x="773" y="2574"/>
                    <a:pt x="913" y="2580"/>
                  </a:cubicBezTo>
                  <a:cubicBezTo>
                    <a:pt x="950" y="2580"/>
                    <a:pt x="947" y="2529"/>
                    <a:pt x="913" y="2526"/>
                  </a:cubicBezTo>
                  <a:cubicBezTo>
                    <a:pt x="773" y="2512"/>
                    <a:pt x="629" y="2502"/>
                    <a:pt x="489" y="2492"/>
                  </a:cubicBezTo>
                  <a:cubicBezTo>
                    <a:pt x="489" y="2113"/>
                    <a:pt x="486" y="1730"/>
                    <a:pt x="482" y="1351"/>
                  </a:cubicBezTo>
                  <a:lnTo>
                    <a:pt x="482" y="1351"/>
                  </a:lnTo>
                  <a:cubicBezTo>
                    <a:pt x="615" y="1361"/>
                    <a:pt x="745" y="1371"/>
                    <a:pt x="878" y="1378"/>
                  </a:cubicBezTo>
                  <a:cubicBezTo>
                    <a:pt x="880" y="1378"/>
                    <a:pt x="881" y="1378"/>
                    <a:pt x="882" y="1378"/>
                  </a:cubicBezTo>
                  <a:cubicBezTo>
                    <a:pt x="933" y="1378"/>
                    <a:pt x="932" y="1300"/>
                    <a:pt x="878" y="1293"/>
                  </a:cubicBezTo>
                  <a:cubicBezTo>
                    <a:pt x="745" y="1279"/>
                    <a:pt x="612" y="1269"/>
                    <a:pt x="479" y="1262"/>
                  </a:cubicBezTo>
                  <a:cubicBezTo>
                    <a:pt x="475" y="927"/>
                    <a:pt x="469" y="596"/>
                    <a:pt x="462" y="265"/>
                  </a:cubicBezTo>
                  <a:close/>
                  <a:moveTo>
                    <a:pt x="429" y="0"/>
                  </a:moveTo>
                  <a:cubicBezTo>
                    <a:pt x="363" y="0"/>
                    <a:pt x="317" y="77"/>
                    <a:pt x="335" y="142"/>
                  </a:cubicBezTo>
                  <a:cubicBezTo>
                    <a:pt x="335" y="149"/>
                    <a:pt x="332" y="149"/>
                    <a:pt x="332" y="156"/>
                  </a:cubicBezTo>
                  <a:cubicBezTo>
                    <a:pt x="257" y="1665"/>
                    <a:pt x="250" y="3178"/>
                    <a:pt x="240" y="4688"/>
                  </a:cubicBezTo>
                  <a:cubicBezTo>
                    <a:pt x="209" y="4705"/>
                    <a:pt x="209" y="4746"/>
                    <a:pt x="240" y="4763"/>
                  </a:cubicBezTo>
                  <a:cubicBezTo>
                    <a:pt x="236" y="5094"/>
                    <a:pt x="233" y="5425"/>
                    <a:pt x="230" y="5756"/>
                  </a:cubicBezTo>
                  <a:lnTo>
                    <a:pt x="199" y="8553"/>
                  </a:lnTo>
                  <a:cubicBezTo>
                    <a:pt x="195" y="8874"/>
                    <a:pt x="1" y="9841"/>
                    <a:pt x="281" y="10135"/>
                  </a:cubicBezTo>
                  <a:cubicBezTo>
                    <a:pt x="450" y="10313"/>
                    <a:pt x="719" y="10352"/>
                    <a:pt x="989" y="10352"/>
                  </a:cubicBezTo>
                  <a:cubicBezTo>
                    <a:pt x="1198" y="10352"/>
                    <a:pt x="1407" y="10329"/>
                    <a:pt x="1573" y="10329"/>
                  </a:cubicBezTo>
                  <a:cubicBezTo>
                    <a:pt x="1583" y="10329"/>
                    <a:pt x="1593" y="10329"/>
                    <a:pt x="1602" y="10329"/>
                  </a:cubicBezTo>
                  <a:cubicBezTo>
                    <a:pt x="2555" y="10346"/>
                    <a:pt x="3505" y="10353"/>
                    <a:pt x="4458" y="10353"/>
                  </a:cubicBezTo>
                  <a:cubicBezTo>
                    <a:pt x="6360" y="10353"/>
                    <a:pt x="8262" y="10319"/>
                    <a:pt x="10164" y="10254"/>
                  </a:cubicBezTo>
                  <a:cubicBezTo>
                    <a:pt x="10260" y="10247"/>
                    <a:pt x="10304" y="10135"/>
                    <a:pt x="10243" y="10066"/>
                  </a:cubicBezTo>
                  <a:cubicBezTo>
                    <a:pt x="9560" y="9394"/>
                    <a:pt x="8870" y="8731"/>
                    <a:pt x="8180" y="8065"/>
                  </a:cubicBezTo>
                  <a:cubicBezTo>
                    <a:pt x="8201" y="8038"/>
                    <a:pt x="8194" y="7993"/>
                    <a:pt x="8153" y="7993"/>
                  </a:cubicBezTo>
                  <a:cubicBezTo>
                    <a:pt x="8139" y="7993"/>
                    <a:pt x="8125" y="7997"/>
                    <a:pt x="8115" y="8000"/>
                  </a:cubicBezTo>
                  <a:cubicBezTo>
                    <a:pt x="6998" y="6918"/>
                    <a:pt x="5895" y="5825"/>
                    <a:pt x="4861" y="4670"/>
                  </a:cubicBezTo>
                  <a:cubicBezTo>
                    <a:pt x="3433" y="3082"/>
                    <a:pt x="2292" y="1221"/>
                    <a:pt x="486" y="19"/>
                  </a:cubicBezTo>
                  <a:cubicBezTo>
                    <a:pt x="466" y="6"/>
                    <a:pt x="447" y="0"/>
                    <a:pt x="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Google Shape;607;p34"/>
            <p:cNvSpPr/>
            <p:nvPr/>
          </p:nvSpPr>
          <p:spPr>
            <a:xfrm>
              <a:off x="4865146" y="2527359"/>
              <a:ext cx="16719" cy="15050"/>
            </a:xfrm>
            <a:custGeom>
              <a:avLst/>
              <a:gdLst/>
              <a:ahLst/>
              <a:cxnLst/>
              <a:rect l="l" t="t" r="r" b="b"/>
              <a:pathLst>
                <a:path w="651" h="586" extrusionOk="0">
                  <a:moveTo>
                    <a:pt x="47" y="0"/>
                  </a:moveTo>
                  <a:cubicBezTo>
                    <a:pt x="24" y="0"/>
                    <a:pt x="1" y="19"/>
                    <a:pt x="9" y="49"/>
                  </a:cubicBezTo>
                  <a:cubicBezTo>
                    <a:pt x="84" y="302"/>
                    <a:pt x="313" y="568"/>
                    <a:pt x="589" y="585"/>
                  </a:cubicBezTo>
                  <a:cubicBezTo>
                    <a:pt x="592" y="586"/>
                    <a:pt x="594" y="586"/>
                    <a:pt x="596" y="586"/>
                  </a:cubicBezTo>
                  <a:cubicBezTo>
                    <a:pt x="651" y="586"/>
                    <a:pt x="649" y="509"/>
                    <a:pt x="603" y="490"/>
                  </a:cubicBezTo>
                  <a:cubicBezTo>
                    <a:pt x="490" y="445"/>
                    <a:pt x="381" y="408"/>
                    <a:pt x="285" y="326"/>
                  </a:cubicBezTo>
                  <a:cubicBezTo>
                    <a:pt x="193" y="247"/>
                    <a:pt x="125" y="141"/>
                    <a:pt x="87" y="29"/>
                  </a:cubicBezTo>
                  <a:cubicBezTo>
                    <a:pt x="80" y="9"/>
                    <a:pt x="64" y="0"/>
                    <a:pt x="4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Google Shape;608;p34"/>
            <p:cNvSpPr/>
            <p:nvPr/>
          </p:nvSpPr>
          <p:spPr>
            <a:xfrm>
              <a:off x="4889981" y="2556226"/>
              <a:ext cx="5650" cy="15949"/>
            </a:xfrm>
            <a:custGeom>
              <a:avLst/>
              <a:gdLst/>
              <a:ahLst/>
              <a:cxnLst/>
              <a:rect l="l" t="t" r="r" b="b"/>
              <a:pathLst>
                <a:path w="220" h="621" extrusionOk="0">
                  <a:moveTo>
                    <a:pt x="55" y="0"/>
                  </a:moveTo>
                  <a:cubicBezTo>
                    <a:pt x="29" y="0"/>
                    <a:pt x="1" y="24"/>
                    <a:pt x="5" y="59"/>
                  </a:cubicBezTo>
                  <a:cubicBezTo>
                    <a:pt x="18" y="155"/>
                    <a:pt x="36" y="247"/>
                    <a:pt x="49" y="342"/>
                  </a:cubicBezTo>
                  <a:cubicBezTo>
                    <a:pt x="56" y="428"/>
                    <a:pt x="76" y="513"/>
                    <a:pt x="107" y="592"/>
                  </a:cubicBezTo>
                  <a:cubicBezTo>
                    <a:pt x="117" y="612"/>
                    <a:pt x="134" y="621"/>
                    <a:pt x="152" y="621"/>
                  </a:cubicBezTo>
                  <a:cubicBezTo>
                    <a:pt x="181" y="621"/>
                    <a:pt x="211" y="596"/>
                    <a:pt x="213" y="564"/>
                  </a:cubicBezTo>
                  <a:cubicBezTo>
                    <a:pt x="220" y="479"/>
                    <a:pt x="189" y="394"/>
                    <a:pt x="169" y="308"/>
                  </a:cubicBezTo>
                  <a:cubicBezTo>
                    <a:pt x="145" y="219"/>
                    <a:pt x="124" y="127"/>
                    <a:pt x="97" y="35"/>
                  </a:cubicBezTo>
                  <a:cubicBezTo>
                    <a:pt x="90" y="11"/>
                    <a:pt x="73" y="0"/>
                    <a:pt x="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Google Shape;609;p34"/>
            <p:cNvSpPr/>
            <p:nvPr/>
          </p:nvSpPr>
          <p:spPr>
            <a:xfrm>
              <a:off x="4835688" y="2401052"/>
              <a:ext cx="20289" cy="5958"/>
            </a:xfrm>
            <a:custGeom>
              <a:avLst/>
              <a:gdLst/>
              <a:ahLst/>
              <a:cxnLst/>
              <a:rect l="l" t="t" r="r" b="b"/>
              <a:pathLst>
                <a:path w="790" h="232" extrusionOk="0">
                  <a:moveTo>
                    <a:pt x="89" y="1"/>
                  </a:moveTo>
                  <a:cubicBezTo>
                    <a:pt x="41" y="1"/>
                    <a:pt x="0" y="59"/>
                    <a:pt x="46" y="97"/>
                  </a:cubicBezTo>
                  <a:cubicBezTo>
                    <a:pt x="151" y="186"/>
                    <a:pt x="282" y="232"/>
                    <a:pt x="414" y="232"/>
                  </a:cubicBezTo>
                  <a:cubicBezTo>
                    <a:pt x="526" y="232"/>
                    <a:pt x="638" y="199"/>
                    <a:pt x="736" y="131"/>
                  </a:cubicBezTo>
                  <a:cubicBezTo>
                    <a:pt x="789" y="95"/>
                    <a:pt x="754" y="14"/>
                    <a:pt x="704" y="14"/>
                  </a:cubicBezTo>
                  <a:cubicBezTo>
                    <a:pt x="693" y="14"/>
                    <a:pt x="682" y="17"/>
                    <a:pt x="671" y="25"/>
                  </a:cubicBezTo>
                  <a:cubicBezTo>
                    <a:pt x="591" y="83"/>
                    <a:pt x="498" y="113"/>
                    <a:pt x="405" y="113"/>
                  </a:cubicBezTo>
                  <a:cubicBezTo>
                    <a:pt x="306" y="113"/>
                    <a:pt x="208" y="80"/>
                    <a:pt x="128" y="15"/>
                  </a:cubicBezTo>
                  <a:cubicBezTo>
                    <a:pt x="115" y="5"/>
                    <a:pt x="102" y="1"/>
                    <a:pt x="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Google Shape;610;p34"/>
            <p:cNvSpPr/>
            <p:nvPr/>
          </p:nvSpPr>
          <p:spPr>
            <a:xfrm>
              <a:off x="4868074" y="2388570"/>
              <a:ext cx="13689" cy="9913"/>
            </a:xfrm>
            <a:custGeom>
              <a:avLst/>
              <a:gdLst/>
              <a:ahLst/>
              <a:cxnLst/>
              <a:rect l="l" t="t" r="r" b="b"/>
              <a:pathLst>
                <a:path w="533" h="386" extrusionOk="0">
                  <a:moveTo>
                    <a:pt x="482" y="0"/>
                  </a:moveTo>
                  <a:cubicBezTo>
                    <a:pt x="470" y="0"/>
                    <a:pt x="458" y="6"/>
                    <a:pt x="451" y="20"/>
                  </a:cubicBezTo>
                  <a:cubicBezTo>
                    <a:pt x="369" y="177"/>
                    <a:pt x="240" y="289"/>
                    <a:pt x="59" y="300"/>
                  </a:cubicBezTo>
                  <a:cubicBezTo>
                    <a:pt x="1" y="300"/>
                    <a:pt x="1" y="385"/>
                    <a:pt x="59" y="385"/>
                  </a:cubicBezTo>
                  <a:cubicBezTo>
                    <a:pt x="264" y="382"/>
                    <a:pt x="465" y="255"/>
                    <a:pt x="523" y="54"/>
                  </a:cubicBezTo>
                  <a:cubicBezTo>
                    <a:pt x="532" y="24"/>
                    <a:pt x="506" y="0"/>
                    <a:pt x="4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Google Shape;611;p34"/>
            <p:cNvSpPr/>
            <p:nvPr/>
          </p:nvSpPr>
          <p:spPr>
            <a:xfrm>
              <a:off x="5001315" y="2532238"/>
              <a:ext cx="11223" cy="15538"/>
            </a:xfrm>
            <a:custGeom>
              <a:avLst/>
              <a:gdLst/>
              <a:ahLst/>
              <a:cxnLst/>
              <a:rect l="l" t="t" r="r" b="b"/>
              <a:pathLst>
                <a:path w="437" h="605" extrusionOk="0">
                  <a:moveTo>
                    <a:pt x="373" y="1"/>
                  </a:moveTo>
                  <a:cubicBezTo>
                    <a:pt x="368" y="1"/>
                    <a:pt x="364" y="1"/>
                    <a:pt x="359" y="3"/>
                  </a:cubicBezTo>
                  <a:cubicBezTo>
                    <a:pt x="127" y="61"/>
                    <a:pt x="0" y="347"/>
                    <a:pt x="24" y="569"/>
                  </a:cubicBezTo>
                  <a:cubicBezTo>
                    <a:pt x="26" y="592"/>
                    <a:pt x="45" y="604"/>
                    <a:pt x="64" y="604"/>
                  </a:cubicBezTo>
                  <a:cubicBezTo>
                    <a:pt x="82" y="604"/>
                    <a:pt x="99" y="593"/>
                    <a:pt x="99" y="569"/>
                  </a:cubicBezTo>
                  <a:cubicBezTo>
                    <a:pt x="92" y="341"/>
                    <a:pt x="222" y="207"/>
                    <a:pt x="396" y="88"/>
                  </a:cubicBezTo>
                  <a:cubicBezTo>
                    <a:pt x="437" y="60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Google Shape;612;p34"/>
            <p:cNvSpPr/>
            <p:nvPr/>
          </p:nvSpPr>
          <p:spPr>
            <a:xfrm>
              <a:off x="4750988" y="2444430"/>
              <a:ext cx="60200" cy="44225"/>
            </a:xfrm>
            <a:custGeom>
              <a:avLst/>
              <a:gdLst/>
              <a:ahLst/>
              <a:cxnLst/>
              <a:rect l="l" t="t" r="r" b="b"/>
              <a:pathLst>
                <a:path w="2344" h="1722" extrusionOk="0">
                  <a:moveTo>
                    <a:pt x="1056" y="0"/>
                  </a:moveTo>
                  <a:cubicBezTo>
                    <a:pt x="1050" y="0"/>
                    <a:pt x="1045" y="1"/>
                    <a:pt x="1039" y="3"/>
                  </a:cubicBezTo>
                  <a:cubicBezTo>
                    <a:pt x="485" y="174"/>
                    <a:pt x="0" y="898"/>
                    <a:pt x="297" y="1475"/>
                  </a:cubicBezTo>
                  <a:cubicBezTo>
                    <a:pt x="367" y="1610"/>
                    <a:pt x="474" y="1673"/>
                    <a:pt x="591" y="1673"/>
                  </a:cubicBezTo>
                  <a:cubicBezTo>
                    <a:pt x="674" y="1673"/>
                    <a:pt x="763" y="1641"/>
                    <a:pt x="847" y="1581"/>
                  </a:cubicBezTo>
                  <a:cubicBezTo>
                    <a:pt x="1049" y="1437"/>
                    <a:pt x="1168" y="1212"/>
                    <a:pt x="1230" y="973"/>
                  </a:cubicBezTo>
                  <a:cubicBezTo>
                    <a:pt x="1431" y="1355"/>
                    <a:pt x="1783" y="1666"/>
                    <a:pt x="2217" y="1721"/>
                  </a:cubicBezTo>
                  <a:cubicBezTo>
                    <a:pt x="2220" y="1721"/>
                    <a:pt x="2223" y="1721"/>
                    <a:pt x="2226" y="1721"/>
                  </a:cubicBezTo>
                  <a:cubicBezTo>
                    <a:pt x="2311" y="1721"/>
                    <a:pt x="2344" y="1586"/>
                    <a:pt x="2268" y="1550"/>
                  </a:cubicBezTo>
                  <a:cubicBezTo>
                    <a:pt x="1793" y="1342"/>
                    <a:pt x="1431" y="1086"/>
                    <a:pt x="1291" y="556"/>
                  </a:cubicBezTo>
                  <a:cubicBezTo>
                    <a:pt x="1278" y="507"/>
                    <a:pt x="1238" y="484"/>
                    <a:pt x="1197" y="484"/>
                  </a:cubicBezTo>
                  <a:cubicBezTo>
                    <a:pt x="1145" y="484"/>
                    <a:pt x="1092" y="520"/>
                    <a:pt x="1090" y="584"/>
                  </a:cubicBezTo>
                  <a:cubicBezTo>
                    <a:pt x="1086" y="802"/>
                    <a:pt x="1028" y="1014"/>
                    <a:pt x="919" y="1202"/>
                  </a:cubicBezTo>
                  <a:lnTo>
                    <a:pt x="789" y="1369"/>
                  </a:lnTo>
                  <a:lnTo>
                    <a:pt x="427" y="1277"/>
                  </a:lnTo>
                  <a:cubicBezTo>
                    <a:pt x="373" y="1212"/>
                    <a:pt x="410" y="1000"/>
                    <a:pt x="420" y="925"/>
                  </a:cubicBezTo>
                  <a:cubicBezTo>
                    <a:pt x="485" y="546"/>
                    <a:pt x="738" y="256"/>
                    <a:pt x="1083" y="99"/>
                  </a:cubicBezTo>
                  <a:cubicBezTo>
                    <a:pt x="1132" y="77"/>
                    <a:pt x="1107" y="0"/>
                    <a:pt x="105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Google Shape;613;p34"/>
            <p:cNvSpPr/>
            <p:nvPr/>
          </p:nvSpPr>
          <p:spPr>
            <a:xfrm>
              <a:off x="4909526" y="2614628"/>
              <a:ext cx="49464" cy="53574"/>
            </a:xfrm>
            <a:custGeom>
              <a:avLst/>
              <a:gdLst/>
              <a:ahLst/>
              <a:cxnLst/>
              <a:rect l="l" t="t" r="r" b="b"/>
              <a:pathLst>
                <a:path w="1926" h="2086" extrusionOk="0">
                  <a:moveTo>
                    <a:pt x="1172" y="886"/>
                  </a:moveTo>
                  <a:cubicBezTo>
                    <a:pt x="1196" y="886"/>
                    <a:pt x="1222" y="888"/>
                    <a:pt x="1248" y="893"/>
                  </a:cubicBezTo>
                  <a:cubicBezTo>
                    <a:pt x="1266" y="888"/>
                    <a:pt x="1283" y="886"/>
                    <a:pt x="1299" y="886"/>
                  </a:cubicBezTo>
                  <a:cubicBezTo>
                    <a:pt x="1380" y="886"/>
                    <a:pt x="1425" y="947"/>
                    <a:pt x="1436" y="1070"/>
                  </a:cubicBezTo>
                  <a:cubicBezTo>
                    <a:pt x="1542" y="1156"/>
                    <a:pt x="1559" y="1241"/>
                    <a:pt x="1491" y="1333"/>
                  </a:cubicBezTo>
                  <a:lnTo>
                    <a:pt x="1491" y="1330"/>
                  </a:lnTo>
                  <a:cubicBezTo>
                    <a:pt x="1467" y="1456"/>
                    <a:pt x="1348" y="1572"/>
                    <a:pt x="1255" y="1658"/>
                  </a:cubicBezTo>
                  <a:cubicBezTo>
                    <a:pt x="1158" y="1748"/>
                    <a:pt x="1004" y="1856"/>
                    <a:pt x="864" y="1856"/>
                  </a:cubicBezTo>
                  <a:cubicBezTo>
                    <a:pt x="797" y="1856"/>
                    <a:pt x="734" y="1831"/>
                    <a:pt x="682" y="1767"/>
                  </a:cubicBezTo>
                  <a:cubicBezTo>
                    <a:pt x="668" y="1753"/>
                    <a:pt x="651" y="1743"/>
                    <a:pt x="634" y="1743"/>
                  </a:cubicBezTo>
                  <a:cubicBezTo>
                    <a:pt x="685" y="1423"/>
                    <a:pt x="799" y="886"/>
                    <a:pt x="1172" y="886"/>
                  </a:cubicBezTo>
                  <a:close/>
                  <a:moveTo>
                    <a:pt x="80" y="1"/>
                  </a:moveTo>
                  <a:cubicBezTo>
                    <a:pt x="42" y="1"/>
                    <a:pt x="1" y="34"/>
                    <a:pt x="9" y="83"/>
                  </a:cubicBezTo>
                  <a:cubicBezTo>
                    <a:pt x="94" y="674"/>
                    <a:pt x="261" y="1244"/>
                    <a:pt x="429" y="1815"/>
                  </a:cubicBezTo>
                  <a:cubicBezTo>
                    <a:pt x="444" y="1861"/>
                    <a:pt x="484" y="1888"/>
                    <a:pt x="529" y="1888"/>
                  </a:cubicBezTo>
                  <a:cubicBezTo>
                    <a:pt x="535" y="1888"/>
                    <a:pt x="540" y="1887"/>
                    <a:pt x="545" y="1887"/>
                  </a:cubicBezTo>
                  <a:cubicBezTo>
                    <a:pt x="610" y="2027"/>
                    <a:pt x="718" y="2085"/>
                    <a:pt x="845" y="2085"/>
                  </a:cubicBezTo>
                  <a:cubicBezTo>
                    <a:pt x="1280" y="2085"/>
                    <a:pt x="1925" y="1394"/>
                    <a:pt x="1716" y="947"/>
                  </a:cubicBezTo>
                  <a:cubicBezTo>
                    <a:pt x="1627" y="757"/>
                    <a:pt x="1440" y="673"/>
                    <a:pt x="1247" y="673"/>
                  </a:cubicBezTo>
                  <a:cubicBezTo>
                    <a:pt x="1159" y="673"/>
                    <a:pt x="1071" y="690"/>
                    <a:pt x="989" y="722"/>
                  </a:cubicBezTo>
                  <a:cubicBezTo>
                    <a:pt x="692" y="838"/>
                    <a:pt x="562" y="1118"/>
                    <a:pt x="490" y="1412"/>
                  </a:cubicBezTo>
                  <a:cubicBezTo>
                    <a:pt x="343" y="964"/>
                    <a:pt x="224" y="510"/>
                    <a:pt x="135" y="49"/>
                  </a:cubicBezTo>
                  <a:cubicBezTo>
                    <a:pt x="128" y="15"/>
                    <a:pt x="105" y="1"/>
                    <a:pt x="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Google Shape;614;p34"/>
            <p:cNvSpPr/>
            <p:nvPr/>
          </p:nvSpPr>
          <p:spPr>
            <a:xfrm>
              <a:off x="4986137" y="2423961"/>
              <a:ext cx="43609" cy="33336"/>
            </a:xfrm>
            <a:custGeom>
              <a:avLst/>
              <a:gdLst/>
              <a:ahLst/>
              <a:cxnLst/>
              <a:rect l="l" t="t" r="r" b="b"/>
              <a:pathLst>
                <a:path w="1698" h="1298" extrusionOk="0">
                  <a:moveTo>
                    <a:pt x="759" y="1"/>
                  </a:moveTo>
                  <a:cubicBezTo>
                    <a:pt x="164" y="32"/>
                    <a:pt x="0" y="797"/>
                    <a:pt x="438" y="1145"/>
                  </a:cubicBezTo>
                  <a:cubicBezTo>
                    <a:pt x="571" y="1250"/>
                    <a:pt x="734" y="1298"/>
                    <a:pt x="896" y="1298"/>
                  </a:cubicBezTo>
                  <a:cubicBezTo>
                    <a:pt x="1289" y="1298"/>
                    <a:pt x="1686" y="1018"/>
                    <a:pt x="1698" y="588"/>
                  </a:cubicBezTo>
                  <a:cubicBezTo>
                    <a:pt x="1698" y="538"/>
                    <a:pt x="1651" y="504"/>
                    <a:pt x="1606" y="504"/>
                  </a:cubicBezTo>
                  <a:cubicBezTo>
                    <a:pt x="1579" y="504"/>
                    <a:pt x="1552" y="517"/>
                    <a:pt x="1537" y="547"/>
                  </a:cubicBezTo>
                  <a:cubicBezTo>
                    <a:pt x="1403" y="819"/>
                    <a:pt x="1208" y="1109"/>
                    <a:pt x="910" y="1109"/>
                  </a:cubicBezTo>
                  <a:cubicBezTo>
                    <a:pt x="838" y="1109"/>
                    <a:pt x="759" y="1092"/>
                    <a:pt x="673" y="1053"/>
                  </a:cubicBezTo>
                  <a:cubicBezTo>
                    <a:pt x="212" y="848"/>
                    <a:pt x="284" y="223"/>
                    <a:pt x="772" y="110"/>
                  </a:cubicBezTo>
                  <a:cubicBezTo>
                    <a:pt x="834" y="93"/>
                    <a:pt x="820" y="1"/>
                    <a:pt x="7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Google Shape;615;p34"/>
            <p:cNvSpPr/>
            <p:nvPr/>
          </p:nvSpPr>
          <p:spPr>
            <a:xfrm>
              <a:off x="4831939" y="2566756"/>
              <a:ext cx="21342" cy="3878"/>
            </a:xfrm>
            <a:custGeom>
              <a:avLst/>
              <a:gdLst/>
              <a:ahLst/>
              <a:cxnLst/>
              <a:rect l="l" t="t" r="r" b="b"/>
              <a:pathLst>
                <a:path w="831" h="151" extrusionOk="0">
                  <a:moveTo>
                    <a:pt x="38" y="1"/>
                  </a:moveTo>
                  <a:cubicBezTo>
                    <a:pt x="1" y="1"/>
                    <a:pt x="4" y="49"/>
                    <a:pt x="38" y="52"/>
                  </a:cubicBezTo>
                  <a:lnTo>
                    <a:pt x="192" y="66"/>
                  </a:lnTo>
                  <a:cubicBezTo>
                    <a:pt x="192" y="72"/>
                    <a:pt x="199" y="76"/>
                    <a:pt x="205" y="76"/>
                  </a:cubicBezTo>
                  <a:cubicBezTo>
                    <a:pt x="400" y="103"/>
                    <a:pt x="598" y="137"/>
                    <a:pt x="796" y="151"/>
                  </a:cubicBezTo>
                  <a:cubicBezTo>
                    <a:pt x="824" y="151"/>
                    <a:pt x="830" y="110"/>
                    <a:pt x="807" y="107"/>
                  </a:cubicBezTo>
                  <a:cubicBezTo>
                    <a:pt x="742" y="96"/>
                    <a:pt x="680" y="89"/>
                    <a:pt x="615" y="79"/>
                  </a:cubicBezTo>
                  <a:cubicBezTo>
                    <a:pt x="629" y="59"/>
                    <a:pt x="615" y="31"/>
                    <a:pt x="591" y="28"/>
                  </a:cubicBezTo>
                  <a:cubicBezTo>
                    <a:pt x="407" y="11"/>
                    <a:pt x="223" y="8"/>
                    <a:pt x="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Google Shape;616;p34"/>
            <p:cNvSpPr/>
            <p:nvPr/>
          </p:nvSpPr>
          <p:spPr>
            <a:xfrm>
              <a:off x="4836331" y="2463358"/>
              <a:ext cx="25528" cy="4417"/>
            </a:xfrm>
            <a:custGeom>
              <a:avLst/>
              <a:gdLst/>
              <a:ahLst/>
              <a:cxnLst/>
              <a:rect l="l" t="t" r="r" b="b"/>
              <a:pathLst>
                <a:path w="994" h="172" extrusionOk="0">
                  <a:moveTo>
                    <a:pt x="38" y="0"/>
                  </a:moveTo>
                  <a:cubicBezTo>
                    <a:pt x="0" y="0"/>
                    <a:pt x="1" y="58"/>
                    <a:pt x="41" y="62"/>
                  </a:cubicBezTo>
                  <a:cubicBezTo>
                    <a:pt x="338" y="99"/>
                    <a:pt x="639" y="147"/>
                    <a:pt x="939" y="171"/>
                  </a:cubicBezTo>
                  <a:cubicBezTo>
                    <a:pt x="940" y="171"/>
                    <a:pt x="941" y="171"/>
                    <a:pt x="942" y="171"/>
                  </a:cubicBezTo>
                  <a:cubicBezTo>
                    <a:pt x="984" y="171"/>
                    <a:pt x="993" y="103"/>
                    <a:pt x="950" y="96"/>
                  </a:cubicBezTo>
                  <a:cubicBezTo>
                    <a:pt x="649" y="55"/>
                    <a:pt x="345" y="31"/>
                    <a:pt x="41" y="0"/>
                  </a:cubicBezTo>
                  <a:cubicBezTo>
                    <a:pt x="40" y="0"/>
                    <a:pt x="39" y="0"/>
                    <a:pt x="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Google Shape;617;p34"/>
            <p:cNvSpPr/>
            <p:nvPr/>
          </p:nvSpPr>
          <p:spPr>
            <a:xfrm>
              <a:off x="4836947" y="2370361"/>
              <a:ext cx="17284" cy="3108"/>
            </a:xfrm>
            <a:custGeom>
              <a:avLst/>
              <a:gdLst/>
              <a:ahLst/>
              <a:cxnLst/>
              <a:rect l="l" t="t" r="r" b="b"/>
              <a:pathLst>
                <a:path w="673" h="121" extrusionOk="0">
                  <a:moveTo>
                    <a:pt x="49" y="0"/>
                  </a:moveTo>
                  <a:cubicBezTo>
                    <a:pt x="12" y="0"/>
                    <a:pt x="0" y="57"/>
                    <a:pt x="41" y="66"/>
                  </a:cubicBezTo>
                  <a:cubicBezTo>
                    <a:pt x="199" y="102"/>
                    <a:pt x="362" y="120"/>
                    <a:pt x="526" y="120"/>
                  </a:cubicBezTo>
                  <a:cubicBezTo>
                    <a:pt x="563" y="120"/>
                    <a:pt x="601" y="119"/>
                    <a:pt x="639" y="117"/>
                  </a:cubicBezTo>
                  <a:cubicBezTo>
                    <a:pt x="670" y="117"/>
                    <a:pt x="673" y="69"/>
                    <a:pt x="639" y="69"/>
                  </a:cubicBezTo>
                  <a:cubicBezTo>
                    <a:pt x="444" y="63"/>
                    <a:pt x="249" y="42"/>
                    <a:pt x="58" y="1"/>
                  </a:cubicBezTo>
                  <a:cubicBezTo>
                    <a:pt x="55" y="0"/>
                    <a:pt x="52" y="0"/>
                    <a:pt x="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1306137" y="3060844"/>
            <a:ext cx="17665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sz="7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120988" y="3060844"/>
            <a:ext cx="146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US" sz="7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Box 33"/>
          <p:cNvSpPr txBox="1">
            <a:spLocks noChangeArrowheads="1"/>
          </p:cNvSpPr>
          <p:nvPr/>
        </p:nvSpPr>
        <p:spPr bwMode="auto">
          <a:xfrm>
            <a:off x="2577654" y="114647"/>
            <a:ext cx="7120528" cy="10772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dirty="0" smtClean="0">
                <a:solidFill>
                  <a:srgbClr val="E4E610"/>
                </a:solidFill>
                <a:cs typeface="Times New Roman" panose="02020603050405020304" pitchFamily="18" charset="0"/>
              </a:rPr>
              <a:t>BÀI 27: KHÁI QUÁT VỀ CẢM ỨNG VÀ CẢM ỨNG Ở THỰC VẬT</a:t>
            </a:r>
            <a:endParaRPr lang="en-US" dirty="0">
              <a:solidFill>
                <a:srgbClr val="E4E610"/>
              </a:solidFill>
              <a:cs typeface="Times New Roman" panose="02020603050405020304" pitchFamily="18" charset="0"/>
            </a:endParaRPr>
          </a:p>
        </p:txBody>
      </p:sp>
      <p:pic>
        <p:nvPicPr>
          <p:cNvPr id="42" name="Picture 41" descr="19 Background ý tưởng | sandbox, mạng máy tính, cắt bao quy đầ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0" y="114647"/>
            <a:ext cx="954775" cy="77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Down Arrow 42">
            <a:hlinkClick r:id="rId3" action="ppaction://hlinksldjump"/>
          </p:cNvPr>
          <p:cNvSpPr/>
          <p:nvPr/>
        </p:nvSpPr>
        <p:spPr>
          <a:xfrm>
            <a:off x="3997234" y="5404513"/>
            <a:ext cx="1766422" cy="1037230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Down Arrow 43">
            <a:hlinkClick r:id="rId4" action="ppaction://hlinksldjump"/>
          </p:cNvPr>
          <p:cNvSpPr/>
          <p:nvPr/>
        </p:nvSpPr>
        <p:spPr>
          <a:xfrm>
            <a:off x="6416220" y="5404513"/>
            <a:ext cx="1838492" cy="1037230"/>
          </a:xfrm>
          <a:prstGeom prst="downArrow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448810" y="1387848"/>
            <a:ext cx="64672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02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77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 animBg="1"/>
      <p:bldP spid="9" grpId="0" animBg="1"/>
      <p:bldP spid="38" grpId="0"/>
      <p:bldP spid="40" grpId="0"/>
      <p:bldP spid="43" grpId="0" animBg="1"/>
      <p:bldP spid="44" grpId="0" animBg="1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43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58997" y="1429287"/>
            <a:ext cx="11244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AutoNum type="romanUcPeriod"/>
            </a:pPr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ỨNG VÀ VAI TRÒ CỦA CẢM ỨNG Ở SINH VẬT</a:t>
            </a:r>
          </a:p>
        </p:txBody>
      </p:sp>
      <p:sp>
        <p:nvSpPr>
          <p:cNvPr id="36" name="Google Shape;327;p29"/>
          <p:cNvSpPr/>
          <p:nvPr/>
        </p:nvSpPr>
        <p:spPr>
          <a:xfrm>
            <a:off x="1408690" y="541025"/>
            <a:ext cx="228060" cy="265072"/>
          </a:xfrm>
          <a:custGeom>
            <a:avLst/>
            <a:gdLst/>
            <a:ahLst/>
            <a:cxnLst/>
            <a:rect l="l" t="t" r="r" b="b"/>
            <a:pathLst>
              <a:path w="2292" h="2063" extrusionOk="0">
                <a:moveTo>
                  <a:pt x="1466" y="137"/>
                </a:moveTo>
                <a:cubicBezTo>
                  <a:pt x="1577" y="137"/>
                  <a:pt x="1683" y="198"/>
                  <a:pt x="1775" y="316"/>
                </a:cubicBezTo>
                <a:cubicBezTo>
                  <a:pt x="2097" y="736"/>
                  <a:pt x="1882" y="1695"/>
                  <a:pt x="1827" y="1927"/>
                </a:cubicBezTo>
                <a:cubicBezTo>
                  <a:pt x="1588" y="1924"/>
                  <a:pt x="607" y="1882"/>
                  <a:pt x="284" y="1463"/>
                </a:cubicBezTo>
                <a:cubicBezTo>
                  <a:pt x="153" y="1290"/>
                  <a:pt x="146" y="1120"/>
                  <a:pt x="264" y="982"/>
                </a:cubicBezTo>
                <a:cubicBezTo>
                  <a:pt x="351" y="878"/>
                  <a:pt x="510" y="805"/>
                  <a:pt x="676" y="805"/>
                </a:cubicBezTo>
                <a:cubicBezTo>
                  <a:pt x="763" y="805"/>
                  <a:pt x="853" y="822"/>
                  <a:pt x="936" y="867"/>
                </a:cubicBezTo>
                <a:lnTo>
                  <a:pt x="1064" y="937"/>
                </a:lnTo>
                <a:lnTo>
                  <a:pt x="1033" y="795"/>
                </a:lnTo>
                <a:cubicBezTo>
                  <a:pt x="975" y="517"/>
                  <a:pt x="1137" y="257"/>
                  <a:pt x="1321" y="171"/>
                </a:cubicBezTo>
                <a:cubicBezTo>
                  <a:pt x="1370" y="148"/>
                  <a:pt x="1418" y="137"/>
                  <a:pt x="1466" y="137"/>
                </a:cubicBezTo>
                <a:close/>
                <a:moveTo>
                  <a:pt x="1463" y="1"/>
                </a:moveTo>
                <a:cubicBezTo>
                  <a:pt x="1397" y="1"/>
                  <a:pt x="1329" y="16"/>
                  <a:pt x="1262" y="46"/>
                </a:cubicBezTo>
                <a:cubicBezTo>
                  <a:pt x="1054" y="143"/>
                  <a:pt x="874" y="403"/>
                  <a:pt x="884" y="697"/>
                </a:cubicBezTo>
                <a:cubicBezTo>
                  <a:pt x="816" y="676"/>
                  <a:pt x="747" y="666"/>
                  <a:pt x="679" y="666"/>
                </a:cubicBezTo>
                <a:cubicBezTo>
                  <a:pt x="470" y="666"/>
                  <a:pt x="273" y="758"/>
                  <a:pt x="160" y="891"/>
                </a:cubicBezTo>
                <a:cubicBezTo>
                  <a:pt x="1" y="1078"/>
                  <a:pt x="8" y="1324"/>
                  <a:pt x="177" y="1546"/>
                </a:cubicBezTo>
                <a:cubicBezTo>
                  <a:pt x="562" y="2045"/>
                  <a:pt x="1695" y="2063"/>
                  <a:pt x="1861" y="2063"/>
                </a:cubicBezTo>
                <a:lnTo>
                  <a:pt x="1931" y="2063"/>
                </a:lnTo>
                <a:lnTo>
                  <a:pt x="1944" y="2014"/>
                </a:lnTo>
                <a:cubicBezTo>
                  <a:pt x="1958" y="1962"/>
                  <a:pt x="2291" y="763"/>
                  <a:pt x="1882" y="233"/>
                </a:cubicBezTo>
                <a:cubicBezTo>
                  <a:pt x="1766" y="81"/>
                  <a:pt x="1618" y="1"/>
                  <a:pt x="1463" y="1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9" name="Picture 18" descr="19 Background ý tưởng | sandbox, mạng máy tính, cắt bao quy đầ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10" y="114647"/>
            <a:ext cx="954775" cy="77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1636750" y="114647"/>
            <a:ext cx="9895608" cy="10772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FFC0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>
            <a:spAutoFit/>
          </a:bodyPr>
          <a:lstStyle>
            <a:lvl1pPr>
              <a:defRPr sz="3200" b="1">
                <a:solidFill>
                  <a:srgbClr val="333399"/>
                </a:solidFill>
                <a:latin typeface="Times New Roman" pitchFamily="18" charset="0"/>
              </a:defRPr>
            </a:lvl1pPr>
            <a:lvl2pPr marL="742950" indent="-285750">
              <a:defRPr sz="3200" b="1">
                <a:solidFill>
                  <a:srgbClr val="333399"/>
                </a:solidFill>
                <a:latin typeface="Times New Roman" pitchFamily="18" charset="0"/>
              </a:defRPr>
            </a:lvl2pPr>
            <a:lvl3pPr marL="11430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3pPr>
            <a:lvl4pPr marL="16002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4pPr>
            <a:lvl5pPr marL="2057400" indent="-228600">
              <a:defRPr sz="3200" b="1">
                <a:solidFill>
                  <a:srgbClr val="333399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33399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dirty="0" smtClean="0">
                <a:solidFill>
                  <a:srgbClr val="E4E610"/>
                </a:solidFill>
                <a:cs typeface="Times New Roman" panose="02020603050405020304" pitchFamily="18" charset="0"/>
              </a:rPr>
              <a:t>BÀI 27: KHÁI QUÁT VỀ CẢM ỨNG VÀ CẢM ỨNG Ở THỰC VẬT </a:t>
            </a:r>
            <a:r>
              <a:rPr lang="en-US" dirty="0" smtClean="0">
                <a:solidFill>
                  <a:schemeClr val="bg2"/>
                </a:solidFill>
              </a:rPr>
              <a:t>(</a:t>
            </a:r>
            <a:r>
              <a:rPr lang="en-US" dirty="0" err="1">
                <a:solidFill>
                  <a:schemeClr val="bg2"/>
                </a:solidFill>
              </a:rPr>
              <a:t>Tiết</a:t>
            </a:r>
            <a:r>
              <a:rPr lang="en-US" dirty="0">
                <a:solidFill>
                  <a:schemeClr val="bg2"/>
                </a:solidFill>
              </a:rPr>
              <a:t> 1</a:t>
            </a:r>
            <a:r>
              <a:rPr lang="en-US" dirty="0" smtClean="0">
                <a:solidFill>
                  <a:schemeClr val="bg2"/>
                </a:solidFill>
              </a:rPr>
              <a:t>)</a:t>
            </a:r>
            <a:endParaRPr lang="vi-VN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06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1193</Words>
  <Application>Microsoft Office PowerPoint</Application>
  <PresentationFormat>Widescreen</PresentationFormat>
  <Paragraphs>196</Paragraphs>
  <Slides>34</Slides>
  <Notes>10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.VnTime</vt:lpstr>
      <vt:lpstr>Calibri</vt:lpstr>
      <vt:lpstr>Arial</vt:lpstr>
      <vt:lpstr>Times New Roman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Van Xin Em</dc:creator>
  <cp:lastModifiedBy>Admin</cp:lastModifiedBy>
  <cp:revision>85</cp:revision>
  <dcterms:created xsi:type="dcterms:W3CDTF">2018-11-27T03:58:53Z</dcterms:created>
  <dcterms:modified xsi:type="dcterms:W3CDTF">2022-07-13T03:23:44Z</dcterms:modified>
</cp:coreProperties>
</file>